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5" r:id="rId2"/>
  </p:sldMasterIdLst>
  <p:notesMasterIdLst>
    <p:notesMasterId r:id="rId3"/>
  </p:notesMasterIdLst>
  <p:handoutMasterIdLst>
    <p:handoutMasterId r:id="rId4"/>
  </p:handoutMasterIdLst>
  <p:sldIdLst>
    <p:sldId id="580" r:id="rId5"/>
    <p:sldId id="319" r:id="rId6"/>
    <p:sldId id="619" r:id="rId7"/>
    <p:sldId id="626" r:id="rId8"/>
    <p:sldId id="634" r:id="rId9"/>
    <p:sldId id="639" r:id="rId10"/>
    <p:sldId id="637" r:id="rId11"/>
    <p:sldId id="638" r:id="rId12"/>
    <p:sldId id="633" r:id="rId13"/>
    <p:sldId id="629" r:id="rId14"/>
    <p:sldId id="641" r:id="rId15"/>
    <p:sldId id="643" r:id="rId16"/>
    <p:sldId id="630" r:id="rId17"/>
    <p:sldId id="628" r:id="rId18"/>
    <p:sldId id="632" r:id="rId19"/>
    <p:sldId id="627" r:id="rId20"/>
    <p:sldId id="631" r:id="rId21"/>
    <p:sldId id="635" r:id="rId22"/>
    <p:sldId id="636" r:id="rId23"/>
    <p:sldId id="260" r:id="rId24"/>
    <p:sldId id="644" r:id="rId25"/>
  </p:sldIdLst>
  <p:sldSz cx="12192000" cy="6858000"/>
  <p:notesSz cx="6858000" cy="9144000"/>
  <p:custDataLst>
    <p:tags r:id="rId26"/>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164">
          <p15:clr>
            <a:srgbClr val="A4A3A4"/>
          </p15:clr>
        </p15:guide>
        <p15:guide id="3" pos="955">
          <p15:clr>
            <a:srgbClr val="A4A3A4"/>
          </p15:clr>
        </p15:guide>
        <p15:guide id="4" pos="6720">
          <p15:clr>
            <a:srgbClr val="A4A3A4"/>
          </p15:clr>
        </p15:guide>
        <p15:guide id="5" orient="horz">
          <p15:clr>
            <a:srgbClr val="A4A3A4"/>
          </p15:clr>
        </p15:guide>
        <p15:guide id="6" orient="horz" pos="2160">
          <p15:clr>
            <a:srgbClr val="A4A3A4"/>
          </p15:clr>
        </p15:guide>
        <p15:guide id="7">
          <p15:clr>
            <a:srgbClr val="A4A3A4"/>
          </p15:clr>
        </p15:guide>
        <p15:guide id="8" pos="76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85731" autoAdjust="0"/>
  </p:normalViewPr>
  <p:slideViewPr>
    <p:cSldViewPr>
      <p:cViewPr varScale="1">
        <p:scale>
          <a:sx n="113" d="100"/>
          <a:sy n="113" d="100"/>
        </p:scale>
        <p:origin x="546" y="96"/>
      </p:cViewPr>
      <p:guideLst>
        <p:guide pos="3840"/>
        <p:guide orient="horz" pos="164"/>
        <p:guide pos="955"/>
        <p:guide pos="6720"/>
        <p:guide orient="horz"/>
        <p:guide orient="horz" pos="2160"/>
        <p:guide/>
        <p:guide pos="7679"/>
      </p:guideLst>
    </p:cSldViewPr>
  </p:slideViewPr>
  <p:outlineViewPr>
    <p:cViewPr>
      <p:scale>
        <a:sx n="33" d="100"/>
        <a:sy n="33" d="100"/>
      </p:scale>
      <p:origin x="0" y="2376"/>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5" d="100"/>
          <a:sy n="85" d="100"/>
        </p:scale>
        <p:origin x="-3870" y="-78"/>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288447678089142"/>
          <c:y val="0.071098305284976959"/>
          <c:w val="0.92736804485321045"/>
          <c:h val="0.77647030353546143"/>
        </c:manualLayout>
      </c:layout>
      <c:lineChart>
        <c:grouping/>
        <c:varyColors val="0"/>
        <c:ser>
          <c:idx val="0"/>
          <c:order val="0"/>
          <c:tx>
            <c:strRef>
              <c:f>Sheet1!$B$1</c:f>
              <c:strCache>
                <c:ptCount val="1"/>
                <c:pt idx="0">
                  <c:v>Value 1</c:v>
                </c:pt>
              </c:strCache>
            </c:strRef>
          </c:tx>
          <c:spPr>
            <a:ln w="28575" cap="rnd" cmpd="sng" algn="ctr">
              <a:solidFill>
                <a:srgbClr val="E7E7E7"/>
              </a:solidFill>
              <a:prstDash val="solid"/>
              <a:round/>
            </a:ln>
            <a:effectLst/>
          </c:spPr>
          <c:marker>
            <c:symbol val="circle"/>
            <c:spPr>
              <a:solidFill>
                <a:srgbClr val="E7E7E7"/>
              </a:solidFill>
              <a:ln w="28575" cap="flat" cmpd="sng" algn="ctr">
                <a:solidFill>
                  <a:srgbClr val="E7E7E7"/>
                </a:solidFill>
                <a:prstDash val="solid"/>
                <a:round/>
              </a:ln>
              <a:effectLst/>
            </c:spPr>
          </c:marker>
          <c:dLbls>
            <c:dLbl>
              <c:idx val="0"/>
              <c:layout>
                <c:manualLayout>
                  <c:x val="-0.027240552008152008"/>
                  <c:y val="-0.038742143660783768"/>
                </c:manualLayout>
              </c:layout>
              <c:dLblPos val="r"/>
              <c:showLegendKey val="0"/>
              <c:showVal val="1"/>
              <c:showCatName val="0"/>
              <c:showSerName val="0"/>
              <c:showPercent val="0"/>
              <c:showBubbleSize val="0"/>
              <c:extLst/>
            </c:dLbl>
            <c:dLbl>
              <c:idx val="1"/>
              <c:layout>
                <c:manualLayout>
                  <c:x val="-0.024478757753968239"/>
                  <c:y val="-0.038631334900856018"/>
                </c:manualLayout>
              </c:layout>
              <c:dLblPos val="r"/>
              <c:showLegendKey val="0"/>
              <c:showVal val="1"/>
              <c:showCatName val="0"/>
              <c:showSerName val="0"/>
              <c:showPercent val="0"/>
              <c:showBubbleSize val="0"/>
              <c:extLst/>
            </c:dLbl>
            <c:dLbl>
              <c:idx val="2"/>
              <c:layout>
                <c:manualLayout>
                  <c:x val="-0.024475602433085442"/>
                  <c:y val="-0.037409331649541855"/>
                </c:manualLayout>
              </c:layout>
              <c:dLblPos val="r"/>
              <c:showLegendKey val="0"/>
              <c:showVal val="1"/>
              <c:showCatName val="0"/>
              <c:showSerName val="0"/>
              <c:showPercent val="0"/>
              <c:showBubbleSize val="0"/>
              <c:extLst/>
            </c:dLbl>
            <c:dLbl>
              <c:idx val="3"/>
              <c:layout>
                <c:manualLayout>
                  <c:x val="-0.026424845680594444"/>
                  <c:y val="-0.037671808153390884"/>
                </c:manualLayout>
              </c:layout>
              <c:dLblPos val="r"/>
              <c:showLegendKey val="0"/>
              <c:showVal val="1"/>
              <c:showCatName val="0"/>
              <c:showSerName val="0"/>
              <c:showPercent val="0"/>
              <c:showBubbleSize val="0"/>
              <c:extLst/>
            </c:dLbl>
            <c:dLbl>
              <c:idx val="4"/>
              <c:layout>
                <c:manualLayout>
                  <c:x val="-0.025547932833433151"/>
                  <c:y val="-0.038311414420604706"/>
                </c:manualLayout>
              </c:layout>
              <c:dLblPos val="r"/>
              <c:showLegendKey val="0"/>
              <c:showVal val="1"/>
              <c:showCatName val="0"/>
              <c:showSerName val="0"/>
              <c:showPercent val="0"/>
              <c:showBubbleSize val="0"/>
              <c:extLst/>
            </c:dLbl>
            <c:dLbl>
              <c:idx val="5"/>
              <c:layout>
                <c:manualLayout>
                  <c:x val="-0.025547932833433151"/>
                  <c:y val="-0.039439674466848373"/>
                </c:manualLayout>
              </c:layout>
              <c:dLblPos val="r"/>
              <c:showLegendKey val="0"/>
              <c:showVal val="1"/>
              <c:showCatName val="0"/>
              <c:showSerName val="0"/>
              <c:showPercent val="0"/>
              <c:showBubbleSize val="0"/>
              <c:extLst/>
            </c:dLbl>
            <c:dLbl>
              <c:idx val="6"/>
              <c:layout>
                <c:manualLayout>
                  <c:x val="-0.025433206930756569"/>
                  <c:y val="-0.0375509075820446"/>
                </c:manualLayout>
              </c:layout>
              <c:dLblPos val="r"/>
              <c:showLegendKey val="0"/>
              <c:showVal val="1"/>
              <c:showCatName val="0"/>
              <c:showSerName val="0"/>
              <c:showPercent val="0"/>
              <c:showBubbleSize val="0"/>
              <c:extLst/>
            </c:dLbl>
            <c:dLbl>
              <c:idx val="7"/>
              <c:layout>
                <c:manualLayout>
                  <c:x val="-0.025081070140004158"/>
                  <c:y val="-0.039753347635269165"/>
                </c:manualLayout>
              </c:layout>
              <c:dLblPos val="r"/>
              <c:showLegendKey val="0"/>
              <c:showVal val="1"/>
              <c:showCatName val="0"/>
              <c:showSerName val="0"/>
              <c:showPercent val="0"/>
              <c:showBubbleSize val="0"/>
              <c:extLst/>
            </c:dLbl>
            <c:dLbl>
              <c:idx val="8"/>
              <c:layout>
                <c:manualLayout>
                  <c:x val="-0.02422652579843998"/>
                  <c:y val="-0.040603272616863251"/>
                </c:manualLayout>
              </c:layout>
              <c:dLblPos val="r"/>
              <c:showLegendKey val="0"/>
              <c:showVal val="1"/>
              <c:showCatName val="0"/>
              <c:showSerName val="0"/>
              <c:showPercent val="0"/>
              <c:showBubbleSize val="0"/>
              <c:extLst/>
            </c:dLbl>
            <c:dLbl>
              <c:idx val="9"/>
              <c:layout>
                <c:manualLayout>
                  <c:x val="-0.016532339155673981"/>
                  <c:y val="-0.051567178219556808"/>
                </c:manualLayout>
              </c:layout>
              <c:spPr>
                <a:noFill/>
                <a:ln>
                  <a:noFill/>
                </a:ln>
                <a:effectLst/>
              </c:spPr>
              <c:txPr>
                <a:bodyPr rot="0" spcFirstLastPara="0" vertOverflow="ellipsis" vert="horz" wrap="square" lIns="38100" tIns="19050" rIns="38100" bIns="19050" anchor="ctr" anchorCtr="1"/>
                <a:p>
                  <a:pPr>
                    <a:defRPr lang="zh-CN" sz="1800" b="0" i="0" u="none" strike="noStrike" kern="1200" baseline="0" smtId="4294967295">
                      <a:solidFill>
                        <a:srgbClr val="E7E7E7"/>
                      </a:solidFill>
                      <a:effectLst/>
                      <a:latin typeface="Impact" panose="020b0806030902050204" pitchFamily="34" charset="0"/>
                      <a:ea typeface="Tahoma" panose="020b0604030504040204" pitchFamily="34" charset="0"/>
                      <a:cs typeface="Tahoma" panose="020b0604030504040204" pitchFamily="34" charset="0"/>
                    </a:defRPr>
                  </a:pPr>
                  <a:endParaRPr lang="zh-CN" sz="1800" b="0" i="0" u="none" strike="noStrike" kern="1200" baseline="0" smtId="4294967295">
                    <a:solidFill>
                      <a:srgbClr val="E7E7E7"/>
                    </a:solidFill>
                    <a:effectLst/>
                    <a:latin typeface="Impact" panose="020b0806030902050204" pitchFamily="34" charset="0"/>
                    <a:ea typeface="Tahoma" panose="020b0604030504040204" pitchFamily="34" charset="0"/>
                    <a:cs typeface="Tahoma" panose="020b0604030504040204" pitchFamily="34" charset="0"/>
                  </a:endParaRPr>
                </a:p>
              </c:txPr>
              <c:dLblPos val="r"/>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rgbClr val="E7E7E7"/>
                    </a:solidFill>
                    <a:effectLst/>
                    <a:latin typeface="Impact" panose="020b0806030902050204" pitchFamily="34" charset="0"/>
                    <a:ea typeface="Tahoma" panose="020b0604030504040204" pitchFamily="34" charset="0"/>
                    <a:cs typeface="Tahoma" panose="020b0604030504040204" pitchFamily="34" charset="0"/>
                  </a:defRPr>
                </a:pPr>
                <a:endParaRPr lang="zh-CN" sz="1200" b="0" i="0" u="none" strike="noStrike" kern="1200" baseline="0" smtId="4294967295">
                  <a:solidFill>
                    <a:srgbClr val="E7E7E7"/>
                  </a:solidFill>
                  <a:effectLst/>
                  <a:latin typeface="Impact" panose="020b0806030902050204" pitchFamily="34" charset="0"/>
                  <a:ea typeface="Tahoma" panose="020b0604030504040204" pitchFamily="34" charset="0"/>
                  <a:cs typeface="Tahoma" panose="020b0604030504040204" pitchFamily="34" charset="0"/>
                </a:endParaRPr>
              </a:p>
            </c:txPr>
            <c:dLblPos val="l"/>
            <c:showLegendKey val="0"/>
            <c:showVal val="1"/>
            <c:showCatName val="0"/>
            <c:showSerName val="0"/>
            <c:showPercent val="0"/>
            <c:showBubbleSize val="0"/>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General</c:formatCode>
                <c:ptCount val="10"/>
                <c:pt idx="0">
                  <c:v>20</c:v>
                </c:pt>
                <c:pt idx="1">
                  <c:v>40</c:v>
                </c:pt>
                <c:pt idx="2">
                  <c:v>25</c:v>
                </c:pt>
                <c:pt idx="3">
                  <c:v>20</c:v>
                </c:pt>
                <c:pt idx="4">
                  <c:v>25</c:v>
                </c:pt>
                <c:pt idx="5">
                  <c:v>30</c:v>
                </c:pt>
                <c:pt idx="6">
                  <c:v>45</c:v>
                </c:pt>
                <c:pt idx="7">
                  <c:v>55</c:v>
                </c:pt>
                <c:pt idx="8">
                  <c:v>60</c:v>
                </c:pt>
                <c:pt idx="9">
                  <c:v>75</c:v>
                </c:pt>
              </c:numCache>
            </c:numRef>
          </c:val>
          <c:smooth val="0"/>
        </c:ser>
        <c:dLbls>
          <c:showLegendKey val="0"/>
          <c:showVal val="0"/>
          <c:showCatName val="0"/>
          <c:showSerName val="0"/>
          <c:showPercent val="0"/>
          <c:showBubbleSize val="0"/>
          <c:showLeaderLines val="0"/>
        </c:dLbls>
        <c:axId val="811056096"/>
        <c:axId val="811056656"/>
      </c:lineChart>
      <c:catAx>
        <c:axId val="811056096"/>
        <c:scaling>
          <c:orientation/>
        </c:scaling>
        <c:delete val="0"/>
        <c:axPos val="b"/>
        <c:numFmt formatCode="General" sourceLinked="0"/>
        <c:majorTickMark val="none"/>
        <c:minorTickMark val="none"/>
        <c:spPr>
          <a:ln w="6350" cap="flat" cmpd="sng" algn="ctr">
            <a:noFill/>
            <a:prstDash val="solid"/>
            <a:round/>
          </a:ln>
        </c:spPr>
        <c:txPr>
          <a:bodyPr rot="-60000000" spcFirstLastPara="0" vertOverflow="ellipsis" vert="horz" wrap="square" anchor="ctr" anchorCtr="1"/>
          <a:p>
            <a:pPr>
              <a:defRPr lang="zh-CN" sz="1000" b="0" i="0" u="none" strike="noStrike" kern="1200"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zh-CN" sz="1000" b="0" i="0" u="none" strike="noStrike" kern="1200" baseline="0" smtId="4294967295">
              <a:solidFill>
                <a:schemeClr val="tx1"/>
              </a:solidFill>
              <a:latin typeface="Tahoma" panose="020b0604030504040204" pitchFamily="34" charset="0"/>
              <a:ea typeface="Tahoma" panose="020b0604030504040204" pitchFamily="34" charset="0"/>
              <a:cs typeface="Tahoma" panose="020b0604030504040204" pitchFamily="34" charset="0"/>
            </a:endParaRPr>
          </a:p>
        </c:txPr>
        <c:crossAx val="811056656"/>
        <c:crosses val="autoZero"/>
        <c:auto val="0"/>
        <c:lblAlgn val="ctr"/>
        <c:lblOffset/>
        <c:noMultiLvlLbl val="0"/>
      </c:catAx>
      <c:valAx>
        <c:axId val="811056656"/>
        <c:scaling>
          <c:orientation/>
        </c:scaling>
        <c:delete val="1"/>
        <c:axPos val="l"/>
        <c:numFmt formatCode="General" sourceLinked="1"/>
        <c:majorTickMark val="out"/>
        <c:minorTickMark val="none"/>
        <c:crossAx val="811056096"/>
        <c:crossBetween val="midCat"/>
      </c:valAx>
    </c:plotArea>
    <c:plotVisOnly val="1"/>
    <c:dispBlanksAs val="gap"/>
    <c:showDLblsOverMax val="0"/>
  </c:chart>
  <c:spPr>
    <a:scene3d>
      <a:camera prst="orthographicFront"/>
      <a:lightRig rig="threePt" dir="t"/>
    </a:scene3d>
  </c:spPr>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계열 1</c:v>
                </c:pt>
              </c:strCache>
            </c:strRef>
          </c:tx>
          <c:spPr>
            <a:solidFill>
              <a:schemeClr val="tx1"/>
            </a:solidFill>
            <a:ln>
              <a:noFill/>
            </a:ln>
            <a:effectLst/>
            <a:scene3d>
              <a:camera prst="orthographicFront"/>
              <a:lightRig rig="threePt" dir="t"/>
            </a:scene3d>
            <a:sp3d prstMaterial="softEdge">
              <a:bevelT w="0" h="0"/>
            </a:sp3d>
          </c:spPr>
          <c:invertIfNegative val="0"/>
          <c:dLbls>
            <c:dLbl>
              <c:idx val="0"/>
              <c:layout>
                <c:manualLayout>
                  <c:x val="0.38162931799888611"/>
                  <c:y val="0"/>
                </c:manualLayout>
              </c:layout>
              <c:dLblPos val="ctr"/>
              <c:showLegendKey val="0"/>
              <c:showVal val="1"/>
              <c:showCatName val="0"/>
              <c:showSerName val="0"/>
              <c:showPercent val="0"/>
              <c:showBubbleSize val="0"/>
              <c:extLst/>
            </c:dLbl>
            <c:dLbl>
              <c:idx val="1"/>
              <c:layout>
                <c:manualLayout>
                  <c:x val="0.19551907479763031"/>
                  <c:y val="0"/>
                </c:manualLayout>
              </c:layout>
              <c:dLblPos val="ctr"/>
              <c:showLegendKey val="0"/>
              <c:showVal val="1"/>
              <c:showCatName val="0"/>
              <c:showSerName val="0"/>
              <c:showPercent val="0"/>
              <c:showBubbleSize val="0"/>
              <c:extLst/>
            </c:dLbl>
            <c:dLbl>
              <c:idx val="2"/>
              <c:layout>
                <c:manualLayout>
                  <c:x val="0.21941664814949036"/>
                  <c:y val="0"/>
                </c:manualLayout>
              </c:layout>
              <c:dLblPos val="ctr"/>
              <c:showLegendKey val="0"/>
              <c:showVal val="1"/>
              <c:showCatName val="0"/>
              <c:showSerName val="0"/>
              <c:showPercent val="0"/>
              <c:showBubbleSize val="0"/>
              <c:extLst/>
            </c:dLbl>
            <c:dLbl>
              <c:idx val="3"/>
              <c:layout>
                <c:manualLayout>
                  <c:x val="0.33527851104736328"/>
                  <c:y val="0"/>
                </c:manualLayout>
              </c:layout>
              <c:dLblPos val="ctr"/>
              <c:showLegendKey val="0"/>
              <c:showVal val="1"/>
              <c:showCatName val="0"/>
              <c:showSerName val="0"/>
              <c:showPercent val="0"/>
              <c:showBubbleSize val="0"/>
              <c:extLst/>
            </c:dLbl>
            <c:dLbl>
              <c:idx val="4"/>
              <c:layout>
                <c:manualLayout>
                  <c:x val="0.29175585508346558"/>
                  <c:y val="3.5296451983413135E-07"/>
                </c:manualLayout>
              </c:layout>
              <c:dLblPos val="ctr"/>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defRPr>
                </a:pPr>
                <a:endParaRPr lang="zh-CN" sz="1200" b="0"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75</c:v>
                </c:pt>
                <c:pt idx="1">
                  <c:v>35</c:v>
                </c:pt>
                <c:pt idx="2">
                  <c:v>40</c:v>
                </c:pt>
                <c:pt idx="3">
                  <c:v>65</c:v>
                </c:pt>
                <c:pt idx="4">
                  <c:v>55</c:v>
                </c:pt>
              </c:numCache>
            </c:numRef>
          </c:val>
        </c:ser>
        <c:dLbls>
          <c:showLegendKey val="0"/>
          <c:showVal val="0"/>
          <c:showCatName val="0"/>
          <c:showSerName val="0"/>
          <c:showPercent val="0"/>
          <c:showBubbleSize val="0"/>
          <c:showLeaderLines val="0"/>
        </c:dLbls>
        <c:gapWidth val="100"/>
        <c:overlap val="100"/>
        <c:axId val="811058896"/>
        <c:axId val="811059456"/>
      </c:barChart>
      <c:catAx>
        <c:axId val="811058896"/>
        <c:scaling>
          <c:orientation val="maxMin"/>
        </c:scaling>
        <c:delete val="1"/>
        <c:axPos val="l"/>
        <c:numFmt formatCode="General" sourceLinked="0"/>
        <c:majorTickMark val="out"/>
        <c:minorTickMark val="none"/>
        <c:crossAx val="811059456"/>
        <c:auto val="0"/>
        <c:lblAlgn val="ctr"/>
        <c:lblOffset/>
        <c:noMultiLvlLbl val="0"/>
      </c:catAx>
      <c:valAx>
        <c:axId val="811059456"/>
        <c:scaling>
          <c:orientation/>
          <c:max val="100"/>
        </c:scaling>
        <c:delete val="1"/>
        <c:axPos val="t"/>
        <c:numFmt formatCode="General" sourceLinked="1"/>
        <c:majorTickMark val="out"/>
        <c:minorTickMark val="none"/>
        <c:crossAx val="811058896"/>
        <c:crossBetween val="between"/>
      </c:valAx>
    </c:plotArea>
    <c:plotVisOnly val="1"/>
    <c:dispBlanksAs val="gap"/>
    <c:showDLblsOverMax val="0"/>
  </c:chart>
  <c:spPr>
    <a:scene3d>
      <a:camera prst="orthographicFront"/>
      <a:lightRig rig="threePt" dir="t"/>
    </a:scene3d>
  </c:spPr>
  <c:txPr>
    <a:bodyPr/>
    <a:p>
      <a:pPr>
        <a:defRPr lang="zh-CN" sz="1200" smtId="4294967295">
          <a:latin typeface="Tahoma" panose="020b0604030504040204" pitchFamily="34" charset="0"/>
          <a:ea typeface="Tahoma" panose="020b0604030504040204" pitchFamily="34" charset="0"/>
          <a:cs typeface="Tahoma" panose="020b0604030504040204" pitchFamily="34" charset="0"/>
        </a:defRPr>
      </a:pPr>
      <a:endParaRPr lang="zh-CN" sz="1200" smtId="4294967295">
        <a:latin typeface="Tahoma" panose="020b0604030504040204" pitchFamily="34" charset="0"/>
        <a:ea typeface="Tahoma" panose="020b0604030504040204" pitchFamily="34" charset="0"/>
        <a:cs typeface="Tahoma" panose="020b060403050404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pattFill prst="dkUpDiag">
              <a:fgClr>
                <a:srgbClr val="E7E7E7"/>
              </a:fgClr>
              <a:bgClr>
                <a:schemeClr val="tx1"/>
              </a:bgClr>
            </a:pattFill>
            <a:ln>
              <a:solidFill>
                <a:schemeClr val="tx1"/>
              </a:solidFill>
            </a:ln>
            <a:effectLst/>
            <a:scene3d>
              <a:camera prst="orthographicFront"/>
              <a:lightRig rig="threePt" dir="t"/>
            </a:scene3d>
            <a:sp3d prstMaterial="softEdge">
              <a:bevelT w="0" h="0"/>
            </a:sp3d>
          </c:spPr>
          <c:invertIfNegative val="0"/>
          <c:dLbls>
            <c:dLbl>
              <c:idx val="0"/>
              <c:layout>
                <c:manualLayout>
                  <c:x val="-0.0039213350974023342"/>
                  <c:y val="3.5296451983413135E-07"/>
                </c:manualLayout>
              </c:layout>
              <c:dLblPos val="outEnd"/>
              <c:showLegendKey val="0"/>
              <c:showVal val="1"/>
              <c:showCatName val="0"/>
              <c:showSerName val="0"/>
              <c:showPercent val="0"/>
              <c:showBubbleSize val="0"/>
              <c:extLst/>
            </c:dLbl>
            <c:dLbl>
              <c:idx val="1"/>
              <c:layout>
                <c:manualLayout>
                  <c:x val="-0.0043963338248431683"/>
                  <c:y val="0"/>
                </c:manualLayout>
              </c:layout>
              <c:dLblPos val="outEnd"/>
              <c:showLegendKey val="0"/>
              <c:showVal val="1"/>
              <c:showCatName val="0"/>
              <c:showSerName val="0"/>
              <c:showPercent val="0"/>
              <c:showBubbleSize val="0"/>
              <c:extLst/>
            </c:dLbl>
            <c:dLbl>
              <c:idx val="2"/>
              <c:layout>
                <c:manualLayout>
                  <c:x val="-0.0034924126230180264"/>
                  <c:y val="3.5296451983413135E-07"/>
                </c:manualLayout>
              </c:layout>
              <c:dLblPos val="outEnd"/>
              <c:showLegendKey val="0"/>
              <c:showVal val="1"/>
              <c:showCatName val="0"/>
              <c:showSerName val="0"/>
              <c:showPercent val="0"/>
              <c:showBubbleSize val="0"/>
              <c:extLst/>
            </c:dLbl>
            <c:dLbl>
              <c:idx val="3"/>
              <c:layout>
                <c:manualLayout>
                  <c:x val="-0.0044880048371851444"/>
                  <c:y val="7.059290396682627E-07"/>
                </c:manualLayout>
              </c:layout>
              <c:dLblPos val="outEnd"/>
              <c:showLegendKey val="0"/>
              <c:showVal val="1"/>
              <c:showCatName val="0"/>
              <c:showSerName val="0"/>
              <c:showPercent val="0"/>
              <c:showBubbleSize val="0"/>
              <c:extLst/>
            </c:dLbl>
            <c:dLbl>
              <c:idx val="4"/>
              <c:layout>
                <c:manualLayout>
                  <c:x val="-0.0059281997382640839"/>
                  <c:y val="0"/>
                </c:manualLayout>
              </c:layout>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chemeClr val="tx1">
                        <a:lumMod val="85000"/>
                        <a:lumOff val="15000"/>
                      </a:schemeClr>
                    </a:solidFill>
                    <a:latin typeface="Impact" panose="020b0806030902050204" pitchFamily="34" charset="0"/>
                    <a:ea typeface="Tahoma" panose="020b0604030504040204" pitchFamily="34" charset="0"/>
                    <a:cs typeface="Tahoma" panose="020b0604030504040204" pitchFamily="34" charset="0"/>
                  </a:defRPr>
                </a:pPr>
                <a:endParaRPr lang="zh-CN" sz="1200" b="0" i="0" u="none" strike="noStrike" kern="1200" baseline="0" smtId="4294967295">
                  <a:solidFill>
                    <a:schemeClr val="tx1">
                      <a:lumMod val="85000"/>
                      <a:lumOff val="15000"/>
                    </a:schemeClr>
                  </a:solidFill>
                  <a:latin typeface="Impact" panose="020b0806030902050204" pitchFamily="34" charset="0"/>
                  <a:ea typeface="Tahoma" panose="020b0604030504040204"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45</c:v>
                </c:pt>
                <c:pt idx="2">
                  <c:v>75</c:v>
                </c:pt>
                <c:pt idx="3">
                  <c:v>25</c:v>
                </c:pt>
                <c:pt idx="4">
                  <c:v>60</c:v>
                </c:pt>
              </c:numCache>
            </c:numRef>
          </c:val>
        </c:ser>
        <c:ser>
          <c:idx val="1"/>
          <c:order val="1"/>
          <c:spPr>
            <a:solidFill>
              <a:schemeClr val="bg1"/>
            </a:solidFill>
            <a:ln>
              <a:solidFill>
                <a:srgbClr val="00B7E2"/>
              </a:solidFill>
            </a:ln>
          </c:spPr>
          <c:invertIfNegative val="0"/>
          <c:cat>
            <c:strRef>
              <c:f>Sheet1!$A$2:$A$6</c:f>
              <c:strCache>
                <c:ptCount val="5"/>
                <c:pt idx="0">
                  <c:v>value01</c:v>
                </c:pt>
                <c:pt idx="1">
                  <c:v>value02</c:v>
                </c:pt>
                <c:pt idx="2">
                  <c:v>value03</c:v>
                </c:pt>
                <c:pt idx="3">
                  <c:v>value04</c:v>
                </c:pt>
                <c:pt idx="4">
                  <c:v>value05</c:v>
                </c:pt>
              </c:strCache>
            </c:strRef>
          </c:cat>
          <c:val>
            <c:numRef>
              <c:f>Sheet1!$C$2:$C$6</c:f>
              <c:numCache>
                <c:formatCode>General</c:formatCode>
                <c:ptCount val="5"/>
              </c:numCache>
            </c:numRef>
          </c:val>
        </c:ser>
        <c:dLbls>
          <c:showLegendKey val="0"/>
          <c:showVal val="0"/>
          <c:showCatName val="0"/>
          <c:showSerName val="0"/>
          <c:showPercent val="0"/>
          <c:showBubbleSize val="0"/>
          <c:showLeaderLines val="0"/>
        </c:dLbls>
        <c:gapWidth val="100"/>
        <c:overlap val="100"/>
        <c:axId val="811062256"/>
        <c:axId val="811062816"/>
      </c:barChart>
      <c:catAx>
        <c:axId val="811062256"/>
        <c:scaling>
          <c:orientation val="maxMin"/>
        </c:scaling>
        <c:delete val="1"/>
        <c:axPos val="r"/>
        <c:numFmt formatCode="General" sourceLinked="0"/>
        <c:majorTickMark val="out"/>
        <c:minorTickMark val="none"/>
        <c:crossAx val="811062816"/>
        <c:auto val="0"/>
        <c:lblAlgn val="ctr"/>
        <c:lblOffset/>
        <c:noMultiLvlLbl val="0"/>
      </c:catAx>
      <c:valAx>
        <c:axId val="811062816"/>
        <c:scaling>
          <c:orientation val="maxMin"/>
          <c:max val="100"/>
        </c:scaling>
        <c:delete val="1"/>
        <c:axPos val="t"/>
        <c:numFmt formatCode="General" sourceLinked="1"/>
        <c:majorTickMark val="out"/>
        <c:minorTickMark val="none"/>
        <c:crossAx val="811062256"/>
        <c:crossBetween val="between"/>
      </c:valAx>
    </c:plotArea>
    <c:plotVisOnly val="1"/>
    <c:dispBlanksAs val="gap"/>
    <c:showDLblsOverMax val="0"/>
  </c:chart>
  <c:spPr>
    <a:scene3d>
      <a:camera prst="orthographicFront"/>
      <a:lightRig rig="threePt" dir="t"/>
    </a:scene3d>
  </c:spPr>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열1</c:v>
                </c:pt>
              </c:strCache>
            </c:strRef>
          </c:tx>
          <c:dPt>
            <c:idx val="0"/>
            <c:invertIfNegative val="1"/>
            <c:spPr>
              <a:pattFill prst="dkUpDiag">
                <a:fgClr>
                  <a:schemeClr val="bg1"/>
                </a:fgClr>
                <a:bgClr>
                  <a:schemeClr val="tx1"/>
                </a:bgClr>
              </a:pattFill>
            </c:spPr>
          </c:dPt>
          <c:dPt>
            <c:idx val="1"/>
            <c:invertIfNegative val="1"/>
            <c:spPr>
              <a:noFill/>
            </c:spPr>
          </c:dPt>
          <c:dPt>
            <c:idx val="2"/>
            <c:invertIfNegative val="1"/>
            <c:spPr>
              <a:solidFill>
                <a:schemeClr val="tx1">
                  <a:lumMod val="50000"/>
                  <a:lumOff val="50000"/>
                </a:schemeClr>
              </a:solidFill>
            </c:spPr>
          </c:dPt>
          <c:dLbls>
            <c:dLbl>
              <c:idx val="0"/>
              <c:layout>
                <c:manualLayout>
                  <c:x val="-0.18967133760452271"/>
                  <c:y val="0.10388855636119843"/>
                </c:manualLayout>
              </c:layout>
              <c:spPr>
                <a:noFill/>
                <a:ln>
                  <a:noFill/>
                </a:ln>
                <a:effectLst/>
              </c:spPr>
              <c:txPr>
                <a:bodyPr rot="0" spcFirstLastPara="0" vertOverflow="ellipsis" vert="horz" wrap="square" lIns="38100" tIns="19050" rIns="38100" bIns="19050" anchor="ctr" anchorCtr="1"/>
                <a:p>
                  <a:pPr>
                    <a:defRPr lang="zh-CN" sz="24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defRPr>
                  </a:pPr>
                  <a:endParaRPr lang="zh-CN" sz="24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endParaRPr>
                </a:p>
              </c:txPr>
              <c:dLblPos val="bestFit"/>
              <c:showLegendKey val="0"/>
              <c:showVal val="1"/>
              <c:showCatName val="0"/>
              <c:showSerName val="0"/>
              <c:showPercent val="0"/>
              <c:showBubbleSize val="0"/>
              <c:extLst/>
            </c:dLbl>
            <c:dLbl>
              <c:idx val="1"/>
              <c:dLblPos val="ctr"/>
              <c:showLegendKey val="0"/>
              <c:showVal val="0"/>
              <c:showCatName val="0"/>
              <c:showSerName val="0"/>
              <c:showPercent val="0"/>
              <c:showBubbleSize val="0"/>
              <c:extLst/>
            </c:dLbl>
            <c:dLbl>
              <c:idx val="2"/>
              <c:layout>
                <c:manualLayout>
                  <c:x val="0.097568795084953308"/>
                  <c:y val="0.12723155319690704"/>
                </c:manualLayout>
              </c:layout>
              <c:dLblPos val="bestFit"/>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defRPr>
                </a:pPr>
                <a:endParaRPr lang="zh-CN" sz="10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endParaRPr>
              </a:p>
            </c:txPr>
            <c:dLblPos val="ctr"/>
            <c:showLegendKey val="0"/>
            <c:showVal val="1"/>
            <c:showCatName val="0"/>
            <c:showSerName val="0"/>
            <c:showPercent val="0"/>
            <c:showBubbleSize val="0"/>
            <c:showLeaderLines val="1"/>
            <c:extLst/>
          </c:dLbls>
          <c:cat>
            <c:strRef>
              <c:f>Sheet1!$A$2:$A$4</c:f>
              <c:strCache>
                <c:ptCount val="2"/>
                <c:pt idx="0">
                  <c:v>Value 1</c:v>
                </c:pt>
                <c:pt idx="1">
                  <c:v>Value 2</c:v>
                </c:pt>
              </c:strCache>
            </c:strRef>
          </c:cat>
          <c:val>
            <c:numRef>
              <c:f>Sheet1!$B$2:$B$4</c:f>
              <c:numCache>
                <c:formatCode>General</c:formatCode>
                <c:ptCount val="3"/>
                <c:pt idx="0">
                  <c:v>40</c:v>
                </c:pt>
                <c:pt idx="1">
                  <c:v>60</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열1</c:v>
                </c:pt>
              </c:strCache>
            </c:strRef>
          </c:tx>
          <c:dPt>
            <c:idx val="0"/>
            <c:invertIfNegative val="1"/>
            <c:spPr>
              <a:solidFill>
                <a:schemeClr val="bg1"/>
              </a:solidFill>
            </c:spPr>
          </c:dPt>
          <c:dPt>
            <c:idx val="1"/>
            <c:invertIfNegative val="1"/>
            <c:spPr>
              <a:noFill/>
            </c:spPr>
          </c:dPt>
          <c:dPt>
            <c:idx val="2"/>
            <c:invertIfNegative val="1"/>
            <c:spPr>
              <a:solidFill>
                <a:schemeClr val="tx1">
                  <a:lumMod val="50000"/>
                  <a:lumOff val="50000"/>
                </a:schemeClr>
              </a:solidFill>
            </c:spPr>
          </c:dPt>
          <c:dLbls>
            <c:dLbl>
              <c:idx val="0"/>
              <c:layout>
                <c:manualLayout>
                  <c:x val="-0.21472716331481934"/>
                  <c:y val="-0.17793041467666626"/>
                </c:manualLayout>
              </c:layout>
              <c:spPr>
                <a:noFill/>
                <a:ln>
                  <a:noFill/>
                </a:ln>
                <a:effectLst/>
              </c:spPr>
              <c:txPr>
                <a:bodyPr rot="0" spcFirstLastPara="0" vertOverflow="ellipsis" vert="horz" wrap="square" lIns="38100" tIns="19050" rIns="38100" bIns="19050" anchor="ctr" anchorCtr="1"/>
                <a:p>
                  <a:pPr>
                    <a:defRPr lang="zh-CN" sz="18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defRPr>
                  </a:pPr>
                  <a:endParaRPr lang="zh-CN" sz="18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endParaRPr>
                </a:p>
              </c:txPr>
              <c:dLblPos val="bestFit"/>
              <c:showLegendKey val="0"/>
              <c:showVal val="1"/>
              <c:showCatName val="0"/>
              <c:showSerName val="0"/>
              <c:showPercent val="0"/>
              <c:showBubbleSize val="0"/>
              <c:extLst/>
            </c:dLbl>
            <c:dLbl>
              <c:idx val="1"/>
              <c:dLblPos val="ctr"/>
              <c:showLegendKey val="0"/>
              <c:showVal val="0"/>
              <c:showCatName val="0"/>
              <c:showSerName val="0"/>
              <c:showPercent val="0"/>
              <c:showBubbleSize val="0"/>
              <c:extLst/>
            </c:dLbl>
            <c:dLbl>
              <c:idx val="2"/>
              <c:layout>
                <c:manualLayout>
                  <c:x val="0.097568795084953308"/>
                  <c:y val="0.12723155319690704"/>
                </c:manualLayout>
              </c:layout>
              <c:dLblPos val="bestFit"/>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20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defRPr>
                </a:pPr>
                <a:endParaRPr lang="zh-CN" sz="2000" b="1"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endParaRPr>
              </a:p>
            </c:txPr>
            <c:dLblPos val="ctr"/>
            <c:showLegendKey val="0"/>
            <c:showVal val="1"/>
            <c:showCatName val="0"/>
            <c:showSerName val="0"/>
            <c:showPercent val="0"/>
            <c:showBubbleSize val="0"/>
            <c:showLeaderLines val="1"/>
            <c:extLst/>
          </c:dLbls>
          <c:cat>
            <c:strRef>
              <c:f>Sheet1!$A$2:$A$4</c:f>
              <c:strCache>
                <c:ptCount val="2"/>
                <c:pt idx="0">
                  <c:v>Value 1</c:v>
                </c:pt>
                <c:pt idx="1">
                  <c:v>Value 2</c:v>
                </c:pt>
              </c:strCache>
            </c:strRef>
          </c:cat>
          <c:val>
            <c:numRef>
              <c:f>Sheet1!$B$2:$B$4</c:f>
              <c:numCache>
                <c:formatCode>General</c:formatCode>
                <c:ptCount val="3"/>
                <c:pt idx="0">
                  <c:v>65</c:v>
                </c:pt>
                <c:pt idx="1">
                  <c:v>35</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2014</c:v>
                </c:pt>
              </c:strCache>
            </c:strRef>
          </c:tx>
          <c:spPr>
            <a:pattFill prst="dkUpDiag">
              <a:fgClr>
                <a:srgbClr val="E7E7E7"/>
              </a:fgClr>
              <a:bgClr>
                <a:schemeClr val="tx1"/>
              </a:bgClr>
            </a:pattFill>
            <a:ln>
              <a:solidFill>
                <a:schemeClr val="tx1">
                  <a:lumMod val="75000"/>
                  <a:lumOff val="25000"/>
                </a:schemeClr>
              </a:solidFill>
            </a:ln>
          </c:spPr>
          <c:invertIfNegative val="0"/>
          <c:dPt>
            <c:idx val="3"/>
            <c:invertIfNegative val="0"/>
            <c:spPr>
              <a:solidFill>
                <a:schemeClr val="tx1"/>
              </a:solidFill>
              <a:ln>
                <a:solidFill>
                  <a:schemeClr val="tx1">
                    <a:lumMod val="75000"/>
                    <a:lumOff val="25000"/>
                  </a:schemeClr>
                </a:solidFill>
              </a:ln>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defRPr>
                </a:pPr>
                <a:endParaRPr lang="zh-CN" sz="1200" b="0" i="0" u="none" strike="noStrike" kern="1200" baseline="0" smtId="4294967295">
                  <a:solidFill>
                    <a:schemeClr val="tx1"/>
                  </a:solidFill>
                  <a:latin typeface="Impact" panose="020b080603090205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s>
          <c:cat>
            <c:strRef>
              <c:f>Sheet1!$A$2:$A$6</c:f>
              <c:strCache>
                <c:ptCount val="5"/>
                <c:pt idx="0">
                  <c:v>Value 1</c:v>
                </c:pt>
                <c:pt idx="1">
                  <c:v>Value 2</c:v>
                </c:pt>
                <c:pt idx="2">
                  <c:v>Value 3</c:v>
                </c:pt>
                <c:pt idx="3">
                  <c:v>Value 4</c:v>
                </c:pt>
                <c:pt idx="4">
                  <c:v>Value 5</c:v>
                </c:pt>
              </c:strCache>
            </c:strRef>
          </c:cat>
          <c:val>
            <c:numRef>
              <c:f>Sheet1!$B$2:$B$6</c:f>
              <c:numCache>
                <c:formatCode>General</c:formatCode>
                <c:ptCount val="5"/>
                <c:pt idx="0">
                  <c:v>65</c:v>
                </c:pt>
                <c:pt idx="1">
                  <c:v>35</c:v>
                </c:pt>
                <c:pt idx="2">
                  <c:v>30</c:v>
                </c:pt>
                <c:pt idx="3">
                  <c:v>15</c:v>
                </c:pt>
                <c:pt idx="4">
                  <c:v>25</c:v>
                </c:pt>
              </c:numCache>
            </c:numRef>
          </c:val>
        </c:ser>
        <c:dLbls>
          <c:showLegendKey val="0"/>
          <c:showVal val="0"/>
          <c:showCatName val="0"/>
          <c:showSerName val="0"/>
          <c:showPercent val="0"/>
          <c:showBubbleSize val="0"/>
          <c:showLeaderLines val="0"/>
        </c:dLbls>
        <c:gapWidth val="70"/>
        <c:overlap/>
        <c:axId val="814195520"/>
        <c:axId val="814196080"/>
      </c:barChart>
      <c:catAx>
        <c:axId val="814195520"/>
        <c:scaling>
          <c:orientation/>
        </c:scaling>
        <c:delete val="1"/>
        <c:axPos val="l"/>
        <c:numFmt formatCode="General" sourceLinked="0"/>
        <c:majorTickMark val="none"/>
        <c:minorTickMark val="none"/>
        <c:crossAx val="814196080"/>
        <c:auto val="0"/>
        <c:lblAlgn val="ctr"/>
        <c:lblOffset/>
        <c:noMultiLvlLbl val="0"/>
      </c:catAx>
      <c:valAx>
        <c:axId val="814196080"/>
        <c:scaling>
          <c:orientation/>
          <c:max val="100"/>
          <c:min val="0"/>
        </c:scaling>
        <c:delete val="1"/>
        <c:axPos val="b"/>
        <c:numFmt formatCode="General" sourceLinked="1"/>
        <c:majorTickMark val="none"/>
        <c:minorTickMark val="none"/>
        <c:crossAx val="814195520"/>
        <c:crossBetween val="between"/>
        <c:majorUnit val="20"/>
      </c:valAx>
      <c:spPr>
        <a:noFill/>
      </c:spPr>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2014</c:v>
                </c:pt>
              </c:strCache>
            </c:strRef>
          </c:tx>
          <c:spPr>
            <a:solidFill>
              <a:srgbClr val="E7E7E7"/>
            </a:solidFill>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rgbClr val="E7E7E7"/>
                    </a:solidFill>
                    <a:latin typeface="Impact" panose="020b0806030902050204" pitchFamily="34" charset="0"/>
                    <a:ea typeface="Tahoma" panose="020b0604030504040204" pitchFamily="34" charset="0"/>
                    <a:cs typeface="Tahoma" panose="020b0604030504040204" pitchFamily="34" charset="0"/>
                  </a:defRPr>
                </a:pPr>
                <a:endParaRPr lang="zh-CN" sz="1200" b="0" i="0" u="none" strike="noStrike" kern="1200" baseline="0" smtId="4294967295">
                  <a:solidFill>
                    <a:srgbClr val="E7E7E7"/>
                  </a:solidFill>
                  <a:latin typeface="Impact" panose="020b080603090205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s>
          <c:cat>
            <c:strRef>
              <c:f>Sheet1!$A$2:$A$6</c:f>
              <c:strCache>
                <c:ptCount val="5"/>
                <c:pt idx="0">
                  <c:v>Value 1</c:v>
                </c:pt>
                <c:pt idx="1">
                  <c:v>Value 2</c:v>
                </c:pt>
                <c:pt idx="2">
                  <c:v>Value 3</c:v>
                </c:pt>
                <c:pt idx="3">
                  <c:v>Value 4</c:v>
                </c:pt>
                <c:pt idx="4">
                  <c:v>Value 5</c:v>
                </c:pt>
              </c:strCache>
            </c:strRef>
          </c:cat>
          <c:val>
            <c:numRef>
              <c:f>Sheet1!$B$2:$B$6</c:f>
              <c:numCache>
                <c:formatCode>General</c:formatCode>
                <c:ptCount val="5"/>
                <c:pt idx="0">
                  <c:v>65</c:v>
                </c:pt>
                <c:pt idx="1">
                  <c:v>35</c:v>
                </c:pt>
                <c:pt idx="2">
                  <c:v>30</c:v>
                </c:pt>
                <c:pt idx="3">
                  <c:v>15</c:v>
                </c:pt>
                <c:pt idx="4">
                  <c:v>25</c:v>
                </c:pt>
              </c:numCache>
            </c:numRef>
          </c:val>
        </c:ser>
        <c:ser>
          <c:idx val="1"/>
          <c:order val="1"/>
          <c:tx>
            <c:strRef>
              <c:f>Sheet1!$C$1</c:f>
              <c:strCache>
                <c:ptCount val="1"/>
                <c:pt idx="0">
                  <c:v>2015</c:v>
                </c:pt>
              </c:strCache>
            </c:strRef>
          </c:tx>
          <c:spPr>
            <a:noFill/>
            <a:ln>
              <a:solidFill>
                <a:srgbClr val="E7E7E7"/>
              </a:solidFill>
            </a:ln>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rgbClr val="E7E7E7"/>
                    </a:solidFill>
                    <a:latin typeface="Impact" panose="020b0806030902050204" pitchFamily="34" charset="0"/>
                    <a:ea typeface="Tahoma" panose="020b0604030504040204" pitchFamily="34" charset="0"/>
                    <a:cs typeface="Tahoma" panose="020b0604030504040204" pitchFamily="34" charset="0"/>
                  </a:defRPr>
                </a:pPr>
                <a:endParaRPr lang="zh-CN" sz="1200" b="0" i="0" u="none" strike="noStrike" kern="1200" baseline="0" smtId="4294967295">
                  <a:solidFill>
                    <a:srgbClr val="E7E7E7"/>
                  </a:solidFill>
                  <a:latin typeface="Impact" panose="020b0806030902050204" pitchFamily="34" charset="0"/>
                  <a:ea typeface="Tahoma" panose="020b0604030504040204" pitchFamily="34" charset="0"/>
                  <a:cs typeface="Tahoma" panose="020b0604030504040204" pitchFamily="34" charset="0"/>
                </a:endParaRPr>
              </a:p>
            </c:txPr>
            <c:dLblPos val="outEnd"/>
            <c:showLegendKey val="0"/>
            <c:showVal val="1"/>
            <c:showCatName val="0"/>
            <c:showSerName val="0"/>
            <c:showPercent val="0"/>
            <c:showBubbleSize val="0"/>
            <c:extLst/>
          </c:dLbls>
          <c:cat>
            <c:strRef>
              <c:f>Sheet1!$A$2:$A$6</c:f>
              <c:strCache>
                <c:ptCount val="5"/>
                <c:pt idx="0">
                  <c:v>Value 1</c:v>
                </c:pt>
                <c:pt idx="1">
                  <c:v>Value 2</c:v>
                </c:pt>
                <c:pt idx="2">
                  <c:v>Value 3</c:v>
                </c:pt>
                <c:pt idx="3">
                  <c:v>Value 4</c:v>
                </c:pt>
                <c:pt idx="4">
                  <c:v>Value 5</c:v>
                </c:pt>
              </c:strCache>
            </c:strRef>
          </c:cat>
          <c:val>
            <c:numRef>
              <c:f>Sheet1!$C$2:$C$6</c:f>
              <c:numCache>
                <c:formatCode>General</c:formatCode>
                <c:ptCount val="5"/>
                <c:pt idx="0">
                  <c:v>30</c:v>
                </c:pt>
                <c:pt idx="1">
                  <c:v>55</c:v>
                </c:pt>
                <c:pt idx="2">
                  <c:v>40</c:v>
                </c:pt>
                <c:pt idx="3">
                  <c:v>70</c:v>
                </c:pt>
                <c:pt idx="4">
                  <c:v>45</c:v>
                </c:pt>
              </c:numCache>
            </c:numRef>
          </c:val>
        </c:ser>
        <c:dLbls>
          <c:showLegendKey val="0"/>
          <c:showVal val="0"/>
          <c:showCatName val="0"/>
          <c:showSerName val="0"/>
          <c:showPercent val="0"/>
          <c:showBubbleSize val="0"/>
          <c:showLeaderLines val="0"/>
        </c:dLbls>
        <c:gapWidth val="200"/>
        <c:overlap/>
        <c:axId val="814201120"/>
        <c:axId val="814201680"/>
      </c:barChart>
      <c:catAx>
        <c:axId val="814201120"/>
        <c:scaling>
          <c:orientation/>
        </c:scaling>
        <c:delete val="0"/>
        <c:axPos val="b"/>
        <c:numFmt formatCode="General" sourceLinked="0"/>
        <c:majorTickMark val="none"/>
        <c:minorTickMark val="none"/>
        <c:spPr>
          <a:ln w="6350" cap="flat" cmpd="sng" algn="ctr">
            <a:solidFill>
              <a:srgbClr val="E7E7E7"/>
            </a:solidFill>
            <a:prstDash val="solid"/>
            <a:round/>
          </a:ln>
        </c:spPr>
        <c:txPr>
          <a:bodyPr rot="-60000000" spcFirstLastPara="0" vertOverflow="ellipsis" vert="horz" wrap="square" anchor="ctr" anchorCtr="1"/>
          <a:p>
            <a:pPr>
              <a:defRPr lang="zh-CN" sz="1000" b="0" i="0" u="none" strike="noStrike" kern="1200" baseline="0" smtId="4294967295">
                <a:solidFill>
                  <a:srgbClr val="E7E7E7"/>
                </a:solidFill>
                <a:latin typeface="Tahoma" panose="020b0604030504040204" pitchFamily="34" charset="0"/>
                <a:ea typeface="Tahoma" panose="020b0604030504040204" pitchFamily="34" charset="0"/>
                <a:cs typeface="Tahoma" panose="020b0604030504040204" pitchFamily="34" charset="0"/>
              </a:defRPr>
            </a:pPr>
            <a:endParaRPr lang="zh-CN" sz="1000" b="0" i="0" u="none" strike="noStrike" kern="1200" baseline="0" smtId="4294967295">
              <a:solidFill>
                <a:srgbClr val="E7E7E7"/>
              </a:solidFill>
              <a:latin typeface="Tahoma" panose="020b0604030504040204" pitchFamily="34" charset="0"/>
              <a:ea typeface="Tahoma" panose="020b0604030504040204" pitchFamily="34" charset="0"/>
              <a:cs typeface="Tahoma" panose="020b0604030504040204" pitchFamily="34" charset="0"/>
            </a:endParaRPr>
          </a:p>
        </c:txPr>
        <c:crossAx val="814201680"/>
        <c:crosses val="autoZero"/>
        <c:auto val="0"/>
        <c:lblAlgn val="ctr"/>
        <c:lblOffset/>
        <c:noMultiLvlLbl val="0"/>
      </c:catAx>
      <c:valAx>
        <c:axId val="814201680"/>
        <c:scaling>
          <c:orientation/>
          <c:max val="100"/>
          <c:min val="0"/>
        </c:scaling>
        <c:delete val="0"/>
        <c:axPos val="l"/>
        <c:numFmt formatCode="General" sourceLinked="1"/>
        <c:majorTickMark val="none"/>
        <c:minorTickMark val="none"/>
        <c:spPr>
          <a:ln w="6350" cap="flat" cmpd="sng" algn="ctr">
            <a:solidFill>
              <a:srgbClr val="E7E7E7"/>
            </a:solidFill>
            <a:prstDash val="solid"/>
            <a:round/>
          </a:ln>
        </c:spPr>
        <c:txPr>
          <a:bodyPr rot="-60000000" spcFirstLastPara="0" vertOverflow="ellipsis" vert="horz" wrap="square" anchor="ctr" anchorCtr="1"/>
          <a:p>
            <a:pPr>
              <a:defRPr lang="zh-CN" sz="800" b="0" i="0" u="none" strike="noStrike" kern="1200" baseline="0" smtId="4294967295">
                <a:solidFill>
                  <a:srgbClr val="E7E7E7"/>
                </a:solidFill>
                <a:latin typeface="Tahoma" panose="020b0604030504040204" pitchFamily="34" charset="0"/>
                <a:ea typeface="Tahoma" panose="020b0604030504040204" pitchFamily="34" charset="0"/>
                <a:cs typeface="Tahoma" panose="020b0604030504040204" pitchFamily="34" charset="0"/>
              </a:defRPr>
            </a:pPr>
            <a:endParaRPr lang="zh-CN" sz="800" b="0" i="0" u="none" strike="noStrike" kern="1200" baseline="0" smtId="4294967295">
              <a:solidFill>
                <a:srgbClr val="E7E7E7"/>
              </a:solidFill>
              <a:latin typeface="Tahoma" panose="020b0604030504040204" pitchFamily="34" charset="0"/>
              <a:ea typeface="Tahoma" panose="020b0604030504040204" pitchFamily="34" charset="0"/>
              <a:cs typeface="Tahoma" panose="020b0604030504040204" pitchFamily="34" charset="0"/>
            </a:endParaRPr>
          </a:p>
        </c:txPr>
        <c:crossAx val="814201120"/>
        <c:crosses val="autoZero"/>
        <c:crossBetween val="between"/>
        <c:majorUnit val="20"/>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6E13BF-BFFB-42BB-BB59-2242504D84BC}" type="datetimeFigureOut">
              <a:rPr lang="ko-KR" altLang="en-US" smtClean="0"/>
              <a:t>2018-06-01</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D9ECC-A8B4-4BFB-9F52-FEFED605C5DC}" type="slidenum">
              <a:rPr lang="ko-KR" altLang="en-US" smtClean="0"/>
              <a:t>‹#›</a:t>
            </a:fld>
            <a:endParaRPr lang="ko-KR" altLang="en-US"/>
          </a:p>
        </p:txBody>
      </p:sp>
    </p:spTree>
    <p:extLst>
      <p:ext uri="{BB962C8B-B14F-4D97-AF65-F5344CB8AC3E}">
        <p14:creationId xmlns:p14="http://schemas.microsoft.com/office/powerpoint/2010/main" val="1465940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1254B-8964-4F57-BA27-567E03392278}" type="datetimeFigureOut">
              <a:rPr lang="ko-KR" altLang="en-US" smtClean="0"/>
              <a:t>2018-06-01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8D633-98C0-43FF-9CFA-EF9A4754A8E8}" type="slidenum">
              <a:rPr lang="ko-KR" altLang="en-US" smtClean="0"/>
              <a:t>‹#›</a:t>
            </a:fld>
            <a:endParaRPr lang="ko-KR" altLang="en-US"/>
          </a:p>
        </p:txBody>
      </p:sp>
    </p:spTree>
    <p:extLst>
      <p:ext uri="{BB962C8B-B14F-4D97-AF65-F5344CB8AC3E}">
        <p14:creationId val="26458785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제목 슬라이드">
    <p:bg>
      <p:bgPr>
        <a:solidFill>
          <a:schemeClr val="bg1"/>
        </a:solidFill>
        <a:effectLst/>
      </p:bgPr>
    </p:bg>
    <p:spTree>
      <p:nvGrpSpPr>
        <p:cNvPr id="1" name=""/>
        <p:cNvGrpSpPr/>
        <p:nvPr/>
      </p:nvGrpSpPr>
      <p:grpSpPr>
        <a:xfrm>
          <a:off x="0" y="0"/>
          <a:ext cx="0" cy="0"/>
        </a:xfrm>
      </p:grpSpPr>
      <p:pic>
        <p:nvPicPr>
          <p:cNvPr id="20"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600" y="-337"/>
            <a:ext cx="12193199" cy="6858675"/>
          </a:xfrm>
          <a:prstGeom prst="rect">
            <a:avLst/>
          </a:prstGeom>
          <a:noFill/>
          <a:extLst>
            <a:ext uri="{909E8E84-426E-40DD-AFC4-6F175D3DCCD1}">
              <a14:hiddenFill>
                <a:solidFill>
                  <a:srgbClr val="FFFFFF"/>
                </a:solidFill>
              </a14:hiddenFill>
            </a:ext>
          </a:extLst>
        </p:spPr>
      </p:pic>
      <p:sp>
        <p:nvSpPr>
          <p:cNvPr id="10" name="텍스트 개체 틀 9"/>
          <p:cNvSpPr>
            <a:spLocks noGrp="1"/>
          </p:cNvSpPr>
          <p:nvPr userDrawn="1">
            <p:ph type="body" sz="quarter" idx="16" hasCustomPrompt="1"/>
          </p:nvPr>
        </p:nvSpPr>
        <p:spPr>
          <a:xfrm>
            <a:off x="5140391" y="1556792"/>
            <a:ext cx="7051609" cy="1692771"/>
          </a:xfrm>
          <a:prstGeom prst="rect">
            <a:avLst/>
          </a:prstGeom>
        </p:spPr>
        <p:txBody>
          <a:bodyPr wrap="square" lIns="0" tIns="0" rIns="0" bIns="0" anchor="ctr">
            <a:spAutoFit/>
          </a:bodyPr>
          <a:lstStyle>
            <a:lvl1pPr marL="0" indent="0" algn="l">
              <a:lnSpc>
                <a:spcPct val="100000"/>
              </a:lnSpc>
              <a:spcBef>
                <a:spcPct val="0"/>
              </a:spcBef>
              <a:buNone/>
              <a:defRPr lang="ko-KR" altLang="en-US" sz="5500" b="1" baseline="0" smtClean="0">
                <a:ln>
                  <a:noFill/>
                </a:ln>
                <a:solidFill>
                  <a:schemeClr val="tx1"/>
                </a:solidFill>
                <a:latin typeface="Tahoma" panose="020b0604030504040204" pitchFamily="34" charset="0"/>
                <a:cs typeface="Tahoma" panose="020b0604030504040204" pitchFamily="34" charset="0"/>
              </a:defRPr>
            </a:lvl1pPr>
          </a:lstStyle>
          <a:p>
            <a:pPr lvl="0"/>
            <a:r>
              <a:rPr lang="en-US" altLang="ko-KR" smtClean="0"/>
              <a:t>PRESENTATION</a:t>
            </a:r>
          </a:p>
          <a:p>
            <a:pPr lvl="0"/>
            <a:r>
              <a:rPr lang="en-US" altLang="ko-KR" smtClean="0"/>
              <a:t>TITLE</a:t>
            </a:r>
            <a:endParaRPr lang="ko-KR" altLang="en-US" smtClean="0"/>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61221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843632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95492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534266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516323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69680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051282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52703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사용자 지정 레이아웃">
    <p:spTree>
      <p:nvGrpSpPr>
        <p:cNvPr id="1" name=""/>
        <p:cNvGrpSpPr/>
        <p:nvPr/>
      </p:nvGrpSpPr>
      <p:grpSpPr>
        <a:xfrm>
          <a:off x="0" y="0"/>
          <a:ext cx="0" cy="0"/>
        </a:xfrm>
      </p:grpSpPr>
      <p:pic>
        <p:nvPicPr>
          <p:cNvPr id="29"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600" y="-337"/>
            <a:ext cx="12193199" cy="6858675"/>
          </a:xfrm>
          <a:prstGeom prst="rect">
            <a:avLst/>
          </a:prstGeom>
          <a:noFill/>
          <a:extLst>
            <a:ext uri="{909E8E84-426E-40DD-AFC4-6F175D3DCCD1}">
              <a14:hiddenFill>
                <a:solidFill>
                  <a:srgbClr val="FFFFFF"/>
                </a:solidFill>
              </a14:hiddenFill>
            </a:ext>
          </a:extLst>
        </p:spPr>
      </p:pic>
      <p:sp>
        <p:nvSpPr>
          <p:cNvPr id="36" name="텍스트 개체 틀 174"/>
          <p:cNvSpPr>
            <a:spLocks noGrp="1"/>
          </p:cNvSpPr>
          <p:nvPr>
            <p:ph type="body" sz="quarter" idx="66" hasCustomPrompt="1"/>
          </p:nvPr>
        </p:nvSpPr>
        <p:spPr>
          <a:xfrm>
            <a:off x="3532871" y="5002839"/>
            <a:ext cx="2979723" cy="272255"/>
          </a:xfrm>
          <a:prstGeom prst="rect">
            <a:avLst/>
          </a:prstGeom>
        </p:spPr>
        <p:txBody>
          <a:bodyPr lIns="0" tIns="0" rIns="0" bIns="0" anchor="ctr"/>
          <a:lstStyle>
            <a:lvl1pPr marL="0" indent="0" algn="l">
              <a:buNone/>
              <a:defRPr sz="1800" b="0" baseline="0">
                <a:solidFill>
                  <a:schemeClr val="tx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41" name="텍스트 개체 틀 9"/>
          <p:cNvSpPr>
            <a:spLocks noGrp="1"/>
          </p:cNvSpPr>
          <p:nvPr>
            <p:ph type="body" sz="quarter" idx="16" hasCustomPrompt="1"/>
          </p:nvPr>
        </p:nvSpPr>
        <p:spPr>
          <a:xfrm>
            <a:off x="3042636" y="3971156"/>
            <a:ext cx="6096599" cy="769441"/>
          </a:xfrm>
          <a:prstGeom prst="rect">
            <a:avLst/>
          </a:prstGeom>
        </p:spPr>
        <p:txBody>
          <a:bodyPr wrap="square" lIns="0" tIns="0" rIns="0" bIns="0" anchor="ctr">
            <a:spAutoFit/>
          </a:bodyPr>
          <a:lstStyle>
            <a:lvl1pPr marL="0" indent="0" algn="ctr">
              <a:lnSpc>
                <a:spcPct val="100000"/>
              </a:lnSpc>
              <a:spcBef>
                <a:spcPct val="0"/>
              </a:spcBef>
              <a:buNone/>
              <a:defRPr lang="ko-KR" altLang="en-US" sz="5000" b="1" smtClean="0">
                <a:ln>
                  <a:noFill/>
                </a:ln>
                <a:solidFill>
                  <a:schemeClr val="tx1"/>
                </a:solidFill>
                <a:latin typeface="Tahoma" panose="020b0604030504040204" pitchFamily="34" charset="0"/>
                <a:cs typeface="Tahoma" panose="020b0604030504040204" pitchFamily="34" charset="0"/>
              </a:defRPr>
            </a:lvl1pPr>
          </a:lstStyle>
          <a:p>
            <a:pPr lvl="0"/>
            <a:r>
              <a:rPr lang="en-US" altLang="ko-KR" smtClean="0"/>
              <a:t>INDEX</a:t>
            </a:r>
            <a:endParaRPr lang="ko-KR" altLang="en-US" smtClean="0"/>
          </a:p>
        </p:txBody>
      </p:sp>
      <p:sp>
        <p:nvSpPr>
          <p:cNvPr id="21" name="텍스트 개체 틀 174"/>
          <p:cNvSpPr>
            <a:spLocks noGrp="1"/>
          </p:cNvSpPr>
          <p:nvPr>
            <p:ph type="body" sz="quarter" idx="67" hasCustomPrompt="1"/>
          </p:nvPr>
        </p:nvSpPr>
        <p:spPr>
          <a:xfrm>
            <a:off x="3532871" y="5656084"/>
            <a:ext cx="2979723" cy="272255"/>
          </a:xfrm>
          <a:prstGeom prst="rect">
            <a:avLst/>
          </a:prstGeom>
        </p:spPr>
        <p:txBody>
          <a:bodyPr lIns="0" tIns="0" rIns="0" bIns="0" anchor="ctr"/>
          <a:lstStyle>
            <a:lvl1pPr marL="0" indent="0" algn="l">
              <a:buNone/>
              <a:defRPr sz="1800" b="0">
                <a:solidFill>
                  <a:schemeClr val="tx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22" name="텍스트 개체 틀 174"/>
          <p:cNvSpPr>
            <a:spLocks noGrp="1"/>
          </p:cNvSpPr>
          <p:nvPr>
            <p:ph type="body" sz="quarter" idx="68" hasCustomPrompt="1"/>
          </p:nvPr>
        </p:nvSpPr>
        <p:spPr>
          <a:xfrm>
            <a:off x="7311791" y="5002318"/>
            <a:ext cx="2979723" cy="272255"/>
          </a:xfrm>
          <a:prstGeom prst="rect">
            <a:avLst/>
          </a:prstGeom>
        </p:spPr>
        <p:txBody>
          <a:bodyPr lIns="0" tIns="0" rIns="0" bIns="0" anchor="ctr"/>
          <a:lstStyle>
            <a:lvl1pPr marL="0" indent="0" algn="l">
              <a:buNone/>
              <a:defRPr sz="1800" b="0">
                <a:solidFill>
                  <a:schemeClr val="tx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23" name="텍스트 개체 틀 174"/>
          <p:cNvSpPr>
            <a:spLocks noGrp="1"/>
          </p:cNvSpPr>
          <p:nvPr>
            <p:ph type="body" sz="quarter" idx="69" hasCustomPrompt="1"/>
          </p:nvPr>
        </p:nvSpPr>
        <p:spPr>
          <a:xfrm>
            <a:off x="7311791" y="5659260"/>
            <a:ext cx="2979723" cy="272255"/>
          </a:xfrm>
          <a:prstGeom prst="rect">
            <a:avLst/>
          </a:prstGeom>
        </p:spPr>
        <p:txBody>
          <a:bodyPr lIns="0" tIns="0" rIns="0" bIns="0" anchor="ctr"/>
          <a:lstStyle>
            <a:lvl1pPr marL="0" indent="0" algn="l">
              <a:buNone/>
              <a:defRPr sz="1800" b="0">
                <a:solidFill>
                  <a:schemeClr val="tx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30" name="텍스트 개체 틀 174"/>
          <p:cNvSpPr>
            <a:spLocks noGrp="1"/>
          </p:cNvSpPr>
          <p:nvPr>
            <p:ph type="body" sz="quarter" idx="74" hasCustomPrompt="1"/>
          </p:nvPr>
        </p:nvSpPr>
        <p:spPr>
          <a:xfrm>
            <a:off x="2974081" y="4884700"/>
            <a:ext cx="614164" cy="438470"/>
          </a:xfrm>
          <a:prstGeom prst="rect">
            <a:avLst/>
          </a:prstGeom>
        </p:spPr>
        <p:txBody>
          <a:bodyPr lIns="0" tIns="0" rIns="0" bIns="0" anchor="ctr"/>
          <a:lstStyle>
            <a:lvl1pPr marL="0" indent="0" algn="l">
              <a:buNone/>
              <a:defRPr sz="3000" b="0" baseline="0">
                <a:solidFill>
                  <a:schemeClr val="tx1"/>
                </a:solidFill>
                <a:latin typeface="Impact" panose="020b0806030902050204" pitchFamily="34" charset="0"/>
                <a:cs typeface="Tahoma" panose="020b0604030504040204" pitchFamily="34" charset="0"/>
              </a:defRPr>
            </a:lvl1pPr>
          </a:lstStyle>
          <a:p>
            <a:pPr lvl="0"/>
            <a:r>
              <a:rPr lang="en-US" altLang="ko-KR" smtClean="0"/>
              <a:t>01.</a:t>
            </a:r>
            <a:endParaRPr lang="ko-KR" altLang="en-US"/>
          </a:p>
        </p:txBody>
      </p:sp>
      <p:sp>
        <p:nvSpPr>
          <p:cNvPr id="31" name="텍스트 개체 틀 174"/>
          <p:cNvSpPr>
            <a:spLocks noGrp="1"/>
          </p:cNvSpPr>
          <p:nvPr>
            <p:ph type="body" sz="quarter" idx="75" hasCustomPrompt="1"/>
          </p:nvPr>
        </p:nvSpPr>
        <p:spPr>
          <a:xfrm>
            <a:off x="2974081" y="5537945"/>
            <a:ext cx="614164" cy="438470"/>
          </a:xfrm>
          <a:prstGeom prst="rect">
            <a:avLst/>
          </a:prstGeom>
        </p:spPr>
        <p:txBody>
          <a:bodyPr lIns="0" tIns="0" rIns="0" bIns="0" anchor="ctr"/>
          <a:lstStyle>
            <a:lvl1pPr marL="0" indent="0" algn="l">
              <a:buNone/>
              <a:defRPr sz="3000" b="0">
                <a:solidFill>
                  <a:schemeClr val="tx1"/>
                </a:solidFill>
                <a:latin typeface="Impact" panose="020b0806030902050204" pitchFamily="34" charset="0"/>
                <a:cs typeface="Tahoma" panose="020b0604030504040204" pitchFamily="34" charset="0"/>
              </a:defRPr>
            </a:lvl1pPr>
          </a:lstStyle>
          <a:p>
            <a:pPr lvl="0"/>
            <a:r>
              <a:rPr lang="en-US" altLang="ko-KR" smtClean="0"/>
              <a:t>02.</a:t>
            </a:r>
            <a:endParaRPr lang="ko-KR" altLang="en-US"/>
          </a:p>
        </p:txBody>
      </p:sp>
      <p:sp>
        <p:nvSpPr>
          <p:cNvPr id="32" name="텍스트 개체 틀 174"/>
          <p:cNvSpPr>
            <a:spLocks noGrp="1"/>
          </p:cNvSpPr>
          <p:nvPr>
            <p:ph type="body" sz="quarter" idx="76" hasCustomPrompt="1"/>
          </p:nvPr>
        </p:nvSpPr>
        <p:spPr>
          <a:xfrm>
            <a:off x="6753001" y="4884179"/>
            <a:ext cx="614164" cy="438470"/>
          </a:xfrm>
          <a:prstGeom prst="rect">
            <a:avLst/>
          </a:prstGeom>
        </p:spPr>
        <p:txBody>
          <a:bodyPr lIns="0" tIns="0" rIns="0" bIns="0" anchor="ctr"/>
          <a:lstStyle>
            <a:lvl1pPr marL="0" indent="0" algn="l">
              <a:buNone/>
              <a:defRPr sz="3000" b="0">
                <a:solidFill>
                  <a:schemeClr val="tx1"/>
                </a:solidFill>
                <a:latin typeface="Impact" panose="020b0806030902050204" pitchFamily="34" charset="0"/>
                <a:cs typeface="Tahoma" panose="020b0604030504040204" pitchFamily="34" charset="0"/>
              </a:defRPr>
            </a:lvl1pPr>
          </a:lstStyle>
          <a:p>
            <a:pPr lvl="0"/>
            <a:r>
              <a:rPr lang="en-US" altLang="ko-KR" smtClean="0"/>
              <a:t>03.</a:t>
            </a:r>
            <a:endParaRPr lang="ko-KR" altLang="en-US"/>
          </a:p>
        </p:txBody>
      </p:sp>
      <p:sp>
        <p:nvSpPr>
          <p:cNvPr id="33" name="텍스트 개체 틀 174"/>
          <p:cNvSpPr>
            <a:spLocks noGrp="1"/>
          </p:cNvSpPr>
          <p:nvPr>
            <p:ph type="body" sz="quarter" idx="77" hasCustomPrompt="1"/>
          </p:nvPr>
        </p:nvSpPr>
        <p:spPr>
          <a:xfrm>
            <a:off x="6753001" y="5541121"/>
            <a:ext cx="614164" cy="438470"/>
          </a:xfrm>
          <a:prstGeom prst="rect">
            <a:avLst/>
          </a:prstGeom>
        </p:spPr>
        <p:txBody>
          <a:bodyPr lIns="0" tIns="0" rIns="0" bIns="0" anchor="ctr"/>
          <a:lstStyle>
            <a:lvl1pPr marL="0" indent="0" algn="l">
              <a:buNone/>
              <a:defRPr sz="3000" b="0">
                <a:solidFill>
                  <a:schemeClr val="tx1"/>
                </a:solidFill>
                <a:latin typeface="Impact" panose="020b0806030902050204" pitchFamily="34" charset="0"/>
                <a:cs typeface="Tahoma" panose="020b0604030504040204" pitchFamily="34" charset="0"/>
              </a:defRPr>
            </a:lvl1pPr>
          </a:lstStyle>
          <a:p>
            <a:pPr lvl="0"/>
            <a:r>
              <a:rPr lang="en-US" altLang="ko-KR" smtClean="0"/>
              <a:t>04.</a:t>
            </a:r>
            <a:endParaRPr lang="ko-KR"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사용자 지정 레이아웃">
    <p:spTree>
      <p:nvGrpSpPr>
        <p:cNvPr id="1" name=""/>
        <p:cNvGrpSpPr/>
        <p:nvPr/>
      </p:nvGrpSpPr>
      <p:grpSpPr>
        <a:xfrm>
          <a:off x="0" y="0"/>
          <a:ext cx="0" cy="0"/>
        </a:xfrm>
      </p:grpSpPr>
      <p:pic>
        <p:nvPicPr>
          <p:cNvPr id="26"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600" y="-337"/>
            <a:ext cx="12193199" cy="6858675"/>
          </a:xfrm>
          <a:prstGeom prst="rect">
            <a:avLst/>
          </a:prstGeom>
          <a:noFill/>
          <a:extLst>
            <a:ext uri="{909E8E84-426E-40DD-AFC4-6F175D3DCCD1}">
              <a14:hiddenFill>
                <a:solidFill>
                  <a:srgbClr val="FFFFFF"/>
                </a:solidFill>
              </a14:hiddenFill>
            </a:ext>
          </a:extLst>
        </p:spPr>
      </p:pic>
      <p:sp>
        <p:nvSpPr>
          <p:cNvPr id="3" name="텍스트 개체 틀 2"/>
          <p:cNvSpPr>
            <a:spLocks noGrp="1"/>
          </p:cNvSpPr>
          <p:nvPr>
            <p:ph type="body" sz="quarter" idx="38" hasCustomPrompt="1"/>
          </p:nvPr>
        </p:nvSpPr>
        <p:spPr>
          <a:xfrm>
            <a:off x="5303862" y="4340721"/>
            <a:ext cx="4824586" cy="329744"/>
          </a:xfrm>
          <a:prstGeom prst="rect">
            <a:avLst/>
          </a:prstGeom>
        </p:spPr>
        <p:txBody>
          <a:bodyPr lIns="0" tIns="0" rIns="0" bIns="0" anchor="ctr"/>
          <a:lstStyle>
            <a:lvl1pPr marL="0" indent="0" algn="l">
              <a:buFontTx/>
              <a:buNone/>
              <a:defRPr sz="2000" b="0">
                <a:solidFill>
                  <a:schemeClr val="tx1"/>
                </a:solidFill>
                <a:latin typeface="Tahoma" panose="020b0604030504040204" pitchFamily="34" charset="0"/>
                <a:cs typeface="Tahoma" panose="020b0604030504040204" pitchFamily="34" charset="0"/>
              </a:defRPr>
            </a:lvl1pPr>
          </a:lstStyle>
          <a:p>
            <a:pPr lvl="0"/>
            <a:r>
              <a:rPr lang="en-US" altLang="ko-KR" smtClean="0"/>
              <a:t>CONTENTS SUB TITLE</a:t>
            </a:r>
            <a:endParaRPr lang="ko-KR" altLang="en-US"/>
          </a:p>
        </p:txBody>
      </p:sp>
      <p:sp>
        <p:nvSpPr>
          <p:cNvPr id="12" name="텍스트 개체 틀 2"/>
          <p:cNvSpPr>
            <a:spLocks noGrp="1"/>
          </p:cNvSpPr>
          <p:nvPr userDrawn="1">
            <p:ph type="body" sz="quarter" idx="40" hasCustomPrompt="1"/>
          </p:nvPr>
        </p:nvSpPr>
        <p:spPr>
          <a:xfrm>
            <a:off x="5303862" y="3607847"/>
            <a:ext cx="4812726" cy="662901"/>
          </a:xfrm>
          <a:prstGeom prst="rect">
            <a:avLst/>
          </a:prstGeom>
        </p:spPr>
        <p:txBody>
          <a:bodyPr lIns="0" tIns="0" rIns="0" bIns="0" anchor="ctr"/>
          <a:lstStyle>
            <a:lvl1pPr marL="0" indent="0" algn="l">
              <a:buFontTx/>
              <a:buNone/>
              <a:defRPr sz="5000" b="1" baseline="0">
                <a:solidFill>
                  <a:schemeClr val="tx1"/>
                </a:solidFill>
                <a:latin typeface="Tahoma" panose="020b0604030504040204" pitchFamily="34" charset="0"/>
                <a:cs typeface="Tahoma" panose="020b0604030504040204" pitchFamily="34" charset="0"/>
              </a:defRPr>
            </a:lvl1pPr>
          </a:lstStyle>
          <a:p>
            <a:pPr lvl="0"/>
            <a:r>
              <a:rPr lang="en-US" altLang="ko-KR" smtClean="0"/>
              <a:t>SLIDE COPY</a:t>
            </a:r>
            <a:endParaRPr lang="ko-KR" altLang="en-US"/>
          </a:p>
        </p:txBody>
      </p:sp>
      <p:sp>
        <p:nvSpPr>
          <p:cNvPr id="24" name="텍스트 개체 틀 2"/>
          <p:cNvSpPr>
            <a:spLocks noGrp="1"/>
          </p:cNvSpPr>
          <p:nvPr>
            <p:ph type="body" sz="quarter" idx="41" hasCustomPrompt="1"/>
          </p:nvPr>
        </p:nvSpPr>
        <p:spPr>
          <a:xfrm>
            <a:off x="5303862" y="1953703"/>
            <a:ext cx="3632620" cy="1563086"/>
          </a:xfrm>
          <a:prstGeom prst="rect">
            <a:avLst/>
          </a:prstGeom>
        </p:spPr>
        <p:txBody>
          <a:bodyPr lIns="0" tIns="0" rIns="0" bIns="0" anchor="ctr"/>
          <a:lstStyle>
            <a:lvl1pPr marL="0" indent="0" algn="l">
              <a:buFontTx/>
              <a:buNone/>
              <a:defRPr sz="12000" b="0" baseline="0">
                <a:solidFill>
                  <a:schemeClr val="tx1"/>
                </a:solidFill>
                <a:latin typeface="Impact" panose="020b0806030902050204" pitchFamily="34" charset="0"/>
                <a:cs typeface="Tahoma" panose="020b0604030504040204" pitchFamily="34" charset="0"/>
              </a:defRPr>
            </a:lvl1pPr>
          </a:lstStyle>
          <a:p>
            <a:pPr lvl="0"/>
            <a:r>
              <a:rPr lang="en-US" altLang="ko-KR" smtClean="0"/>
              <a:t>01</a:t>
            </a:r>
            <a:endParaRPr lang="ko-KR"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사용자 지정 레이아웃">
    <p:bg>
      <p:bgPr>
        <a:solidFill>
          <a:schemeClr val="bg1"/>
        </a:solidFill>
        <a:effectLst/>
      </p:bgPr>
    </p:bg>
    <p:spTree>
      <p:nvGrpSpPr>
        <p:cNvPr id="1" name=""/>
        <p:cNvGrpSpPr/>
        <p:nvPr/>
      </p:nvGrpSpPr>
      <p:grpSpPr>
        <a:xfrm>
          <a:off x="0" y="0"/>
          <a:ext cx="0" cy="0"/>
        </a:xfrm>
      </p:grpSpPr>
      <p:pic>
        <p:nvPicPr>
          <p:cNvPr id="13" name="Picture 2"/>
          <p:cNvPicPr>
            <a:picLocks noChangeAspect="1" noChangeArrowheads="1"/>
          </p:cNvPicPr>
          <p:nvPr userDrawn="1"/>
        </p:nvPicPr>
        <p:blipFill>
          <a:blip r:embed="rId1">
            <a:extLst>
              <a:ext uri="{28A0092B-C50C-407E-A947-70E740481C1C}">
                <a14:useLocalDpi val="0"/>
              </a:ext>
            </a:extLst>
          </a:blip>
          <a:srcRect l="4995" r="5008" b="9991"/>
          <a:stretch>
            <a:fillRect/>
          </a:stretch>
        </p:blipFill>
        <p:spPr bwMode="auto">
          <a:xfrm>
            <a:off x="0" y="0"/>
            <a:ext cx="12190413" cy="6858000"/>
          </a:xfrm>
          <a:prstGeom prst="rect">
            <a:avLst/>
          </a:prstGeom>
          <a:noFill/>
          <a:extLst>
            <a:ext uri="{909E8E84-426E-40DD-AFC4-6F175D3DCCD1}">
              <a14:hiddenFill>
                <a:solidFill>
                  <a:srgbClr val="FFFFFF"/>
                </a:solidFill>
              </a14:hiddenFill>
            </a:ext>
          </a:extLst>
        </p:spPr>
      </p:pic>
      <p:sp>
        <p:nvSpPr>
          <p:cNvPr id="43" name="텍스트 개체 틀 6"/>
          <p:cNvSpPr>
            <a:spLocks noGrp="1"/>
          </p:cNvSpPr>
          <p:nvPr>
            <p:ph type="body" sz="quarter" idx="13" hasCustomPrompt="1"/>
          </p:nvPr>
        </p:nvSpPr>
        <p:spPr>
          <a:xfrm>
            <a:off x="263352" y="223566"/>
            <a:ext cx="5831165" cy="415498"/>
          </a:xfrm>
          <a:prstGeom prst="rect">
            <a:avLst/>
          </a:prstGeom>
        </p:spPr>
        <p:txBody>
          <a:bodyPr wrap="square" lIns="0" tIns="0" rIns="0" bIns="0" anchor="ctr">
            <a:spAutoFit/>
          </a:bodyPr>
          <a:lstStyle>
            <a:lvl1pPr marL="0" indent="0" algn="l">
              <a:buNone/>
              <a:defRPr sz="3000" b="1">
                <a:solidFill>
                  <a:schemeClr val="tx1"/>
                </a:solidFill>
                <a:effectLst/>
                <a:latin typeface="Tahoma" panose="020b0604030504040204" pitchFamily="34" charset="0"/>
                <a:cs typeface="Tahoma" panose="020b0604030504040204" pitchFamily="34" charset="0"/>
              </a:defRPr>
            </a:lvl1pPr>
          </a:lstStyle>
          <a:p>
            <a:pPr lvl="0"/>
            <a:r>
              <a:rPr lang="en-US" altLang="ko-KR" smtClean="0"/>
              <a:t>SLIDE MAIN TITLE</a:t>
            </a:r>
            <a:endParaRPr lang="ko-KR" altLang="en-US" smtClean="0"/>
          </a:p>
        </p:txBody>
      </p:sp>
      <p:sp>
        <p:nvSpPr>
          <p:cNvPr id="6" name="Slide Number Placeholder 5"/>
          <p:cNvSpPr>
            <a:spLocks noGrp="1"/>
          </p:cNvSpPr>
          <p:nvPr>
            <p:ph type="sldNum" sz="quarter" idx="12"/>
          </p:nvPr>
        </p:nvSpPr>
        <p:spPr>
          <a:xfrm>
            <a:off x="11466414" y="442764"/>
            <a:ext cx="725586" cy="138742"/>
          </a:xfrm>
          <a:prstGeom prst="rect">
            <a:avLst/>
          </a:prstGeom>
        </p:spPr>
        <p:txBody>
          <a:bodyPr lIns="0" tIns="0" rIns="0" bIns="0" anchor="ctr" anchorCtr="0">
            <a:noAutofit/>
          </a:bodyPr>
          <a:lstStyle>
            <a:lvl1pPr algn="ctr">
              <a:defRPr sz="800" b="0">
                <a:solidFill>
                  <a:schemeClr val="tx1"/>
                </a:solidFill>
                <a:effectLst/>
                <a:latin typeface="Tahoma" panose="020b0604030504040204" pitchFamily="34" charset="0"/>
                <a:cs typeface="Tahoma" panose="020b0604030504040204" pitchFamily="34" charset="0"/>
              </a:defRPr>
            </a:lvl1pPr>
          </a:lstStyle>
          <a:p>
            <a:fld id="{75D8F74E-B4A5-4AC5-9208-5754DED0CF49}" type="slidenum">
              <a:rPr lang="ko-KR" altLang="en-US" smtClean="0"/>
              <a:t>‹#›</a:t>
            </a:fld>
            <a:endParaRPr lang="ko-KR" altLang="en-US"/>
          </a:p>
        </p:txBody>
      </p:sp>
      <p:cxnSp>
        <p:nvCxnSpPr>
          <p:cNvPr id="4" name="직선 연결선 3"/>
          <p:cNvCxnSpPr/>
          <p:nvPr userDrawn="1"/>
        </p:nvCxnSpPr>
        <p:spPr>
          <a:xfrm>
            <a:off x="274551" y="700423"/>
            <a:ext cx="11642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사용자 지정 레이아웃">
    <p:bg>
      <p:bgPr>
        <a:solidFill>
          <a:schemeClr val="bg1"/>
        </a:solidFill>
        <a:effectLst/>
      </p:bgPr>
    </p:bg>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사용자 지정 레이아웃">
    <p:spTree>
      <p:nvGrpSpPr>
        <p:cNvPr id="1" name=""/>
        <p:cNvGrpSpPr/>
        <p:nvPr/>
      </p:nvGrpSpPr>
      <p:grpSpPr>
        <a:xfrm>
          <a:off x="0" y="0"/>
          <a:ext cx="0" cy="0"/>
        </a:xfrm>
      </p:grpSpPr>
      <p:pic>
        <p:nvPicPr>
          <p:cNvPr id="14"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600" y="-337"/>
            <a:ext cx="12193199" cy="6858675"/>
          </a:xfrm>
          <a:prstGeom prst="rect">
            <a:avLst/>
          </a:prstGeom>
          <a:noFill/>
          <a:extLst>
            <a:ext uri="{909E8E84-426E-40DD-AFC4-6F175D3DCCD1}">
              <a14:hiddenFill>
                <a:solidFill>
                  <a:srgbClr val="FFFFFF"/>
                </a:solidFill>
              </a14:hiddenFill>
            </a:ext>
          </a:extLst>
        </p:spPr>
      </p:pic>
      <p:sp>
        <p:nvSpPr>
          <p:cNvPr id="33" name="텍스트 개체 틀 32"/>
          <p:cNvSpPr>
            <a:spLocks noGrp="1"/>
          </p:cNvSpPr>
          <p:nvPr>
            <p:ph type="body" sz="quarter" idx="10" hasCustomPrompt="1"/>
          </p:nvPr>
        </p:nvSpPr>
        <p:spPr>
          <a:xfrm>
            <a:off x="3206554" y="3807800"/>
            <a:ext cx="5778892" cy="1558537"/>
          </a:xfrm>
          <a:prstGeom prst="rect">
            <a:avLst/>
          </a:prstGeom>
        </p:spPr>
        <p:txBody>
          <a:bodyPr anchor="ctr"/>
          <a:lstStyle>
            <a:lvl1pPr marL="0" indent="0" algn="ctr">
              <a:buFontTx/>
              <a:buNone/>
              <a:defRPr lang="ko-KR" altLang="en-US" sz="5000" b="1" kern="1200" baseline="0">
                <a:ln>
                  <a:noFill/>
                </a:ln>
                <a:solidFill>
                  <a:schemeClr val="tx1"/>
                </a:solidFill>
                <a:latin typeface="Tahoma" panose="020b0604030504040204" pitchFamily="34" charset="0"/>
                <a:ea typeface="+mn-ea"/>
                <a:cs typeface="Tahoma" panose="020b0604030504040204" pitchFamily="34" charset="0"/>
              </a:defRPr>
            </a:lvl1pPr>
          </a:lstStyle>
          <a:p>
            <a:pPr marL="0" lvl="0" indent="0" algn="ctr" defTabSz="914400" rtl="0" eaLnBrk="1" latinLnBrk="1" hangingPunct="1">
              <a:lnSpc>
                <a:spcPct val="100000"/>
              </a:lnSpc>
              <a:spcBef>
                <a:spcPct val="0"/>
              </a:spcBef>
              <a:buFont typeface="Arial" panose="020b0604020202020204" pitchFamily="34" charset="0"/>
              <a:buNone/>
            </a:pPr>
            <a:r>
              <a:rPr lang="en-US" altLang="ko-KR" smtClean="0"/>
              <a:t>THANK YOU FOR LISTENING</a:t>
            </a:r>
            <a:endParaRPr lang="ko-KR"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950021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958730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307170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16E5758D-A3C3-4E88-8AC0-22500507BD7E}" type="datetimeFigureOut">
              <a:rPr lang="zh-CN" altLang="en-US" smtClean="0">
                <a:solidFill>
                  <a:prstClr val="black">
                    <a:tint val="75000"/>
                  </a:prstClr>
                </a:solidFill>
              </a:rPr>
              <a:pPr latinLnBrk="0"/>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AA4E786F-588D-4932-A7B2-AE3451FA4ACA}" type="slidenum">
              <a:rPr lang="zh-CN" altLang="en-US" smtClean="0">
                <a:solidFill>
                  <a:prstClr val="black">
                    <a:tint val="75000"/>
                  </a:prstClr>
                </a:solidFill>
              </a:rPr>
              <a:pPr latinLnBrk="0"/>
              <a:t>‹#›</a:t>
            </a:fld>
            <a:endParaRPr lang="zh-CN" altLang="en-US">
              <a:solidFill>
                <a:prstClr val="black">
                  <a:tint val="75000"/>
                </a:prstClr>
              </a:solidFill>
            </a:endParaRPr>
          </a:p>
        </p:txBody>
      </p:sp>
    </p:spTree>
    <p:extLst>
      <p:ext uri="{BB962C8B-B14F-4D97-AF65-F5344CB8AC3E}">
        <p14:creationId val="355588789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0.png" Type="http://schemas.openxmlformats.org/officeDocument/2006/relationships/image"/><Relationship Id="rId3" Target="../charts/chart4.xml" Type="http://schemas.openxmlformats.org/officeDocument/2006/relationships/chart"/><Relationship Id="rId4" Target="../media/image11.png" Type="http://schemas.openxmlformats.org/officeDocument/2006/relationships/image"/><Relationship Id="rId5" Target="../charts/chart5.xml" Type="http://schemas.openxmlformats.org/officeDocument/2006/relationships/chart"/><Relationship Id="rId6" Target="../media/image12.png" Type="http://schemas.openxmlformats.org/officeDocument/2006/relationships/image"/><Relationship Id="rId7"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6.xml" Type="http://schemas.openxmlformats.org/officeDocument/2006/relationships/chart"/><Relationship Id="rId3" Target="../media/image15.png" Type="http://schemas.openxmlformats.org/officeDocument/2006/relationships/image"/><Relationship Id="rId4"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charts/chart7.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1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png" Type="http://schemas.openxmlformats.org/officeDocument/2006/relationships/image"/><Relationship Id="rId3"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 Id="rId4" Target="../media/image7.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텍스트 개체 틀 9"/>
          <p:cNvSpPr>
            <a:spLocks noGrp="1"/>
          </p:cNvSpPr>
          <p:nvPr>
            <p:ph idx="16" sz="quarter" type="body"/>
          </p:nvPr>
        </p:nvSpPr>
        <p:spPr>
          <a:xfrm>
            <a:off x="5143004" y="1691784"/>
            <a:ext cx="7048996" cy="2011680"/>
          </a:xfrm>
          <a:prstGeom prst="rect">
            <a:avLst/>
          </a:prstGeom>
          <a:effectLst>
            <a:outerShdw algn="t" blurRad="190500" dir="5400000" dist="127000" rotWithShape="0">
              <a:prstClr val="black">
                <a:alpha val="30000"/>
              </a:prstClr>
            </a:outerShdw>
          </a:effectLst>
        </p:spPr>
        <p:txBody>
          <a:bodyPr anchor="ctr" bIns="0" lIns="0" rIns="0" tIns="0" wrap="square">
            <a:spAutoFit/>
          </a:bodyPr>
          <a:lstStyle>
            <a:lvl1pPr algn="ctr" indent="0" marL="0">
              <a:lnSpc>
                <a:spcPct val="100000"/>
              </a:lnSpc>
              <a:spcBef>
                <a:spcPct val="0"/>
              </a:spcBef>
              <a:buNone/>
              <a:defRPr altLang="en-US" b="1" baseline="0" lang="ko-KR" smtClean="0" sz="5500">
                <a:ln>
                  <a:noFill/>
                </a:ln>
                <a:solidFill>
                  <a:schemeClr val="tx1"/>
                </a:solidFill>
                <a:latin charset="0" panose="020b0604030504040204" pitchFamily="34" typeface="Tahoma"/>
                <a:cs charset="0" panose="020b0604030504040204" pitchFamily="34" typeface="Tahoma"/>
              </a:defRPr>
            </a:lvl1pPr>
          </a:lstStyle>
          <a:p>
            <a:pPr algn="l" lvl="0"/>
            <a:r>
              <a:rPr altLang="ko-KR" lang="en-US" sz="6600"/>
              <a:t>A FLOCK OF </a:t>
            </a:r>
          </a:p>
          <a:p>
            <a:pPr algn="l" lvl="0"/>
            <a:r>
              <a:rPr altLang="ko-KR" lang="en-US" sz="6600"/>
              <a:t>IDEAS</a:t>
            </a:r>
          </a:p>
        </p:txBody>
      </p:sp>
      <p:sp>
        <p:nvSpPr>
          <p:cNvPr id="15" name="텍스트 개체 틀 2"/>
          <p:cNvSpPr txBox="1"/>
          <p:nvPr/>
        </p:nvSpPr>
        <p:spPr>
          <a:xfrm>
            <a:off x="5143004" y="3890158"/>
            <a:ext cx="4824586" cy="329744"/>
          </a:xfrm>
          <a:prstGeom prst="rect">
            <a:avLst/>
          </a:prstGeom>
        </p:spPr>
        <p:txBody>
          <a:bodyPr anchor="ctr" bIns="0" lIns="0" rIns="0" tIns="0"/>
          <a:lstStyle>
            <a:lvl1pPr algn="ctr" defTabSz="914400" eaLnBrk="1" hangingPunct="1" indent="0" latinLnBrk="1" marL="0" rtl="0">
              <a:lnSpc>
                <a:spcPct val="90000"/>
              </a:lnSpc>
              <a:spcBef>
                <a:spcPts val="1000"/>
              </a:spcBef>
              <a:buFontTx/>
              <a:buNone/>
              <a:defRPr b="0" kern="1200" sz="2000">
                <a:solidFill>
                  <a:schemeClr val="tx1"/>
                </a:solidFill>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altLang="ko-KR" lang="en-US" smtClean="0"/>
              <a:t>SLOGAN GOES HERE</a:t>
            </a:r>
          </a:p>
        </p:txBody>
      </p:sp>
      <p:sp>
        <p:nvSpPr>
          <p:cNvPr id="19" name="텍스트 개체 틀 9"/>
          <p:cNvSpPr txBox="1"/>
          <p:nvPr/>
        </p:nvSpPr>
        <p:spPr>
          <a:xfrm>
            <a:off x="5143004" y="4346848"/>
            <a:ext cx="3870618" cy="304800"/>
          </a:xfrm>
          <a:prstGeom prst="rect">
            <a:avLst/>
          </a:prstGeom>
        </p:spPr>
        <p:txBody>
          <a:bodyPr anchor="ct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0" kern="1200" sz="18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spcBef>
                <a:spcPct val="0"/>
              </a:spcBef>
            </a:pPr>
            <a:r>
              <a:rPr altLang="ko-KR" lang="en-US" smtClean="0" sz="1000"/>
              <a:t>PowerPoint is a complete presentation graphic package it gives you everything you need to produce a professional-looking presentation</a:t>
            </a:r>
          </a:p>
        </p:txBody>
      </p:sp>
      <p:cxnSp>
        <p:nvCxnSpPr>
          <p:cNvPr id="21" name="직선 연결선 20"/>
          <p:cNvCxnSpPr/>
          <p:nvPr/>
        </p:nvCxnSpPr>
        <p:spPr>
          <a:xfrm>
            <a:off x="5143004" y="4280971"/>
            <a:ext cx="3802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7"/>
          <p:cNvSpPr>
            <a:spLocks noEditPoints="1"/>
          </p:cNvSpPr>
          <p:nvPr/>
        </p:nvSpPr>
        <p:spPr bwMode="auto">
          <a:xfrm>
            <a:off x="1504571" y="998374"/>
            <a:ext cx="3007253" cy="4219482"/>
          </a:xfrm>
          <a:custGeom>
            <a:gdLst>
              <a:gd fmla="*/ 2394 w 3354" name="T0"/>
              <a:gd fmla="*/ 3805 h 4706" name="T1"/>
              <a:gd fmla="*/ 1627 w 3354" name="T2"/>
              <a:gd fmla="*/ 4547 h 4706" name="T3"/>
              <a:gd fmla="*/ 3189 w 3354" name="T4"/>
              <a:gd fmla="*/ 2384 h 4706" name="T5"/>
              <a:gd fmla="*/ 2119 w 3354" name="T6"/>
              <a:gd fmla="*/ 12 h 4706" name="T7"/>
              <a:gd fmla="*/ 1894 w 3354" name="T8"/>
              <a:gd fmla="*/ 365 h 4706" name="T9"/>
              <a:gd fmla="*/ 2178 w 3354" name="T10"/>
              <a:gd fmla="*/ 717 h 4706" name="T11"/>
              <a:gd fmla="*/ 2778 w 3354" name="T12"/>
              <a:gd fmla="*/ 2083 h 4706" name="T13"/>
              <a:gd fmla="*/ 2292 w 3354" name="T14"/>
              <a:gd fmla="*/ 2185 h 4706" name="T15"/>
              <a:gd fmla="*/ 2037 w 3354" name="T16"/>
              <a:gd fmla="*/ 2128 h 4706" name="T17"/>
              <a:gd fmla="*/ 2244 w 3354" name="T18"/>
              <a:gd fmla="*/ 1755 h 4706" name="T19"/>
              <a:gd fmla="*/ 2002 w 3354" name="T20"/>
              <a:gd fmla="*/ 1602 h 4706" name="T21"/>
              <a:gd fmla="*/ 1625 w 3354" name="T22"/>
              <a:gd fmla="*/ 1566 h 4706" name="T23"/>
              <a:gd fmla="*/ 1416 w 3354" name="T24"/>
              <a:gd fmla="*/ 170 h 4706" name="T25"/>
              <a:gd fmla="*/ 1065 w 3354" name="T26"/>
              <a:gd fmla="*/ 623 h 4706" name="T27"/>
              <a:gd fmla="*/ 842 w 3354" name="T28"/>
              <a:gd fmla="*/ 717 h 4706" name="T29"/>
              <a:gd fmla="*/ 73 w 3354" name="T30"/>
              <a:gd fmla="*/ 2234 h 4706" name="T31"/>
              <a:gd fmla="*/ 1075 w 3354" name="T32"/>
              <a:gd fmla="*/ 3710 h 4706" name="T33"/>
              <a:gd fmla="*/ 2015 w 3354" name="T34"/>
              <a:gd fmla="*/ 539 h 4706" name="T35"/>
              <a:gd fmla="*/ 1938 w 3354" name="T36"/>
              <a:gd fmla="*/ 4422 h 4706" name="T37"/>
              <a:gd fmla="*/ 2560 w 3354" name="T38"/>
              <a:gd fmla="*/ 4453 h 4706" name="T39"/>
              <a:gd fmla="*/ 2250 w 3354" name="T40"/>
              <a:gd fmla="*/ 4440 h 4706" name="T41"/>
              <a:gd fmla="*/ 2337 w 3354" name="T42"/>
              <a:gd fmla="*/ 4456 h 4706" name="T43"/>
              <a:gd fmla="*/ 2652 w 3354" name="T44"/>
              <a:gd fmla="*/ 4442 h 4706" name="T45"/>
              <a:gd fmla="*/ 2784 w 3354" name="T46"/>
              <a:gd fmla="*/ 4426 h 4706" name="T47"/>
              <a:gd fmla="*/ 2515 w 3354" name="T48"/>
              <a:gd fmla="*/ 4347 h 4706" name="T49"/>
              <a:gd fmla="*/ 2178 w 3354" name="T50"/>
              <a:gd fmla="*/ 4383 h 4706" name="T51"/>
              <a:gd fmla="*/ 2537 w 3354" name="T52"/>
              <a:gd fmla="*/ 4369 h 4706" name="T53"/>
              <a:gd fmla="*/ 2579 w 3354" name="T54"/>
              <a:gd fmla="*/ 4390 h 4706" name="T55"/>
              <a:gd fmla="*/ 2752 w 3354" name="T56"/>
              <a:gd fmla="*/ 4393 h 4706" name="T57"/>
              <a:gd fmla="*/ 2719 w 3354" name="T58"/>
              <a:gd fmla="*/ 4474 h 4706" name="T59"/>
              <a:gd fmla="*/ 1926 w 3354" name="T60"/>
              <a:gd fmla="*/ 4420 h 4706" name="T61"/>
              <a:gd fmla="*/ 2375 w 3354" name="T62"/>
              <a:gd fmla="*/ 4212 h 4706" name="T63"/>
              <a:gd fmla="*/ 1076 w 3354" name="T64"/>
              <a:gd fmla="*/ 2853 h 4706" name="T65"/>
              <a:gd fmla="*/ 994 w 3354" name="T66"/>
              <a:gd fmla="*/ 2680 h 4706" name="T67"/>
              <a:gd fmla="*/ 944 w 3354" name="T68"/>
              <a:gd fmla="*/ 2394 h 4706" name="T69"/>
              <a:gd fmla="*/ 1145 w 3354" name="T70"/>
              <a:gd fmla="*/ 1979 h 4706" name="T71"/>
              <a:gd fmla="*/ 2109 w 3354" name="T72"/>
              <a:gd fmla="*/ 3499 h 4706" name="T73"/>
              <a:gd fmla="*/ 1361 w 3354" name="T74"/>
              <a:gd fmla="*/ 3194 h 4706" name="T75"/>
              <a:gd fmla="*/ 1357 w 3354" name="T76"/>
              <a:gd fmla="*/ 2893 h 4706" name="T77"/>
              <a:gd fmla="*/ 1442 w 3354" name="T78"/>
              <a:gd fmla="*/ 3055 h 4706" name="T79"/>
              <a:gd fmla="*/ 1982 w 3354" name="T80"/>
              <a:gd fmla="*/ 2735 h 4706" name="T81"/>
              <a:gd fmla="*/ 2359 w 3354" name="T82"/>
              <a:gd fmla="*/ 2726 h 4706" name="T83"/>
              <a:gd fmla="*/ 1489 w 3354" name="T84"/>
              <a:gd fmla="*/ 2976 h 4706" name="T85"/>
              <a:gd fmla="*/ 1881 w 3354" name="T86"/>
              <a:gd fmla="*/ 3381 h 4706" name="T87"/>
              <a:gd fmla="*/ 1452 w 3354" name="T88"/>
              <a:gd fmla="*/ 4502 h 4706" name="T89"/>
              <a:gd fmla="*/ 1819 w 3354" name="T90"/>
              <a:gd fmla="*/ 3636 h 4706" name="T91"/>
              <a:gd fmla="*/ 2650 w 3354" name="T92"/>
              <a:gd fmla="*/ 1193 h 4706" name="T93"/>
              <a:gd fmla="*/ 2323 w 3354" name="T94"/>
              <a:gd fmla="*/ 620 h 4706" name="T95"/>
              <a:gd fmla="*/ 2958 w 3354" name="T96"/>
              <a:gd fmla="*/ 2435 h 4706" name="T97"/>
              <a:gd fmla="*/ 3085 w 3354" name="T98"/>
              <a:gd fmla="*/ 1767 h 4706" name="T99"/>
              <a:gd fmla="*/ 2295 w 3354" name="T100"/>
              <a:gd fmla="*/ 657 h 4706" name="T101"/>
              <a:gd fmla="*/ 2841 w 3354" name="T102"/>
              <a:gd fmla="*/ 2480 h 4706" name="T103"/>
              <a:gd fmla="*/ 2265 w 3354" name="T104"/>
              <a:gd fmla="*/ 2482 h 4706" name="T105"/>
              <a:gd fmla="*/ 2355 w 3354" name="T106"/>
              <a:gd fmla="*/ 2711 h 4706" name="T107"/>
              <a:gd fmla="*/ 1482 w 3354" name="T108"/>
              <a:gd fmla="*/ 1760 h 4706" name="T109"/>
              <a:gd fmla="*/ 2043 w 3354" name="T110"/>
              <a:gd fmla="*/ 1608 h 4706" name="T111"/>
              <a:gd fmla="*/ 1387 w 3354" name="T112"/>
              <a:gd fmla="*/ 611 h 4706" name="T113"/>
              <a:gd fmla="*/ 802 w 3354" name="T114"/>
              <a:gd fmla="*/ 620 h 4706" name="T115"/>
              <a:gd fmla="*/ 1205 w 3354" name="T116"/>
              <a:gd fmla="*/ 1711 h 4706" name="T117"/>
              <a:gd fmla="*/ 958 w 3354" name="T118"/>
              <a:gd fmla="*/ 1884 h 4706" name="T119"/>
              <a:gd fmla="*/ 867 w 3354" name="T120"/>
              <a:gd fmla="*/ 1438 h 4706" name="T121"/>
              <a:gd fmla="*/ 750 w 3354" name="T122"/>
              <a:gd fmla="*/ 1886 h 4706" name="T123"/>
              <a:gd fmla="*/ 498 w 3354" name="T124"/>
              <a:gd fmla="*/ 1258 h 470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06" w="3353">
                <a:moveTo>
                  <a:pt x="3149" y="4595"/>
                </a:moveTo>
                <a:lnTo>
                  <a:pt x="3149" y="4595"/>
                </a:lnTo>
                <a:lnTo>
                  <a:pt x="3155" y="4587"/>
                </a:lnTo>
                <a:lnTo>
                  <a:pt x="3161" y="4579"/>
                </a:lnTo>
                <a:lnTo>
                  <a:pt x="3163" y="4568"/>
                </a:lnTo>
                <a:lnTo>
                  <a:pt x="3164" y="4558"/>
                </a:lnTo>
                <a:lnTo>
                  <a:pt x="3164" y="4558"/>
                </a:lnTo>
                <a:lnTo>
                  <a:pt x="3164" y="4550"/>
                </a:lnTo>
                <a:lnTo>
                  <a:pt x="3162" y="4541"/>
                </a:lnTo>
                <a:lnTo>
                  <a:pt x="3191" y="4541"/>
                </a:lnTo>
                <a:lnTo>
                  <a:pt x="3191" y="4511"/>
                </a:lnTo>
                <a:lnTo>
                  <a:pt x="3170" y="4511"/>
                </a:lnTo>
                <a:lnTo>
                  <a:pt x="3170" y="4411"/>
                </a:lnTo>
                <a:lnTo>
                  <a:pt x="3170" y="4411"/>
                </a:lnTo>
                <a:lnTo>
                  <a:pt x="3169" y="4406"/>
                </a:lnTo>
                <a:lnTo>
                  <a:pt x="3165" y="4400"/>
                </a:lnTo>
                <a:lnTo>
                  <a:pt x="3159" y="4397"/>
                </a:lnTo>
                <a:lnTo>
                  <a:pt x="3156" y="4396"/>
                </a:lnTo>
                <a:lnTo>
                  <a:pt x="3152" y="4396"/>
                </a:lnTo>
                <a:lnTo>
                  <a:pt x="3066" y="4396"/>
                </a:lnTo>
                <a:lnTo>
                  <a:pt x="3035" y="4327"/>
                </a:lnTo>
                <a:lnTo>
                  <a:pt x="2932" y="4327"/>
                </a:lnTo>
                <a:lnTo>
                  <a:pt x="2932" y="4485"/>
                </a:lnTo>
                <a:lnTo>
                  <a:pt x="2916" y="4485"/>
                </a:lnTo>
                <a:lnTo>
                  <a:pt x="2916" y="4485"/>
                </a:lnTo>
                <a:lnTo>
                  <a:pt x="2916" y="4485"/>
                </a:lnTo>
                <a:lnTo>
                  <a:pt x="2916" y="4412"/>
                </a:lnTo>
                <a:lnTo>
                  <a:pt x="2916" y="4412"/>
                </a:lnTo>
                <a:lnTo>
                  <a:pt x="2916" y="4407"/>
                </a:lnTo>
                <a:lnTo>
                  <a:pt x="2876" y="4407"/>
                </a:lnTo>
                <a:lnTo>
                  <a:pt x="2876" y="4334"/>
                </a:lnTo>
                <a:lnTo>
                  <a:pt x="2876" y="4334"/>
                </a:lnTo>
                <a:lnTo>
                  <a:pt x="2876" y="4333"/>
                </a:lnTo>
                <a:lnTo>
                  <a:pt x="2892" y="4333"/>
                </a:lnTo>
                <a:lnTo>
                  <a:pt x="2892" y="4331"/>
                </a:lnTo>
                <a:lnTo>
                  <a:pt x="2892" y="4331"/>
                </a:lnTo>
                <a:lnTo>
                  <a:pt x="2892" y="4258"/>
                </a:lnTo>
                <a:lnTo>
                  <a:pt x="2892" y="4258"/>
                </a:lnTo>
                <a:lnTo>
                  <a:pt x="2892" y="4253"/>
                </a:lnTo>
                <a:lnTo>
                  <a:pt x="2429" y="4253"/>
                </a:lnTo>
                <a:lnTo>
                  <a:pt x="2429" y="4253"/>
                </a:lnTo>
                <a:lnTo>
                  <a:pt x="2428" y="4252"/>
                </a:lnTo>
                <a:lnTo>
                  <a:pt x="2418" y="4240"/>
                </a:lnTo>
                <a:lnTo>
                  <a:pt x="2407" y="4226"/>
                </a:lnTo>
                <a:lnTo>
                  <a:pt x="2407" y="4226"/>
                </a:lnTo>
                <a:lnTo>
                  <a:pt x="2405" y="4223"/>
                </a:lnTo>
                <a:lnTo>
                  <a:pt x="2404" y="4217"/>
                </a:lnTo>
                <a:lnTo>
                  <a:pt x="2404" y="4217"/>
                </a:lnTo>
                <a:lnTo>
                  <a:pt x="2405" y="4215"/>
                </a:lnTo>
                <a:lnTo>
                  <a:pt x="2406" y="4212"/>
                </a:lnTo>
                <a:lnTo>
                  <a:pt x="2411" y="4209"/>
                </a:lnTo>
                <a:lnTo>
                  <a:pt x="2411" y="4209"/>
                </a:lnTo>
                <a:lnTo>
                  <a:pt x="2411" y="4208"/>
                </a:lnTo>
                <a:lnTo>
                  <a:pt x="2411" y="4207"/>
                </a:lnTo>
                <a:lnTo>
                  <a:pt x="2410" y="4202"/>
                </a:lnTo>
                <a:lnTo>
                  <a:pt x="2406" y="4192"/>
                </a:lnTo>
                <a:lnTo>
                  <a:pt x="2406" y="4192"/>
                </a:lnTo>
                <a:lnTo>
                  <a:pt x="2405" y="4183"/>
                </a:lnTo>
                <a:lnTo>
                  <a:pt x="2405" y="4172"/>
                </a:lnTo>
                <a:lnTo>
                  <a:pt x="2406" y="4151"/>
                </a:lnTo>
                <a:lnTo>
                  <a:pt x="2406" y="4151"/>
                </a:lnTo>
                <a:lnTo>
                  <a:pt x="2407" y="4146"/>
                </a:lnTo>
                <a:lnTo>
                  <a:pt x="2407" y="4142"/>
                </a:lnTo>
                <a:lnTo>
                  <a:pt x="2406" y="4137"/>
                </a:lnTo>
                <a:lnTo>
                  <a:pt x="2405" y="4130"/>
                </a:lnTo>
                <a:lnTo>
                  <a:pt x="2405" y="4130"/>
                </a:lnTo>
                <a:lnTo>
                  <a:pt x="2404" y="4106"/>
                </a:lnTo>
                <a:lnTo>
                  <a:pt x="2403" y="4091"/>
                </a:lnTo>
                <a:lnTo>
                  <a:pt x="2404" y="4077"/>
                </a:lnTo>
                <a:lnTo>
                  <a:pt x="2404" y="4077"/>
                </a:lnTo>
                <a:lnTo>
                  <a:pt x="2405" y="4070"/>
                </a:lnTo>
                <a:lnTo>
                  <a:pt x="2405" y="4061"/>
                </a:lnTo>
                <a:lnTo>
                  <a:pt x="2404" y="4040"/>
                </a:lnTo>
                <a:lnTo>
                  <a:pt x="2402" y="4034"/>
                </a:lnTo>
                <a:lnTo>
                  <a:pt x="2402" y="4034"/>
                </a:lnTo>
                <a:lnTo>
                  <a:pt x="2409" y="4034"/>
                </a:lnTo>
                <a:lnTo>
                  <a:pt x="2409" y="4034"/>
                </a:lnTo>
                <a:lnTo>
                  <a:pt x="2411" y="4033"/>
                </a:lnTo>
                <a:lnTo>
                  <a:pt x="2412" y="4031"/>
                </a:lnTo>
                <a:lnTo>
                  <a:pt x="2413" y="4028"/>
                </a:lnTo>
                <a:lnTo>
                  <a:pt x="2413" y="4028"/>
                </a:lnTo>
                <a:lnTo>
                  <a:pt x="2410" y="3956"/>
                </a:lnTo>
                <a:lnTo>
                  <a:pt x="2410" y="3956"/>
                </a:lnTo>
                <a:lnTo>
                  <a:pt x="2411" y="3953"/>
                </a:lnTo>
                <a:lnTo>
                  <a:pt x="2412" y="3948"/>
                </a:lnTo>
                <a:lnTo>
                  <a:pt x="2416" y="3944"/>
                </a:lnTo>
                <a:lnTo>
                  <a:pt x="2416" y="3944"/>
                </a:lnTo>
                <a:lnTo>
                  <a:pt x="2419" y="3938"/>
                </a:lnTo>
                <a:lnTo>
                  <a:pt x="2421" y="3934"/>
                </a:lnTo>
                <a:lnTo>
                  <a:pt x="2423" y="3931"/>
                </a:lnTo>
                <a:lnTo>
                  <a:pt x="2423" y="3931"/>
                </a:lnTo>
                <a:lnTo>
                  <a:pt x="2423" y="3929"/>
                </a:lnTo>
                <a:lnTo>
                  <a:pt x="2424" y="3926"/>
                </a:lnTo>
                <a:lnTo>
                  <a:pt x="2426" y="3924"/>
                </a:lnTo>
                <a:lnTo>
                  <a:pt x="2431" y="3917"/>
                </a:lnTo>
                <a:lnTo>
                  <a:pt x="2431" y="3917"/>
                </a:lnTo>
                <a:lnTo>
                  <a:pt x="2431" y="3914"/>
                </a:lnTo>
                <a:lnTo>
                  <a:pt x="2432" y="3910"/>
                </a:lnTo>
                <a:lnTo>
                  <a:pt x="2434" y="3907"/>
                </a:lnTo>
                <a:lnTo>
                  <a:pt x="2434" y="3907"/>
                </a:lnTo>
                <a:lnTo>
                  <a:pt x="2435" y="3888"/>
                </a:lnTo>
                <a:lnTo>
                  <a:pt x="2435" y="3888"/>
                </a:lnTo>
                <a:lnTo>
                  <a:pt x="2436" y="3881"/>
                </a:lnTo>
                <a:lnTo>
                  <a:pt x="2436" y="3881"/>
                </a:lnTo>
                <a:lnTo>
                  <a:pt x="2435" y="3872"/>
                </a:lnTo>
                <a:lnTo>
                  <a:pt x="2432" y="3860"/>
                </a:lnTo>
                <a:lnTo>
                  <a:pt x="2428" y="3849"/>
                </a:lnTo>
                <a:lnTo>
                  <a:pt x="2425" y="3841"/>
                </a:lnTo>
                <a:lnTo>
                  <a:pt x="2425" y="3841"/>
                </a:lnTo>
                <a:lnTo>
                  <a:pt x="2421" y="3832"/>
                </a:lnTo>
                <a:lnTo>
                  <a:pt x="2418" y="3821"/>
                </a:lnTo>
                <a:lnTo>
                  <a:pt x="2412" y="3807"/>
                </a:lnTo>
                <a:lnTo>
                  <a:pt x="2412" y="3800"/>
                </a:lnTo>
                <a:lnTo>
                  <a:pt x="2412" y="3800"/>
                </a:lnTo>
                <a:lnTo>
                  <a:pt x="2412" y="3798"/>
                </a:lnTo>
                <a:lnTo>
                  <a:pt x="2412" y="3791"/>
                </a:lnTo>
                <a:lnTo>
                  <a:pt x="2412" y="3791"/>
                </a:lnTo>
                <a:lnTo>
                  <a:pt x="2411" y="3790"/>
                </a:lnTo>
                <a:lnTo>
                  <a:pt x="2410" y="3787"/>
                </a:lnTo>
                <a:lnTo>
                  <a:pt x="2406" y="3786"/>
                </a:lnTo>
                <a:lnTo>
                  <a:pt x="2402" y="3786"/>
                </a:lnTo>
                <a:lnTo>
                  <a:pt x="2399" y="3787"/>
                </a:lnTo>
                <a:lnTo>
                  <a:pt x="2399" y="3787"/>
                </a:lnTo>
                <a:lnTo>
                  <a:pt x="2392" y="3788"/>
                </a:lnTo>
                <a:lnTo>
                  <a:pt x="2392" y="3788"/>
                </a:lnTo>
                <a:lnTo>
                  <a:pt x="2390" y="3792"/>
                </a:lnTo>
                <a:lnTo>
                  <a:pt x="2389" y="3794"/>
                </a:lnTo>
                <a:lnTo>
                  <a:pt x="2389" y="3798"/>
                </a:lnTo>
                <a:lnTo>
                  <a:pt x="2390" y="3801"/>
                </a:lnTo>
                <a:lnTo>
                  <a:pt x="2390" y="3801"/>
                </a:lnTo>
                <a:lnTo>
                  <a:pt x="2394" y="3805"/>
                </a:lnTo>
                <a:lnTo>
                  <a:pt x="2397" y="3808"/>
                </a:lnTo>
                <a:lnTo>
                  <a:pt x="2402" y="3812"/>
                </a:lnTo>
                <a:lnTo>
                  <a:pt x="2403" y="3816"/>
                </a:lnTo>
                <a:lnTo>
                  <a:pt x="2403" y="3816"/>
                </a:lnTo>
                <a:lnTo>
                  <a:pt x="2404" y="3824"/>
                </a:lnTo>
                <a:lnTo>
                  <a:pt x="2405" y="3829"/>
                </a:lnTo>
                <a:lnTo>
                  <a:pt x="2405" y="3830"/>
                </a:lnTo>
                <a:lnTo>
                  <a:pt x="2405" y="3830"/>
                </a:lnTo>
                <a:lnTo>
                  <a:pt x="2402" y="3827"/>
                </a:lnTo>
                <a:lnTo>
                  <a:pt x="2397" y="3826"/>
                </a:lnTo>
                <a:lnTo>
                  <a:pt x="2397" y="3826"/>
                </a:lnTo>
                <a:lnTo>
                  <a:pt x="2383" y="3824"/>
                </a:lnTo>
                <a:lnTo>
                  <a:pt x="2373" y="3826"/>
                </a:lnTo>
                <a:lnTo>
                  <a:pt x="2366" y="3829"/>
                </a:lnTo>
                <a:lnTo>
                  <a:pt x="2360" y="3834"/>
                </a:lnTo>
                <a:lnTo>
                  <a:pt x="2356" y="3838"/>
                </a:lnTo>
                <a:lnTo>
                  <a:pt x="2354" y="3842"/>
                </a:lnTo>
                <a:lnTo>
                  <a:pt x="2353" y="3846"/>
                </a:lnTo>
                <a:lnTo>
                  <a:pt x="2353" y="3846"/>
                </a:lnTo>
                <a:lnTo>
                  <a:pt x="2350" y="3848"/>
                </a:lnTo>
                <a:lnTo>
                  <a:pt x="2350" y="3848"/>
                </a:lnTo>
                <a:lnTo>
                  <a:pt x="2347" y="3852"/>
                </a:lnTo>
                <a:lnTo>
                  <a:pt x="2346" y="3856"/>
                </a:lnTo>
                <a:lnTo>
                  <a:pt x="2346" y="3858"/>
                </a:lnTo>
                <a:lnTo>
                  <a:pt x="2347" y="3860"/>
                </a:lnTo>
                <a:lnTo>
                  <a:pt x="2351" y="3863"/>
                </a:lnTo>
                <a:lnTo>
                  <a:pt x="2353" y="3864"/>
                </a:lnTo>
                <a:lnTo>
                  <a:pt x="2353" y="3879"/>
                </a:lnTo>
                <a:lnTo>
                  <a:pt x="2353" y="3879"/>
                </a:lnTo>
                <a:lnTo>
                  <a:pt x="2354" y="3880"/>
                </a:lnTo>
                <a:lnTo>
                  <a:pt x="2347" y="3881"/>
                </a:lnTo>
                <a:lnTo>
                  <a:pt x="2347" y="3881"/>
                </a:lnTo>
                <a:lnTo>
                  <a:pt x="2341" y="3881"/>
                </a:lnTo>
                <a:lnTo>
                  <a:pt x="2337" y="3883"/>
                </a:lnTo>
                <a:lnTo>
                  <a:pt x="2326" y="3887"/>
                </a:lnTo>
                <a:lnTo>
                  <a:pt x="2314" y="3893"/>
                </a:lnTo>
                <a:lnTo>
                  <a:pt x="2314" y="3893"/>
                </a:lnTo>
                <a:lnTo>
                  <a:pt x="2300" y="3903"/>
                </a:lnTo>
                <a:lnTo>
                  <a:pt x="2277" y="3917"/>
                </a:lnTo>
                <a:lnTo>
                  <a:pt x="2277" y="3917"/>
                </a:lnTo>
                <a:lnTo>
                  <a:pt x="2273" y="3919"/>
                </a:lnTo>
                <a:lnTo>
                  <a:pt x="2271" y="3922"/>
                </a:lnTo>
                <a:lnTo>
                  <a:pt x="2270" y="3924"/>
                </a:lnTo>
                <a:lnTo>
                  <a:pt x="2270" y="3926"/>
                </a:lnTo>
                <a:lnTo>
                  <a:pt x="2270" y="3930"/>
                </a:lnTo>
                <a:lnTo>
                  <a:pt x="2270" y="3931"/>
                </a:lnTo>
                <a:lnTo>
                  <a:pt x="2270" y="3931"/>
                </a:lnTo>
                <a:lnTo>
                  <a:pt x="2282" y="3970"/>
                </a:lnTo>
                <a:lnTo>
                  <a:pt x="2282" y="3970"/>
                </a:lnTo>
                <a:lnTo>
                  <a:pt x="2285" y="3980"/>
                </a:lnTo>
                <a:lnTo>
                  <a:pt x="2286" y="3990"/>
                </a:lnTo>
                <a:lnTo>
                  <a:pt x="2286" y="3990"/>
                </a:lnTo>
                <a:lnTo>
                  <a:pt x="2288" y="3996"/>
                </a:lnTo>
                <a:lnTo>
                  <a:pt x="2289" y="3999"/>
                </a:lnTo>
                <a:lnTo>
                  <a:pt x="2289" y="3999"/>
                </a:lnTo>
                <a:lnTo>
                  <a:pt x="2299" y="4016"/>
                </a:lnTo>
                <a:lnTo>
                  <a:pt x="2299" y="4016"/>
                </a:lnTo>
                <a:lnTo>
                  <a:pt x="2301" y="4018"/>
                </a:lnTo>
                <a:lnTo>
                  <a:pt x="2302" y="4018"/>
                </a:lnTo>
                <a:lnTo>
                  <a:pt x="2303" y="4017"/>
                </a:lnTo>
                <a:lnTo>
                  <a:pt x="2303" y="4011"/>
                </a:lnTo>
                <a:lnTo>
                  <a:pt x="2306" y="4020"/>
                </a:lnTo>
                <a:lnTo>
                  <a:pt x="2303" y="4036"/>
                </a:lnTo>
                <a:lnTo>
                  <a:pt x="2303" y="4036"/>
                </a:lnTo>
                <a:lnTo>
                  <a:pt x="2301" y="4050"/>
                </a:lnTo>
                <a:lnTo>
                  <a:pt x="2300" y="4056"/>
                </a:lnTo>
                <a:lnTo>
                  <a:pt x="2299" y="4062"/>
                </a:lnTo>
                <a:lnTo>
                  <a:pt x="2299" y="4062"/>
                </a:lnTo>
                <a:lnTo>
                  <a:pt x="2300" y="4082"/>
                </a:lnTo>
                <a:lnTo>
                  <a:pt x="2300" y="4101"/>
                </a:lnTo>
                <a:lnTo>
                  <a:pt x="2300" y="4123"/>
                </a:lnTo>
                <a:lnTo>
                  <a:pt x="2300" y="4123"/>
                </a:lnTo>
                <a:lnTo>
                  <a:pt x="2299" y="4130"/>
                </a:lnTo>
                <a:lnTo>
                  <a:pt x="2296" y="4145"/>
                </a:lnTo>
                <a:lnTo>
                  <a:pt x="2296" y="4145"/>
                </a:lnTo>
                <a:lnTo>
                  <a:pt x="2295" y="4160"/>
                </a:lnTo>
                <a:lnTo>
                  <a:pt x="2295" y="4185"/>
                </a:lnTo>
                <a:lnTo>
                  <a:pt x="2295" y="4216"/>
                </a:lnTo>
                <a:lnTo>
                  <a:pt x="2295" y="4216"/>
                </a:lnTo>
                <a:lnTo>
                  <a:pt x="2295" y="4218"/>
                </a:lnTo>
                <a:lnTo>
                  <a:pt x="2294" y="4222"/>
                </a:lnTo>
                <a:lnTo>
                  <a:pt x="2294" y="4222"/>
                </a:lnTo>
                <a:lnTo>
                  <a:pt x="2294" y="4225"/>
                </a:lnTo>
                <a:lnTo>
                  <a:pt x="2294" y="4229"/>
                </a:lnTo>
                <a:lnTo>
                  <a:pt x="2295" y="4233"/>
                </a:lnTo>
                <a:lnTo>
                  <a:pt x="2295" y="4241"/>
                </a:lnTo>
                <a:lnTo>
                  <a:pt x="2295" y="4241"/>
                </a:lnTo>
                <a:lnTo>
                  <a:pt x="2294" y="4253"/>
                </a:lnTo>
                <a:lnTo>
                  <a:pt x="2075" y="4253"/>
                </a:lnTo>
                <a:lnTo>
                  <a:pt x="2075" y="4266"/>
                </a:lnTo>
                <a:lnTo>
                  <a:pt x="2075" y="4266"/>
                </a:lnTo>
                <a:lnTo>
                  <a:pt x="2075" y="4320"/>
                </a:lnTo>
                <a:lnTo>
                  <a:pt x="2075" y="4320"/>
                </a:lnTo>
                <a:lnTo>
                  <a:pt x="2075" y="4328"/>
                </a:lnTo>
                <a:lnTo>
                  <a:pt x="1903" y="4328"/>
                </a:lnTo>
                <a:lnTo>
                  <a:pt x="1903" y="4341"/>
                </a:lnTo>
                <a:lnTo>
                  <a:pt x="1903" y="4341"/>
                </a:lnTo>
                <a:lnTo>
                  <a:pt x="1903" y="4396"/>
                </a:lnTo>
                <a:lnTo>
                  <a:pt x="1903" y="4396"/>
                </a:lnTo>
                <a:lnTo>
                  <a:pt x="1903" y="4407"/>
                </a:lnTo>
                <a:lnTo>
                  <a:pt x="1868" y="4407"/>
                </a:lnTo>
                <a:lnTo>
                  <a:pt x="1868" y="4420"/>
                </a:lnTo>
                <a:lnTo>
                  <a:pt x="1869" y="4420"/>
                </a:lnTo>
                <a:lnTo>
                  <a:pt x="1869" y="4474"/>
                </a:lnTo>
                <a:lnTo>
                  <a:pt x="1868" y="4474"/>
                </a:lnTo>
                <a:lnTo>
                  <a:pt x="1868" y="4485"/>
                </a:lnTo>
                <a:lnTo>
                  <a:pt x="1851" y="4485"/>
                </a:lnTo>
                <a:lnTo>
                  <a:pt x="1822" y="4522"/>
                </a:lnTo>
                <a:lnTo>
                  <a:pt x="1822" y="4526"/>
                </a:lnTo>
                <a:lnTo>
                  <a:pt x="1797" y="4526"/>
                </a:lnTo>
                <a:lnTo>
                  <a:pt x="1797" y="4538"/>
                </a:lnTo>
                <a:lnTo>
                  <a:pt x="1822" y="4538"/>
                </a:lnTo>
                <a:lnTo>
                  <a:pt x="1822" y="4541"/>
                </a:lnTo>
                <a:lnTo>
                  <a:pt x="1894" y="4541"/>
                </a:lnTo>
                <a:lnTo>
                  <a:pt x="1894" y="4541"/>
                </a:lnTo>
                <a:lnTo>
                  <a:pt x="1892" y="4550"/>
                </a:lnTo>
                <a:lnTo>
                  <a:pt x="1892" y="4558"/>
                </a:lnTo>
                <a:lnTo>
                  <a:pt x="1892" y="4558"/>
                </a:lnTo>
                <a:lnTo>
                  <a:pt x="1893" y="4568"/>
                </a:lnTo>
                <a:lnTo>
                  <a:pt x="1895" y="4579"/>
                </a:lnTo>
                <a:lnTo>
                  <a:pt x="1900" y="4587"/>
                </a:lnTo>
                <a:lnTo>
                  <a:pt x="1907" y="4595"/>
                </a:lnTo>
                <a:lnTo>
                  <a:pt x="1615" y="4595"/>
                </a:lnTo>
                <a:lnTo>
                  <a:pt x="1615" y="4595"/>
                </a:lnTo>
                <a:lnTo>
                  <a:pt x="1621" y="4587"/>
                </a:lnTo>
                <a:lnTo>
                  <a:pt x="1621" y="4586"/>
                </a:lnTo>
                <a:lnTo>
                  <a:pt x="1622" y="4586"/>
                </a:lnTo>
                <a:lnTo>
                  <a:pt x="1622" y="4586"/>
                </a:lnTo>
                <a:lnTo>
                  <a:pt x="1624" y="4573"/>
                </a:lnTo>
                <a:lnTo>
                  <a:pt x="1627" y="4560"/>
                </a:lnTo>
                <a:lnTo>
                  <a:pt x="1627" y="4547"/>
                </a:lnTo>
                <a:lnTo>
                  <a:pt x="1625" y="4537"/>
                </a:lnTo>
                <a:lnTo>
                  <a:pt x="1625" y="4537"/>
                </a:lnTo>
                <a:lnTo>
                  <a:pt x="1623" y="4525"/>
                </a:lnTo>
                <a:lnTo>
                  <a:pt x="1618" y="4514"/>
                </a:lnTo>
                <a:lnTo>
                  <a:pt x="1614" y="4504"/>
                </a:lnTo>
                <a:lnTo>
                  <a:pt x="1609" y="4495"/>
                </a:lnTo>
                <a:lnTo>
                  <a:pt x="1603" y="4488"/>
                </a:lnTo>
                <a:lnTo>
                  <a:pt x="1598" y="4481"/>
                </a:lnTo>
                <a:lnTo>
                  <a:pt x="1586" y="4471"/>
                </a:lnTo>
                <a:lnTo>
                  <a:pt x="1586" y="4471"/>
                </a:lnTo>
                <a:lnTo>
                  <a:pt x="1618" y="4471"/>
                </a:lnTo>
                <a:lnTo>
                  <a:pt x="1661" y="4468"/>
                </a:lnTo>
                <a:lnTo>
                  <a:pt x="1661" y="4468"/>
                </a:lnTo>
                <a:lnTo>
                  <a:pt x="1672" y="4465"/>
                </a:lnTo>
                <a:lnTo>
                  <a:pt x="1682" y="4460"/>
                </a:lnTo>
                <a:lnTo>
                  <a:pt x="1690" y="4456"/>
                </a:lnTo>
                <a:lnTo>
                  <a:pt x="1697" y="4450"/>
                </a:lnTo>
                <a:lnTo>
                  <a:pt x="1704" y="4444"/>
                </a:lnTo>
                <a:lnTo>
                  <a:pt x="1709" y="4437"/>
                </a:lnTo>
                <a:lnTo>
                  <a:pt x="1713" y="4430"/>
                </a:lnTo>
                <a:lnTo>
                  <a:pt x="1717" y="4423"/>
                </a:lnTo>
                <a:lnTo>
                  <a:pt x="1722" y="4411"/>
                </a:lnTo>
                <a:lnTo>
                  <a:pt x="1725" y="4399"/>
                </a:lnTo>
                <a:lnTo>
                  <a:pt x="1727" y="4382"/>
                </a:lnTo>
                <a:lnTo>
                  <a:pt x="1727" y="4382"/>
                </a:lnTo>
                <a:lnTo>
                  <a:pt x="1726" y="4369"/>
                </a:lnTo>
                <a:lnTo>
                  <a:pt x="1724" y="4357"/>
                </a:lnTo>
                <a:lnTo>
                  <a:pt x="1719" y="4347"/>
                </a:lnTo>
                <a:lnTo>
                  <a:pt x="1715" y="4338"/>
                </a:lnTo>
                <a:lnTo>
                  <a:pt x="1708" y="4331"/>
                </a:lnTo>
                <a:lnTo>
                  <a:pt x="1702" y="4324"/>
                </a:lnTo>
                <a:lnTo>
                  <a:pt x="1695" y="4319"/>
                </a:lnTo>
                <a:lnTo>
                  <a:pt x="1688" y="4314"/>
                </a:lnTo>
                <a:lnTo>
                  <a:pt x="1674" y="4309"/>
                </a:lnTo>
                <a:lnTo>
                  <a:pt x="1661" y="4305"/>
                </a:lnTo>
                <a:lnTo>
                  <a:pt x="1650" y="4304"/>
                </a:lnTo>
                <a:lnTo>
                  <a:pt x="1558" y="4303"/>
                </a:lnTo>
                <a:lnTo>
                  <a:pt x="1557" y="4297"/>
                </a:lnTo>
                <a:lnTo>
                  <a:pt x="1605" y="4202"/>
                </a:lnTo>
                <a:lnTo>
                  <a:pt x="1784" y="3821"/>
                </a:lnTo>
                <a:lnTo>
                  <a:pt x="1782" y="3817"/>
                </a:lnTo>
                <a:lnTo>
                  <a:pt x="1784" y="3814"/>
                </a:lnTo>
                <a:lnTo>
                  <a:pt x="1788" y="3816"/>
                </a:lnTo>
                <a:lnTo>
                  <a:pt x="1964" y="3376"/>
                </a:lnTo>
                <a:lnTo>
                  <a:pt x="1961" y="3375"/>
                </a:lnTo>
                <a:lnTo>
                  <a:pt x="1965" y="3364"/>
                </a:lnTo>
                <a:lnTo>
                  <a:pt x="1968" y="3366"/>
                </a:lnTo>
                <a:lnTo>
                  <a:pt x="2125" y="2872"/>
                </a:lnTo>
                <a:lnTo>
                  <a:pt x="2135" y="2870"/>
                </a:lnTo>
                <a:lnTo>
                  <a:pt x="2165" y="3081"/>
                </a:lnTo>
                <a:lnTo>
                  <a:pt x="2148" y="3084"/>
                </a:lnTo>
                <a:lnTo>
                  <a:pt x="2155" y="3129"/>
                </a:lnTo>
                <a:lnTo>
                  <a:pt x="2139" y="3133"/>
                </a:lnTo>
                <a:lnTo>
                  <a:pt x="2165" y="3279"/>
                </a:lnTo>
                <a:lnTo>
                  <a:pt x="2184" y="3275"/>
                </a:lnTo>
                <a:lnTo>
                  <a:pt x="2192" y="3326"/>
                </a:lnTo>
                <a:lnTo>
                  <a:pt x="2194" y="3326"/>
                </a:lnTo>
                <a:lnTo>
                  <a:pt x="2197" y="3338"/>
                </a:lnTo>
                <a:lnTo>
                  <a:pt x="1959" y="3680"/>
                </a:lnTo>
                <a:lnTo>
                  <a:pt x="1972" y="3688"/>
                </a:lnTo>
                <a:lnTo>
                  <a:pt x="1972" y="3688"/>
                </a:lnTo>
                <a:lnTo>
                  <a:pt x="2026" y="3725"/>
                </a:lnTo>
                <a:lnTo>
                  <a:pt x="2026" y="3725"/>
                </a:lnTo>
                <a:lnTo>
                  <a:pt x="2038" y="3734"/>
                </a:lnTo>
                <a:lnTo>
                  <a:pt x="2491" y="3082"/>
                </a:lnTo>
                <a:lnTo>
                  <a:pt x="2491" y="4113"/>
                </a:lnTo>
                <a:lnTo>
                  <a:pt x="3101" y="4113"/>
                </a:lnTo>
                <a:lnTo>
                  <a:pt x="3101" y="4113"/>
                </a:lnTo>
                <a:lnTo>
                  <a:pt x="3079" y="4044"/>
                </a:lnTo>
                <a:lnTo>
                  <a:pt x="3057" y="3976"/>
                </a:lnTo>
                <a:lnTo>
                  <a:pt x="3033" y="3909"/>
                </a:lnTo>
                <a:lnTo>
                  <a:pt x="3008" y="3844"/>
                </a:lnTo>
                <a:lnTo>
                  <a:pt x="3008" y="3844"/>
                </a:lnTo>
                <a:lnTo>
                  <a:pt x="2990" y="3805"/>
                </a:lnTo>
                <a:lnTo>
                  <a:pt x="2974" y="3766"/>
                </a:lnTo>
                <a:lnTo>
                  <a:pt x="2957" y="3731"/>
                </a:lnTo>
                <a:lnTo>
                  <a:pt x="2939" y="3696"/>
                </a:lnTo>
                <a:lnTo>
                  <a:pt x="2921" y="3663"/>
                </a:lnTo>
                <a:lnTo>
                  <a:pt x="2901" y="3633"/>
                </a:lnTo>
                <a:lnTo>
                  <a:pt x="2880" y="3604"/>
                </a:lnTo>
                <a:lnTo>
                  <a:pt x="2858" y="3576"/>
                </a:lnTo>
                <a:lnTo>
                  <a:pt x="2835" y="3551"/>
                </a:lnTo>
                <a:lnTo>
                  <a:pt x="2809" y="3528"/>
                </a:lnTo>
                <a:lnTo>
                  <a:pt x="2782" y="3505"/>
                </a:lnTo>
                <a:lnTo>
                  <a:pt x="2753" y="3485"/>
                </a:lnTo>
                <a:lnTo>
                  <a:pt x="2721" y="3465"/>
                </a:lnTo>
                <a:lnTo>
                  <a:pt x="2687" y="3448"/>
                </a:lnTo>
                <a:lnTo>
                  <a:pt x="2650" y="3432"/>
                </a:lnTo>
                <a:lnTo>
                  <a:pt x="2610" y="3417"/>
                </a:lnTo>
                <a:lnTo>
                  <a:pt x="2610" y="3417"/>
                </a:lnTo>
                <a:lnTo>
                  <a:pt x="2599" y="3384"/>
                </a:lnTo>
                <a:lnTo>
                  <a:pt x="2587" y="3348"/>
                </a:lnTo>
                <a:lnTo>
                  <a:pt x="2574" y="3305"/>
                </a:lnTo>
                <a:lnTo>
                  <a:pt x="2562" y="3259"/>
                </a:lnTo>
                <a:lnTo>
                  <a:pt x="2550" y="3213"/>
                </a:lnTo>
                <a:lnTo>
                  <a:pt x="2546" y="3191"/>
                </a:lnTo>
                <a:lnTo>
                  <a:pt x="2543" y="3170"/>
                </a:lnTo>
                <a:lnTo>
                  <a:pt x="2542" y="3152"/>
                </a:lnTo>
                <a:lnTo>
                  <a:pt x="2542" y="3136"/>
                </a:lnTo>
                <a:lnTo>
                  <a:pt x="2542" y="3136"/>
                </a:lnTo>
                <a:lnTo>
                  <a:pt x="2543" y="3122"/>
                </a:lnTo>
                <a:lnTo>
                  <a:pt x="2545" y="3111"/>
                </a:lnTo>
                <a:lnTo>
                  <a:pt x="2548" y="3100"/>
                </a:lnTo>
                <a:lnTo>
                  <a:pt x="2551" y="3091"/>
                </a:lnTo>
                <a:lnTo>
                  <a:pt x="2555" y="3083"/>
                </a:lnTo>
                <a:lnTo>
                  <a:pt x="2558" y="3076"/>
                </a:lnTo>
                <a:lnTo>
                  <a:pt x="2566" y="3064"/>
                </a:lnTo>
                <a:lnTo>
                  <a:pt x="2574" y="3057"/>
                </a:lnTo>
                <a:lnTo>
                  <a:pt x="2581" y="3053"/>
                </a:lnTo>
                <a:lnTo>
                  <a:pt x="2587" y="3050"/>
                </a:lnTo>
                <a:lnTo>
                  <a:pt x="2587" y="3050"/>
                </a:lnTo>
                <a:lnTo>
                  <a:pt x="2610" y="3041"/>
                </a:lnTo>
                <a:lnTo>
                  <a:pt x="2632" y="3031"/>
                </a:lnTo>
                <a:lnTo>
                  <a:pt x="2654" y="3019"/>
                </a:lnTo>
                <a:lnTo>
                  <a:pt x="2676" y="3008"/>
                </a:lnTo>
                <a:lnTo>
                  <a:pt x="2698" y="2996"/>
                </a:lnTo>
                <a:lnTo>
                  <a:pt x="2719" y="2982"/>
                </a:lnTo>
                <a:lnTo>
                  <a:pt x="2761" y="2954"/>
                </a:lnTo>
                <a:lnTo>
                  <a:pt x="2801" y="2924"/>
                </a:lnTo>
                <a:lnTo>
                  <a:pt x="2841" y="2891"/>
                </a:lnTo>
                <a:lnTo>
                  <a:pt x="2880" y="2856"/>
                </a:lnTo>
                <a:lnTo>
                  <a:pt x="2916" y="2818"/>
                </a:lnTo>
                <a:lnTo>
                  <a:pt x="2952" y="2778"/>
                </a:lnTo>
                <a:lnTo>
                  <a:pt x="2987" y="2735"/>
                </a:lnTo>
                <a:lnTo>
                  <a:pt x="3020" y="2691"/>
                </a:lnTo>
                <a:lnTo>
                  <a:pt x="3052" y="2645"/>
                </a:lnTo>
                <a:lnTo>
                  <a:pt x="3082" y="2596"/>
                </a:lnTo>
                <a:lnTo>
                  <a:pt x="3111" y="2546"/>
                </a:lnTo>
                <a:lnTo>
                  <a:pt x="3139" y="2494"/>
                </a:lnTo>
                <a:lnTo>
                  <a:pt x="3165" y="2440"/>
                </a:lnTo>
                <a:lnTo>
                  <a:pt x="3189" y="2384"/>
                </a:lnTo>
                <a:lnTo>
                  <a:pt x="3213" y="2328"/>
                </a:lnTo>
                <a:lnTo>
                  <a:pt x="3234" y="2268"/>
                </a:lnTo>
                <a:lnTo>
                  <a:pt x="3253" y="2207"/>
                </a:lnTo>
                <a:lnTo>
                  <a:pt x="3272" y="2146"/>
                </a:lnTo>
                <a:lnTo>
                  <a:pt x="3288" y="2082"/>
                </a:lnTo>
                <a:lnTo>
                  <a:pt x="3302" y="2017"/>
                </a:lnTo>
                <a:lnTo>
                  <a:pt x="3315" y="1951"/>
                </a:lnTo>
                <a:lnTo>
                  <a:pt x="3326" y="1884"/>
                </a:lnTo>
                <a:lnTo>
                  <a:pt x="3335" y="1815"/>
                </a:lnTo>
                <a:lnTo>
                  <a:pt x="3342" y="1746"/>
                </a:lnTo>
                <a:lnTo>
                  <a:pt x="3348" y="1676"/>
                </a:lnTo>
                <a:lnTo>
                  <a:pt x="3352" y="1605"/>
                </a:lnTo>
                <a:lnTo>
                  <a:pt x="3354" y="1533"/>
                </a:lnTo>
                <a:lnTo>
                  <a:pt x="3354" y="1460"/>
                </a:lnTo>
                <a:lnTo>
                  <a:pt x="3352" y="1386"/>
                </a:lnTo>
                <a:lnTo>
                  <a:pt x="3352" y="1386"/>
                </a:lnTo>
                <a:lnTo>
                  <a:pt x="3348" y="1344"/>
                </a:lnTo>
                <a:lnTo>
                  <a:pt x="3345" y="1301"/>
                </a:lnTo>
                <a:lnTo>
                  <a:pt x="3340" y="1260"/>
                </a:lnTo>
                <a:lnTo>
                  <a:pt x="3334" y="1220"/>
                </a:lnTo>
                <a:lnTo>
                  <a:pt x="3327" y="1181"/>
                </a:lnTo>
                <a:lnTo>
                  <a:pt x="3319" y="1141"/>
                </a:lnTo>
                <a:lnTo>
                  <a:pt x="3311" y="1104"/>
                </a:lnTo>
                <a:lnTo>
                  <a:pt x="3301" y="1066"/>
                </a:lnTo>
                <a:lnTo>
                  <a:pt x="3290" y="1030"/>
                </a:lnTo>
                <a:lnTo>
                  <a:pt x="3279" y="994"/>
                </a:lnTo>
                <a:lnTo>
                  <a:pt x="3266" y="959"/>
                </a:lnTo>
                <a:lnTo>
                  <a:pt x="3252" y="926"/>
                </a:lnTo>
                <a:lnTo>
                  <a:pt x="3238" y="892"/>
                </a:lnTo>
                <a:lnTo>
                  <a:pt x="3223" y="858"/>
                </a:lnTo>
                <a:lnTo>
                  <a:pt x="3208" y="827"/>
                </a:lnTo>
                <a:lnTo>
                  <a:pt x="3191" y="796"/>
                </a:lnTo>
                <a:lnTo>
                  <a:pt x="3129" y="796"/>
                </a:lnTo>
                <a:lnTo>
                  <a:pt x="3129" y="796"/>
                </a:lnTo>
                <a:lnTo>
                  <a:pt x="3120" y="789"/>
                </a:lnTo>
                <a:lnTo>
                  <a:pt x="3111" y="782"/>
                </a:lnTo>
                <a:lnTo>
                  <a:pt x="3101" y="776"/>
                </a:lnTo>
                <a:lnTo>
                  <a:pt x="3101" y="776"/>
                </a:lnTo>
                <a:lnTo>
                  <a:pt x="3101" y="775"/>
                </a:lnTo>
                <a:lnTo>
                  <a:pt x="3099" y="770"/>
                </a:lnTo>
                <a:lnTo>
                  <a:pt x="3097" y="768"/>
                </a:lnTo>
                <a:lnTo>
                  <a:pt x="3094" y="766"/>
                </a:lnTo>
                <a:lnTo>
                  <a:pt x="3091" y="765"/>
                </a:lnTo>
                <a:lnTo>
                  <a:pt x="3086" y="765"/>
                </a:lnTo>
                <a:lnTo>
                  <a:pt x="3085" y="750"/>
                </a:lnTo>
                <a:lnTo>
                  <a:pt x="3085" y="750"/>
                </a:lnTo>
                <a:lnTo>
                  <a:pt x="3086" y="747"/>
                </a:lnTo>
                <a:lnTo>
                  <a:pt x="3090" y="741"/>
                </a:lnTo>
                <a:lnTo>
                  <a:pt x="3093" y="732"/>
                </a:lnTo>
                <a:lnTo>
                  <a:pt x="3094" y="726"/>
                </a:lnTo>
                <a:lnTo>
                  <a:pt x="3096" y="721"/>
                </a:lnTo>
                <a:lnTo>
                  <a:pt x="3094" y="717"/>
                </a:lnTo>
                <a:lnTo>
                  <a:pt x="3098" y="717"/>
                </a:lnTo>
                <a:lnTo>
                  <a:pt x="3093" y="711"/>
                </a:lnTo>
                <a:lnTo>
                  <a:pt x="3093" y="711"/>
                </a:lnTo>
                <a:lnTo>
                  <a:pt x="3093" y="707"/>
                </a:lnTo>
                <a:lnTo>
                  <a:pt x="3091" y="701"/>
                </a:lnTo>
                <a:lnTo>
                  <a:pt x="3088" y="695"/>
                </a:lnTo>
                <a:lnTo>
                  <a:pt x="3083" y="688"/>
                </a:lnTo>
                <a:lnTo>
                  <a:pt x="3075" y="684"/>
                </a:lnTo>
                <a:lnTo>
                  <a:pt x="3069" y="680"/>
                </a:lnTo>
                <a:lnTo>
                  <a:pt x="3063" y="679"/>
                </a:lnTo>
                <a:lnTo>
                  <a:pt x="3056" y="678"/>
                </a:lnTo>
                <a:lnTo>
                  <a:pt x="3048" y="677"/>
                </a:lnTo>
                <a:lnTo>
                  <a:pt x="3048" y="677"/>
                </a:lnTo>
                <a:lnTo>
                  <a:pt x="3040" y="679"/>
                </a:lnTo>
                <a:lnTo>
                  <a:pt x="3034" y="681"/>
                </a:lnTo>
                <a:lnTo>
                  <a:pt x="3028" y="686"/>
                </a:lnTo>
                <a:lnTo>
                  <a:pt x="3024" y="692"/>
                </a:lnTo>
                <a:lnTo>
                  <a:pt x="3019" y="699"/>
                </a:lnTo>
                <a:lnTo>
                  <a:pt x="3015" y="709"/>
                </a:lnTo>
                <a:lnTo>
                  <a:pt x="3012" y="722"/>
                </a:lnTo>
                <a:lnTo>
                  <a:pt x="3004" y="726"/>
                </a:lnTo>
                <a:lnTo>
                  <a:pt x="3004" y="726"/>
                </a:lnTo>
                <a:lnTo>
                  <a:pt x="3004" y="731"/>
                </a:lnTo>
                <a:lnTo>
                  <a:pt x="3005" y="735"/>
                </a:lnTo>
                <a:lnTo>
                  <a:pt x="3008" y="736"/>
                </a:lnTo>
                <a:lnTo>
                  <a:pt x="3010" y="735"/>
                </a:lnTo>
                <a:lnTo>
                  <a:pt x="3010" y="735"/>
                </a:lnTo>
                <a:lnTo>
                  <a:pt x="3021" y="732"/>
                </a:lnTo>
                <a:lnTo>
                  <a:pt x="3020" y="738"/>
                </a:lnTo>
                <a:lnTo>
                  <a:pt x="3020" y="738"/>
                </a:lnTo>
                <a:lnTo>
                  <a:pt x="3018" y="743"/>
                </a:lnTo>
                <a:lnTo>
                  <a:pt x="3017" y="747"/>
                </a:lnTo>
                <a:lnTo>
                  <a:pt x="3017" y="748"/>
                </a:lnTo>
                <a:lnTo>
                  <a:pt x="3019" y="748"/>
                </a:lnTo>
                <a:lnTo>
                  <a:pt x="3023" y="750"/>
                </a:lnTo>
                <a:lnTo>
                  <a:pt x="3026" y="759"/>
                </a:lnTo>
                <a:lnTo>
                  <a:pt x="3026" y="759"/>
                </a:lnTo>
                <a:lnTo>
                  <a:pt x="3026" y="761"/>
                </a:lnTo>
                <a:lnTo>
                  <a:pt x="3027" y="766"/>
                </a:lnTo>
                <a:lnTo>
                  <a:pt x="3030" y="769"/>
                </a:lnTo>
                <a:lnTo>
                  <a:pt x="3031" y="772"/>
                </a:lnTo>
                <a:lnTo>
                  <a:pt x="3034" y="773"/>
                </a:lnTo>
                <a:lnTo>
                  <a:pt x="3038" y="774"/>
                </a:lnTo>
                <a:lnTo>
                  <a:pt x="3038" y="774"/>
                </a:lnTo>
                <a:lnTo>
                  <a:pt x="3046" y="773"/>
                </a:lnTo>
                <a:lnTo>
                  <a:pt x="3047" y="780"/>
                </a:lnTo>
                <a:lnTo>
                  <a:pt x="3047" y="780"/>
                </a:lnTo>
                <a:lnTo>
                  <a:pt x="3035" y="784"/>
                </a:lnTo>
                <a:lnTo>
                  <a:pt x="3026" y="789"/>
                </a:lnTo>
                <a:lnTo>
                  <a:pt x="3021" y="792"/>
                </a:lnTo>
                <a:lnTo>
                  <a:pt x="3018" y="796"/>
                </a:lnTo>
                <a:lnTo>
                  <a:pt x="2969" y="796"/>
                </a:lnTo>
                <a:lnTo>
                  <a:pt x="2969" y="797"/>
                </a:lnTo>
                <a:lnTo>
                  <a:pt x="2931" y="787"/>
                </a:lnTo>
                <a:lnTo>
                  <a:pt x="2928" y="792"/>
                </a:lnTo>
                <a:lnTo>
                  <a:pt x="2961" y="869"/>
                </a:lnTo>
                <a:lnTo>
                  <a:pt x="2969" y="871"/>
                </a:lnTo>
                <a:lnTo>
                  <a:pt x="2969" y="1227"/>
                </a:lnTo>
                <a:lnTo>
                  <a:pt x="2969" y="1227"/>
                </a:lnTo>
                <a:lnTo>
                  <a:pt x="2968" y="1227"/>
                </a:lnTo>
                <a:lnTo>
                  <a:pt x="2968" y="1227"/>
                </a:lnTo>
                <a:lnTo>
                  <a:pt x="2966" y="1221"/>
                </a:lnTo>
                <a:lnTo>
                  <a:pt x="2964" y="1218"/>
                </a:lnTo>
                <a:lnTo>
                  <a:pt x="2960" y="1214"/>
                </a:lnTo>
                <a:lnTo>
                  <a:pt x="2955" y="1212"/>
                </a:lnTo>
                <a:lnTo>
                  <a:pt x="2947" y="1210"/>
                </a:lnTo>
                <a:lnTo>
                  <a:pt x="2940" y="1208"/>
                </a:lnTo>
                <a:lnTo>
                  <a:pt x="2940" y="1208"/>
                </a:lnTo>
                <a:lnTo>
                  <a:pt x="2940" y="1208"/>
                </a:lnTo>
                <a:lnTo>
                  <a:pt x="2191" y="211"/>
                </a:lnTo>
                <a:lnTo>
                  <a:pt x="2163" y="148"/>
                </a:lnTo>
                <a:lnTo>
                  <a:pt x="2172" y="141"/>
                </a:lnTo>
                <a:lnTo>
                  <a:pt x="2134" y="64"/>
                </a:lnTo>
                <a:lnTo>
                  <a:pt x="2134" y="37"/>
                </a:lnTo>
                <a:lnTo>
                  <a:pt x="2134" y="37"/>
                </a:lnTo>
                <a:lnTo>
                  <a:pt x="2133" y="34"/>
                </a:lnTo>
                <a:lnTo>
                  <a:pt x="2128" y="24"/>
                </a:lnTo>
                <a:lnTo>
                  <a:pt x="2125" y="19"/>
                </a:lnTo>
                <a:lnTo>
                  <a:pt x="2119" y="12"/>
                </a:lnTo>
                <a:lnTo>
                  <a:pt x="2112" y="6"/>
                </a:lnTo>
                <a:lnTo>
                  <a:pt x="2104" y="0"/>
                </a:lnTo>
                <a:lnTo>
                  <a:pt x="2104" y="0"/>
                </a:lnTo>
                <a:lnTo>
                  <a:pt x="2092" y="0"/>
                </a:lnTo>
                <a:lnTo>
                  <a:pt x="2083" y="0"/>
                </a:lnTo>
                <a:lnTo>
                  <a:pt x="2076" y="1"/>
                </a:lnTo>
                <a:lnTo>
                  <a:pt x="2069" y="6"/>
                </a:lnTo>
                <a:lnTo>
                  <a:pt x="2069" y="6"/>
                </a:lnTo>
                <a:lnTo>
                  <a:pt x="2049" y="21"/>
                </a:lnTo>
                <a:lnTo>
                  <a:pt x="2038" y="30"/>
                </a:lnTo>
                <a:lnTo>
                  <a:pt x="2033" y="59"/>
                </a:lnTo>
                <a:lnTo>
                  <a:pt x="2074" y="90"/>
                </a:lnTo>
                <a:lnTo>
                  <a:pt x="2074" y="88"/>
                </a:lnTo>
                <a:lnTo>
                  <a:pt x="2078" y="104"/>
                </a:lnTo>
                <a:lnTo>
                  <a:pt x="2076" y="125"/>
                </a:lnTo>
                <a:lnTo>
                  <a:pt x="2062" y="130"/>
                </a:lnTo>
                <a:lnTo>
                  <a:pt x="2075" y="133"/>
                </a:lnTo>
                <a:lnTo>
                  <a:pt x="2049" y="348"/>
                </a:lnTo>
                <a:lnTo>
                  <a:pt x="2027" y="344"/>
                </a:lnTo>
                <a:lnTo>
                  <a:pt x="2021" y="387"/>
                </a:lnTo>
                <a:lnTo>
                  <a:pt x="2011" y="386"/>
                </a:lnTo>
                <a:lnTo>
                  <a:pt x="2011" y="389"/>
                </a:lnTo>
                <a:lnTo>
                  <a:pt x="2011" y="389"/>
                </a:lnTo>
                <a:lnTo>
                  <a:pt x="2009" y="387"/>
                </a:lnTo>
                <a:lnTo>
                  <a:pt x="2009" y="387"/>
                </a:lnTo>
                <a:lnTo>
                  <a:pt x="2009" y="387"/>
                </a:lnTo>
                <a:lnTo>
                  <a:pt x="2009" y="387"/>
                </a:lnTo>
                <a:lnTo>
                  <a:pt x="2007" y="386"/>
                </a:lnTo>
                <a:lnTo>
                  <a:pt x="2007" y="386"/>
                </a:lnTo>
                <a:lnTo>
                  <a:pt x="2004" y="387"/>
                </a:lnTo>
                <a:lnTo>
                  <a:pt x="2003" y="387"/>
                </a:lnTo>
                <a:lnTo>
                  <a:pt x="2003" y="387"/>
                </a:lnTo>
                <a:lnTo>
                  <a:pt x="2001" y="387"/>
                </a:lnTo>
                <a:lnTo>
                  <a:pt x="2001" y="387"/>
                </a:lnTo>
                <a:lnTo>
                  <a:pt x="2001" y="387"/>
                </a:lnTo>
                <a:lnTo>
                  <a:pt x="2001" y="387"/>
                </a:lnTo>
                <a:lnTo>
                  <a:pt x="2001" y="386"/>
                </a:lnTo>
                <a:lnTo>
                  <a:pt x="2000" y="385"/>
                </a:lnTo>
                <a:lnTo>
                  <a:pt x="2000" y="385"/>
                </a:lnTo>
                <a:lnTo>
                  <a:pt x="1996" y="383"/>
                </a:lnTo>
                <a:lnTo>
                  <a:pt x="1996" y="383"/>
                </a:lnTo>
                <a:lnTo>
                  <a:pt x="1993" y="385"/>
                </a:lnTo>
                <a:lnTo>
                  <a:pt x="1992" y="385"/>
                </a:lnTo>
                <a:lnTo>
                  <a:pt x="1992" y="385"/>
                </a:lnTo>
                <a:lnTo>
                  <a:pt x="1992" y="385"/>
                </a:lnTo>
                <a:lnTo>
                  <a:pt x="1988" y="387"/>
                </a:lnTo>
                <a:lnTo>
                  <a:pt x="1987" y="389"/>
                </a:lnTo>
                <a:lnTo>
                  <a:pt x="1986" y="392"/>
                </a:lnTo>
                <a:lnTo>
                  <a:pt x="1986" y="394"/>
                </a:lnTo>
                <a:lnTo>
                  <a:pt x="1986" y="394"/>
                </a:lnTo>
                <a:lnTo>
                  <a:pt x="1986" y="396"/>
                </a:lnTo>
                <a:lnTo>
                  <a:pt x="1986" y="396"/>
                </a:lnTo>
                <a:lnTo>
                  <a:pt x="1986" y="397"/>
                </a:lnTo>
                <a:lnTo>
                  <a:pt x="1986" y="397"/>
                </a:lnTo>
                <a:lnTo>
                  <a:pt x="1985" y="401"/>
                </a:lnTo>
                <a:lnTo>
                  <a:pt x="1983" y="405"/>
                </a:lnTo>
                <a:lnTo>
                  <a:pt x="1983" y="412"/>
                </a:lnTo>
                <a:lnTo>
                  <a:pt x="1983" y="412"/>
                </a:lnTo>
                <a:lnTo>
                  <a:pt x="1979" y="417"/>
                </a:lnTo>
                <a:lnTo>
                  <a:pt x="1972" y="425"/>
                </a:lnTo>
                <a:lnTo>
                  <a:pt x="1972" y="425"/>
                </a:lnTo>
                <a:lnTo>
                  <a:pt x="1968" y="430"/>
                </a:lnTo>
                <a:lnTo>
                  <a:pt x="1965" y="434"/>
                </a:lnTo>
                <a:lnTo>
                  <a:pt x="1957" y="440"/>
                </a:lnTo>
                <a:lnTo>
                  <a:pt x="1957" y="440"/>
                </a:lnTo>
                <a:lnTo>
                  <a:pt x="1954" y="439"/>
                </a:lnTo>
                <a:lnTo>
                  <a:pt x="1953" y="434"/>
                </a:lnTo>
                <a:lnTo>
                  <a:pt x="1953" y="434"/>
                </a:lnTo>
                <a:lnTo>
                  <a:pt x="1950" y="430"/>
                </a:lnTo>
                <a:lnTo>
                  <a:pt x="1950" y="430"/>
                </a:lnTo>
                <a:lnTo>
                  <a:pt x="1946" y="415"/>
                </a:lnTo>
                <a:lnTo>
                  <a:pt x="1946" y="415"/>
                </a:lnTo>
                <a:lnTo>
                  <a:pt x="1944" y="409"/>
                </a:lnTo>
                <a:lnTo>
                  <a:pt x="1942" y="404"/>
                </a:lnTo>
                <a:lnTo>
                  <a:pt x="1944" y="402"/>
                </a:lnTo>
                <a:lnTo>
                  <a:pt x="1944" y="402"/>
                </a:lnTo>
                <a:lnTo>
                  <a:pt x="1944" y="402"/>
                </a:lnTo>
                <a:lnTo>
                  <a:pt x="1946" y="404"/>
                </a:lnTo>
                <a:lnTo>
                  <a:pt x="1946" y="404"/>
                </a:lnTo>
                <a:lnTo>
                  <a:pt x="1949" y="403"/>
                </a:lnTo>
                <a:lnTo>
                  <a:pt x="1949" y="402"/>
                </a:lnTo>
                <a:lnTo>
                  <a:pt x="1949" y="402"/>
                </a:lnTo>
                <a:lnTo>
                  <a:pt x="1950" y="399"/>
                </a:lnTo>
                <a:lnTo>
                  <a:pt x="1951" y="395"/>
                </a:lnTo>
                <a:lnTo>
                  <a:pt x="1951" y="395"/>
                </a:lnTo>
                <a:lnTo>
                  <a:pt x="1956" y="395"/>
                </a:lnTo>
                <a:lnTo>
                  <a:pt x="1956" y="395"/>
                </a:lnTo>
                <a:lnTo>
                  <a:pt x="1965" y="394"/>
                </a:lnTo>
                <a:lnTo>
                  <a:pt x="1971" y="392"/>
                </a:lnTo>
                <a:lnTo>
                  <a:pt x="1971" y="392"/>
                </a:lnTo>
                <a:lnTo>
                  <a:pt x="1971" y="390"/>
                </a:lnTo>
                <a:lnTo>
                  <a:pt x="1972" y="388"/>
                </a:lnTo>
                <a:lnTo>
                  <a:pt x="1972" y="388"/>
                </a:lnTo>
                <a:lnTo>
                  <a:pt x="1971" y="385"/>
                </a:lnTo>
                <a:lnTo>
                  <a:pt x="1968" y="381"/>
                </a:lnTo>
                <a:lnTo>
                  <a:pt x="1965" y="375"/>
                </a:lnTo>
                <a:lnTo>
                  <a:pt x="1965" y="375"/>
                </a:lnTo>
                <a:lnTo>
                  <a:pt x="1968" y="364"/>
                </a:lnTo>
                <a:lnTo>
                  <a:pt x="1968" y="364"/>
                </a:lnTo>
                <a:lnTo>
                  <a:pt x="1970" y="357"/>
                </a:lnTo>
                <a:lnTo>
                  <a:pt x="1970" y="357"/>
                </a:lnTo>
                <a:lnTo>
                  <a:pt x="1968" y="348"/>
                </a:lnTo>
                <a:lnTo>
                  <a:pt x="1966" y="339"/>
                </a:lnTo>
                <a:lnTo>
                  <a:pt x="1963" y="333"/>
                </a:lnTo>
                <a:lnTo>
                  <a:pt x="1958" y="327"/>
                </a:lnTo>
                <a:lnTo>
                  <a:pt x="1953" y="323"/>
                </a:lnTo>
                <a:lnTo>
                  <a:pt x="1950" y="321"/>
                </a:lnTo>
                <a:lnTo>
                  <a:pt x="1943" y="317"/>
                </a:lnTo>
                <a:lnTo>
                  <a:pt x="1943" y="317"/>
                </a:lnTo>
                <a:lnTo>
                  <a:pt x="1943" y="317"/>
                </a:lnTo>
                <a:lnTo>
                  <a:pt x="1943" y="317"/>
                </a:lnTo>
                <a:lnTo>
                  <a:pt x="1934" y="317"/>
                </a:lnTo>
                <a:lnTo>
                  <a:pt x="1934" y="317"/>
                </a:lnTo>
                <a:lnTo>
                  <a:pt x="1927" y="317"/>
                </a:lnTo>
                <a:lnTo>
                  <a:pt x="1921" y="319"/>
                </a:lnTo>
                <a:lnTo>
                  <a:pt x="1916" y="320"/>
                </a:lnTo>
                <a:lnTo>
                  <a:pt x="1913" y="322"/>
                </a:lnTo>
                <a:lnTo>
                  <a:pt x="1907" y="327"/>
                </a:lnTo>
                <a:lnTo>
                  <a:pt x="1903" y="330"/>
                </a:lnTo>
                <a:lnTo>
                  <a:pt x="1903" y="330"/>
                </a:lnTo>
                <a:lnTo>
                  <a:pt x="1900" y="331"/>
                </a:lnTo>
                <a:lnTo>
                  <a:pt x="1898" y="334"/>
                </a:lnTo>
                <a:lnTo>
                  <a:pt x="1895" y="336"/>
                </a:lnTo>
                <a:lnTo>
                  <a:pt x="1895" y="338"/>
                </a:lnTo>
                <a:lnTo>
                  <a:pt x="1895" y="338"/>
                </a:lnTo>
                <a:lnTo>
                  <a:pt x="1897" y="343"/>
                </a:lnTo>
                <a:lnTo>
                  <a:pt x="1897" y="345"/>
                </a:lnTo>
                <a:lnTo>
                  <a:pt x="1897" y="345"/>
                </a:lnTo>
                <a:lnTo>
                  <a:pt x="1895" y="357"/>
                </a:lnTo>
                <a:lnTo>
                  <a:pt x="1894" y="365"/>
                </a:lnTo>
                <a:lnTo>
                  <a:pt x="1894" y="365"/>
                </a:lnTo>
                <a:lnTo>
                  <a:pt x="1894" y="365"/>
                </a:lnTo>
                <a:lnTo>
                  <a:pt x="1894" y="365"/>
                </a:lnTo>
                <a:lnTo>
                  <a:pt x="1894" y="367"/>
                </a:lnTo>
                <a:lnTo>
                  <a:pt x="1894" y="367"/>
                </a:lnTo>
                <a:lnTo>
                  <a:pt x="1894" y="371"/>
                </a:lnTo>
                <a:lnTo>
                  <a:pt x="1894" y="371"/>
                </a:lnTo>
                <a:lnTo>
                  <a:pt x="1893" y="372"/>
                </a:lnTo>
                <a:lnTo>
                  <a:pt x="1892" y="373"/>
                </a:lnTo>
                <a:lnTo>
                  <a:pt x="1892" y="373"/>
                </a:lnTo>
                <a:lnTo>
                  <a:pt x="1886" y="374"/>
                </a:lnTo>
                <a:lnTo>
                  <a:pt x="1883" y="375"/>
                </a:lnTo>
                <a:lnTo>
                  <a:pt x="1883" y="375"/>
                </a:lnTo>
                <a:lnTo>
                  <a:pt x="1883" y="375"/>
                </a:lnTo>
                <a:lnTo>
                  <a:pt x="1883" y="375"/>
                </a:lnTo>
                <a:lnTo>
                  <a:pt x="1880" y="378"/>
                </a:lnTo>
                <a:lnTo>
                  <a:pt x="1880" y="378"/>
                </a:lnTo>
                <a:lnTo>
                  <a:pt x="1875" y="381"/>
                </a:lnTo>
                <a:lnTo>
                  <a:pt x="1875" y="381"/>
                </a:lnTo>
                <a:lnTo>
                  <a:pt x="1871" y="382"/>
                </a:lnTo>
                <a:lnTo>
                  <a:pt x="1866" y="386"/>
                </a:lnTo>
                <a:lnTo>
                  <a:pt x="1855" y="393"/>
                </a:lnTo>
                <a:lnTo>
                  <a:pt x="1855" y="393"/>
                </a:lnTo>
                <a:lnTo>
                  <a:pt x="1849" y="395"/>
                </a:lnTo>
                <a:lnTo>
                  <a:pt x="1843" y="399"/>
                </a:lnTo>
                <a:lnTo>
                  <a:pt x="1837" y="403"/>
                </a:lnTo>
                <a:lnTo>
                  <a:pt x="1837" y="403"/>
                </a:lnTo>
                <a:lnTo>
                  <a:pt x="1822" y="418"/>
                </a:lnTo>
                <a:lnTo>
                  <a:pt x="1822" y="418"/>
                </a:lnTo>
                <a:lnTo>
                  <a:pt x="1808" y="432"/>
                </a:lnTo>
                <a:lnTo>
                  <a:pt x="1808" y="432"/>
                </a:lnTo>
                <a:lnTo>
                  <a:pt x="1800" y="438"/>
                </a:lnTo>
                <a:lnTo>
                  <a:pt x="1800" y="438"/>
                </a:lnTo>
                <a:lnTo>
                  <a:pt x="1795" y="444"/>
                </a:lnTo>
                <a:lnTo>
                  <a:pt x="1795" y="444"/>
                </a:lnTo>
                <a:lnTo>
                  <a:pt x="1793" y="446"/>
                </a:lnTo>
                <a:lnTo>
                  <a:pt x="1792" y="448"/>
                </a:lnTo>
                <a:lnTo>
                  <a:pt x="1792" y="448"/>
                </a:lnTo>
                <a:lnTo>
                  <a:pt x="1791" y="451"/>
                </a:lnTo>
                <a:lnTo>
                  <a:pt x="1789" y="453"/>
                </a:lnTo>
                <a:lnTo>
                  <a:pt x="1789" y="453"/>
                </a:lnTo>
                <a:lnTo>
                  <a:pt x="1786" y="453"/>
                </a:lnTo>
                <a:lnTo>
                  <a:pt x="1785" y="454"/>
                </a:lnTo>
                <a:lnTo>
                  <a:pt x="1784" y="458"/>
                </a:lnTo>
                <a:lnTo>
                  <a:pt x="1784" y="458"/>
                </a:lnTo>
                <a:lnTo>
                  <a:pt x="1783" y="462"/>
                </a:lnTo>
                <a:lnTo>
                  <a:pt x="1783" y="462"/>
                </a:lnTo>
                <a:lnTo>
                  <a:pt x="1778" y="472"/>
                </a:lnTo>
                <a:lnTo>
                  <a:pt x="1773" y="485"/>
                </a:lnTo>
                <a:lnTo>
                  <a:pt x="1773" y="485"/>
                </a:lnTo>
                <a:lnTo>
                  <a:pt x="1770" y="489"/>
                </a:lnTo>
                <a:lnTo>
                  <a:pt x="1769" y="494"/>
                </a:lnTo>
                <a:lnTo>
                  <a:pt x="1768" y="498"/>
                </a:lnTo>
                <a:lnTo>
                  <a:pt x="1768" y="498"/>
                </a:lnTo>
                <a:lnTo>
                  <a:pt x="1768" y="498"/>
                </a:lnTo>
                <a:lnTo>
                  <a:pt x="1767" y="510"/>
                </a:lnTo>
                <a:lnTo>
                  <a:pt x="1766" y="533"/>
                </a:lnTo>
                <a:lnTo>
                  <a:pt x="1766" y="534"/>
                </a:lnTo>
                <a:lnTo>
                  <a:pt x="1766" y="534"/>
                </a:lnTo>
                <a:lnTo>
                  <a:pt x="1766" y="534"/>
                </a:lnTo>
                <a:lnTo>
                  <a:pt x="1769" y="542"/>
                </a:lnTo>
                <a:lnTo>
                  <a:pt x="1773" y="550"/>
                </a:lnTo>
                <a:lnTo>
                  <a:pt x="1778" y="556"/>
                </a:lnTo>
                <a:lnTo>
                  <a:pt x="1784" y="562"/>
                </a:lnTo>
                <a:lnTo>
                  <a:pt x="1790" y="567"/>
                </a:lnTo>
                <a:lnTo>
                  <a:pt x="1797" y="569"/>
                </a:lnTo>
                <a:lnTo>
                  <a:pt x="1807" y="572"/>
                </a:lnTo>
                <a:lnTo>
                  <a:pt x="1807" y="572"/>
                </a:lnTo>
                <a:lnTo>
                  <a:pt x="1813" y="575"/>
                </a:lnTo>
                <a:lnTo>
                  <a:pt x="1819" y="578"/>
                </a:lnTo>
                <a:lnTo>
                  <a:pt x="1829" y="585"/>
                </a:lnTo>
                <a:lnTo>
                  <a:pt x="1839" y="593"/>
                </a:lnTo>
                <a:lnTo>
                  <a:pt x="1846" y="601"/>
                </a:lnTo>
                <a:lnTo>
                  <a:pt x="1846" y="601"/>
                </a:lnTo>
                <a:lnTo>
                  <a:pt x="1858" y="616"/>
                </a:lnTo>
                <a:lnTo>
                  <a:pt x="1858" y="616"/>
                </a:lnTo>
                <a:lnTo>
                  <a:pt x="1858" y="624"/>
                </a:lnTo>
                <a:lnTo>
                  <a:pt x="1856" y="640"/>
                </a:lnTo>
                <a:lnTo>
                  <a:pt x="1856" y="640"/>
                </a:lnTo>
                <a:lnTo>
                  <a:pt x="1853" y="645"/>
                </a:lnTo>
                <a:lnTo>
                  <a:pt x="1853" y="649"/>
                </a:lnTo>
                <a:lnTo>
                  <a:pt x="1853" y="649"/>
                </a:lnTo>
                <a:lnTo>
                  <a:pt x="1853" y="653"/>
                </a:lnTo>
                <a:lnTo>
                  <a:pt x="1854" y="655"/>
                </a:lnTo>
                <a:lnTo>
                  <a:pt x="1854" y="655"/>
                </a:lnTo>
                <a:lnTo>
                  <a:pt x="1854" y="656"/>
                </a:lnTo>
                <a:lnTo>
                  <a:pt x="1854" y="656"/>
                </a:lnTo>
                <a:lnTo>
                  <a:pt x="1854" y="659"/>
                </a:lnTo>
                <a:lnTo>
                  <a:pt x="1853" y="662"/>
                </a:lnTo>
                <a:lnTo>
                  <a:pt x="1853" y="662"/>
                </a:lnTo>
                <a:lnTo>
                  <a:pt x="1850" y="666"/>
                </a:lnTo>
                <a:lnTo>
                  <a:pt x="1850" y="666"/>
                </a:lnTo>
                <a:lnTo>
                  <a:pt x="1848" y="673"/>
                </a:lnTo>
                <a:lnTo>
                  <a:pt x="1848" y="673"/>
                </a:lnTo>
                <a:lnTo>
                  <a:pt x="1846" y="682"/>
                </a:lnTo>
                <a:lnTo>
                  <a:pt x="1846" y="682"/>
                </a:lnTo>
                <a:lnTo>
                  <a:pt x="1844" y="687"/>
                </a:lnTo>
                <a:lnTo>
                  <a:pt x="1842" y="696"/>
                </a:lnTo>
                <a:lnTo>
                  <a:pt x="1842" y="696"/>
                </a:lnTo>
                <a:lnTo>
                  <a:pt x="1842" y="699"/>
                </a:lnTo>
                <a:lnTo>
                  <a:pt x="1842" y="699"/>
                </a:lnTo>
                <a:lnTo>
                  <a:pt x="1842" y="702"/>
                </a:lnTo>
                <a:lnTo>
                  <a:pt x="1844" y="703"/>
                </a:lnTo>
                <a:lnTo>
                  <a:pt x="1847" y="706"/>
                </a:lnTo>
                <a:lnTo>
                  <a:pt x="1849" y="706"/>
                </a:lnTo>
                <a:lnTo>
                  <a:pt x="1849" y="706"/>
                </a:lnTo>
                <a:lnTo>
                  <a:pt x="1855" y="707"/>
                </a:lnTo>
                <a:lnTo>
                  <a:pt x="1861" y="708"/>
                </a:lnTo>
                <a:lnTo>
                  <a:pt x="1861" y="708"/>
                </a:lnTo>
                <a:lnTo>
                  <a:pt x="1862" y="708"/>
                </a:lnTo>
                <a:lnTo>
                  <a:pt x="1864" y="710"/>
                </a:lnTo>
                <a:lnTo>
                  <a:pt x="1857" y="798"/>
                </a:lnTo>
                <a:lnTo>
                  <a:pt x="1873" y="817"/>
                </a:lnTo>
                <a:lnTo>
                  <a:pt x="1857" y="1025"/>
                </a:lnTo>
                <a:lnTo>
                  <a:pt x="1859" y="1025"/>
                </a:lnTo>
                <a:lnTo>
                  <a:pt x="1859" y="1026"/>
                </a:lnTo>
                <a:lnTo>
                  <a:pt x="2135" y="1046"/>
                </a:lnTo>
                <a:lnTo>
                  <a:pt x="2135" y="1046"/>
                </a:lnTo>
                <a:lnTo>
                  <a:pt x="2136" y="1046"/>
                </a:lnTo>
                <a:lnTo>
                  <a:pt x="2151" y="830"/>
                </a:lnTo>
                <a:lnTo>
                  <a:pt x="2164" y="819"/>
                </a:lnTo>
                <a:lnTo>
                  <a:pt x="2171" y="725"/>
                </a:lnTo>
                <a:lnTo>
                  <a:pt x="2176" y="726"/>
                </a:lnTo>
                <a:lnTo>
                  <a:pt x="2176" y="726"/>
                </a:lnTo>
                <a:lnTo>
                  <a:pt x="2178" y="725"/>
                </a:lnTo>
                <a:lnTo>
                  <a:pt x="2179" y="725"/>
                </a:lnTo>
                <a:lnTo>
                  <a:pt x="2180" y="723"/>
                </a:lnTo>
                <a:lnTo>
                  <a:pt x="2180" y="722"/>
                </a:lnTo>
                <a:lnTo>
                  <a:pt x="2180" y="722"/>
                </a:lnTo>
                <a:lnTo>
                  <a:pt x="2180" y="719"/>
                </a:lnTo>
                <a:lnTo>
                  <a:pt x="2179" y="718"/>
                </a:lnTo>
                <a:lnTo>
                  <a:pt x="2178" y="717"/>
                </a:lnTo>
                <a:lnTo>
                  <a:pt x="2177" y="717"/>
                </a:lnTo>
                <a:lnTo>
                  <a:pt x="2149" y="715"/>
                </a:lnTo>
                <a:lnTo>
                  <a:pt x="2033" y="630"/>
                </a:lnTo>
                <a:lnTo>
                  <a:pt x="2033" y="630"/>
                </a:lnTo>
                <a:lnTo>
                  <a:pt x="2033" y="628"/>
                </a:lnTo>
                <a:lnTo>
                  <a:pt x="2030" y="628"/>
                </a:lnTo>
                <a:lnTo>
                  <a:pt x="2024" y="623"/>
                </a:lnTo>
                <a:lnTo>
                  <a:pt x="2023" y="622"/>
                </a:lnTo>
                <a:lnTo>
                  <a:pt x="2023" y="623"/>
                </a:lnTo>
                <a:lnTo>
                  <a:pt x="2017" y="619"/>
                </a:lnTo>
                <a:lnTo>
                  <a:pt x="2015" y="622"/>
                </a:lnTo>
                <a:lnTo>
                  <a:pt x="2021" y="591"/>
                </a:lnTo>
                <a:lnTo>
                  <a:pt x="2023" y="592"/>
                </a:lnTo>
                <a:lnTo>
                  <a:pt x="2031" y="541"/>
                </a:lnTo>
                <a:lnTo>
                  <a:pt x="2049" y="545"/>
                </a:lnTo>
                <a:lnTo>
                  <a:pt x="2076" y="399"/>
                </a:lnTo>
                <a:lnTo>
                  <a:pt x="2059" y="395"/>
                </a:lnTo>
                <a:lnTo>
                  <a:pt x="2067" y="350"/>
                </a:lnTo>
                <a:lnTo>
                  <a:pt x="2054" y="348"/>
                </a:lnTo>
                <a:lnTo>
                  <a:pt x="2080" y="136"/>
                </a:lnTo>
                <a:lnTo>
                  <a:pt x="2090" y="138"/>
                </a:lnTo>
                <a:lnTo>
                  <a:pt x="2246" y="631"/>
                </a:lnTo>
                <a:lnTo>
                  <a:pt x="2250" y="630"/>
                </a:lnTo>
                <a:lnTo>
                  <a:pt x="2253" y="641"/>
                </a:lnTo>
                <a:lnTo>
                  <a:pt x="2251" y="642"/>
                </a:lnTo>
                <a:lnTo>
                  <a:pt x="2427" y="1082"/>
                </a:lnTo>
                <a:lnTo>
                  <a:pt x="2431" y="1080"/>
                </a:lnTo>
                <a:lnTo>
                  <a:pt x="2433" y="1083"/>
                </a:lnTo>
                <a:lnTo>
                  <a:pt x="2429" y="1087"/>
                </a:lnTo>
                <a:lnTo>
                  <a:pt x="2610" y="1468"/>
                </a:lnTo>
                <a:lnTo>
                  <a:pt x="2658" y="1563"/>
                </a:lnTo>
                <a:lnTo>
                  <a:pt x="2657" y="1568"/>
                </a:lnTo>
                <a:lnTo>
                  <a:pt x="2565" y="1570"/>
                </a:lnTo>
                <a:lnTo>
                  <a:pt x="2565" y="1570"/>
                </a:lnTo>
                <a:lnTo>
                  <a:pt x="2553" y="1571"/>
                </a:lnTo>
                <a:lnTo>
                  <a:pt x="2541" y="1574"/>
                </a:lnTo>
                <a:lnTo>
                  <a:pt x="2527" y="1580"/>
                </a:lnTo>
                <a:lnTo>
                  <a:pt x="2520" y="1585"/>
                </a:lnTo>
                <a:lnTo>
                  <a:pt x="2513" y="1590"/>
                </a:lnTo>
                <a:lnTo>
                  <a:pt x="2506" y="1596"/>
                </a:lnTo>
                <a:lnTo>
                  <a:pt x="2500" y="1603"/>
                </a:lnTo>
                <a:lnTo>
                  <a:pt x="2496" y="1613"/>
                </a:lnTo>
                <a:lnTo>
                  <a:pt x="2491" y="1623"/>
                </a:lnTo>
                <a:lnTo>
                  <a:pt x="2489" y="1635"/>
                </a:lnTo>
                <a:lnTo>
                  <a:pt x="2486" y="1647"/>
                </a:lnTo>
                <a:lnTo>
                  <a:pt x="2486" y="1647"/>
                </a:lnTo>
                <a:lnTo>
                  <a:pt x="2490" y="1665"/>
                </a:lnTo>
                <a:lnTo>
                  <a:pt x="2492" y="1676"/>
                </a:lnTo>
                <a:lnTo>
                  <a:pt x="2498" y="1689"/>
                </a:lnTo>
                <a:lnTo>
                  <a:pt x="2501" y="1696"/>
                </a:lnTo>
                <a:lnTo>
                  <a:pt x="2505" y="1703"/>
                </a:lnTo>
                <a:lnTo>
                  <a:pt x="2511" y="1709"/>
                </a:lnTo>
                <a:lnTo>
                  <a:pt x="2516" y="1716"/>
                </a:lnTo>
                <a:lnTo>
                  <a:pt x="2524" y="1722"/>
                </a:lnTo>
                <a:lnTo>
                  <a:pt x="2533" y="1726"/>
                </a:lnTo>
                <a:lnTo>
                  <a:pt x="2543" y="1731"/>
                </a:lnTo>
                <a:lnTo>
                  <a:pt x="2553" y="1734"/>
                </a:lnTo>
                <a:lnTo>
                  <a:pt x="2553" y="1734"/>
                </a:lnTo>
                <a:lnTo>
                  <a:pt x="2596" y="1735"/>
                </a:lnTo>
                <a:lnTo>
                  <a:pt x="2629" y="1737"/>
                </a:lnTo>
                <a:lnTo>
                  <a:pt x="2629" y="1737"/>
                </a:lnTo>
                <a:lnTo>
                  <a:pt x="2617" y="1747"/>
                </a:lnTo>
                <a:lnTo>
                  <a:pt x="2611" y="1753"/>
                </a:lnTo>
                <a:lnTo>
                  <a:pt x="2606" y="1761"/>
                </a:lnTo>
                <a:lnTo>
                  <a:pt x="2601" y="1770"/>
                </a:lnTo>
                <a:lnTo>
                  <a:pt x="2596" y="1780"/>
                </a:lnTo>
                <a:lnTo>
                  <a:pt x="2592" y="1790"/>
                </a:lnTo>
                <a:lnTo>
                  <a:pt x="2589" y="1803"/>
                </a:lnTo>
                <a:lnTo>
                  <a:pt x="2589" y="1803"/>
                </a:lnTo>
                <a:lnTo>
                  <a:pt x="2588" y="1813"/>
                </a:lnTo>
                <a:lnTo>
                  <a:pt x="2551" y="1813"/>
                </a:lnTo>
                <a:lnTo>
                  <a:pt x="2551" y="1936"/>
                </a:lnTo>
                <a:lnTo>
                  <a:pt x="2877" y="1936"/>
                </a:lnTo>
                <a:lnTo>
                  <a:pt x="2877" y="2118"/>
                </a:lnTo>
                <a:lnTo>
                  <a:pt x="2877" y="2118"/>
                </a:lnTo>
                <a:lnTo>
                  <a:pt x="2876" y="2119"/>
                </a:lnTo>
                <a:lnTo>
                  <a:pt x="2874" y="2120"/>
                </a:lnTo>
                <a:lnTo>
                  <a:pt x="2874" y="2121"/>
                </a:lnTo>
                <a:lnTo>
                  <a:pt x="2873" y="2125"/>
                </a:lnTo>
                <a:lnTo>
                  <a:pt x="2867" y="2127"/>
                </a:lnTo>
                <a:lnTo>
                  <a:pt x="2867" y="2127"/>
                </a:lnTo>
                <a:lnTo>
                  <a:pt x="2866" y="2129"/>
                </a:lnTo>
                <a:lnTo>
                  <a:pt x="2864" y="2134"/>
                </a:lnTo>
                <a:lnTo>
                  <a:pt x="2864" y="2134"/>
                </a:lnTo>
                <a:lnTo>
                  <a:pt x="2863" y="2136"/>
                </a:lnTo>
                <a:lnTo>
                  <a:pt x="2863" y="2139"/>
                </a:lnTo>
                <a:lnTo>
                  <a:pt x="2863" y="2141"/>
                </a:lnTo>
                <a:lnTo>
                  <a:pt x="2863" y="2141"/>
                </a:lnTo>
                <a:lnTo>
                  <a:pt x="2864" y="2142"/>
                </a:lnTo>
                <a:lnTo>
                  <a:pt x="2865" y="2144"/>
                </a:lnTo>
                <a:lnTo>
                  <a:pt x="2865" y="2148"/>
                </a:lnTo>
                <a:lnTo>
                  <a:pt x="2865" y="2148"/>
                </a:lnTo>
                <a:lnTo>
                  <a:pt x="2865" y="2151"/>
                </a:lnTo>
                <a:lnTo>
                  <a:pt x="2863" y="2154"/>
                </a:lnTo>
                <a:lnTo>
                  <a:pt x="2860" y="2156"/>
                </a:lnTo>
                <a:lnTo>
                  <a:pt x="2860" y="2156"/>
                </a:lnTo>
                <a:lnTo>
                  <a:pt x="2830" y="2146"/>
                </a:lnTo>
                <a:lnTo>
                  <a:pt x="2830" y="2146"/>
                </a:lnTo>
                <a:lnTo>
                  <a:pt x="2827" y="2142"/>
                </a:lnTo>
                <a:lnTo>
                  <a:pt x="2823" y="2138"/>
                </a:lnTo>
                <a:lnTo>
                  <a:pt x="2819" y="2132"/>
                </a:lnTo>
                <a:lnTo>
                  <a:pt x="2821" y="2129"/>
                </a:lnTo>
                <a:lnTo>
                  <a:pt x="2821" y="2129"/>
                </a:lnTo>
                <a:lnTo>
                  <a:pt x="2823" y="2126"/>
                </a:lnTo>
                <a:lnTo>
                  <a:pt x="2828" y="2121"/>
                </a:lnTo>
                <a:lnTo>
                  <a:pt x="2833" y="2113"/>
                </a:lnTo>
                <a:lnTo>
                  <a:pt x="2833" y="2113"/>
                </a:lnTo>
                <a:lnTo>
                  <a:pt x="2838" y="2117"/>
                </a:lnTo>
                <a:lnTo>
                  <a:pt x="2838" y="2117"/>
                </a:lnTo>
                <a:lnTo>
                  <a:pt x="2843" y="2115"/>
                </a:lnTo>
                <a:lnTo>
                  <a:pt x="2844" y="2114"/>
                </a:lnTo>
                <a:lnTo>
                  <a:pt x="2844" y="2111"/>
                </a:lnTo>
                <a:lnTo>
                  <a:pt x="2843" y="2109"/>
                </a:lnTo>
                <a:lnTo>
                  <a:pt x="2838" y="2103"/>
                </a:lnTo>
                <a:lnTo>
                  <a:pt x="2836" y="2100"/>
                </a:lnTo>
                <a:lnTo>
                  <a:pt x="2836" y="2099"/>
                </a:lnTo>
                <a:lnTo>
                  <a:pt x="2836" y="2099"/>
                </a:lnTo>
                <a:lnTo>
                  <a:pt x="2834" y="2090"/>
                </a:lnTo>
                <a:lnTo>
                  <a:pt x="2831" y="2084"/>
                </a:lnTo>
                <a:lnTo>
                  <a:pt x="2828" y="2078"/>
                </a:lnTo>
                <a:lnTo>
                  <a:pt x="2825" y="2075"/>
                </a:lnTo>
                <a:lnTo>
                  <a:pt x="2821" y="2071"/>
                </a:lnTo>
                <a:lnTo>
                  <a:pt x="2816" y="2069"/>
                </a:lnTo>
                <a:lnTo>
                  <a:pt x="2811" y="2067"/>
                </a:lnTo>
                <a:lnTo>
                  <a:pt x="2811" y="2067"/>
                </a:lnTo>
                <a:lnTo>
                  <a:pt x="2800" y="2068"/>
                </a:lnTo>
                <a:lnTo>
                  <a:pt x="2792" y="2070"/>
                </a:lnTo>
                <a:lnTo>
                  <a:pt x="2786" y="2073"/>
                </a:lnTo>
                <a:lnTo>
                  <a:pt x="2783" y="2076"/>
                </a:lnTo>
                <a:lnTo>
                  <a:pt x="2779" y="2081"/>
                </a:lnTo>
                <a:lnTo>
                  <a:pt x="2778" y="2083"/>
                </a:lnTo>
                <a:lnTo>
                  <a:pt x="2778" y="2087"/>
                </a:lnTo>
                <a:lnTo>
                  <a:pt x="2778" y="2087"/>
                </a:lnTo>
                <a:lnTo>
                  <a:pt x="2774" y="2092"/>
                </a:lnTo>
                <a:lnTo>
                  <a:pt x="2774" y="2097"/>
                </a:lnTo>
                <a:lnTo>
                  <a:pt x="2774" y="2099"/>
                </a:lnTo>
                <a:lnTo>
                  <a:pt x="2775" y="2100"/>
                </a:lnTo>
                <a:lnTo>
                  <a:pt x="2774" y="2106"/>
                </a:lnTo>
                <a:lnTo>
                  <a:pt x="2774" y="2106"/>
                </a:lnTo>
                <a:lnTo>
                  <a:pt x="2750" y="2115"/>
                </a:lnTo>
                <a:lnTo>
                  <a:pt x="2750" y="2115"/>
                </a:lnTo>
                <a:lnTo>
                  <a:pt x="2742" y="2120"/>
                </a:lnTo>
                <a:lnTo>
                  <a:pt x="2734" y="2126"/>
                </a:lnTo>
                <a:lnTo>
                  <a:pt x="2727" y="2132"/>
                </a:lnTo>
                <a:lnTo>
                  <a:pt x="2720" y="2139"/>
                </a:lnTo>
                <a:lnTo>
                  <a:pt x="2711" y="2151"/>
                </a:lnTo>
                <a:lnTo>
                  <a:pt x="2704" y="2161"/>
                </a:lnTo>
                <a:lnTo>
                  <a:pt x="2704" y="2161"/>
                </a:lnTo>
                <a:lnTo>
                  <a:pt x="2699" y="2168"/>
                </a:lnTo>
                <a:lnTo>
                  <a:pt x="2696" y="2175"/>
                </a:lnTo>
                <a:lnTo>
                  <a:pt x="2694" y="2182"/>
                </a:lnTo>
                <a:lnTo>
                  <a:pt x="2692" y="2186"/>
                </a:lnTo>
                <a:lnTo>
                  <a:pt x="2692" y="2186"/>
                </a:lnTo>
                <a:lnTo>
                  <a:pt x="2692" y="2191"/>
                </a:lnTo>
                <a:lnTo>
                  <a:pt x="2694" y="2194"/>
                </a:lnTo>
                <a:lnTo>
                  <a:pt x="2696" y="2199"/>
                </a:lnTo>
                <a:lnTo>
                  <a:pt x="2704" y="2209"/>
                </a:lnTo>
                <a:lnTo>
                  <a:pt x="2704" y="2209"/>
                </a:lnTo>
                <a:lnTo>
                  <a:pt x="2682" y="2266"/>
                </a:lnTo>
                <a:lnTo>
                  <a:pt x="2687" y="2265"/>
                </a:lnTo>
                <a:lnTo>
                  <a:pt x="2687" y="2265"/>
                </a:lnTo>
                <a:lnTo>
                  <a:pt x="2684" y="2274"/>
                </a:lnTo>
                <a:lnTo>
                  <a:pt x="2682" y="2286"/>
                </a:lnTo>
                <a:lnTo>
                  <a:pt x="2682" y="2305"/>
                </a:lnTo>
                <a:lnTo>
                  <a:pt x="2682" y="2305"/>
                </a:lnTo>
                <a:lnTo>
                  <a:pt x="2681" y="2330"/>
                </a:lnTo>
                <a:lnTo>
                  <a:pt x="2681" y="2330"/>
                </a:lnTo>
                <a:lnTo>
                  <a:pt x="2676" y="2345"/>
                </a:lnTo>
                <a:lnTo>
                  <a:pt x="2669" y="2366"/>
                </a:lnTo>
                <a:lnTo>
                  <a:pt x="2661" y="2401"/>
                </a:lnTo>
                <a:lnTo>
                  <a:pt x="2661" y="2401"/>
                </a:lnTo>
                <a:lnTo>
                  <a:pt x="2653" y="2436"/>
                </a:lnTo>
                <a:lnTo>
                  <a:pt x="2653" y="2436"/>
                </a:lnTo>
                <a:lnTo>
                  <a:pt x="2650" y="2456"/>
                </a:lnTo>
                <a:lnTo>
                  <a:pt x="2650" y="2456"/>
                </a:lnTo>
                <a:lnTo>
                  <a:pt x="2647" y="2460"/>
                </a:lnTo>
                <a:lnTo>
                  <a:pt x="2643" y="2465"/>
                </a:lnTo>
                <a:lnTo>
                  <a:pt x="2643" y="2465"/>
                </a:lnTo>
                <a:lnTo>
                  <a:pt x="2641" y="2468"/>
                </a:lnTo>
                <a:lnTo>
                  <a:pt x="2641" y="2470"/>
                </a:lnTo>
                <a:lnTo>
                  <a:pt x="2641" y="2476"/>
                </a:lnTo>
                <a:lnTo>
                  <a:pt x="2643" y="2483"/>
                </a:lnTo>
                <a:lnTo>
                  <a:pt x="2644" y="2486"/>
                </a:lnTo>
                <a:lnTo>
                  <a:pt x="2644" y="2486"/>
                </a:lnTo>
                <a:lnTo>
                  <a:pt x="2640" y="2493"/>
                </a:lnTo>
                <a:lnTo>
                  <a:pt x="2640" y="2498"/>
                </a:lnTo>
                <a:lnTo>
                  <a:pt x="2500" y="2498"/>
                </a:lnTo>
                <a:lnTo>
                  <a:pt x="2500" y="2498"/>
                </a:lnTo>
                <a:lnTo>
                  <a:pt x="2499" y="2494"/>
                </a:lnTo>
                <a:lnTo>
                  <a:pt x="2499" y="2494"/>
                </a:lnTo>
                <a:lnTo>
                  <a:pt x="2498" y="2492"/>
                </a:lnTo>
                <a:lnTo>
                  <a:pt x="2498" y="2492"/>
                </a:lnTo>
                <a:lnTo>
                  <a:pt x="2499" y="2491"/>
                </a:lnTo>
                <a:lnTo>
                  <a:pt x="2465" y="2419"/>
                </a:lnTo>
                <a:lnTo>
                  <a:pt x="2465" y="2419"/>
                </a:lnTo>
                <a:lnTo>
                  <a:pt x="2464" y="2413"/>
                </a:lnTo>
                <a:lnTo>
                  <a:pt x="2462" y="2407"/>
                </a:lnTo>
                <a:lnTo>
                  <a:pt x="2457" y="2398"/>
                </a:lnTo>
                <a:lnTo>
                  <a:pt x="2457" y="2398"/>
                </a:lnTo>
                <a:lnTo>
                  <a:pt x="2449" y="2381"/>
                </a:lnTo>
                <a:lnTo>
                  <a:pt x="2449" y="2381"/>
                </a:lnTo>
                <a:lnTo>
                  <a:pt x="2460" y="2384"/>
                </a:lnTo>
                <a:lnTo>
                  <a:pt x="2479" y="2391"/>
                </a:lnTo>
                <a:lnTo>
                  <a:pt x="2479" y="2391"/>
                </a:lnTo>
                <a:lnTo>
                  <a:pt x="2501" y="2401"/>
                </a:lnTo>
                <a:lnTo>
                  <a:pt x="2536" y="2418"/>
                </a:lnTo>
                <a:lnTo>
                  <a:pt x="2582" y="2440"/>
                </a:lnTo>
                <a:lnTo>
                  <a:pt x="2582" y="2442"/>
                </a:lnTo>
                <a:lnTo>
                  <a:pt x="2515" y="2470"/>
                </a:lnTo>
                <a:lnTo>
                  <a:pt x="2527" y="2493"/>
                </a:lnTo>
                <a:lnTo>
                  <a:pt x="2618" y="2454"/>
                </a:lnTo>
                <a:lnTo>
                  <a:pt x="2610" y="2434"/>
                </a:lnTo>
                <a:lnTo>
                  <a:pt x="2610" y="2434"/>
                </a:lnTo>
                <a:lnTo>
                  <a:pt x="2609" y="2432"/>
                </a:lnTo>
                <a:lnTo>
                  <a:pt x="2607" y="2431"/>
                </a:lnTo>
                <a:lnTo>
                  <a:pt x="2604" y="2431"/>
                </a:lnTo>
                <a:lnTo>
                  <a:pt x="2604" y="2431"/>
                </a:lnTo>
                <a:lnTo>
                  <a:pt x="2597" y="2434"/>
                </a:lnTo>
                <a:lnTo>
                  <a:pt x="2594" y="2436"/>
                </a:lnTo>
                <a:lnTo>
                  <a:pt x="2536" y="2407"/>
                </a:lnTo>
                <a:lnTo>
                  <a:pt x="2447" y="2369"/>
                </a:lnTo>
                <a:lnTo>
                  <a:pt x="2447" y="2369"/>
                </a:lnTo>
                <a:lnTo>
                  <a:pt x="2441" y="2359"/>
                </a:lnTo>
                <a:lnTo>
                  <a:pt x="2435" y="2348"/>
                </a:lnTo>
                <a:lnTo>
                  <a:pt x="2432" y="2344"/>
                </a:lnTo>
                <a:lnTo>
                  <a:pt x="2427" y="2340"/>
                </a:lnTo>
                <a:lnTo>
                  <a:pt x="2427" y="2340"/>
                </a:lnTo>
                <a:lnTo>
                  <a:pt x="2419" y="2325"/>
                </a:lnTo>
                <a:lnTo>
                  <a:pt x="2416" y="2317"/>
                </a:lnTo>
                <a:lnTo>
                  <a:pt x="2416" y="2317"/>
                </a:lnTo>
                <a:lnTo>
                  <a:pt x="2417" y="2315"/>
                </a:lnTo>
                <a:lnTo>
                  <a:pt x="2416" y="2309"/>
                </a:lnTo>
                <a:lnTo>
                  <a:pt x="2414" y="2304"/>
                </a:lnTo>
                <a:lnTo>
                  <a:pt x="2412" y="2299"/>
                </a:lnTo>
                <a:lnTo>
                  <a:pt x="2409" y="2293"/>
                </a:lnTo>
                <a:lnTo>
                  <a:pt x="2403" y="2286"/>
                </a:lnTo>
                <a:lnTo>
                  <a:pt x="2403" y="2286"/>
                </a:lnTo>
                <a:lnTo>
                  <a:pt x="2392" y="2265"/>
                </a:lnTo>
                <a:lnTo>
                  <a:pt x="2385" y="2255"/>
                </a:lnTo>
                <a:lnTo>
                  <a:pt x="2385" y="2255"/>
                </a:lnTo>
                <a:lnTo>
                  <a:pt x="2385" y="2252"/>
                </a:lnTo>
                <a:lnTo>
                  <a:pt x="2384" y="2249"/>
                </a:lnTo>
                <a:lnTo>
                  <a:pt x="2381" y="2245"/>
                </a:lnTo>
                <a:lnTo>
                  <a:pt x="2376" y="2241"/>
                </a:lnTo>
                <a:lnTo>
                  <a:pt x="2374" y="2235"/>
                </a:lnTo>
                <a:lnTo>
                  <a:pt x="2374" y="2235"/>
                </a:lnTo>
                <a:lnTo>
                  <a:pt x="2367" y="2227"/>
                </a:lnTo>
                <a:lnTo>
                  <a:pt x="2361" y="2219"/>
                </a:lnTo>
                <a:lnTo>
                  <a:pt x="2354" y="2214"/>
                </a:lnTo>
                <a:lnTo>
                  <a:pt x="2354" y="2214"/>
                </a:lnTo>
                <a:lnTo>
                  <a:pt x="2350" y="2205"/>
                </a:lnTo>
                <a:lnTo>
                  <a:pt x="2345" y="2198"/>
                </a:lnTo>
                <a:lnTo>
                  <a:pt x="2341" y="2195"/>
                </a:lnTo>
                <a:lnTo>
                  <a:pt x="2338" y="2193"/>
                </a:lnTo>
                <a:lnTo>
                  <a:pt x="2338" y="2193"/>
                </a:lnTo>
                <a:lnTo>
                  <a:pt x="2330" y="2191"/>
                </a:lnTo>
                <a:lnTo>
                  <a:pt x="2318" y="2190"/>
                </a:lnTo>
                <a:lnTo>
                  <a:pt x="2307" y="2190"/>
                </a:lnTo>
                <a:lnTo>
                  <a:pt x="2296" y="2190"/>
                </a:lnTo>
                <a:lnTo>
                  <a:pt x="2296" y="2190"/>
                </a:lnTo>
                <a:lnTo>
                  <a:pt x="2294" y="2187"/>
                </a:lnTo>
                <a:lnTo>
                  <a:pt x="2292" y="2185"/>
                </a:lnTo>
                <a:lnTo>
                  <a:pt x="2288" y="2183"/>
                </a:lnTo>
                <a:lnTo>
                  <a:pt x="2282" y="2182"/>
                </a:lnTo>
                <a:lnTo>
                  <a:pt x="2277" y="2180"/>
                </a:lnTo>
                <a:lnTo>
                  <a:pt x="2270" y="2180"/>
                </a:lnTo>
                <a:lnTo>
                  <a:pt x="2260" y="2182"/>
                </a:lnTo>
                <a:lnTo>
                  <a:pt x="2260" y="2182"/>
                </a:lnTo>
                <a:lnTo>
                  <a:pt x="2252" y="2184"/>
                </a:lnTo>
                <a:lnTo>
                  <a:pt x="2246" y="2187"/>
                </a:lnTo>
                <a:lnTo>
                  <a:pt x="2239" y="2191"/>
                </a:lnTo>
                <a:lnTo>
                  <a:pt x="2235" y="2197"/>
                </a:lnTo>
                <a:lnTo>
                  <a:pt x="2234" y="2200"/>
                </a:lnTo>
                <a:lnTo>
                  <a:pt x="2233" y="2205"/>
                </a:lnTo>
                <a:lnTo>
                  <a:pt x="2233" y="2209"/>
                </a:lnTo>
                <a:lnTo>
                  <a:pt x="2233" y="2214"/>
                </a:lnTo>
                <a:lnTo>
                  <a:pt x="2235" y="2219"/>
                </a:lnTo>
                <a:lnTo>
                  <a:pt x="2237" y="2226"/>
                </a:lnTo>
                <a:lnTo>
                  <a:pt x="2237" y="2226"/>
                </a:lnTo>
                <a:lnTo>
                  <a:pt x="2238" y="2231"/>
                </a:lnTo>
                <a:lnTo>
                  <a:pt x="2239" y="2235"/>
                </a:lnTo>
                <a:lnTo>
                  <a:pt x="2242" y="2237"/>
                </a:lnTo>
                <a:lnTo>
                  <a:pt x="2242" y="2239"/>
                </a:lnTo>
                <a:lnTo>
                  <a:pt x="2242" y="2239"/>
                </a:lnTo>
                <a:lnTo>
                  <a:pt x="2241" y="2242"/>
                </a:lnTo>
                <a:lnTo>
                  <a:pt x="2238" y="2246"/>
                </a:lnTo>
                <a:lnTo>
                  <a:pt x="2238" y="2250"/>
                </a:lnTo>
                <a:lnTo>
                  <a:pt x="2239" y="2253"/>
                </a:lnTo>
                <a:lnTo>
                  <a:pt x="2243" y="2259"/>
                </a:lnTo>
                <a:lnTo>
                  <a:pt x="2248" y="2264"/>
                </a:lnTo>
                <a:lnTo>
                  <a:pt x="2248" y="2264"/>
                </a:lnTo>
                <a:lnTo>
                  <a:pt x="2267" y="2286"/>
                </a:lnTo>
                <a:lnTo>
                  <a:pt x="2267" y="2286"/>
                </a:lnTo>
                <a:lnTo>
                  <a:pt x="2271" y="2297"/>
                </a:lnTo>
                <a:lnTo>
                  <a:pt x="2271" y="2297"/>
                </a:lnTo>
                <a:lnTo>
                  <a:pt x="2268" y="2308"/>
                </a:lnTo>
                <a:lnTo>
                  <a:pt x="2266" y="2317"/>
                </a:lnTo>
                <a:lnTo>
                  <a:pt x="2263" y="2326"/>
                </a:lnTo>
                <a:lnTo>
                  <a:pt x="2263" y="2326"/>
                </a:lnTo>
                <a:lnTo>
                  <a:pt x="2260" y="2331"/>
                </a:lnTo>
                <a:lnTo>
                  <a:pt x="2259" y="2334"/>
                </a:lnTo>
                <a:lnTo>
                  <a:pt x="2259" y="2339"/>
                </a:lnTo>
                <a:lnTo>
                  <a:pt x="2259" y="2343"/>
                </a:lnTo>
                <a:lnTo>
                  <a:pt x="2259" y="2343"/>
                </a:lnTo>
                <a:lnTo>
                  <a:pt x="2257" y="2345"/>
                </a:lnTo>
                <a:lnTo>
                  <a:pt x="2253" y="2350"/>
                </a:lnTo>
                <a:lnTo>
                  <a:pt x="2252" y="2354"/>
                </a:lnTo>
                <a:lnTo>
                  <a:pt x="2251" y="2358"/>
                </a:lnTo>
                <a:lnTo>
                  <a:pt x="2251" y="2362"/>
                </a:lnTo>
                <a:lnTo>
                  <a:pt x="2253" y="2368"/>
                </a:lnTo>
                <a:lnTo>
                  <a:pt x="2253" y="2368"/>
                </a:lnTo>
                <a:lnTo>
                  <a:pt x="2253" y="2370"/>
                </a:lnTo>
                <a:lnTo>
                  <a:pt x="2251" y="2374"/>
                </a:lnTo>
                <a:lnTo>
                  <a:pt x="2251" y="2374"/>
                </a:lnTo>
                <a:lnTo>
                  <a:pt x="2250" y="2375"/>
                </a:lnTo>
                <a:lnTo>
                  <a:pt x="2246" y="2377"/>
                </a:lnTo>
                <a:lnTo>
                  <a:pt x="2245" y="2380"/>
                </a:lnTo>
                <a:lnTo>
                  <a:pt x="2245" y="2382"/>
                </a:lnTo>
                <a:lnTo>
                  <a:pt x="2245" y="2384"/>
                </a:lnTo>
                <a:lnTo>
                  <a:pt x="2245" y="2384"/>
                </a:lnTo>
                <a:lnTo>
                  <a:pt x="2243" y="2388"/>
                </a:lnTo>
                <a:lnTo>
                  <a:pt x="2239" y="2392"/>
                </a:lnTo>
                <a:lnTo>
                  <a:pt x="2237" y="2396"/>
                </a:lnTo>
                <a:lnTo>
                  <a:pt x="2236" y="2399"/>
                </a:lnTo>
                <a:lnTo>
                  <a:pt x="2236" y="2404"/>
                </a:lnTo>
                <a:lnTo>
                  <a:pt x="2236" y="2409"/>
                </a:lnTo>
                <a:lnTo>
                  <a:pt x="2236" y="2427"/>
                </a:lnTo>
                <a:lnTo>
                  <a:pt x="2235" y="2429"/>
                </a:lnTo>
                <a:lnTo>
                  <a:pt x="2231" y="2440"/>
                </a:lnTo>
                <a:lnTo>
                  <a:pt x="2231" y="2440"/>
                </a:lnTo>
                <a:lnTo>
                  <a:pt x="2229" y="2445"/>
                </a:lnTo>
                <a:lnTo>
                  <a:pt x="2227" y="2448"/>
                </a:lnTo>
                <a:lnTo>
                  <a:pt x="2224" y="2451"/>
                </a:lnTo>
                <a:lnTo>
                  <a:pt x="2224" y="2451"/>
                </a:lnTo>
                <a:lnTo>
                  <a:pt x="2220" y="2454"/>
                </a:lnTo>
                <a:lnTo>
                  <a:pt x="2220" y="2456"/>
                </a:lnTo>
                <a:lnTo>
                  <a:pt x="2220" y="2458"/>
                </a:lnTo>
                <a:lnTo>
                  <a:pt x="2220" y="2458"/>
                </a:lnTo>
                <a:lnTo>
                  <a:pt x="2222" y="2464"/>
                </a:lnTo>
                <a:lnTo>
                  <a:pt x="2221" y="2469"/>
                </a:lnTo>
                <a:lnTo>
                  <a:pt x="2221" y="2469"/>
                </a:lnTo>
                <a:lnTo>
                  <a:pt x="2220" y="2473"/>
                </a:lnTo>
                <a:lnTo>
                  <a:pt x="2220" y="2477"/>
                </a:lnTo>
                <a:lnTo>
                  <a:pt x="2220" y="2479"/>
                </a:lnTo>
                <a:lnTo>
                  <a:pt x="2220" y="2480"/>
                </a:lnTo>
                <a:lnTo>
                  <a:pt x="2206" y="2498"/>
                </a:lnTo>
                <a:lnTo>
                  <a:pt x="2178" y="2498"/>
                </a:lnTo>
                <a:lnTo>
                  <a:pt x="2178" y="2418"/>
                </a:lnTo>
                <a:lnTo>
                  <a:pt x="2113" y="2418"/>
                </a:lnTo>
                <a:lnTo>
                  <a:pt x="2113" y="2314"/>
                </a:lnTo>
                <a:lnTo>
                  <a:pt x="2084" y="2314"/>
                </a:lnTo>
                <a:lnTo>
                  <a:pt x="2084" y="2297"/>
                </a:lnTo>
                <a:lnTo>
                  <a:pt x="2090" y="2297"/>
                </a:lnTo>
                <a:lnTo>
                  <a:pt x="2090" y="2293"/>
                </a:lnTo>
                <a:lnTo>
                  <a:pt x="2084" y="2293"/>
                </a:lnTo>
                <a:lnTo>
                  <a:pt x="2084" y="2288"/>
                </a:lnTo>
                <a:lnTo>
                  <a:pt x="2090" y="2288"/>
                </a:lnTo>
                <a:lnTo>
                  <a:pt x="2090" y="2283"/>
                </a:lnTo>
                <a:lnTo>
                  <a:pt x="2084" y="2283"/>
                </a:lnTo>
                <a:lnTo>
                  <a:pt x="2084" y="2244"/>
                </a:lnTo>
                <a:lnTo>
                  <a:pt x="2090" y="2244"/>
                </a:lnTo>
                <a:lnTo>
                  <a:pt x="2090" y="2239"/>
                </a:lnTo>
                <a:lnTo>
                  <a:pt x="2084" y="2239"/>
                </a:lnTo>
                <a:lnTo>
                  <a:pt x="2084" y="2235"/>
                </a:lnTo>
                <a:lnTo>
                  <a:pt x="2090" y="2235"/>
                </a:lnTo>
                <a:lnTo>
                  <a:pt x="2090" y="2230"/>
                </a:lnTo>
                <a:lnTo>
                  <a:pt x="2084" y="2230"/>
                </a:lnTo>
                <a:lnTo>
                  <a:pt x="2084" y="2191"/>
                </a:lnTo>
                <a:lnTo>
                  <a:pt x="2090" y="2191"/>
                </a:lnTo>
                <a:lnTo>
                  <a:pt x="2090" y="2186"/>
                </a:lnTo>
                <a:lnTo>
                  <a:pt x="2084" y="2186"/>
                </a:lnTo>
                <a:lnTo>
                  <a:pt x="2084" y="2182"/>
                </a:lnTo>
                <a:lnTo>
                  <a:pt x="2090" y="2182"/>
                </a:lnTo>
                <a:lnTo>
                  <a:pt x="2090" y="2178"/>
                </a:lnTo>
                <a:lnTo>
                  <a:pt x="2084" y="2178"/>
                </a:lnTo>
                <a:lnTo>
                  <a:pt x="2084" y="2138"/>
                </a:lnTo>
                <a:lnTo>
                  <a:pt x="2090" y="2138"/>
                </a:lnTo>
                <a:lnTo>
                  <a:pt x="2090" y="2133"/>
                </a:lnTo>
                <a:lnTo>
                  <a:pt x="2084" y="2133"/>
                </a:lnTo>
                <a:lnTo>
                  <a:pt x="2084" y="2128"/>
                </a:lnTo>
                <a:lnTo>
                  <a:pt x="2090" y="2128"/>
                </a:lnTo>
                <a:lnTo>
                  <a:pt x="2090" y="2125"/>
                </a:lnTo>
                <a:lnTo>
                  <a:pt x="2084" y="2125"/>
                </a:lnTo>
                <a:lnTo>
                  <a:pt x="2084" y="2002"/>
                </a:lnTo>
                <a:lnTo>
                  <a:pt x="2077" y="2002"/>
                </a:lnTo>
                <a:lnTo>
                  <a:pt x="2077" y="2125"/>
                </a:lnTo>
                <a:lnTo>
                  <a:pt x="2044" y="2125"/>
                </a:lnTo>
                <a:lnTo>
                  <a:pt x="2044" y="2002"/>
                </a:lnTo>
                <a:lnTo>
                  <a:pt x="2037" y="2002"/>
                </a:lnTo>
                <a:lnTo>
                  <a:pt x="2037" y="2125"/>
                </a:lnTo>
                <a:lnTo>
                  <a:pt x="2029" y="2125"/>
                </a:lnTo>
                <a:lnTo>
                  <a:pt x="2029" y="2128"/>
                </a:lnTo>
                <a:lnTo>
                  <a:pt x="2037" y="2128"/>
                </a:lnTo>
                <a:lnTo>
                  <a:pt x="2037" y="2133"/>
                </a:lnTo>
                <a:lnTo>
                  <a:pt x="2029" y="2133"/>
                </a:lnTo>
                <a:lnTo>
                  <a:pt x="2029" y="2138"/>
                </a:lnTo>
                <a:lnTo>
                  <a:pt x="2037" y="2138"/>
                </a:lnTo>
                <a:lnTo>
                  <a:pt x="2037" y="2178"/>
                </a:lnTo>
                <a:lnTo>
                  <a:pt x="2029" y="2178"/>
                </a:lnTo>
                <a:lnTo>
                  <a:pt x="2029" y="2182"/>
                </a:lnTo>
                <a:lnTo>
                  <a:pt x="2037" y="2182"/>
                </a:lnTo>
                <a:lnTo>
                  <a:pt x="2037" y="2186"/>
                </a:lnTo>
                <a:lnTo>
                  <a:pt x="2029" y="2186"/>
                </a:lnTo>
                <a:lnTo>
                  <a:pt x="2029" y="2191"/>
                </a:lnTo>
                <a:lnTo>
                  <a:pt x="2037" y="2191"/>
                </a:lnTo>
                <a:lnTo>
                  <a:pt x="2037" y="2230"/>
                </a:lnTo>
                <a:lnTo>
                  <a:pt x="2029" y="2230"/>
                </a:lnTo>
                <a:lnTo>
                  <a:pt x="2029" y="2235"/>
                </a:lnTo>
                <a:lnTo>
                  <a:pt x="2037" y="2235"/>
                </a:lnTo>
                <a:lnTo>
                  <a:pt x="2037" y="2239"/>
                </a:lnTo>
                <a:lnTo>
                  <a:pt x="2029" y="2239"/>
                </a:lnTo>
                <a:lnTo>
                  <a:pt x="2029" y="2244"/>
                </a:lnTo>
                <a:lnTo>
                  <a:pt x="2037" y="2244"/>
                </a:lnTo>
                <a:lnTo>
                  <a:pt x="2037" y="2283"/>
                </a:lnTo>
                <a:lnTo>
                  <a:pt x="2029" y="2283"/>
                </a:lnTo>
                <a:lnTo>
                  <a:pt x="2029" y="2288"/>
                </a:lnTo>
                <a:lnTo>
                  <a:pt x="2037" y="2288"/>
                </a:lnTo>
                <a:lnTo>
                  <a:pt x="2037" y="2293"/>
                </a:lnTo>
                <a:lnTo>
                  <a:pt x="2029" y="2293"/>
                </a:lnTo>
                <a:lnTo>
                  <a:pt x="2029" y="2297"/>
                </a:lnTo>
                <a:lnTo>
                  <a:pt x="2037" y="2297"/>
                </a:lnTo>
                <a:lnTo>
                  <a:pt x="2037" y="2314"/>
                </a:lnTo>
                <a:lnTo>
                  <a:pt x="2009" y="2314"/>
                </a:lnTo>
                <a:lnTo>
                  <a:pt x="2009" y="2418"/>
                </a:lnTo>
                <a:lnTo>
                  <a:pt x="1975" y="2418"/>
                </a:lnTo>
                <a:lnTo>
                  <a:pt x="1975" y="2365"/>
                </a:lnTo>
                <a:lnTo>
                  <a:pt x="1945" y="2365"/>
                </a:lnTo>
                <a:lnTo>
                  <a:pt x="1945" y="2347"/>
                </a:lnTo>
                <a:lnTo>
                  <a:pt x="1952" y="2347"/>
                </a:lnTo>
                <a:lnTo>
                  <a:pt x="1952" y="2343"/>
                </a:lnTo>
                <a:lnTo>
                  <a:pt x="1945" y="2343"/>
                </a:lnTo>
                <a:lnTo>
                  <a:pt x="1945" y="2338"/>
                </a:lnTo>
                <a:lnTo>
                  <a:pt x="1952" y="2338"/>
                </a:lnTo>
                <a:lnTo>
                  <a:pt x="1952" y="2334"/>
                </a:lnTo>
                <a:lnTo>
                  <a:pt x="1945" y="2334"/>
                </a:lnTo>
                <a:lnTo>
                  <a:pt x="1945" y="2294"/>
                </a:lnTo>
                <a:lnTo>
                  <a:pt x="1952" y="2294"/>
                </a:lnTo>
                <a:lnTo>
                  <a:pt x="1952" y="2289"/>
                </a:lnTo>
                <a:lnTo>
                  <a:pt x="1945" y="2289"/>
                </a:lnTo>
                <a:lnTo>
                  <a:pt x="1945" y="2285"/>
                </a:lnTo>
                <a:lnTo>
                  <a:pt x="1952" y="2285"/>
                </a:lnTo>
                <a:lnTo>
                  <a:pt x="1952" y="2281"/>
                </a:lnTo>
                <a:lnTo>
                  <a:pt x="1945" y="2281"/>
                </a:lnTo>
                <a:lnTo>
                  <a:pt x="1945" y="2241"/>
                </a:lnTo>
                <a:lnTo>
                  <a:pt x="1952" y="2241"/>
                </a:lnTo>
                <a:lnTo>
                  <a:pt x="1952" y="2236"/>
                </a:lnTo>
                <a:lnTo>
                  <a:pt x="1945" y="2236"/>
                </a:lnTo>
                <a:lnTo>
                  <a:pt x="1945" y="2233"/>
                </a:lnTo>
                <a:lnTo>
                  <a:pt x="1952" y="2233"/>
                </a:lnTo>
                <a:lnTo>
                  <a:pt x="1952" y="2228"/>
                </a:lnTo>
                <a:lnTo>
                  <a:pt x="1945" y="2228"/>
                </a:lnTo>
                <a:lnTo>
                  <a:pt x="1945" y="2187"/>
                </a:lnTo>
                <a:lnTo>
                  <a:pt x="1952" y="2187"/>
                </a:lnTo>
                <a:lnTo>
                  <a:pt x="1952" y="2184"/>
                </a:lnTo>
                <a:lnTo>
                  <a:pt x="1945" y="2184"/>
                </a:lnTo>
                <a:lnTo>
                  <a:pt x="1945" y="2179"/>
                </a:lnTo>
                <a:lnTo>
                  <a:pt x="1952" y="2179"/>
                </a:lnTo>
                <a:lnTo>
                  <a:pt x="1952" y="2175"/>
                </a:lnTo>
                <a:lnTo>
                  <a:pt x="1945" y="2175"/>
                </a:lnTo>
                <a:lnTo>
                  <a:pt x="1945" y="2052"/>
                </a:lnTo>
                <a:lnTo>
                  <a:pt x="1939" y="2052"/>
                </a:lnTo>
                <a:lnTo>
                  <a:pt x="1939" y="2175"/>
                </a:lnTo>
                <a:lnTo>
                  <a:pt x="1906" y="2175"/>
                </a:lnTo>
                <a:lnTo>
                  <a:pt x="1906" y="2052"/>
                </a:lnTo>
                <a:lnTo>
                  <a:pt x="1899" y="2052"/>
                </a:lnTo>
                <a:lnTo>
                  <a:pt x="1899" y="2175"/>
                </a:lnTo>
                <a:lnTo>
                  <a:pt x="1890" y="2175"/>
                </a:lnTo>
                <a:lnTo>
                  <a:pt x="1890" y="2179"/>
                </a:lnTo>
                <a:lnTo>
                  <a:pt x="1899" y="2179"/>
                </a:lnTo>
                <a:lnTo>
                  <a:pt x="1899" y="2184"/>
                </a:lnTo>
                <a:lnTo>
                  <a:pt x="1890" y="2184"/>
                </a:lnTo>
                <a:lnTo>
                  <a:pt x="1890" y="2187"/>
                </a:lnTo>
                <a:lnTo>
                  <a:pt x="1899" y="2187"/>
                </a:lnTo>
                <a:lnTo>
                  <a:pt x="1899" y="2228"/>
                </a:lnTo>
                <a:lnTo>
                  <a:pt x="1890" y="2228"/>
                </a:lnTo>
                <a:lnTo>
                  <a:pt x="1890" y="2233"/>
                </a:lnTo>
                <a:lnTo>
                  <a:pt x="1899" y="2233"/>
                </a:lnTo>
                <a:lnTo>
                  <a:pt x="1899" y="2236"/>
                </a:lnTo>
                <a:lnTo>
                  <a:pt x="1890" y="2236"/>
                </a:lnTo>
                <a:lnTo>
                  <a:pt x="1890" y="2241"/>
                </a:lnTo>
                <a:lnTo>
                  <a:pt x="1899" y="2241"/>
                </a:lnTo>
                <a:lnTo>
                  <a:pt x="1899" y="2281"/>
                </a:lnTo>
                <a:lnTo>
                  <a:pt x="1890" y="2281"/>
                </a:lnTo>
                <a:lnTo>
                  <a:pt x="1890" y="2285"/>
                </a:lnTo>
                <a:lnTo>
                  <a:pt x="1899" y="2285"/>
                </a:lnTo>
                <a:lnTo>
                  <a:pt x="1899" y="2289"/>
                </a:lnTo>
                <a:lnTo>
                  <a:pt x="1890" y="2289"/>
                </a:lnTo>
                <a:lnTo>
                  <a:pt x="1890" y="2294"/>
                </a:lnTo>
                <a:lnTo>
                  <a:pt x="1899" y="2294"/>
                </a:lnTo>
                <a:lnTo>
                  <a:pt x="1899" y="2334"/>
                </a:lnTo>
                <a:lnTo>
                  <a:pt x="1890" y="2334"/>
                </a:lnTo>
                <a:lnTo>
                  <a:pt x="1890" y="2338"/>
                </a:lnTo>
                <a:lnTo>
                  <a:pt x="1899" y="2338"/>
                </a:lnTo>
                <a:lnTo>
                  <a:pt x="1899" y="2343"/>
                </a:lnTo>
                <a:lnTo>
                  <a:pt x="1890" y="2343"/>
                </a:lnTo>
                <a:lnTo>
                  <a:pt x="1890" y="2347"/>
                </a:lnTo>
                <a:lnTo>
                  <a:pt x="1899" y="2347"/>
                </a:lnTo>
                <a:lnTo>
                  <a:pt x="1899" y="2365"/>
                </a:lnTo>
                <a:lnTo>
                  <a:pt x="1870" y="2365"/>
                </a:lnTo>
                <a:lnTo>
                  <a:pt x="1870" y="2418"/>
                </a:lnTo>
                <a:lnTo>
                  <a:pt x="1806" y="2418"/>
                </a:lnTo>
                <a:lnTo>
                  <a:pt x="1806" y="1936"/>
                </a:lnTo>
                <a:lnTo>
                  <a:pt x="2258" y="1936"/>
                </a:lnTo>
                <a:lnTo>
                  <a:pt x="2258" y="1813"/>
                </a:lnTo>
                <a:lnTo>
                  <a:pt x="2212" y="1813"/>
                </a:lnTo>
                <a:lnTo>
                  <a:pt x="2215" y="1790"/>
                </a:lnTo>
                <a:lnTo>
                  <a:pt x="2223" y="1781"/>
                </a:lnTo>
                <a:lnTo>
                  <a:pt x="2229" y="1792"/>
                </a:lnTo>
                <a:lnTo>
                  <a:pt x="2229" y="1792"/>
                </a:lnTo>
                <a:lnTo>
                  <a:pt x="2231" y="1798"/>
                </a:lnTo>
                <a:lnTo>
                  <a:pt x="2233" y="1800"/>
                </a:lnTo>
                <a:lnTo>
                  <a:pt x="2235" y="1800"/>
                </a:lnTo>
                <a:lnTo>
                  <a:pt x="2237" y="1799"/>
                </a:lnTo>
                <a:lnTo>
                  <a:pt x="2241" y="1795"/>
                </a:lnTo>
                <a:lnTo>
                  <a:pt x="2242" y="1792"/>
                </a:lnTo>
                <a:lnTo>
                  <a:pt x="2238" y="1780"/>
                </a:lnTo>
                <a:lnTo>
                  <a:pt x="2238" y="1780"/>
                </a:lnTo>
                <a:lnTo>
                  <a:pt x="2238" y="1776"/>
                </a:lnTo>
                <a:lnTo>
                  <a:pt x="2239" y="1773"/>
                </a:lnTo>
                <a:lnTo>
                  <a:pt x="2242" y="1768"/>
                </a:lnTo>
                <a:lnTo>
                  <a:pt x="2242" y="1768"/>
                </a:lnTo>
                <a:lnTo>
                  <a:pt x="2244" y="1763"/>
                </a:lnTo>
                <a:lnTo>
                  <a:pt x="2245" y="1760"/>
                </a:lnTo>
                <a:lnTo>
                  <a:pt x="2244" y="1755"/>
                </a:lnTo>
                <a:lnTo>
                  <a:pt x="2244" y="1755"/>
                </a:lnTo>
                <a:lnTo>
                  <a:pt x="2244" y="1754"/>
                </a:lnTo>
                <a:lnTo>
                  <a:pt x="2244" y="1754"/>
                </a:lnTo>
                <a:lnTo>
                  <a:pt x="2249" y="1751"/>
                </a:lnTo>
                <a:lnTo>
                  <a:pt x="2251" y="1746"/>
                </a:lnTo>
                <a:lnTo>
                  <a:pt x="2252" y="1741"/>
                </a:lnTo>
                <a:lnTo>
                  <a:pt x="2252" y="1735"/>
                </a:lnTo>
                <a:lnTo>
                  <a:pt x="2250" y="1727"/>
                </a:lnTo>
                <a:lnTo>
                  <a:pt x="2249" y="1723"/>
                </a:lnTo>
                <a:lnTo>
                  <a:pt x="2250" y="1702"/>
                </a:lnTo>
                <a:lnTo>
                  <a:pt x="2250" y="1702"/>
                </a:lnTo>
                <a:lnTo>
                  <a:pt x="2257" y="1696"/>
                </a:lnTo>
                <a:lnTo>
                  <a:pt x="2263" y="1693"/>
                </a:lnTo>
                <a:lnTo>
                  <a:pt x="2266" y="1691"/>
                </a:lnTo>
                <a:lnTo>
                  <a:pt x="2266" y="1691"/>
                </a:lnTo>
                <a:lnTo>
                  <a:pt x="2270" y="1690"/>
                </a:lnTo>
                <a:lnTo>
                  <a:pt x="2271" y="1689"/>
                </a:lnTo>
                <a:lnTo>
                  <a:pt x="2273" y="1685"/>
                </a:lnTo>
                <a:lnTo>
                  <a:pt x="2274" y="1680"/>
                </a:lnTo>
                <a:lnTo>
                  <a:pt x="2274" y="1679"/>
                </a:lnTo>
                <a:lnTo>
                  <a:pt x="2274" y="1666"/>
                </a:lnTo>
                <a:lnTo>
                  <a:pt x="2274" y="1666"/>
                </a:lnTo>
                <a:lnTo>
                  <a:pt x="2281" y="1664"/>
                </a:lnTo>
                <a:lnTo>
                  <a:pt x="2284" y="1663"/>
                </a:lnTo>
                <a:lnTo>
                  <a:pt x="2284" y="1660"/>
                </a:lnTo>
                <a:lnTo>
                  <a:pt x="2284" y="1659"/>
                </a:lnTo>
                <a:lnTo>
                  <a:pt x="2284" y="1659"/>
                </a:lnTo>
                <a:lnTo>
                  <a:pt x="2280" y="1649"/>
                </a:lnTo>
                <a:lnTo>
                  <a:pt x="2277" y="1637"/>
                </a:lnTo>
                <a:lnTo>
                  <a:pt x="2274" y="1627"/>
                </a:lnTo>
                <a:lnTo>
                  <a:pt x="2274" y="1627"/>
                </a:lnTo>
                <a:lnTo>
                  <a:pt x="2273" y="1622"/>
                </a:lnTo>
                <a:lnTo>
                  <a:pt x="2271" y="1616"/>
                </a:lnTo>
                <a:lnTo>
                  <a:pt x="2265" y="1607"/>
                </a:lnTo>
                <a:lnTo>
                  <a:pt x="2258" y="1599"/>
                </a:lnTo>
                <a:lnTo>
                  <a:pt x="2251" y="1594"/>
                </a:lnTo>
                <a:lnTo>
                  <a:pt x="2251" y="1594"/>
                </a:lnTo>
                <a:lnTo>
                  <a:pt x="2233" y="1586"/>
                </a:lnTo>
                <a:lnTo>
                  <a:pt x="2228" y="1580"/>
                </a:lnTo>
                <a:lnTo>
                  <a:pt x="2234" y="1570"/>
                </a:lnTo>
                <a:lnTo>
                  <a:pt x="2239" y="1562"/>
                </a:lnTo>
                <a:lnTo>
                  <a:pt x="2239" y="1562"/>
                </a:lnTo>
                <a:lnTo>
                  <a:pt x="2246" y="1564"/>
                </a:lnTo>
                <a:lnTo>
                  <a:pt x="2246" y="1564"/>
                </a:lnTo>
                <a:lnTo>
                  <a:pt x="2248" y="1564"/>
                </a:lnTo>
                <a:lnTo>
                  <a:pt x="2249" y="1563"/>
                </a:lnTo>
                <a:lnTo>
                  <a:pt x="2248" y="1559"/>
                </a:lnTo>
                <a:lnTo>
                  <a:pt x="2245" y="1552"/>
                </a:lnTo>
                <a:lnTo>
                  <a:pt x="2245" y="1552"/>
                </a:lnTo>
                <a:lnTo>
                  <a:pt x="2249" y="1542"/>
                </a:lnTo>
                <a:lnTo>
                  <a:pt x="2249" y="1533"/>
                </a:lnTo>
                <a:lnTo>
                  <a:pt x="2246" y="1526"/>
                </a:lnTo>
                <a:lnTo>
                  <a:pt x="2243" y="1520"/>
                </a:lnTo>
                <a:lnTo>
                  <a:pt x="2238" y="1515"/>
                </a:lnTo>
                <a:lnTo>
                  <a:pt x="2233" y="1512"/>
                </a:lnTo>
                <a:lnTo>
                  <a:pt x="2228" y="1510"/>
                </a:lnTo>
                <a:lnTo>
                  <a:pt x="2224" y="1508"/>
                </a:lnTo>
                <a:lnTo>
                  <a:pt x="2224" y="1508"/>
                </a:lnTo>
                <a:lnTo>
                  <a:pt x="2217" y="1510"/>
                </a:lnTo>
                <a:lnTo>
                  <a:pt x="2212" y="1512"/>
                </a:lnTo>
                <a:lnTo>
                  <a:pt x="2207" y="1514"/>
                </a:lnTo>
                <a:lnTo>
                  <a:pt x="2202" y="1517"/>
                </a:lnTo>
                <a:lnTo>
                  <a:pt x="2199" y="1521"/>
                </a:lnTo>
                <a:lnTo>
                  <a:pt x="2198" y="1523"/>
                </a:lnTo>
                <a:lnTo>
                  <a:pt x="2198" y="1523"/>
                </a:lnTo>
                <a:lnTo>
                  <a:pt x="2191" y="1522"/>
                </a:lnTo>
                <a:lnTo>
                  <a:pt x="2191" y="1522"/>
                </a:lnTo>
                <a:lnTo>
                  <a:pt x="2188" y="1522"/>
                </a:lnTo>
                <a:lnTo>
                  <a:pt x="2187" y="1523"/>
                </a:lnTo>
                <a:lnTo>
                  <a:pt x="2188" y="1526"/>
                </a:lnTo>
                <a:lnTo>
                  <a:pt x="2194" y="1529"/>
                </a:lnTo>
                <a:lnTo>
                  <a:pt x="2193" y="1533"/>
                </a:lnTo>
                <a:lnTo>
                  <a:pt x="2193" y="1533"/>
                </a:lnTo>
                <a:lnTo>
                  <a:pt x="2191" y="1536"/>
                </a:lnTo>
                <a:lnTo>
                  <a:pt x="2188" y="1540"/>
                </a:lnTo>
                <a:lnTo>
                  <a:pt x="2185" y="1549"/>
                </a:lnTo>
                <a:lnTo>
                  <a:pt x="2184" y="1557"/>
                </a:lnTo>
                <a:lnTo>
                  <a:pt x="2184" y="1559"/>
                </a:lnTo>
                <a:lnTo>
                  <a:pt x="2184" y="1559"/>
                </a:lnTo>
                <a:lnTo>
                  <a:pt x="2185" y="1564"/>
                </a:lnTo>
                <a:lnTo>
                  <a:pt x="2185" y="1571"/>
                </a:lnTo>
                <a:lnTo>
                  <a:pt x="2185" y="1571"/>
                </a:lnTo>
                <a:lnTo>
                  <a:pt x="2185" y="1573"/>
                </a:lnTo>
                <a:lnTo>
                  <a:pt x="2185" y="1574"/>
                </a:lnTo>
                <a:lnTo>
                  <a:pt x="2186" y="1576"/>
                </a:lnTo>
                <a:lnTo>
                  <a:pt x="2190" y="1577"/>
                </a:lnTo>
                <a:lnTo>
                  <a:pt x="2191" y="1581"/>
                </a:lnTo>
                <a:lnTo>
                  <a:pt x="2191" y="1581"/>
                </a:lnTo>
                <a:lnTo>
                  <a:pt x="2185" y="1580"/>
                </a:lnTo>
                <a:lnTo>
                  <a:pt x="2185" y="1580"/>
                </a:lnTo>
                <a:lnTo>
                  <a:pt x="2171" y="1581"/>
                </a:lnTo>
                <a:lnTo>
                  <a:pt x="2160" y="1585"/>
                </a:lnTo>
                <a:lnTo>
                  <a:pt x="2151" y="1588"/>
                </a:lnTo>
                <a:lnTo>
                  <a:pt x="2146" y="1593"/>
                </a:lnTo>
                <a:lnTo>
                  <a:pt x="2141" y="1596"/>
                </a:lnTo>
                <a:lnTo>
                  <a:pt x="2139" y="1601"/>
                </a:lnTo>
                <a:lnTo>
                  <a:pt x="2138" y="1603"/>
                </a:lnTo>
                <a:lnTo>
                  <a:pt x="2116" y="1636"/>
                </a:lnTo>
                <a:lnTo>
                  <a:pt x="2116" y="1638"/>
                </a:lnTo>
                <a:lnTo>
                  <a:pt x="2121" y="1644"/>
                </a:lnTo>
                <a:lnTo>
                  <a:pt x="2121" y="1644"/>
                </a:lnTo>
                <a:lnTo>
                  <a:pt x="2111" y="1656"/>
                </a:lnTo>
                <a:lnTo>
                  <a:pt x="2098" y="1669"/>
                </a:lnTo>
                <a:lnTo>
                  <a:pt x="2098" y="1669"/>
                </a:lnTo>
                <a:lnTo>
                  <a:pt x="2093" y="1676"/>
                </a:lnTo>
                <a:lnTo>
                  <a:pt x="2087" y="1681"/>
                </a:lnTo>
                <a:lnTo>
                  <a:pt x="2055" y="1675"/>
                </a:lnTo>
                <a:lnTo>
                  <a:pt x="2055" y="1674"/>
                </a:lnTo>
                <a:lnTo>
                  <a:pt x="2048" y="1674"/>
                </a:lnTo>
                <a:lnTo>
                  <a:pt x="2048" y="1669"/>
                </a:lnTo>
                <a:lnTo>
                  <a:pt x="2055" y="1669"/>
                </a:lnTo>
                <a:lnTo>
                  <a:pt x="2055" y="1664"/>
                </a:lnTo>
                <a:lnTo>
                  <a:pt x="2048" y="1664"/>
                </a:lnTo>
                <a:lnTo>
                  <a:pt x="2048" y="1614"/>
                </a:lnTo>
                <a:lnTo>
                  <a:pt x="2055" y="1614"/>
                </a:lnTo>
                <a:lnTo>
                  <a:pt x="2055" y="1608"/>
                </a:lnTo>
                <a:lnTo>
                  <a:pt x="2048" y="1608"/>
                </a:lnTo>
                <a:lnTo>
                  <a:pt x="2048" y="1602"/>
                </a:lnTo>
                <a:lnTo>
                  <a:pt x="2055" y="1602"/>
                </a:lnTo>
                <a:lnTo>
                  <a:pt x="2055" y="1596"/>
                </a:lnTo>
                <a:lnTo>
                  <a:pt x="2048" y="1596"/>
                </a:lnTo>
                <a:lnTo>
                  <a:pt x="2048" y="1566"/>
                </a:lnTo>
                <a:lnTo>
                  <a:pt x="2043" y="1566"/>
                </a:lnTo>
                <a:lnTo>
                  <a:pt x="2043" y="1596"/>
                </a:lnTo>
                <a:lnTo>
                  <a:pt x="2008" y="1596"/>
                </a:lnTo>
                <a:lnTo>
                  <a:pt x="2008" y="1566"/>
                </a:lnTo>
                <a:lnTo>
                  <a:pt x="2002" y="1566"/>
                </a:lnTo>
                <a:lnTo>
                  <a:pt x="2002" y="1596"/>
                </a:lnTo>
                <a:lnTo>
                  <a:pt x="1993" y="1596"/>
                </a:lnTo>
                <a:lnTo>
                  <a:pt x="1993" y="1602"/>
                </a:lnTo>
                <a:lnTo>
                  <a:pt x="2002" y="1602"/>
                </a:lnTo>
                <a:lnTo>
                  <a:pt x="2002" y="1608"/>
                </a:lnTo>
                <a:lnTo>
                  <a:pt x="1993" y="1608"/>
                </a:lnTo>
                <a:lnTo>
                  <a:pt x="1993" y="1614"/>
                </a:lnTo>
                <a:lnTo>
                  <a:pt x="2002" y="1614"/>
                </a:lnTo>
                <a:lnTo>
                  <a:pt x="2002" y="1664"/>
                </a:lnTo>
                <a:lnTo>
                  <a:pt x="1993" y="1664"/>
                </a:lnTo>
                <a:lnTo>
                  <a:pt x="1993" y="1669"/>
                </a:lnTo>
                <a:lnTo>
                  <a:pt x="2002" y="1669"/>
                </a:lnTo>
                <a:lnTo>
                  <a:pt x="2002" y="1674"/>
                </a:lnTo>
                <a:lnTo>
                  <a:pt x="1993" y="1674"/>
                </a:lnTo>
                <a:lnTo>
                  <a:pt x="1993" y="1680"/>
                </a:lnTo>
                <a:lnTo>
                  <a:pt x="2002" y="1680"/>
                </a:lnTo>
                <a:lnTo>
                  <a:pt x="2002" y="1704"/>
                </a:lnTo>
                <a:lnTo>
                  <a:pt x="1973" y="1704"/>
                </a:lnTo>
                <a:lnTo>
                  <a:pt x="1973" y="1813"/>
                </a:lnTo>
                <a:lnTo>
                  <a:pt x="1892" y="1813"/>
                </a:lnTo>
                <a:lnTo>
                  <a:pt x="1892" y="1753"/>
                </a:lnTo>
                <a:lnTo>
                  <a:pt x="1869" y="1753"/>
                </a:lnTo>
                <a:lnTo>
                  <a:pt x="1869" y="1739"/>
                </a:lnTo>
                <a:lnTo>
                  <a:pt x="1875" y="1739"/>
                </a:lnTo>
                <a:lnTo>
                  <a:pt x="1875" y="1733"/>
                </a:lnTo>
                <a:lnTo>
                  <a:pt x="1869" y="1733"/>
                </a:lnTo>
                <a:lnTo>
                  <a:pt x="1869" y="1729"/>
                </a:lnTo>
                <a:lnTo>
                  <a:pt x="1875" y="1729"/>
                </a:lnTo>
                <a:lnTo>
                  <a:pt x="1875" y="1723"/>
                </a:lnTo>
                <a:lnTo>
                  <a:pt x="1869" y="1723"/>
                </a:lnTo>
                <a:lnTo>
                  <a:pt x="1869" y="1673"/>
                </a:lnTo>
                <a:lnTo>
                  <a:pt x="1875" y="1673"/>
                </a:lnTo>
                <a:lnTo>
                  <a:pt x="1875" y="1667"/>
                </a:lnTo>
                <a:lnTo>
                  <a:pt x="1869" y="1667"/>
                </a:lnTo>
                <a:lnTo>
                  <a:pt x="1869" y="1661"/>
                </a:lnTo>
                <a:lnTo>
                  <a:pt x="1875" y="1661"/>
                </a:lnTo>
                <a:lnTo>
                  <a:pt x="1875" y="1656"/>
                </a:lnTo>
                <a:lnTo>
                  <a:pt x="1869" y="1656"/>
                </a:lnTo>
                <a:lnTo>
                  <a:pt x="1869" y="1606"/>
                </a:lnTo>
                <a:lnTo>
                  <a:pt x="1875" y="1606"/>
                </a:lnTo>
                <a:lnTo>
                  <a:pt x="1875" y="1601"/>
                </a:lnTo>
                <a:lnTo>
                  <a:pt x="1869" y="1601"/>
                </a:lnTo>
                <a:lnTo>
                  <a:pt x="1869" y="1595"/>
                </a:lnTo>
                <a:lnTo>
                  <a:pt x="1875" y="1595"/>
                </a:lnTo>
                <a:lnTo>
                  <a:pt x="1875" y="1590"/>
                </a:lnTo>
                <a:lnTo>
                  <a:pt x="1869" y="1590"/>
                </a:lnTo>
                <a:lnTo>
                  <a:pt x="1869" y="1540"/>
                </a:lnTo>
                <a:lnTo>
                  <a:pt x="1875" y="1540"/>
                </a:lnTo>
                <a:lnTo>
                  <a:pt x="1875" y="1534"/>
                </a:lnTo>
                <a:lnTo>
                  <a:pt x="1869" y="1534"/>
                </a:lnTo>
                <a:lnTo>
                  <a:pt x="1869" y="1528"/>
                </a:lnTo>
                <a:lnTo>
                  <a:pt x="1875" y="1528"/>
                </a:lnTo>
                <a:lnTo>
                  <a:pt x="1875" y="1522"/>
                </a:lnTo>
                <a:lnTo>
                  <a:pt x="1869" y="1522"/>
                </a:lnTo>
                <a:lnTo>
                  <a:pt x="1869" y="1473"/>
                </a:lnTo>
                <a:lnTo>
                  <a:pt x="1875" y="1473"/>
                </a:lnTo>
                <a:lnTo>
                  <a:pt x="1875" y="1468"/>
                </a:lnTo>
                <a:lnTo>
                  <a:pt x="1869" y="1468"/>
                </a:lnTo>
                <a:lnTo>
                  <a:pt x="1869" y="1462"/>
                </a:lnTo>
                <a:lnTo>
                  <a:pt x="1875" y="1462"/>
                </a:lnTo>
                <a:lnTo>
                  <a:pt x="1875" y="1456"/>
                </a:lnTo>
                <a:lnTo>
                  <a:pt x="1869" y="1456"/>
                </a:lnTo>
                <a:lnTo>
                  <a:pt x="1869" y="1426"/>
                </a:lnTo>
                <a:lnTo>
                  <a:pt x="1862" y="1426"/>
                </a:lnTo>
                <a:lnTo>
                  <a:pt x="1862" y="1456"/>
                </a:lnTo>
                <a:lnTo>
                  <a:pt x="1828" y="1456"/>
                </a:lnTo>
                <a:lnTo>
                  <a:pt x="1828" y="1426"/>
                </a:lnTo>
                <a:lnTo>
                  <a:pt x="1822" y="1426"/>
                </a:lnTo>
                <a:lnTo>
                  <a:pt x="1822" y="1456"/>
                </a:lnTo>
                <a:lnTo>
                  <a:pt x="1813" y="1456"/>
                </a:lnTo>
                <a:lnTo>
                  <a:pt x="1813" y="1462"/>
                </a:lnTo>
                <a:lnTo>
                  <a:pt x="1822" y="1462"/>
                </a:lnTo>
                <a:lnTo>
                  <a:pt x="1822" y="1468"/>
                </a:lnTo>
                <a:lnTo>
                  <a:pt x="1813" y="1468"/>
                </a:lnTo>
                <a:lnTo>
                  <a:pt x="1813" y="1473"/>
                </a:lnTo>
                <a:lnTo>
                  <a:pt x="1822" y="1473"/>
                </a:lnTo>
                <a:lnTo>
                  <a:pt x="1822" y="1522"/>
                </a:lnTo>
                <a:lnTo>
                  <a:pt x="1813" y="1522"/>
                </a:lnTo>
                <a:lnTo>
                  <a:pt x="1813" y="1528"/>
                </a:lnTo>
                <a:lnTo>
                  <a:pt x="1822" y="1528"/>
                </a:lnTo>
                <a:lnTo>
                  <a:pt x="1822" y="1534"/>
                </a:lnTo>
                <a:lnTo>
                  <a:pt x="1813" y="1534"/>
                </a:lnTo>
                <a:lnTo>
                  <a:pt x="1813" y="1540"/>
                </a:lnTo>
                <a:lnTo>
                  <a:pt x="1822" y="1540"/>
                </a:lnTo>
                <a:lnTo>
                  <a:pt x="1822" y="1590"/>
                </a:lnTo>
                <a:lnTo>
                  <a:pt x="1813" y="1590"/>
                </a:lnTo>
                <a:lnTo>
                  <a:pt x="1813" y="1595"/>
                </a:lnTo>
                <a:lnTo>
                  <a:pt x="1822" y="1595"/>
                </a:lnTo>
                <a:lnTo>
                  <a:pt x="1822" y="1601"/>
                </a:lnTo>
                <a:lnTo>
                  <a:pt x="1813" y="1601"/>
                </a:lnTo>
                <a:lnTo>
                  <a:pt x="1813" y="1606"/>
                </a:lnTo>
                <a:lnTo>
                  <a:pt x="1822" y="1606"/>
                </a:lnTo>
                <a:lnTo>
                  <a:pt x="1822" y="1656"/>
                </a:lnTo>
                <a:lnTo>
                  <a:pt x="1813" y="1656"/>
                </a:lnTo>
                <a:lnTo>
                  <a:pt x="1813" y="1661"/>
                </a:lnTo>
                <a:lnTo>
                  <a:pt x="1822" y="1661"/>
                </a:lnTo>
                <a:lnTo>
                  <a:pt x="1822" y="1667"/>
                </a:lnTo>
                <a:lnTo>
                  <a:pt x="1813" y="1667"/>
                </a:lnTo>
                <a:lnTo>
                  <a:pt x="1813" y="1673"/>
                </a:lnTo>
                <a:lnTo>
                  <a:pt x="1822" y="1673"/>
                </a:lnTo>
                <a:lnTo>
                  <a:pt x="1822" y="1723"/>
                </a:lnTo>
                <a:lnTo>
                  <a:pt x="1813" y="1723"/>
                </a:lnTo>
                <a:lnTo>
                  <a:pt x="1813" y="1729"/>
                </a:lnTo>
                <a:lnTo>
                  <a:pt x="1822" y="1729"/>
                </a:lnTo>
                <a:lnTo>
                  <a:pt x="1822" y="1733"/>
                </a:lnTo>
                <a:lnTo>
                  <a:pt x="1813" y="1733"/>
                </a:lnTo>
                <a:lnTo>
                  <a:pt x="1813" y="1739"/>
                </a:lnTo>
                <a:lnTo>
                  <a:pt x="1822" y="1739"/>
                </a:lnTo>
                <a:lnTo>
                  <a:pt x="1822" y="1753"/>
                </a:lnTo>
                <a:lnTo>
                  <a:pt x="1788" y="1753"/>
                </a:lnTo>
                <a:lnTo>
                  <a:pt x="1788" y="1813"/>
                </a:lnTo>
                <a:lnTo>
                  <a:pt x="1691" y="1813"/>
                </a:lnTo>
                <a:lnTo>
                  <a:pt x="1691" y="1713"/>
                </a:lnTo>
                <a:lnTo>
                  <a:pt x="1666" y="1713"/>
                </a:lnTo>
                <a:lnTo>
                  <a:pt x="1666" y="1680"/>
                </a:lnTo>
                <a:lnTo>
                  <a:pt x="1672" y="1680"/>
                </a:lnTo>
                <a:lnTo>
                  <a:pt x="1672" y="1674"/>
                </a:lnTo>
                <a:lnTo>
                  <a:pt x="1666" y="1674"/>
                </a:lnTo>
                <a:lnTo>
                  <a:pt x="1666" y="1669"/>
                </a:lnTo>
                <a:lnTo>
                  <a:pt x="1672" y="1669"/>
                </a:lnTo>
                <a:lnTo>
                  <a:pt x="1672" y="1664"/>
                </a:lnTo>
                <a:lnTo>
                  <a:pt x="1666" y="1664"/>
                </a:lnTo>
                <a:lnTo>
                  <a:pt x="1666" y="1614"/>
                </a:lnTo>
                <a:lnTo>
                  <a:pt x="1672" y="1614"/>
                </a:lnTo>
                <a:lnTo>
                  <a:pt x="1672" y="1608"/>
                </a:lnTo>
                <a:lnTo>
                  <a:pt x="1666" y="1608"/>
                </a:lnTo>
                <a:lnTo>
                  <a:pt x="1666" y="1602"/>
                </a:lnTo>
                <a:lnTo>
                  <a:pt x="1672" y="1602"/>
                </a:lnTo>
                <a:lnTo>
                  <a:pt x="1672" y="1596"/>
                </a:lnTo>
                <a:lnTo>
                  <a:pt x="1666" y="1596"/>
                </a:lnTo>
                <a:lnTo>
                  <a:pt x="1666" y="1566"/>
                </a:lnTo>
                <a:lnTo>
                  <a:pt x="1660" y="1566"/>
                </a:lnTo>
                <a:lnTo>
                  <a:pt x="1660" y="1596"/>
                </a:lnTo>
                <a:lnTo>
                  <a:pt x="1625" y="1596"/>
                </a:lnTo>
                <a:lnTo>
                  <a:pt x="1625" y="1566"/>
                </a:lnTo>
                <a:lnTo>
                  <a:pt x="1620" y="1566"/>
                </a:lnTo>
                <a:lnTo>
                  <a:pt x="1620" y="1596"/>
                </a:lnTo>
                <a:lnTo>
                  <a:pt x="1610" y="1596"/>
                </a:lnTo>
                <a:lnTo>
                  <a:pt x="1610" y="1602"/>
                </a:lnTo>
                <a:lnTo>
                  <a:pt x="1620" y="1602"/>
                </a:lnTo>
                <a:lnTo>
                  <a:pt x="1620" y="1608"/>
                </a:lnTo>
                <a:lnTo>
                  <a:pt x="1610" y="1608"/>
                </a:lnTo>
                <a:lnTo>
                  <a:pt x="1610" y="1614"/>
                </a:lnTo>
                <a:lnTo>
                  <a:pt x="1620" y="1614"/>
                </a:lnTo>
                <a:lnTo>
                  <a:pt x="1620" y="1664"/>
                </a:lnTo>
                <a:lnTo>
                  <a:pt x="1610" y="1664"/>
                </a:lnTo>
                <a:lnTo>
                  <a:pt x="1610" y="1669"/>
                </a:lnTo>
                <a:lnTo>
                  <a:pt x="1620" y="1669"/>
                </a:lnTo>
                <a:lnTo>
                  <a:pt x="1620" y="1674"/>
                </a:lnTo>
                <a:lnTo>
                  <a:pt x="1610" y="1674"/>
                </a:lnTo>
                <a:lnTo>
                  <a:pt x="1610" y="1680"/>
                </a:lnTo>
                <a:lnTo>
                  <a:pt x="1620" y="1680"/>
                </a:lnTo>
                <a:lnTo>
                  <a:pt x="1620" y="1713"/>
                </a:lnTo>
                <a:lnTo>
                  <a:pt x="1587" y="1713"/>
                </a:lnTo>
                <a:lnTo>
                  <a:pt x="1587" y="1813"/>
                </a:lnTo>
                <a:lnTo>
                  <a:pt x="1530" y="1813"/>
                </a:lnTo>
                <a:lnTo>
                  <a:pt x="1530" y="1042"/>
                </a:lnTo>
                <a:lnTo>
                  <a:pt x="1565" y="1042"/>
                </a:lnTo>
                <a:lnTo>
                  <a:pt x="1455" y="798"/>
                </a:lnTo>
                <a:lnTo>
                  <a:pt x="1446" y="798"/>
                </a:lnTo>
                <a:lnTo>
                  <a:pt x="1446" y="788"/>
                </a:lnTo>
                <a:lnTo>
                  <a:pt x="1446" y="788"/>
                </a:lnTo>
                <a:lnTo>
                  <a:pt x="1446" y="782"/>
                </a:lnTo>
                <a:lnTo>
                  <a:pt x="1447" y="777"/>
                </a:lnTo>
                <a:lnTo>
                  <a:pt x="1446" y="773"/>
                </a:lnTo>
                <a:lnTo>
                  <a:pt x="1446" y="773"/>
                </a:lnTo>
                <a:lnTo>
                  <a:pt x="1445" y="767"/>
                </a:lnTo>
                <a:lnTo>
                  <a:pt x="1445" y="765"/>
                </a:lnTo>
                <a:lnTo>
                  <a:pt x="1445" y="765"/>
                </a:lnTo>
                <a:lnTo>
                  <a:pt x="1445" y="723"/>
                </a:lnTo>
                <a:lnTo>
                  <a:pt x="1445" y="690"/>
                </a:lnTo>
                <a:lnTo>
                  <a:pt x="1444" y="670"/>
                </a:lnTo>
                <a:lnTo>
                  <a:pt x="1444" y="670"/>
                </a:lnTo>
                <a:lnTo>
                  <a:pt x="1440" y="651"/>
                </a:lnTo>
                <a:lnTo>
                  <a:pt x="1439" y="641"/>
                </a:lnTo>
                <a:lnTo>
                  <a:pt x="1439" y="641"/>
                </a:lnTo>
                <a:lnTo>
                  <a:pt x="1438" y="608"/>
                </a:lnTo>
                <a:lnTo>
                  <a:pt x="1437" y="579"/>
                </a:lnTo>
                <a:lnTo>
                  <a:pt x="1438" y="565"/>
                </a:lnTo>
                <a:lnTo>
                  <a:pt x="1439" y="553"/>
                </a:lnTo>
                <a:lnTo>
                  <a:pt x="1439" y="553"/>
                </a:lnTo>
                <a:lnTo>
                  <a:pt x="1438" y="527"/>
                </a:lnTo>
                <a:lnTo>
                  <a:pt x="1435" y="499"/>
                </a:lnTo>
                <a:lnTo>
                  <a:pt x="1432" y="456"/>
                </a:lnTo>
                <a:lnTo>
                  <a:pt x="1432" y="456"/>
                </a:lnTo>
                <a:lnTo>
                  <a:pt x="1432" y="455"/>
                </a:lnTo>
                <a:lnTo>
                  <a:pt x="1435" y="452"/>
                </a:lnTo>
                <a:lnTo>
                  <a:pt x="1435" y="452"/>
                </a:lnTo>
                <a:lnTo>
                  <a:pt x="1438" y="450"/>
                </a:lnTo>
                <a:lnTo>
                  <a:pt x="1440" y="447"/>
                </a:lnTo>
                <a:lnTo>
                  <a:pt x="1442" y="443"/>
                </a:lnTo>
                <a:lnTo>
                  <a:pt x="1468" y="478"/>
                </a:lnTo>
                <a:lnTo>
                  <a:pt x="1468" y="478"/>
                </a:lnTo>
                <a:lnTo>
                  <a:pt x="1470" y="459"/>
                </a:lnTo>
                <a:lnTo>
                  <a:pt x="1473" y="444"/>
                </a:lnTo>
                <a:lnTo>
                  <a:pt x="1474" y="439"/>
                </a:lnTo>
                <a:lnTo>
                  <a:pt x="1475" y="437"/>
                </a:lnTo>
                <a:lnTo>
                  <a:pt x="1475" y="437"/>
                </a:lnTo>
                <a:lnTo>
                  <a:pt x="1477" y="437"/>
                </a:lnTo>
                <a:lnTo>
                  <a:pt x="1481" y="437"/>
                </a:lnTo>
                <a:lnTo>
                  <a:pt x="1484" y="438"/>
                </a:lnTo>
                <a:lnTo>
                  <a:pt x="1484" y="438"/>
                </a:lnTo>
                <a:lnTo>
                  <a:pt x="1488" y="439"/>
                </a:lnTo>
                <a:lnTo>
                  <a:pt x="1491" y="438"/>
                </a:lnTo>
                <a:lnTo>
                  <a:pt x="1493" y="438"/>
                </a:lnTo>
                <a:lnTo>
                  <a:pt x="1493" y="438"/>
                </a:lnTo>
                <a:lnTo>
                  <a:pt x="1503" y="432"/>
                </a:lnTo>
                <a:lnTo>
                  <a:pt x="1503" y="432"/>
                </a:lnTo>
                <a:lnTo>
                  <a:pt x="1506" y="431"/>
                </a:lnTo>
                <a:lnTo>
                  <a:pt x="1507" y="430"/>
                </a:lnTo>
                <a:lnTo>
                  <a:pt x="1510" y="428"/>
                </a:lnTo>
                <a:lnTo>
                  <a:pt x="1510" y="428"/>
                </a:lnTo>
                <a:lnTo>
                  <a:pt x="1512" y="424"/>
                </a:lnTo>
                <a:lnTo>
                  <a:pt x="1514" y="418"/>
                </a:lnTo>
                <a:lnTo>
                  <a:pt x="1514" y="415"/>
                </a:lnTo>
                <a:lnTo>
                  <a:pt x="1514" y="411"/>
                </a:lnTo>
                <a:lnTo>
                  <a:pt x="1513" y="408"/>
                </a:lnTo>
                <a:lnTo>
                  <a:pt x="1511" y="403"/>
                </a:lnTo>
                <a:lnTo>
                  <a:pt x="1511" y="403"/>
                </a:lnTo>
                <a:lnTo>
                  <a:pt x="1513" y="397"/>
                </a:lnTo>
                <a:lnTo>
                  <a:pt x="1514" y="392"/>
                </a:lnTo>
                <a:lnTo>
                  <a:pt x="1515" y="388"/>
                </a:lnTo>
                <a:lnTo>
                  <a:pt x="1515" y="388"/>
                </a:lnTo>
                <a:lnTo>
                  <a:pt x="1517" y="339"/>
                </a:lnTo>
                <a:lnTo>
                  <a:pt x="1489" y="353"/>
                </a:lnTo>
                <a:lnTo>
                  <a:pt x="1471" y="323"/>
                </a:lnTo>
                <a:lnTo>
                  <a:pt x="1471" y="323"/>
                </a:lnTo>
                <a:lnTo>
                  <a:pt x="1470" y="321"/>
                </a:lnTo>
                <a:lnTo>
                  <a:pt x="1467" y="314"/>
                </a:lnTo>
                <a:lnTo>
                  <a:pt x="1463" y="309"/>
                </a:lnTo>
                <a:lnTo>
                  <a:pt x="1459" y="304"/>
                </a:lnTo>
                <a:lnTo>
                  <a:pt x="1452" y="299"/>
                </a:lnTo>
                <a:lnTo>
                  <a:pt x="1441" y="293"/>
                </a:lnTo>
                <a:lnTo>
                  <a:pt x="1441" y="293"/>
                </a:lnTo>
                <a:lnTo>
                  <a:pt x="1425" y="284"/>
                </a:lnTo>
                <a:lnTo>
                  <a:pt x="1417" y="279"/>
                </a:lnTo>
                <a:lnTo>
                  <a:pt x="1412" y="276"/>
                </a:lnTo>
                <a:lnTo>
                  <a:pt x="1412" y="276"/>
                </a:lnTo>
                <a:lnTo>
                  <a:pt x="1411" y="275"/>
                </a:lnTo>
                <a:lnTo>
                  <a:pt x="1409" y="273"/>
                </a:lnTo>
                <a:lnTo>
                  <a:pt x="1408" y="272"/>
                </a:lnTo>
                <a:lnTo>
                  <a:pt x="1408" y="272"/>
                </a:lnTo>
                <a:lnTo>
                  <a:pt x="1401" y="273"/>
                </a:lnTo>
                <a:lnTo>
                  <a:pt x="1402" y="263"/>
                </a:lnTo>
                <a:lnTo>
                  <a:pt x="1402" y="263"/>
                </a:lnTo>
                <a:lnTo>
                  <a:pt x="1404" y="261"/>
                </a:lnTo>
                <a:lnTo>
                  <a:pt x="1410" y="254"/>
                </a:lnTo>
                <a:lnTo>
                  <a:pt x="1416" y="243"/>
                </a:lnTo>
                <a:lnTo>
                  <a:pt x="1418" y="238"/>
                </a:lnTo>
                <a:lnTo>
                  <a:pt x="1419" y="232"/>
                </a:lnTo>
                <a:lnTo>
                  <a:pt x="1431" y="231"/>
                </a:lnTo>
                <a:lnTo>
                  <a:pt x="1431" y="231"/>
                </a:lnTo>
                <a:lnTo>
                  <a:pt x="1433" y="231"/>
                </a:lnTo>
                <a:lnTo>
                  <a:pt x="1438" y="227"/>
                </a:lnTo>
                <a:lnTo>
                  <a:pt x="1439" y="225"/>
                </a:lnTo>
                <a:lnTo>
                  <a:pt x="1438" y="222"/>
                </a:lnTo>
                <a:lnTo>
                  <a:pt x="1435" y="219"/>
                </a:lnTo>
                <a:lnTo>
                  <a:pt x="1430" y="215"/>
                </a:lnTo>
                <a:lnTo>
                  <a:pt x="1430" y="215"/>
                </a:lnTo>
                <a:lnTo>
                  <a:pt x="1431" y="207"/>
                </a:lnTo>
                <a:lnTo>
                  <a:pt x="1431" y="200"/>
                </a:lnTo>
                <a:lnTo>
                  <a:pt x="1431" y="191"/>
                </a:lnTo>
                <a:lnTo>
                  <a:pt x="1427" y="182"/>
                </a:lnTo>
                <a:lnTo>
                  <a:pt x="1424" y="178"/>
                </a:lnTo>
                <a:lnTo>
                  <a:pt x="1420" y="174"/>
                </a:lnTo>
                <a:lnTo>
                  <a:pt x="1416" y="170"/>
                </a:lnTo>
                <a:lnTo>
                  <a:pt x="1411" y="167"/>
                </a:lnTo>
                <a:lnTo>
                  <a:pt x="1404" y="165"/>
                </a:lnTo>
                <a:lnTo>
                  <a:pt x="1396" y="163"/>
                </a:lnTo>
                <a:lnTo>
                  <a:pt x="1396" y="163"/>
                </a:lnTo>
                <a:lnTo>
                  <a:pt x="1388" y="163"/>
                </a:lnTo>
                <a:lnTo>
                  <a:pt x="1382" y="165"/>
                </a:lnTo>
                <a:lnTo>
                  <a:pt x="1375" y="167"/>
                </a:lnTo>
                <a:lnTo>
                  <a:pt x="1368" y="170"/>
                </a:lnTo>
                <a:lnTo>
                  <a:pt x="1362" y="176"/>
                </a:lnTo>
                <a:lnTo>
                  <a:pt x="1357" y="184"/>
                </a:lnTo>
                <a:lnTo>
                  <a:pt x="1352" y="196"/>
                </a:lnTo>
                <a:lnTo>
                  <a:pt x="1352" y="196"/>
                </a:lnTo>
                <a:lnTo>
                  <a:pt x="1346" y="197"/>
                </a:lnTo>
                <a:lnTo>
                  <a:pt x="1342" y="198"/>
                </a:lnTo>
                <a:lnTo>
                  <a:pt x="1339" y="200"/>
                </a:lnTo>
                <a:lnTo>
                  <a:pt x="1338" y="203"/>
                </a:lnTo>
                <a:lnTo>
                  <a:pt x="1339" y="206"/>
                </a:lnTo>
                <a:lnTo>
                  <a:pt x="1342" y="210"/>
                </a:lnTo>
                <a:lnTo>
                  <a:pt x="1342" y="210"/>
                </a:lnTo>
                <a:lnTo>
                  <a:pt x="1349" y="214"/>
                </a:lnTo>
                <a:lnTo>
                  <a:pt x="1349" y="214"/>
                </a:lnTo>
                <a:lnTo>
                  <a:pt x="1347" y="217"/>
                </a:lnTo>
                <a:lnTo>
                  <a:pt x="1347" y="222"/>
                </a:lnTo>
                <a:lnTo>
                  <a:pt x="1347" y="227"/>
                </a:lnTo>
                <a:lnTo>
                  <a:pt x="1349" y="231"/>
                </a:lnTo>
                <a:lnTo>
                  <a:pt x="1351" y="235"/>
                </a:lnTo>
                <a:lnTo>
                  <a:pt x="1353" y="240"/>
                </a:lnTo>
                <a:lnTo>
                  <a:pt x="1353" y="240"/>
                </a:lnTo>
                <a:lnTo>
                  <a:pt x="1356" y="243"/>
                </a:lnTo>
                <a:lnTo>
                  <a:pt x="1356" y="246"/>
                </a:lnTo>
                <a:lnTo>
                  <a:pt x="1354" y="264"/>
                </a:lnTo>
                <a:lnTo>
                  <a:pt x="1354" y="264"/>
                </a:lnTo>
                <a:lnTo>
                  <a:pt x="1347" y="268"/>
                </a:lnTo>
                <a:lnTo>
                  <a:pt x="1343" y="272"/>
                </a:lnTo>
                <a:lnTo>
                  <a:pt x="1340" y="276"/>
                </a:lnTo>
                <a:lnTo>
                  <a:pt x="1340" y="279"/>
                </a:lnTo>
                <a:lnTo>
                  <a:pt x="1301" y="294"/>
                </a:lnTo>
                <a:lnTo>
                  <a:pt x="1301" y="294"/>
                </a:lnTo>
                <a:lnTo>
                  <a:pt x="1293" y="300"/>
                </a:lnTo>
                <a:lnTo>
                  <a:pt x="1285" y="306"/>
                </a:lnTo>
                <a:lnTo>
                  <a:pt x="1277" y="315"/>
                </a:lnTo>
                <a:lnTo>
                  <a:pt x="1277" y="315"/>
                </a:lnTo>
                <a:lnTo>
                  <a:pt x="1238" y="364"/>
                </a:lnTo>
                <a:lnTo>
                  <a:pt x="1220" y="365"/>
                </a:lnTo>
                <a:lnTo>
                  <a:pt x="1182" y="341"/>
                </a:lnTo>
                <a:lnTo>
                  <a:pt x="1182" y="341"/>
                </a:lnTo>
                <a:lnTo>
                  <a:pt x="1172" y="334"/>
                </a:lnTo>
                <a:lnTo>
                  <a:pt x="1164" y="330"/>
                </a:lnTo>
                <a:lnTo>
                  <a:pt x="1160" y="329"/>
                </a:lnTo>
                <a:lnTo>
                  <a:pt x="1156" y="329"/>
                </a:lnTo>
                <a:lnTo>
                  <a:pt x="1156" y="329"/>
                </a:lnTo>
                <a:lnTo>
                  <a:pt x="1152" y="331"/>
                </a:lnTo>
                <a:lnTo>
                  <a:pt x="1147" y="335"/>
                </a:lnTo>
                <a:lnTo>
                  <a:pt x="1133" y="346"/>
                </a:lnTo>
                <a:lnTo>
                  <a:pt x="1117" y="363"/>
                </a:lnTo>
                <a:lnTo>
                  <a:pt x="1138" y="363"/>
                </a:lnTo>
                <a:lnTo>
                  <a:pt x="1156" y="366"/>
                </a:lnTo>
                <a:lnTo>
                  <a:pt x="1156" y="366"/>
                </a:lnTo>
                <a:lnTo>
                  <a:pt x="1163" y="371"/>
                </a:lnTo>
                <a:lnTo>
                  <a:pt x="1170" y="373"/>
                </a:lnTo>
                <a:lnTo>
                  <a:pt x="1176" y="375"/>
                </a:lnTo>
                <a:lnTo>
                  <a:pt x="1204" y="425"/>
                </a:lnTo>
                <a:lnTo>
                  <a:pt x="1277" y="404"/>
                </a:lnTo>
                <a:lnTo>
                  <a:pt x="1277" y="404"/>
                </a:lnTo>
                <a:lnTo>
                  <a:pt x="1271" y="478"/>
                </a:lnTo>
                <a:lnTo>
                  <a:pt x="1271" y="478"/>
                </a:lnTo>
                <a:lnTo>
                  <a:pt x="1269" y="489"/>
                </a:lnTo>
                <a:lnTo>
                  <a:pt x="1269" y="494"/>
                </a:lnTo>
                <a:lnTo>
                  <a:pt x="1270" y="496"/>
                </a:lnTo>
                <a:lnTo>
                  <a:pt x="1271" y="498"/>
                </a:lnTo>
                <a:lnTo>
                  <a:pt x="1273" y="500"/>
                </a:lnTo>
                <a:lnTo>
                  <a:pt x="1278" y="503"/>
                </a:lnTo>
                <a:lnTo>
                  <a:pt x="1283" y="503"/>
                </a:lnTo>
                <a:lnTo>
                  <a:pt x="1288" y="502"/>
                </a:lnTo>
                <a:lnTo>
                  <a:pt x="1298" y="500"/>
                </a:lnTo>
                <a:lnTo>
                  <a:pt x="1298" y="500"/>
                </a:lnTo>
                <a:lnTo>
                  <a:pt x="1295" y="532"/>
                </a:lnTo>
                <a:lnTo>
                  <a:pt x="1294" y="558"/>
                </a:lnTo>
                <a:lnTo>
                  <a:pt x="1294" y="570"/>
                </a:lnTo>
                <a:lnTo>
                  <a:pt x="1295" y="579"/>
                </a:lnTo>
                <a:lnTo>
                  <a:pt x="1295" y="579"/>
                </a:lnTo>
                <a:lnTo>
                  <a:pt x="1296" y="587"/>
                </a:lnTo>
                <a:lnTo>
                  <a:pt x="1296" y="597"/>
                </a:lnTo>
                <a:lnTo>
                  <a:pt x="1295" y="618"/>
                </a:lnTo>
                <a:lnTo>
                  <a:pt x="1294" y="637"/>
                </a:lnTo>
                <a:lnTo>
                  <a:pt x="1293" y="651"/>
                </a:lnTo>
                <a:lnTo>
                  <a:pt x="1293" y="651"/>
                </a:lnTo>
                <a:lnTo>
                  <a:pt x="1292" y="659"/>
                </a:lnTo>
                <a:lnTo>
                  <a:pt x="1291" y="666"/>
                </a:lnTo>
                <a:lnTo>
                  <a:pt x="1289" y="672"/>
                </a:lnTo>
                <a:lnTo>
                  <a:pt x="1291" y="675"/>
                </a:lnTo>
                <a:lnTo>
                  <a:pt x="1292" y="678"/>
                </a:lnTo>
                <a:lnTo>
                  <a:pt x="1292" y="678"/>
                </a:lnTo>
                <a:lnTo>
                  <a:pt x="1294" y="707"/>
                </a:lnTo>
                <a:lnTo>
                  <a:pt x="1294" y="722"/>
                </a:lnTo>
                <a:lnTo>
                  <a:pt x="1293" y="732"/>
                </a:lnTo>
                <a:lnTo>
                  <a:pt x="1293" y="732"/>
                </a:lnTo>
                <a:lnTo>
                  <a:pt x="1287" y="746"/>
                </a:lnTo>
                <a:lnTo>
                  <a:pt x="1285" y="752"/>
                </a:lnTo>
                <a:lnTo>
                  <a:pt x="1285" y="754"/>
                </a:lnTo>
                <a:lnTo>
                  <a:pt x="1286" y="755"/>
                </a:lnTo>
                <a:lnTo>
                  <a:pt x="1286" y="755"/>
                </a:lnTo>
                <a:lnTo>
                  <a:pt x="1292" y="761"/>
                </a:lnTo>
                <a:lnTo>
                  <a:pt x="1294" y="763"/>
                </a:lnTo>
                <a:lnTo>
                  <a:pt x="1295" y="766"/>
                </a:lnTo>
                <a:lnTo>
                  <a:pt x="1295" y="766"/>
                </a:lnTo>
                <a:lnTo>
                  <a:pt x="1294" y="770"/>
                </a:lnTo>
                <a:lnTo>
                  <a:pt x="1293" y="774"/>
                </a:lnTo>
                <a:lnTo>
                  <a:pt x="1291" y="779"/>
                </a:lnTo>
                <a:lnTo>
                  <a:pt x="1277" y="797"/>
                </a:lnTo>
                <a:lnTo>
                  <a:pt x="1276" y="798"/>
                </a:lnTo>
                <a:lnTo>
                  <a:pt x="1090" y="798"/>
                </a:lnTo>
                <a:lnTo>
                  <a:pt x="1090" y="743"/>
                </a:lnTo>
                <a:lnTo>
                  <a:pt x="1065" y="743"/>
                </a:lnTo>
                <a:lnTo>
                  <a:pt x="1065" y="730"/>
                </a:lnTo>
                <a:lnTo>
                  <a:pt x="1070" y="730"/>
                </a:lnTo>
                <a:lnTo>
                  <a:pt x="1070" y="725"/>
                </a:lnTo>
                <a:lnTo>
                  <a:pt x="1065" y="725"/>
                </a:lnTo>
                <a:lnTo>
                  <a:pt x="1065" y="721"/>
                </a:lnTo>
                <a:lnTo>
                  <a:pt x="1070" y="721"/>
                </a:lnTo>
                <a:lnTo>
                  <a:pt x="1070" y="716"/>
                </a:lnTo>
                <a:lnTo>
                  <a:pt x="1065" y="716"/>
                </a:lnTo>
                <a:lnTo>
                  <a:pt x="1065" y="677"/>
                </a:lnTo>
                <a:lnTo>
                  <a:pt x="1070" y="677"/>
                </a:lnTo>
                <a:lnTo>
                  <a:pt x="1070" y="672"/>
                </a:lnTo>
                <a:lnTo>
                  <a:pt x="1065" y="672"/>
                </a:lnTo>
                <a:lnTo>
                  <a:pt x="1065" y="667"/>
                </a:lnTo>
                <a:lnTo>
                  <a:pt x="1070" y="667"/>
                </a:lnTo>
                <a:lnTo>
                  <a:pt x="1070" y="663"/>
                </a:lnTo>
                <a:lnTo>
                  <a:pt x="1065" y="663"/>
                </a:lnTo>
                <a:lnTo>
                  <a:pt x="1065" y="623"/>
                </a:lnTo>
                <a:lnTo>
                  <a:pt x="1070" y="623"/>
                </a:lnTo>
                <a:lnTo>
                  <a:pt x="1070" y="619"/>
                </a:lnTo>
                <a:lnTo>
                  <a:pt x="1065" y="619"/>
                </a:lnTo>
                <a:lnTo>
                  <a:pt x="1065" y="614"/>
                </a:lnTo>
                <a:lnTo>
                  <a:pt x="1070" y="614"/>
                </a:lnTo>
                <a:lnTo>
                  <a:pt x="1070" y="609"/>
                </a:lnTo>
                <a:lnTo>
                  <a:pt x="1065" y="609"/>
                </a:lnTo>
                <a:lnTo>
                  <a:pt x="1065" y="570"/>
                </a:lnTo>
                <a:lnTo>
                  <a:pt x="1070" y="570"/>
                </a:lnTo>
                <a:lnTo>
                  <a:pt x="1070" y="565"/>
                </a:lnTo>
                <a:lnTo>
                  <a:pt x="1065" y="565"/>
                </a:lnTo>
                <a:lnTo>
                  <a:pt x="1065" y="561"/>
                </a:lnTo>
                <a:lnTo>
                  <a:pt x="1070" y="561"/>
                </a:lnTo>
                <a:lnTo>
                  <a:pt x="1070" y="556"/>
                </a:lnTo>
                <a:lnTo>
                  <a:pt x="1065" y="556"/>
                </a:lnTo>
                <a:lnTo>
                  <a:pt x="1065" y="517"/>
                </a:lnTo>
                <a:lnTo>
                  <a:pt x="1070" y="517"/>
                </a:lnTo>
                <a:lnTo>
                  <a:pt x="1070" y="512"/>
                </a:lnTo>
                <a:lnTo>
                  <a:pt x="1065" y="512"/>
                </a:lnTo>
                <a:lnTo>
                  <a:pt x="1065" y="507"/>
                </a:lnTo>
                <a:lnTo>
                  <a:pt x="1070" y="507"/>
                </a:lnTo>
                <a:lnTo>
                  <a:pt x="1070" y="503"/>
                </a:lnTo>
                <a:lnTo>
                  <a:pt x="1065" y="503"/>
                </a:lnTo>
                <a:lnTo>
                  <a:pt x="1065" y="463"/>
                </a:lnTo>
                <a:lnTo>
                  <a:pt x="1070" y="463"/>
                </a:lnTo>
                <a:lnTo>
                  <a:pt x="1070" y="459"/>
                </a:lnTo>
                <a:lnTo>
                  <a:pt x="1065" y="459"/>
                </a:lnTo>
                <a:lnTo>
                  <a:pt x="1065" y="454"/>
                </a:lnTo>
                <a:lnTo>
                  <a:pt x="1070" y="454"/>
                </a:lnTo>
                <a:lnTo>
                  <a:pt x="1070" y="450"/>
                </a:lnTo>
                <a:lnTo>
                  <a:pt x="1065" y="450"/>
                </a:lnTo>
                <a:lnTo>
                  <a:pt x="1065" y="410"/>
                </a:lnTo>
                <a:lnTo>
                  <a:pt x="1070" y="410"/>
                </a:lnTo>
                <a:lnTo>
                  <a:pt x="1070" y="405"/>
                </a:lnTo>
                <a:lnTo>
                  <a:pt x="1065" y="405"/>
                </a:lnTo>
                <a:lnTo>
                  <a:pt x="1065" y="401"/>
                </a:lnTo>
                <a:lnTo>
                  <a:pt x="1070" y="401"/>
                </a:lnTo>
                <a:lnTo>
                  <a:pt x="1070" y="396"/>
                </a:lnTo>
                <a:lnTo>
                  <a:pt x="1065" y="396"/>
                </a:lnTo>
                <a:lnTo>
                  <a:pt x="1065" y="357"/>
                </a:lnTo>
                <a:lnTo>
                  <a:pt x="1070" y="357"/>
                </a:lnTo>
                <a:lnTo>
                  <a:pt x="1070" y="352"/>
                </a:lnTo>
                <a:lnTo>
                  <a:pt x="1065" y="352"/>
                </a:lnTo>
                <a:lnTo>
                  <a:pt x="1065" y="348"/>
                </a:lnTo>
                <a:lnTo>
                  <a:pt x="1070" y="348"/>
                </a:lnTo>
                <a:lnTo>
                  <a:pt x="1070" y="344"/>
                </a:lnTo>
                <a:lnTo>
                  <a:pt x="1065" y="344"/>
                </a:lnTo>
                <a:lnTo>
                  <a:pt x="1065" y="320"/>
                </a:lnTo>
                <a:lnTo>
                  <a:pt x="1058" y="320"/>
                </a:lnTo>
                <a:lnTo>
                  <a:pt x="1058" y="344"/>
                </a:lnTo>
                <a:lnTo>
                  <a:pt x="1024" y="344"/>
                </a:lnTo>
                <a:lnTo>
                  <a:pt x="1024" y="320"/>
                </a:lnTo>
                <a:lnTo>
                  <a:pt x="1017" y="320"/>
                </a:lnTo>
                <a:lnTo>
                  <a:pt x="1017" y="344"/>
                </a:lnTo>
                <a:lnTo>
                  <a:pt x="1009" y="344"/>
                </a:lnTo>
                <a:lnTo>
                  <a:pt x="1009" y="348"/>
                </a:lnTo>
                <a:lnTo>
                  <a:pt x="1017" y="348"/>
                </a:lnTo>
                <a:lnTo>
                  <a:pt x="1017" y="352"/>
                </a:lnTo>
                <a:lnTo>
                  <a:pt x="1009" y="352"/>
                </a:lnTo>
                <a:lnTo>
                  <a:pt x="1009" y="357"/>
                </a:lnTo>
                <a:lnTo>
                  <a:pt x="1017" y="357"/>
                </a:lnTo>
                <a:lnTo>
                  <a:pt x="1017" y="396"/>
                </a:lnTo>
                <a:lnTo>
                  <a:pt x="1009" y="396"/>
                </a:lnTo>
                <a:lnTo>
                  <a:pt x="1009" y="401"/>
                </a:lnTo>
                <a:lnTo>
                  <a:pt x="1017" y="401"/>
                </a:lnTo>
                <a:lnTo>
                  <a:pt x="1017" y="405"/>
                </a:lnTo>
                <a:lnTo>
                  <a:pt x="1009" y="405"/>
                </a:lnTo>
                <a:lnTo>
                  <a:pt x="1009" y="410"/>
                </a:lnTo>
                <a:lnTo>
                  <a:pt x="1017" y="410"/>
                </a:lnTo>
                <a:lnTo>
                  <a:pt x="1017" y="450"/>
                </a:lnTo>
                <a:lnTo>
                  <a:pt x="1009" y="450"/>
                </a:lnTo>
                <a:lnTo>
                  <a:pt x="1009" y="454"/>
                </a:lnTo>
                <a:lnTo>
                  <a:pt x="1017" y="454"/>
                </a:lnTo>
                <a:lnTo>
                  <a:pt x="1017" y="459"/>
                </a:lnTo>
                <a:lnTo>
                  <a:pt x="1009" y="459"/>
                </a:lnTo>
                <a:lnTo>
                  <a:pt x="1009" y="463"/>
                </a:lnTo>
                <a:lnTo>
                  <a:pt x="1017" y="463"/>
                </a:lnTo>
                <a:lnTo>
                  <a:pt x="1017" y="503"/>
                </a:lnTo>
                <a:lnTo>
                  <a:pt x="1009" y="503"/>
                </a:lnTo>
                <a:lnTo>
                  <a:pt x="1009" y="507"/>
                </a:lnTo>
                <a:lnTo>
                  <a:pt x="1017" y="507"/>
                </a:lnTo>
                <a:lnTo>
                  <a:pt x="1017" y="512"/>
                </a:lnTo>
                <a:lnTo>
                  <a:pt x="1009" y="512"/>
                </a:lnTo>
                <a:lnTo>
                  <a:pt x="1009" y="517"/>
                </a:lnTo>
                <a:lnTo>
                  <a:pt x="1017" y="517"/>
                </a:lnTo>
                <a:lnTo>
                  <a:pt x="1017" y="556"/>
                </a:lnTo>
                <a:lnTo>
                  <a:pt x="1009" y="556"/>
                </a:lnTo>
                <a:lnTo>
                  <a:pt x="1009" y="561"/>
                </a:lnTo>
                <a:lnTo>
                  <a:pt x="1017" y="561"/>
                </a:lnTo>
                <a:lnTo>
                  <a:pt x="1017" y="565"/>
                </a:lnTo>
                <a:lnTo>
                  <a:pt x="1009" y="565"/>
                </a:lnTo>
                <a:lnTo>
                  <a:pt x="1009" y="570"/>
                </a:lnTo>
                <a:lnTo>
                  <a:pt x="1017" y="570"/>
                </a:lnTo>
                <a:lnTo>
                  <a:pt x="1017" y="609"/>
                </a:lnTo>
                <a:lnTo>
                  <a:pt x="1009" y="609"/>
                </a:lnTo>
                <a:lnTo>
                  <a:pt x="1009" y="614"/>
                </a:lnTo>
                <a:lnTo>
                  <a:pt x="1017" y="614"/>
                </a:lnTo>
                <a:lnTo>
                  <a:pt x="1017" y="619"/>
                </a:lnTo>
                <a:lnTo>
                  <a:pt x="1009" y="619"/>
                </a:lnTo>
                <a:lnTo>
                  <a:pt x="1009" y="623"/>
                </a:lnTo>
                <a:lnTo>
                  <a:pt x="1017" y="623"/>
                </a:lnTo>
                <a:lnTo>
                  <a:pt x="1017" y="663"/>
                </a:lnTo>
                <a:lnTo>
                  <a:pt x="1009" y="663"/>
                </a:lnTo>
                <a:lnTo>
                  <a:pt x="1009" y="667"/>
                </a:lnTo>
                <a:lnTo>
                  <a:pt x="1017" y="667"/>
                </a:lnTo>
                <a:lnTo>
                  <a:pt x="1017" y="672"/>
                </a:lnTo>
                <a:lnTo>
                  <a:pt x="1009" y="672"/>
                </a:lnTo>
                <a:lnTo>
                  <a:pt x="1009" y="677"/>
                </a:lnTo>
                <a:lnTo>
                  <a:pt x="1017" y="677"/>
                </a:lnTo>
                <a:lnTo>
                  <a:pt x="1017" y="716"/>
                </a:lnTo>
                <a:lnTo>
                  <a:pt x="1009" y="716"/>
                </a:lnTo>
                <a:lnTo>
                  <a:pt x="1009" y="721"/>
                </a:lnTo>
                <a:lnTo>
                  <a:pt x="1017" y="721"/>
                </a:lnTo>
                <a:lnTo>
                  <a:pt x="1017" y="725"/>
                </a:lnTo>
                <a:lnTo>
                  <a:pt x="1009" y="725"/>
                </a:lnTo>
                <a:lnTo>
                  <a:pt x="1009" y="730"/>
                </a:lnTo>
                <a:lnTo>
                  <a:pt x="1017" y="730"/>
                </a:lnTo>
                <a:lnTo>
                  <a:pt x="1017" y="743"/>
                </a:lnTo>
                <a:lnTo>
                  <a:pt x="986" y="743"/>
                </a:lnTo>
                <a:lnTo>
                  <a:pt x="986" y="798"/>
                </a:lnTo>
                <a:lnTo>
                  <a:pt x="863" y="798"/>
                </a:lnTo>
                <a:lnTo>
                  <a:pt x="863" y="743"/>
                </a:lnTo>
                <a:lnTo>
                  <a:pt x="842" y="743"/>
                </a:lnTo>
                <a:lnTo>
                  <a:pt x="842" y="731"/>
                </a:lnTo>
                <a:lnTo>
                  <a:pt x="848" y="731"/>
                </a:lnTo>
                <a:lnTo>
                  <a:pt x="848" y="726"/>
                </a:lnTo>
                <a:lnTo>
                  <a:pt x="842" y="726"/>
                </a:lnTo>
                <a:lnTo>
                  <a:pt x="842" y="722"/>
                </a:lnTo>
                <a:lnTo>
                  <a:pt x="848" y="722"/>
                </a:lnTo>
                <a:lnTo>
                  <a:pt x="848" y="717"/>
                </a:lnTo>
                <a:lnTo>
                  <a:pt x="842" y="717"/>
                </a:lnTo>
                <a:lnTo>
                  <a:pt x="842" y="678"/>
                </a:lnTo>
                <a:lnTo>
                  <a:pt x="848" y="678"/>
                </a:lnTo>
                <a:lnTo>
                  <a:pt x="848" y="673"/>
                </a:lnTo>
                <a:lnTo>
                  <a:pt x="842" y="673"/>
                </a:lnTo>
                <a:lnTo>
                  <a:pt x="842" y="668"/>
                </a:lnTo>
                <a:lnTo>
                  <a:pt x="848" y="668"/>
                </a:lnTo>
                <a:lnTo>
                  <a:pt x="848" y="664"/>
                </a:lnTo>
                <a:lnTo>
                  <a:pt x="842" y="664"/>
                </a:lnTo>
                <a:lnTo>
                  <a:pt x="842" y="624"/>
                </a:lnTo>
                <a:lnTo>
                  <a:pt x="848" y="624"/>
                </a:lnTo>
                <a:lnTo>
                  <a:pt x="848" y="620"/>
                </a:lnTo>
                <a:lnTo>
                  <a:pt x="842" y="620"/>
                </a:lnTo>
                <a:lnTo>
                  <a:pt x="842" y="615"/>
                </a:lnTo>
                <a:lnTo>
                  <a:pt x="848" y="615"/>
                </a:lnTo>
                <a:lnTo>
                  <a:pt x="848" y="611"/>
                </a:lnTo>
                <a:lnTo>
                  <a:pt x="842" y="611"/>
                </a:lnTo>
                <a:lnTo>
                  <a:pt x="842" y="571"/>
                </a:lnTo>
                <a:lnTo>
                  <a:pt x="848" y="571"/>
                </a:lnTo>
                <a:lnTo>
                  <a:pt x="848" y="567"/>
                </a:lnTo>
                <a:lnTo>
                  <a:pt x="842" y="567"/>
                </a:lnTo>
                <a:lnTo>
                  <a:pt x="842" y="562"/>
                </a:lnTo>
                <a:lnTo>
                  <a:pt x="848" y="562"/>
                </a:lnTo>
                <a:lnTo>
                  <a:pt x="848" y="557"/>
                </a:lnTo>
                <a:lnTo>
                  <a:pt x="842" y="557"/>
                </a:lnTo>
                <a:lnTo>
                  <a:pt x="842" y="518"/>
                </a:lnTo>
                <a:lnTo>
                  <a:pt x="848" y="518"/>
                </a:lnTo>
                <a:lnTo>
                  <a:pt x="848" y="513"/>
                </a:lnTo>
                <a:lnTo>
                  <a:pt x="842" y="513"/>
                </a:lnTo>
                <a:lnTo>
                  <a:pt x="842" y="509"/>
                </a:lnTo>
                <a:lnTo>
                  <a:pt x="848" y="509"/>
                </a:lnTo>
                <a:lnTo>
                  <a:pt x="848" y="504"/>
                </a:lnTo>
                <a:lnTo>
                  <a:pt x="842" y="504"/>
                </a:lnTo>
                <a:lnTo>
                  <a:pt x="842" y="481"/>
                </a:lnTo>
                <a:lnTo>
                  <a:pt x="835" y="481"/>
                </a:lnTo>
                <a:lnTo>
                  <a:pt x="835" y="504"/>
                </a:lnTo>
                <a:lnTo>
                  <a:pt x="802" y="504"/>
                </a:lnTo>
                <a:lnTo>
                  <a:pt x="802" y="481"/>
                </a:lnTo>
                <a:lnTo>
                  <a:pt x="796" y="481"/>
                </a:lnTo>
                <a:lnTo>
                  <a:pt x="796" y="504"/>
                </a:lnTo>
                <a:lnTo>
                  <a:pt x="787" y="504"/>
                </a:lnTo>
                <a:lnTo>
                  <a:pt x="787" y="509"/>
                </a:lnTo>
                <a:lnTo>
                  <a:pt x="796" y="509"/>
                </a:lnTo>
                <a:lnTo>
                  <a:pt x="796" y="513"/>
                </a:lnTo>
                <a:lnTo>
                  <a:pt x="787" y="513"/>
                </a:lnTo>
                <a:lnTo>
                  <a:pt x="787" y="518"/>
                </a:lnTo>
                <a:lnTo>
                  <a:pt x="796" y="518"/>
                </a:lnTo>
                <a:lnTo>
                  <a:pt x="796" y="557"/>
                </a:lnTo>
                <a:lnTo>
                  <a:pt x="787" y="557"/>
                </a:lnTo>
                <a:lnTo>
                  <a:pt x="787" y="562"/>
                </a:lnTo>
                <a:lnTo>
                  <a:pt x="796" y="562"/>
                </a:lnTo>
                <a:lnTo>
                  <a:pt x="796" y="567"/>
                </a:lnTo>
                <a:lnTo>
                  <a:pt x="787" y="567"/>
                </a:lnTo>
                <a:lnTo>
                  <a:pt x="787" y="571"/>
                </a:lnTo>
                <a:lnTo>
                  <a:pt x="796" y="571"/>
                </a:lnTo>
                <a:lnTo>
                  <a:pt x="796" y="611"/>
                </a:lnTo>
                <a:lnTo>
                  <a:pt x="787" y="611"/>
                </a:lnTo>
                <a:lnTo>
                  <a:pt x="787" y="615"/>
                </a:lnTo>
                <a:lnTo>
                  <a:pt x="796" y="615"/>
                </a:lnTo>
                <a:lnTo>
                  <a:pt x="796" y="620"/>
                </a:lnTo>
                <a:lnTo>
                  <a:pt x="787" y="620"/>
                </a:lnTo>
                <a:lnTo>
                  <a:pt x="787" y="624"/>
                </a:lnTo>
                <a:lnTo>
                  <a:pt x="796" y="624"/>
                </a:lnTo>
                <a:lnTo>
                  <a:pt x="796" y="664"/>
                </a:lnTo>
                <a:lnTo>
                  <a:pt x="787" y="664"/>
                </a:lnTo>
                <a:lnTo>
                  <a:pt x="787" y="668"/>
                </a:lnTo>
                <a:lnTo>
                  <a:pt x="796" y="668"/>
                </a:lnTo>
                <a:lnTo>
                  <a:pt x="796" y="673"/>
                </a:lnTo>
                <a:lnTo>
                  <a:pt x="787" y="673"/>
                </a:lnTo>
                <a:lnTo>
                  <a:pt x="787" y="678"/>
                </a:lnTo>
                <a:lnTo>
                  <a:pt x="796" y="678"/>
                </a:lnTo>
                <a:lnTo>
                  <a:pt x="796" y="717"/>
                </a:lnTo>
                <a:lnTo>
                  <a:pt x="787" y="717"/>
                </a:lnTo>
                <a:lnTo>
                  <a:pt x="787" y="722"/>
                </a:lnTo>
                <a:lnTo>
                  <a:pt x="796" y="722"/>
                </a:lnTo>
                <a:lnTo>
                  <a:pt x="796" y="726"/>
                </a:lnTo>
                <a:lnTo>
                  <a:pt x="787" y="726"/>
                </a:lnTo>
                <a:lnTo>
                  <a:pt x="787" y="731"/>
                </a:lnTo>
                <a:lnTo>
                  <a:pt x="796" y="731"/>
                </a:lnTo>
                <a:lnTo>
                  <a:pt x="796" y="743"/>
                </a:lnTo>
                <a:lnTo>
                  <a:pt x="758" y="743"/>
                </a:lnTo>
                <a:lnTo>
                  <a:pt x="758" y="798"/>
                </a:lnTo>
                <a:lnTo>
                  <a:pt x="577" y="798"/>
                </a:lnTo>
                <a:lnTo>
                  <a:pt x="577" y="798"/>
                </a:lnTo>
                <a:lnTo>
                  <a:pt x="542" y="839"/>
                </a:lnTo>
                <a:lnTo>
                  <a:pt x="517" y="870"/>
                </a:lnTo>
                <a:lnTo>
                  <a:pt x="498" y="894"/>
                </a:lnTo>
                <a:lnTo>
                  <a:pt x="483" y="916"/>
                </a:lnTo>
                <a:lnTo>
                  <a:pt x="469" y="938"/>
                </a:lnTo>
                <a:lnTo>
                  <a:pt x="454" y="965"/>
                </a:lnTo>
                <a:lnTo>
                  <a:pt x="410" y="1042"/>
                </a:lnTo>
                <a:lnTo>
                  <a:pt x="422" y="1042"/>
                </a:lnTo>
                <a:lnTo>
                  <a:pt x="422" y="1354"/>
                </a:lnTo>
                <a:lnTo>
                  <a:pt x="317" y="1354"/>
                </a:lnTo>
                <a:lnTo>
                  <a:pt x="317" y="1354"/>
                </a:lnTo>
                <a:lnTo>
                  <a:pt x="312" y="1373"/>
                </a:lnTo>
                <a:lnTo>
                  <a:pt x="306" y="1391"/>
                </a:lnTo>
                <a:lnTo>
                  <a:pt x="298" y="1428"/>
                </a:lnTo>
                <a:lnTo>
                  <a:pt x="293" y="1463"/>
                </a:lnTo>
                <a:lnTo>
                  <a:pt x="291" y="1497"/>
                </a:lnTo>
                <a:lnTo>
                  <a:pt x="290" y="1529"/>
                </a:lnTo>
                <a:lnTo>
                  <a:pt x="292" y="1561"/>
                </a:lnTo>
                <a:lnTo>
                  <a:pt x="294" y="1590"/>
                </a:lnTo>
                <a:lnTo>
                  <a:pt x="299" y="1617"/>
                </a:lnTo>
                <a:lnTo>
                  <a:pt x="305" y="1643"/>
                </a:lnTo>
                <a:lnTo>
                  <a:pt x="310" y="1666"/>
                </a:lnTo>
                <a:lnTo>
                  <a:pt x="316" y="1687"/>
                </a:lnTo>
                <a:lnTo>
                  <a:pt x="323" y="1705"/>
                </a:lnTo>
                <a:lnTo>
                  <a:pt x="335" y="1734"/>
                </a:lnTo>
                <a:lnTo>
                  <a:pt x="343" y="1753"/>
                </a:lnTo>
                <a:lnTo>
                  <a:pt x="343" y="1753"/>
                </a:lnTo>
                <a:lnTo>
                  <a:pt x="348" y="1761"/>
                </a:lnTo>
                <a:lnTo>
                  <a:pt x="350" y="1770"/>
                </a:lnTo>
                <a:lnTo>
                  <a:pt x="352" y="1778"/>
                </a:lnTo>
                <a:lnTo>
                  <a:pt x="353" y="1788"/>
                </a:lnTo>
                <a:lnTo>
                  <a:pt x="355" y="1798"/>
                </a:lnTo>
                <a:lnTo>
                  <a:pt x="355" y="1807"/>
                </a:lnTo>
                <a:lnTo>
                  <a:pt x="353" y="1818"/>
                </a:lnTo>
                <a:lnTo>
                  <a:pt x="351" y="1828"/>
                </a:lnTo>
                <a:lnTo>
                  <a:pt x="345" y="1849"/>
                </a:lnTo>
                <a:lnTo>
                  <a:pt x="337" y="1871"/>
                </a:lnTo>
                <a:lnTo>
                  <a:pt x="327" y="1894"/>
                </a:lnTo>
                <a:lnTo>
                  <a:pt x="314" y="1917"/>
                </a:lnTo>
                <a:lnTo>
                  <a:pt x="300" y="1941"/>
                </a:lnTo>
                <a:lnTo>
                  <a:pt x="284" y="1965"/>
                </a:lnTo>
                <a:lnTo>
                  <a:pt x="266" y="1989"/>
                </a:lnTo>
                <a:lnTo>
                  <a:pt x="248" y="2015"/>
                </a:lnTo>
                <a:lnTo>
                  <a:pt x="210" y="2065"/>
                </a:lnTo>
                <a:lnTo>
                  <a:pt x="168" y="2114"/>
                </a:lnTo>
                <a:lnTo>
                  <a:pt x="129" y="2163"/>
                </a:lnTo>
                <a:lnTo>
                  <a:pt x="90" y="2210"/>
                </a:lnTo>
                <a:lnTo>
                  <a:pt x="73" y="2234"/>
                </a:lnTo>
                <a:lnTo>
                  <a:pt x="57" y="2256"/>
                </a:lnTo>
                <a:lnTo>
                  <a:pt x="42" y="2278"/>
                </a:lnTo>
                <a:lnTo>
                  <a:pt x="29" y="2299"/>
                </a:lnTo>
                <a:lnTo>
                  <a:pt x="19" y="2318"/>
                </a:lnTo>
                <a:lnTo>
                  <a:pt x="9" y="2338"/>
                </a:lnTo>
                <a:lnTo>
                  <a:pt x="3" y="2355"/>
                </a:lnTo>
                <a:lnTo>
                  <a:pt x="0" y="2373"/>
                </a:lnTo>
                <a:lnTo>
                  <a:pt x="0" y="2381"/>
                </a:lnTo>
                <a:lnTo>
                  <a:pt x="0" y="2388"/>
                </a:lnTo>
                <a:lnTo>
                  <a:pt x="1" y="2396"/>
                </a:lnTo>
                <a:lnTo>
                  <a:pt x="2" y="2403"/>
                </a:lnTo>
                <a:lnTo>
                  <a:pt x="6" y="2409"/>
                </a:lnTo>
                <a:lnTo>
                  <a:pt x="9" y="2416"/>
                </a:lnTo>
                <a:lnTo>
                  <a:pt x="14" y="2421"/>
                </a:lnTo>
                <a:lnTo>
                  <a:pt x="19" y="2427"/>
                </a:lnTo>
                <a:lnTo>
                  <a:pt x="19" y="2427"/>
                </a:lnTo>
                <a:lnTo>
                  <a:pt x="50" y="2454"/>
                </a:lnTo>
                <a:lnTo>
                  <a:pt x="78" y="2475"/>
                </a:lnTo>
                <a:lnTo>
                  <a:pt x="102" y="2492"/>
                </a:lnTo>
                <a:lnTo>
                  <a:pt x="127" y="2506"/>
                </a:lnTo>
                <a:lnTo>
                  <a:pt x="155" y="2520"/>
                </a:lnTo>
                <a:lnTo>
                  <a:pt x="189" y="2535"/>
                </a:lnTo>
                <a:lnTo>
                  <a:pt x="282" y="2575"/>
                </a:lnTo>
                <a:lnTo>
                  <a:pt x="282" y="2575"/>
                </a:lnTo>
                <a:lnTo>
                  <a:pt x="277" y="2581"/>
                </a:lnTo>
                <a:lnTo>
                  <a:pt x="264" y="2599"/>
                </a:lnTo>
                <a:lnTo>
                  <a:pt x="256" y="2610"/>
                </a:lnTo>
                <a:lnTo>
                  <a:pt x="249" y="2623"/>
                </a:lnTo>
                <a:lnTo>
                  <a:pt x="242" y="2638"/>
                </a:lnTo>
                <a:lnTo>
                  <a:pt x="238" y="2654"/>
                </a:lnTo>
                <a:lnTo>
                  <a:pt x="235" y="2672"/>
                </a:lnTo>
                <a:lnTo>
                  <a:pt x="234" y="2680"/>
                </a:lnTo>
                <a:lnTo>
                  <a:pt x="235" y="2689"/>
                </a:lnTo>
                <a:lnTo>
                  <a:pt x="236" y="2698"/>
                </a:lnTo>
                <a:lnTo>
                  <a:pt x="238" y="2708"/>
                </a:lnTo>
                <a:lnTo>
                  <a:pt x="241" y="2717"/>
                </a:lnTo>
                <a:lnTo>
                  <a:pt x="246" y="2725"/>
                </a:lnTo>
                <a:lnTo>
                  <a:pt x="250" y="2734"/>
                </a:lnTo>
                <a:lnTo>
                  <a:pt x="257" y="2743"/>
                </a:lnTo>
                <a:lnTo>
                  <a:pt x="265" y="2752"/>
                </a:lnTo>
                <a:lnTo>
                  <a:pt x="275" y="2761"/>
                </a:lnTo>
                <a:lnTo>
                  <a:pt x="285" y="2769"/>
                </a:lnTo>
                <a:lnTo>
                  <a:pt x="298" y="2777"/>
                </a:lnTo>
                <a:lnTo>
                  <a:pt x="312" y="2785"/>
                </a:lnTo>
                <a:lnTo>
                  <a:pt x="328" y="2792"/>
                </a:lnTo>
                <a:lnTo>
                  <a:pt x="328" y="2792"/>
                </a:lnTo>
                <a:lnTo>
                  <a:pt x="320" y="2796"/>
                </a:lnTo>
                <a:lnTo>
                  <a:pt x="312" y="2800"/>
                </a:lnTo>
                <a:lnTo>
                  <a:pt x="299" y="2808"/>
                </a:lnTo>
                <a:lnTo>
                  <a:pt x="288" y="2819"/>
                </a:lnTo>
                <a:lnTo>
                  <a:pt x="282" y="2830"/>
                </a:lnTo>
                <a:lnTo>
                  <a:pt x="276" y="2843"/>
                </a:lnTo>
                <a:lnTo>
                  <a:pt x="272" y="2856"/>
                </a:lnTo>
                <a:lnTo>
                  <a:pt x="271" y="2869"/>
                </a:lnTo>
                <a:lnTo>
                  <a:pt x="271" y="2882"/>
                </a:lnTo>
                <a:lnTo>
                  <a:pt x="273" y="2895"/>
                </a:lnTo>
                <a:lnTo>
                  <a:pt x="277" y="2909"/>
                </a:lnTo>
                <a:lnTo>
                  <a:pt x="280" y="2922"/>
                </a:lnTo>
                <a:lnTo>
                  <a:pt x="286" y="2933"/>
                </a:lnTo>
                <a:lnTo>
                  <a:pt x="292" y="2944"/>
                </a:lnTo>
                <a:lnTo>
                  <a:pt x="298" y="2954"/>
                </a:lnTo>
                <a:lnTo>
                  <a:pt x="305" y="2962"/>
                </a:lnTo>
                <a:lnTo>
                  <a:pt x="312" y="2969"/>
                </a:lnTo>
                <a:lnTo>
                  <a:pt x="312" y="2969"/>
                </a:lnTo>
                <a:lnTo>
                  <a:pt x="317" y="2974"/>
                </a:lnTo>
                <a:lnTo>
                  <a:pt x="322" y="2980"/>
                </a:lnTo>
                <a:lnTo>
                  <a:pt x="326" y="2987"/>
                </a:lnTo>
                <a:lnTo>
                  <a:pt x="329" y="2994"/>
                </a:lnTo>
                <a:lnTo>
                  <a:pt x="334" y="3009"/>
                </a:lnTo>
                <a:lnTo>
                  <a:pt x="337" y="3026"/>
                </a:lnTo>
                <a:lnTo>
                  <a:pt x="339" y="3046"/>
                </a:lnTo>
                <a:lnTo>
                  <a:pt x="339" y="3066"/>
                </a:lnTo>
                <a:lnTo>
                  <a:pt x="338" y="3088"/>
                </a:lnTo>
                <a:lnTo>
                  <a:pt x="336" y="3108"/>
                </a:lnTo>
                <a:lnTo>
                  <a:pt x="331" y="3154"/>
                </a:lnTo>
                <a:lnTo>
                  <a:pt x="324" y="3195"/>
                </a:lnTo>
                <a:lnTo>
                  <a:pt x="320" y="3233"/>
                </a:lnTo>
                <a:lnTo>
                  <a:pt x="317" y="3250"/>
                </a:lnTo>
                <a:lnTo>
                  <a:pt x="317" y="3265"/>
                </a:lnTo>
                <a:lnTo>
                  <a:pt x="317" y="3265"/>
                </a:lnTo>
                <a:lnTo>
                  <a:pt x="317" y="3290"/>
                </a:lnTo>
                <a:lnTo>
                  <a:pt x="321" y="3315"/>
                </a:lnTo>
                <a:lnTo>
                  <a:pt x="324" y="3337"/>
                </a:lnTo>
                <a:lnTo>
                  <a:pt x="330" y="3356"/>
                </a:lnTo>
                <a:lnTo>
                  <a:pt x="337" y="3375"/>
                </a:lnTo>
                <a:lnTo>
                  <a:pt x="346" y="3391"/>
                </a:lnTo>
                <a:lnTo>
                  <a:pt x="357" y="3406"/>
                </a:lnTo>
                <a:lnTo>
                  <a:pt x="368" y="3420"/>
                </a:lnTo>
                <a:lnTo>
                  <a:pt x="381" y="3432"/>
                </a:lnTo>
                <a:lnTo>
                  <a:pt x="396" y="3442"/>
                </a:lnTo>
                <a:lnTo>
                  <a:pt x="412" y="3450"/>
                </a:lnTo>
                <a:lnTo>
                  <a:pt x="431" y="3458"/>
                </a:lnTo>
                <a:lnTo>
                  <a:pt x="451" y="3464"/>
                </a:lnTo>
                <a:lnTo>
                  <a:pt x="470" y="3470"/>
                </a:lnTo>
                <a:lnTo>
                  <a:pt x="494" y="3474"/>
                </a:lnTo>
                <a:lnTo>
                  <a:pt x="517" y="3478"/>
                </a:lnTo>
                <a:lnTo>
                  <a:pt x="541" y="3480"/>
                </a:lnTo>
                <a:lnTo>
                  <a:pt x="568" y="3483"/>
                </a:lnTo>
                <a:lnTo>
                  <a:pt x="624" y="3484"/>
                </a:lnTo>
                <a:lnTo>
                  <a:pt x="686" y="3484"/>
                </a:lnTo>
                <a:lnTo>
                  <a:pt x="753" y="3483"/>
                </a:lnTo>
                <a:lnTo>
                  <a:pt x="903" y="3478"/>
                </a:lnTo>
                <a:lnTo>
                  <a:pt x="985" y="3477"/>
                </a:lnTo>
                <a:lnTo>
                  <a:pt x="1070" y="3478"/>
                </a:lnTo>
                <a:lnTo>
                  <a:pt x="1070" y="3478"/>
                </a:lnTo>
                <a:lnTo>
                  <a:pt x="1084" y="3478"/>
                </a:lnTo>
                <a:lnTo>
                  <a:pt x="1097" y="3479"/>
                </a:lnTo>
                <a:lnTo>
                  <a:pt x="1108" y="3481"/>
                </a:lnTo>
                <a:lnTo>
                  <a:pt x="1118" y="3484"/>
                </a:lnTo>
                <a:lnTo>
                  <a:pt x="1126" y="3486"/>
                </a:lnTo>
                <a:lnTo>
                  <a:pt x="1134" y="3491"/>
                </a:lnTo>
                <a:lnTo>
                  <a:pt x="1141" y="3494"/>
                </a:lnTo>
                <a:lnTo>
                  <a:pt x="1148" y="3499"/>
                </a:lnTo>
                <a:lnTo>
                  <a:pt x="1154" y="3505"/>
                </a:lnTo>
                <a:lnTo>
                  <a:pt x="1159" y="3510"/>
                </a:lnTo>
                <a:lnTo>
                  <a:pt x="1168" y="3523"/>
                </a:lnTo>
                <a:lnTo>
                  <a:pt x="1176" y="3537"/>
                </a:lnTo>
                <a:lnTo>
                  <a:pt x="1185" y="3553"/>
                </a:lnTo>
                <a:lnTo>
                  <a:pt x="1185" y="3553"/>
                </a:lnTo>
                <a:lnTo>
                  <a:pt x="1186" y="3558"/>
                </a:lnTo>
                <a:lnTo>
                  <a:pt x="1186" y="3564"/>
                </a:lnTo>
                <a:lnTo>
                  <a:pt x="1186" y="3569"/>
                </a:lnTo>
                <a:lnTo>
                  <a:pt x="1185" y="3575"/>
                </a:lnTo>
                <a:lnTo>
                  <a:pt x="1179" y="3589"/>
                </a:lnTo>
                <a:lnTo>
                  <a:pt x="1170" y="3604"/>
                </a:lnTo>
                <a:lnTo>
                  <a:pt x="1160" y="3620"/>
                </a:lnTo>
                <a:lnTo>
                  <a:pt x="1146" y="3638"/>
                </a:lnTo>
                <a:lnTo>
                  <a:pt x="1130" y="3656"/>
                </a:lnTo>
                <a:lnTo>
                  <a:pt x="1112" y="3674"/>
                </a:lnTo>
                <a:lnTo>
                  <a:pt x="1095" y="3692"/>
                </a:lnTo>
                <a:lnTo>
                  <a:pt x="1075" y="3710"/>
                </a:lnTo>
                <a:lnTo>
                  <a:pt x="1037" y="3742"/>
                </a:lnTo>
                <a:lnTo>
                  <a:pt x="1020" y="3757"/>
                </a:lnTo>
                <a:lnTo>
                  <a:pt x="1002" y="3770"/>
                </a:lnTo>
                <a:lnTo>
                  <a:pt x="986" y="3780"/>
                </a:lnTo>
                <a:lnTo>
                  <a:pt x="972" y="3788"/>
                </a:lnTo>
                <a:lnTo>
                  <a:pt x="972" y="3788"/>
                </a:lnTo>
                <a:lnTo>
                  <a:pt x="966" y="3793"/>
                </a:lnTo>
                <a:lnTo>
                  <a:pt x="960" y="3798"/>
                </a:lnTo>
                <a:lnTo>
                  <a:pt x="949" y="3808"/>
                </a:lnTo>
                <a:lnTo>
                  <a:pt x="940" y="3821"/>
                </a:lnTo>
                <a:lnTo>
                  <a:pt x="931" y="3836"/>
                </a:lnTo>
                <a:lnTo>
                  <a:pt x="923" y="3852"/>
                </a:lnTo>
                <a:lnTo>
                  <a:pt x="916" y="3871"/>
                </a:lnTo>
                <a:lnTo>
                  <a:pt x="911" y="3889"/>
                </a:lnTo>
                <a:lnTo>
                  <a:pt x="906" y="3908"/>
                </a:lnTo>
                <a:lnTo>
                  <a:pt x="898" y="3947"/>
                </a:lnTo>
                <a:lnTo>
                  <a:pt x="891" y="3985"/>
                </a:lnTo>
                <a:lnTo>
                  <a:pt x="885" y="4020"/>
                </a:lnTo>
                <a:lnTo>
                  <a:pt x="879" y="4049"/>
                </a:lnTo>
                <a:lnTo>
                  <a:pt x="879" y="4049"/>
                </a:lnTo>
                <a:lnTo>
                  <a:pt x="872" y="4083"/>
                </a:lnTo>
                <a:lnTo>
                  <a:pt x="865" y="4114"/>
                </a:lnTo>
                <a:lnTo>
                  <a:pt x="856" y="4144"/>
                </a:lnTo>
                <a:lnTo>
                  <a:pt x="850" y="4159"/>
                </a:lnTo>
                <a:lnTo>
                  <a:pt x="843" y="4175"/>
                </a:lnTo>
                <a:lnTo>
                  <a:pt x="843" y="4175"/>
                </a:lnTo>
                <a:lnTo>
                  <a:pt x="827" y="4214"/>
                </a:lnTo>
                <a:lnTo>
                  <a:pt x="811" y="4254"/>
                </a:lnTo>
                <a:lnTo>
                  <a:pt x="795" y="4297"/>
                </a:lnTo>
                <a:lnTo>
                  <a:pt x="780" y="4340"/>
                </a:lnTo>
                <a:lnTo>
                  <a:pt x="751" y="4429"/>
                </a:lnTo>
                <a:lnTo>
                  <a:pt x="725" y="4514"/>
                </a:lnTo>
                <a:lnTo>
                  <a:pt x="703" y="4589"/>
                </a:lnTo>
                <a:lnTo>
                  <a:pt x="686" y="4650"/>
                </a:lnTo>
                <a:lnTo>
                  <a:pt x="672" y="4706"/>
                </a:lnTo>
                <a:lnTo>
                  <a:pt x="3247" y="4706"/>
                </a:lnTo>
                <a:lnTo>
                  <a:pt x="3247" y="4706"/>
                </a:lnTo>
                <a:lnTo>
                  <a:pt x="3238" y="4661"/>
                </a:lnTo>
                <a:lnTo>
                  <a:pt x="3225" y="4595"/>
                </a:lnTo>
                <a:lnTo>
                  <a:pt x="3149" y="4595"/>
                </a:lnTo>
                <a:close/>
                <a:moveTo>
                  <a:pt x="2011" y="590"/>
                </a:moveTo>
                <a:lnTo>
                  <a:pt x="2005" y="621"/>
                </a:lnTo>
                <a:lnTo>
                  <a:pt x="2005" y="621"/>
                </a:lnTo>
                <a:lnTo>
                  <a:pt x="2004" y="624"/>
                </a:lnTo>
                <a:lnTo>
                  <a:pt x="2004" y="624"/>
                </a:lnTo>
                <a:lnTo>
                  <a:pt x="2004" y="633"/>
                </a:lnTo>
                <a:lnTo>
                  <a:pt x="1960" y="656"/>
                </a:lnTo>
                <a:lnTo>
                  <a:pt x="1960" y="656"/>
                </a:lnTo>
                <a:lnTo>
                  <a:pt x="1945" y="635"/>
                </a:lnTo>
                <a:lnTo>
                  <a:pt x="1945" y="635"/>
                </a:lnTo>
                <a:lnTo>
                  <a:pt x="1938" y="619"/>
                </a:lnTo>
                <a:lnTo>
                  <a:pt x="1938" y="619"/>
                </a:lnTo>
                <a:lnTo>
                  <a:pt x="1938" y="619"/>
                </a:lnTo>
                <a:lnTo>
                  <a:pt x="1938" y="619"/>
                </a:lnTo>
                <a:lnTo>
                  <a:pt x="1938" y="619"/>
                </a:lnTo>
                <a:lnTo>
                  <a:pt x="1938" y="619"/>
                </a:lnTo>
                <a:lnTo>
                  <a:pt x="1938" y="618"/>
                </a:lnTo>
                <a:lnTo>
                  <a:pt x="1938" y="618"/>
                </a:lnTo>
                <a:lnTo>
                  <a:pt x="1936" y="614"/>
                </a:lnTo>
                <a:lnTo>
                  <a:pt x="1936" y="614"/>
                </a:lnTo>
                <a:lnTo>
                  <a:pt x="1935" y="609"/>
                </a:lnTo>
                <a:lnTo>
                  <a:pt x="1932" y="606"/>
                </a:lnTo>
                <a:lnTo>
                  <a:pt x="1929" y="602"/>
                </a:lnTo>
                <a:lnTo>
                  <a:pt x="1926" y="597"/>
                </a:lnTo>
                <a:lnTo>
                  <a:pt x="1912" y="578"/>
                </a:lnTo>
                <a:lnTo>
                  <a:pt x="1912" y="578"/>
                </a:lnTo>
                <a:lnTo>
                  <a:pt x="1912" y="572"/>
                </a:lnTo>
                <a:lnTo>
                  <a:pt x="1912" y="572"/>
                </a:lnTo>
                <a:lnTo>
                  <a:pt x="1912" y="567"/>
                </a:lnTo>
                <a:lnTo>
                  <a:pt x="1909" y="562"/>
                </a:lnTo>
                <a:lnTo>
                  <a:pt x="1907" y="558"/>
                </a:lnTo>
                <a:lnTo>
                  <a:pt x="1899" y="549"/>
                </a:lnTo>
                <a:lnTo>
                  <a:pt x="1899" y="549"/>
                </a:lnTo>
                <a:lnTo>
                  <a:pt x="1901" y="547"/>
                </a:lnTo>
                <a:lnTo>
                  <a:pt x="1902" y="545"/>
                </a:lnTo>
                <a:lnTo>
                  <a:pt x="1903" y="541"/>
                </a:lnTo>
                <a:lnTo>
                  <a:pt x="1903" y="538"/>
                </a:lnTo>
                <a:lnTo>
                  <a:pt x="1903" y="538"/>
                </a:lnTo>
                <a:lnTo>
                  <a:pt x="1902" y="525"/>
                </a:lnTo>
                <a:lnTo>
                  <a:pt x="1902" y="525"/>
                </a:lnTo>
                <a:lnTo>
                  <a:pt x="1903" y="523"/>
                </a:lnTo>
                <a:lnTo>
                  <a:pt x="1906" y="519"/>
                </a:lnTo>
                <a:lnTo>
                  <a:pt x="1906" y="519"/>
                </a:lnTo>
                <a:lnTo>
                  <a:pt x="1909" y="516"/>
                </a:lnTo>
                <a:lnTo>
                  <a:pt x="1913" y="510"/>
                </a:lnTo>
                <a:lnTo>
                  <a:pt x="1913" y="510"/>
                </a:lnTo>
                <a:lnTo>
                  <a:pt x="1923" y="484"/>
                </a:lnTo>
                <a:lnTo>
                  <a:pt x="1923" y="484"/>
                </a:lnTo>
                <a:lnTo>
                  <a:pt x="1928" y="482"/>
                </a:lnTo>
                <a:lnTo>
                  <a:pt x="1931" y="480"/>
                </a:lnTo>
                <a:lnTo>
                  <a:pt x="1937" y="484"/>
                </a:lnTo>
                <a:lnTo>
                  <a:pt x="1937" y="484"/>
                </a:lnTo>
                <a:lnTo>
                  <a:pt x="1942" y="488"/>
                </a:lnTo>
                <a:lnTo>
                  <a:pt x="1942" y="488"/>
                </a:lnTo>
                <a:lnTo>
                  <a:pt x="1949" y="492"/>
                </a:lnTo>
                <a:lnTo>
                  <a:pt x="1949" y="492"/>
                </a:lnTo>
                <a:lnTo>
                  <a:pt x="1951" y="494"/>
                </a:lnTo>
                <a:lnTo>
                  <a:pt x="1952" y="495"/>
                </a:lnTo>
                <a:lnTo>
                  <a:pt x="1952" y="495"/>
                </a:lnTo>
                <a:lnTo>
                  <a:pt x="1957" y="494"/>
                </a:lnTo>
                <a:lnTo>
                  <a:pt x="1958" y="492"/>
                </a:lnTo>
                <a:lnTo>
                  <a:pt x="1958" y="492"/>
                </a:lnTo>
                <a:lnTo>
                  <a:pt x="1963" y="487"/>
                </a:lnTo>
                <a:lnTo>
                  <a:pt x="1970" y="477"/>
                </a:lnTo>
                <a:lnTo>
                  <a:pt x="1970" y="477"/>
                </a:lnTo>
                <a:lnTo>
                  <a:pt x="1973" y="474"/>
                </a:lnTo>
                <a:lnTo>
                  <a:pt x="1973" y="474"/>
                </a:lnTo>
                <a:lnTo>
                  <a:pt x="1975" y="473"/>
                </a:lnTo>
                <a:lnTo>
                  <a:pt x="1975" y="473"/>
                </a:lnTo>
                <a:lnTo>
                  <a:pt x="1975" y="473"/>
                </a:lnTo>
                <a:lnTo>
                  <a:pt x="1975" y="473"/>
                </a:lnTo>
                <a:lnTo>
                  <a:pt x="1981" y="468"/>
                </a:lnTo>
                <a:lnTo>
                  <a:pt x="1981" y="468"/>
                </a:lnTo>
                <a:lnTo>
                  <a:pt x="1988" y="463"/>
                </a:lnTo>
                <a:lnTo>
                  <a:pt x="1988" y="463"/>
                </a:lnTo>
                <a:lnTo>
                  <a:pt x="1990" y="462"/>
                </a:lnTo>
                <a:lnTo>
                  <a:pt x="1990" y="461"/>
                </a:lnTo>
                <a:lnTo>
                  <a:pt x="1990" y="461"/>
                </a:lnTo>
                <a:lnTo>
                  <a:pt x="1990" y="459"/>
                </a:lnTo>
                <a:lnTo>
                  <a:pt x="1988" y="454"/>
                </a:lnTo>
                <a:lnTo>
                  <a:pt x="2000" y="443"/>
                </a:lnTo>
                <a:lnTo>
                  <a:pt x="1994" y="434"/>
                </a:lnTo>
                <a:lnTo>
                  <a:pt x="1994" y="434"/>
                </a:lnTo>
                <a:lnTo>
                  <a:pt x="1998" y="425"/>
                </a:lnTo>
                <a:lnTo>
                  <a:pt x="1998" y="425"/>
                </a:lnTo>
                <a:lnTo>
                  <a:pt x="2002" y="423"/>
                </a:lnTo>
                <a:lnTo>
                  <a:pt x="2004" y="422"/>
                </a:lnTo>
                <a:lnTo>
                  <a:pt x="2004" y="422"/>
                </a:lnTo>
                <a:lnTo>
                  <a:pt x="2005" y="422"/>
                </a:lnTo>
                <a:lnTo>
                  <a:pt x="1987" y="534"/>
                </a:lnTo>
                <a:lnTo>
                  <a:pt x="2015" y="539"/>
                </a:lnTo>
                <a:lnTo>
                  <a:pt x="2008" y="590"/>
                </a:lnTo>
                <a:lnTo>
                  <a:pt x="2011" y="590"/>
                </a:lnTo>
                <a:close/>
                <a:moveTo>
                  <a:pt x="1907" y="684"/>
                </a:moveTo>
                <a:lnTo>
                  <a:pt x="1907" y="684"/>
                </a:lnTo>
                <a:lnTo>
                  <a:pt x="1902" y="684"/>
                </a:lnTo>
                <a:lnTo>
                  <a:pt x="1902" y="684"/>
                </a:lnTo>
                <a:lnTo>
                  <a:pt x="1898" y="679"/>
                </a:lnTo>
                <a:lnTo>
                  <a:pt x="1894" y="677"/>
                </a:lnTo>
                <a:lnTo>
                  <a:pt x="1893" y="671"/>
                </a:lnTo>
                <a:lnTo>
                  <a:pt x="1893" y="671"/>
                </a:lnTo>
                <a:lnTo>
                  <a:pt x="1900" y="665"/>
                </a:lnTo>
                <a:lnTo>
                  <a:pt x="1905" y="660"/>
                </a:lnTo>
                <a:lnTo>
                  <a:pt x="1919" y="677"/>
                </a:lnTo>
                <a:lnTo>
                  <a:pt x="1907" y="684"/>
                </a:lnTo>
                <a:close/>
                <a:moveTo>
                  <a:pt x="1926" y="695"/>
                </a:moveTo>
                <a:lnTo>
                  <a:pt x="1931" y="692"/>
                </a:lnTo>
                <a:lnTo>
                  <a:pt x="1938" y="699"/>
                </a:lnTo>
                <a:lnTo>
                  <a:pt x="1926" y="699"/>
                </a:lnTo>
                <a:lnTo>
                  <a:pt x="1926" y="699"/>
                </a:lnTo>
                <a:lnTo>
                  <a:pt x="1926" y="699"/>
                </a:lnTo>
                <a:lnTo>
                  <a:pt x="1926" y="699"/>
                </a:lnTo>
                <a:lnTo>
                  <a:pt x="1926" y="699"/>
                </a:lnTo>
                <a:lnTo>
                  <a:pt x="1926" y="695"/>
                </a:lnTo>
                <a:lnTo>
                  <a:pt x="1926" y="695"/>
                </a:lnTo>
                <a:close/>
                <a:moveTo>
                  <a:pt x="2117" y="1025"/>
                </a:moveTo>
                <a:lnTo>
                  <a:pt x="1879" y="1008"/>
                </a:lnTo>
                <a:lnTo>
                  <a:pt x="1892" y="839"/>
                </a:lnTo>
                <a:lnTo>
                  <a:pt x="1963" y="922"/>
                </a:lnTo>
                <a:lnTo>
                  <a:pt x="1959" y="964"/>
                </a:lnTo>
                <a:lnTo>
                  <a:pt x="1959" y="964"/>
                </a:lnTo>
                <a:lnTo>
                  <a:pt x="1966" y="970"/>
                </a:lnTo>
                <a:lnTo>
                  <a:pt x="1973" y="974"/>
                </a:lnTo>
                <a:lnTo>
                  <a:pt x="1980" y="977"/>
                </a:lnTo>
                <a:lnTo>
                  <a:pt x="1987" y="979"/>
                </a:lnTo>
                <a:lnTo>
                  <a:pt x="1995" y="980"/>
                </a:lnTo>
                <a:lnTo>
                  <a:pt x="2002" y="980"/>
                </a:lnTo>
                <a:lnTo>
                  <a:pt x="2015" y="979"/>
                </a:lnTo>
                <a:lnTo>
                  <a:pt x="2026" y="977"/>
                </a:lnTo>
                <a:lnTo>
                  <a:pt x="2036" y="974"/>
                </a:lnTo>
                <a:lnTo>
                  <a:pt x="2044" y="971"/>
                </a:lnTo>
                <a:lnTo>
                  <a:pt x="2040" y="925"/>
                </a:lnTo>
                <a:lnTo>
                  <a:pt x="2131" y="848"/>
                </a:lnTo>
                <a:lnTo>
                  <a:pt x="2117" y="1025"/>
                </a:lnTo>
                <a:close/>
                <a:moveTo>
                  <a:pt x="2002" y="703"/>
                </a:moveTo>
                <a:lnTo>
                  <a:pt x="2002" y="703"/>
                </a:lnTo>
                <a:lnTo>
                  <a:pt x="2001" y="701"/>
                </a:lnTo>
                <a:lnTo>
                  <a:pt x="1998" y="696"/>
                </a:lnTo>
                <a:lnTo>
                  <a:pt x="1998" y="696"/>
                </a:lnTo>
                <a:lnTo>
                  <a:pt x="1996" y="693"/>
                </a:lnTo>
                <a:lnTo>
                  <a:pt x="1993" y="692"/>
                </a:lnTo>
                <a:lnTo>
                  <a:pt x="1987" y="690"/>
                </a:lnTo>
                <a:lnTo>
                  <a:pt x="1987" y="690"/>
                </a:lnTo>
                <a:lnTo>
                  <a:pt x="1985" y="690"/>
                </a:lnTo>
                <a:lnTo>
                  <a:pt x="1983" y="690"/>
                </a:lnTo>
                <a:lnTo>
                  <a:pt x="1983" y="690"/>
                </a:lnTo>
                <a:lnTo>
                  <a:pt x="1982" y="686"/>
                </a:lnTo>
                <a:lnTo>
                  <a:pt x="1980" y="682"/>
                </a:lnTo>
                <a:lnTo>
                  <a:pt x="1976" y="678"/>
                </a:lnTo>
                <a:lnTo>
                  <a:pt x="1976" y="678"/>
                </a:lnTo>
                <a:lnTo>
                  <a:pt x="1970" y="674"/>
                </a:lnTo>
                <a:lnTo>
                  <a:pt x="1968" y="672"/>
                </a:lnTo>
                <a:lnTo>
                  <a:pt x="2018" y="646"/>
                </a:lnTo>
                <a:lnTo>
                  <a:pt x="2018" y="646"/>
                </a:lnTo>
                <a:lnTo>
                  <a:pt x="2018" y="646"/>
                </a:lnTo>
                <a:lnTo>
                  <a:pt x="2018" y="646"/>
                </a:lnTo>
                <a:lnTo>
                  <a:pt x="2023" y="646"/>
                </a:lnTo>
                <a:lnTo>
                  <a:pt x="2113" y="713"/>
                </a:lnTo>
                <a:lnTo>
                  <a:pt x="2002" y="703"/>
                </a:lnTo>
                <a:close/>
                <a:moveTo>
                  <a:pt x="2082" y="119"/>
                </a:moveTo>
                <a:lnTo>
                  <a:pt x="2082" y="115"/>
                </a:lnTo>
                <a:lnTo>
                  <a:pt x="2083" y="117"/>
                </a:lnTo>
                <a:lnTo>
                  <a:pt x="2082" y="119"/>
                </a:lnTo>
                <a:close/>
                <a:moveTo>
                  <a:pt x="3060" y="4541"/>
                </a:moveTo>
                <a:lnTo>
                  <a:pt x="3060" y="4541"/>
                </a:lnTo>
                <a:lnTo>
                  <a:pt x="3059" y="4550"/>
                </a:lnTo>
                <a:lnTo>
                  <a:pt x="3057" y="4558"/>
                </a:lnTo>
                <a:lnTo>
                  <a:pt x="3057" y="4558"/>
                </a:lnTo>
                <a:lnTo>
                  <a:pt x="3059" y="4568"/>
                </a:lnTo>
                <a:lnTo>
                  <a:pt x="3062" y="4579"/>
                </a:lnTo>
                <a:lnTo>
                  <a:pt x="3067" y="4587"/>
                </a:lnTo>
                <a:lnTo>
                  <a:pt x="3072" y="4595"/>
                </a:lnTo>
                <a:lnTo>
                  <a:pt x="2879" y="4595"/>
                </a:lnTo>
                <a:lnTo>
                  <a:pt x="2879" y="4595"/>
                </a:lnTo>
                <a:lnTo>
                  <a:pt x="2886" y="4587"/>
                </a:lnTo>
                <a:lnTo>
                  <a:pt x="2891" y="4579"/>
                </a:lnTo>
                <a:lnTo>
                  <a:pt x="2893" y="4568"/>
                </a:lnTo>
                <a:lnTo>
                  <a:pt x="2894" y="4558"/>
                </a:lnTo>
                <a:lnTo>
                  <a:pt x="2894" y="4558"/>
                </a:lnTo>
                <a:lnTo>
                  <a:pt x="2894" y="4550"/>
                </a:lnTo>
                <a:lnTo>
                  <a:pt x="2892" y="4541"/>
                </a:lnTo>
                <a:lnTo>
                  <a:pt x="3060" y="4541"/>
                </a:lnTo>
                <a:close/>
                <a:moveTo>
                  <a:pt x="2268" y="4541"/>
                </a:moveTo>
                <a:lnTo>
                  <a:pt x="2791" y="4541"/>
                </a:lnTo>
                <a:lnTo>
                  <a:pt x="2791" y="4541"/>
                </a:lnTo>
                <a:lnTo>
                  <a:pt x="2789" y="4550"/>
                </a:lnTo>
                <a:lnTo>
                  <a:pt x="2787" y="4558"/>
                </a:lnTo>
                <a:lnTo>
                  <a:pt x="2787" y="4558"/>
                </a:lnTo>
                <a:lnTo>
                  <a:pt x="2789" y="4568"/>
                </a:lnTo>
                <a:lnTo>
                  <a:pt x="2792" y="4579"/>
                </a:lnTo>
                <a:lnTo>
                  <a:pt x="2797" y="4587"/>
                </a:lnTo>
                <a:lnTo>
                  <a:pt x="2804" y="4595"/>
                </a:lnTo>
                <a:lnTo>
                  <a:pt x="2256" y="4595"/>
                </a:lnTo>
                <a:lnTo>
                  <a:pt x="2256" y="4595"/>
                </a:lnTo>
                <a:lnTo>
                  <a:pt x="2263" y="4587"/>
                </a:lnTo>
                <a:lnTo>
                  <a:pt x="2267" y="4579"/>
                </a:lnTo>
                <a:lnTo>
                  <a:pt x="2271" y="4568"/>
                </a:lnTo>
                <a:lnTo>
                  <a:pt x="2271" y="4558"/>
                </a:lnTo>
                <a:lnTo>
                  <a:pt x="2271" y="4558"/>
                </a:lnTo>
                <a:lnTo>
                  <a:pt x="2271" y="4550"/>
                </a:lnTo>
                <a:lnTo>
                  <a:pt x="2268" y="4541"/>
                </a:lnTo>
                <a:lnTo>
                  <a:pt x="2268" y="4541"/>
                </a:lnTo>
                <a:close/>
                <a:moveTo>
                  <a:pt x="1876" y="4422"/>
                </a:moveTo>
                <a:lnTo>
                  <a:pt x="1899" y="4446"/>
                </a:lnTo>
                <a:lnTo>
                  <a:pt x="1876" y="4471"/>
                </a:lnTo>
                <a:lnTo>
                  <a:pt x="1876" y="4422"/>
                </a:lnTo>
                <a:close/>
                <a:moveTo>
                  <a:pt x="1910" y="4343"/>
                </a:moveTo>
                <a:lnTo>
                  <a:pt x="1935" y="4368"/>
                </a:lnTo>
                <a:lnTo>
                  <a:pt x="1910" y="4391"/>
                </a:lnTo>
                <a:lnTo>
                  <a:pt x="1910" y="4343"/>
                </a:lnTo>
                <a:close/>
                <a:moveTo>
                  <a:pt x="2082" y="4268"/>
                </a:moveTo>
                <a:lnTo>
                  <a:pt x="2106" y="4292"/>
                </a:lnTo>
                <a:lnTo>
                  <a:pt x="2082" y="4317"/>
                </a:lnTo>
                <a:lnTo>
                  <a:pt x="2082" y="4268"/>
                </a:lnTo>
                <a:close/>
                <a:moveTo>
                  <a:pt x="1931" y="4468"/>
                </a:moveTo>
                <a:lnTo>
                  <a:pt x="1909" y="4446"/>
                </a:lnTo>
                <a:lnTo>
                  <a:pt x="1931" y="4424"/>
                </a:lnTo>
                <a:lnTo>
                  <a:pt x="1931" y="4468"/>
                </a:lnTo>
                <a:close/>
                <a:moveTo>
                  <a:pt x="1938" y="4422"/>
                </a:moveTo>
                <a:lnTo>
                  <a:pt x="1963" y="4446"/>
                </a:lnTo>
                <a:lnTo>
                  <a:pt x="1938" y="4471"/>
                </a:lnTo>
                <a:lnTo>
                  <a:pt x="1938" y="4422"/>
                </a:lnTo>
                <a:close/>
                <a:moveTo>
                  <a:pt x="1946" y="4420"/>
                </a:moveTo>
                <a:lnTo>
                  <a:pt x="1989" y="4420"/>
                </a:lnTo>
                <a:lnTo>
                  <a:pt x="1967" y="4442"/>
                </a:lnTo>
                <a:lnTo>
                  <a:pt x="1946" y="4420"/>
                </a:lnTo>
                <a:close/>
                <a:moveTo>
                  <a:pt x="1994" y="4426"/>
                </a:moveTo>
                <a:lnTo>
                  <a:pt x="1994" y="4467"/>
                </a:lnTo>
                <a:lnTo>
                  <a:pt x="1973" y="4446"/>
                </a:lnTo>
                <a:lnTo>
                  <a:pt x="1994" y="4426"/>
                </a:lnTo>
                <a:close/>
                <a:moveTo>
                  <a:pt x="2001" y="4422"/>
                </a:moveTo>
                <a:lnTo>
                  <a:pt x="2025" y="4446"/>
                </a:lnTo>
                <a:lnTo>
                  <a:pt x="2001" y="4471"/>
                </a:lnTo>
                <a:lnTo>
                  <a:pt x="2001" y="4422"/>
                </a:lnTo>
                <a:close/>
                <a:moveTo>
                  <a:pt x="2008" y="4420"/>
                </a:moveTo>
                <a:lnTo>
                  <a:pt x="2052" y="4420"/>
                </a:lnTo>
                <a:lnTo>
                  <a:pt x="2030" y="4442"/>
                </a:lnTo>
                <a:lnTo>
                  <a:pt x="2008" y="4420"/>
                </a:lnTo>
                <a:close/>
                <a:moveTo>
                  <a:pt x="2029" y="4389"/>
                </a:moveTo>
                <a:lnTo>
                  <a:pt x="2008" y="4368"/>
                </a:lnTo>
                <a:lnTo>
                  <a:pt x="2029" y="4347"/>
                </a:lnTo>
                <a:lnTo>
                  <a:pt x="2029" y="4389"/>
                </a:lnTo>
                <a:close/>
                <a:moveTo>
                  <a:pt x="2036" y="4343"/>
                </a:moveTo>
                <a:lnTo>
                  <a:pt x="2060" y="4367"/>
                </a:lnTo>
                <a:lnTo>
                  <a:pt x="2060" y="4368"/>
                </a:lnTo>
                <a:lnTo>
                  <a:pt x="2036" y="4391"/>
                </a:lnTo>
                <a:lnTo>
                  <a:pt x="2036" y="4343"/>
                </a:lnTo>
                <a:close/>
                <a:moveTo>
                  <a:pt x="2146" y="4268"/>
                </a:moveTo>
                <a:lnTo>
                  <a:pt x="2170" y="4292"/>
                </a:lnTo>
                <a:lnTo>
                  <a:pt x="2146" y="4317"/>
                </a:lnTo>
                <a:lnTo>
                  <a:pt x="2146" y="4268"/>
                </a:lnTo>
                <a:close/>
                <a:moveTo>
                  <a:pt x="2208" y="4268"/>
                </a:moveTo>
                <a:lnTo>
                  <a:pt x="2231" y="4292"/>
                </a:lnTo>
                <a:lnTo>
                  <a:pt x="2208" y="4317"/>
                </a:lnTo>
                <a:lnTo>
                  <a:pt x="2208" y="4268"/>
                </a:lnTo>
                <a:close/>
                <a:moveTo>
                  <a:pt x="2270" y="4268"/>
                </a:moveTo>
                <a:lnTo>
                  <a:pt x="2294" y="4292"/>
                </a:lnTo>
                <a:lnTo>
                  <a:pt x="2270" y="4317"/>
                </a:lnTo>
                <a:lnTo>
                  <a:pt x="2270" y="4268"/>
                </a:lnTo>
                <a:close/>
                <a:moveTo>
                  <a:pt x="2456" y="4268"/>
                </a:moveTo>
                <a:lnTo>
                  <a:pt x="2480" y="4292"/>
                </a:lnTo>
                <a:lnTo>
                  <a:pt x="2456" y="4317"/>
                </a:lnTo>
                <a:lnTo>
                  <a:pt x="2456" y="4268"/>
                </a:lnTo>
                <a:close/>
                <a:moveTo>
                  <a:pt x="2519" y="4268"/>
                </a:moveTo>
                <a:lnTo>
                  <a:pt x="2543" y="4292"/>
                </a:lnTo>
                <a:lnTo>
                  <a:pt x="2519" y="4317"/>
                </a:lnTo>
                <a:lnTo>
                  <a:pt x="2519" y="4268"/>
                </a:lnTo>
                <a:close/>
                <a:moveTo>
                  <a:pt x="2581" y="4268"/>
                </a:moveTo>
                <a:lnTo>
                  <a:pt x="2604" y="4292"/>
                </a:lnTo>
                <a:lnTo>
                  <a:pt x="2581" y="4317"/>
                </a:lnTo>
                <a:lnTo>
                  <a:pt x="2581" y="4268"/>
                </a:lnTo>
                <a:close/>
                <a:moveTo>
                  <a:pt x="2643" y="4268"/>
                </a:moveTo>
                <a:lnTo>
                  <a:pt x="2667" y="4292"/>
                </a:lnTo>
                <a:lnTo>
                  <a:pt x="2643" y="4317"/>
                </a:lnTo>
                <a:lnTo>
                  <a:pt x="2643" y="4268"/>
                </a:lnTo>
                <a:close/>
                <a:moveTo>
                  <a:pt x="2705" y="4268"/>
                </a:moveTo>
                <a:lnTo>
                  <a:pt x="2730" y="4292"/>
                </a:lnTo>
                <a:lnTo>
                  <a:pt x="2705" y="4317"/>
                </a:lnTo>
                <a:lnTo>
                  <a:pt x="2705" y="4268"/>
                </a:lnTo>
                <a:close/>
                <a:moveTo>
                  <a:pt x="2768" y="4268"/>
                </a:moveTo>
                <a:lnTo>
                  <a:pt x="2791" y="4292"/>
                </a:lnTo>
                <a:lnTo>
                  <a:pt x="2768" y="4317"/>
                </a:lnTo>
                <a:lnTo>
                  <a:pt x="2768" y="4268"/>
                </a:lnTo>
                <a:close/>
                <a:moveTo>
                  <a:pt x="2829" y="4268"/>
                </a:moveTo>
                <a:lnTo>
                  <a:pt x="2854" y="4292"/>
                </a:lnTo>
                <a:lnTo>
                  <a:pt x="2829" y="4317"/>
                </a:lnTo>
                <a:lnTo>
                  <a:pt x="2829" y="4268"/>
                </a:lnTo>
                <a:close/>
                <a:moveTo>
                  <a:pt x="2822" y="4313"/>
                </a:moveTo>
                <a:lnTo>
                  <a:pt x="2801" y="4292"/>
                </a:lnTo>
                <a:lnTo>
                  <a:pt x="2822" y="4272"/>
                </a:lnTo>
                <a:lnTo>
                  <a:pt x="2822" y="4313"/>
                </a:lnTo>
                <a:close/>
                <a:moveTo>
                  <a:pt x="2820" y="4320"/>
                </a:moveTo>
                <a:lnTo>
                  <a:pt x="2774" y="4320"/>
                </a:lnTo>
                <a:lnTo>
                  <a:pt x="2797" y="4297"/>
                </a:lnTo>
                <a:lnTo>
                  <a:pt x="2820" y="4320"/>
                </a:lnTo>
                <a:close/>
                <a:moveTo>
                  <a:pt x="2760" y="4313"/>
                </a:moveTo>
                <a:lnTo>
                  <a:pt x="2739" y="4292"/>
                </a:lnTo>
                <a:lnTo>
                  <a:pt x="2760" y="4272"/>
                </a:lnTo>
                <a:lnTo>
                  <a:pt x="2760" y="4313"/>
                </a:lnTo>
                <a:close/>
                <a:moveTo>
                  <a:pt x="2757" y="4320"/>
                </a:moveTo>
                <a:lnTo>
                  <a:pt x="2711" y="4320"/>
                </a:lnTo>
                <a:lnTo>
                  <a:pt x="2734" y="4297"/>
                </a:lnTo>
                <a:lnTo>
                  <a:pt x="2757" y="4320"/>
                </a:lnTo>
                <a:close/>
                <a:moveTo>
                  <a:pt x="2869" y="4390"/>
                </a:moveTo>
                <a:lnTo>
                  <a:pt x="2848" y="4369"/>
                </a:lnTo>
                <a:lnTo>
                  <a:pt x="2869" y="4348"/>
                </a:lnTo>
                <a:lnTo>
                  <a:pt x="2869" y="4390"/>
                </a:lnTo>
                <a:close/>
                <a:moveTo>
                  <a:pt x="2667" y="4467"/>
                </a:moveTo>
                <a:lnTo>
                  <a:pt x="2669" y="4470"/>
                </a:lnTo>
                <a:lnTo>
                  <a:pt x="2667" y="4471"/>
                </a:lnTo>
                <a:lnTo>
                  <a:pt x="2667" y="4467"/>
                </a:lnTo>
                <a:close/>
                <a:moveTo>
                  <a:pt x="2660" y="4467"/>
                </a:moveTo>
                <a:lnTo>
                  <a:pt x="2648" y="4456"/>
                </a:lnTo>
                <a:lnTo>
                  <a:pt x="2652" y="4451"/>
                </a:lnTo>
                <a:lnTo>
                  <a:pt x="2660" y="4460"/>
                </a:lnTo>
                <a:lnTo>
                  <a:pt x="2660" y="4467"/>
                </a:lnTo>
                <a:close/>
                <a:moveTo>
                  <a:pt x="2622" y="4429"/>
                </a:moveTo>
                <a:lnTo>
                  <a:pt x="2622" y="4422"/>
                </a:lnTo>
                <a:lnTo>
                  <a:pt x="2638" y="4438"/>
                </a:lnTo>
                <a:lnTo>
                  <a:pt x="2635" y="4442"/>
                </a:lnTo>
                <a:lnTo>
                  <a:pt x="2622" y="4429"/>
                </a:lnTo>
                <a:close/>
                <a:moveTo>
                  <a:pt x="2630" y="4446"/>
                </a:moveTo>
                <a:lnTo>
                  <a:pt x="2622" y="4453"/>
                </a:lnTo>
                <a:lnTo>
                  <a:pt x="2622" y="4440"/>
                </a:lnTo>
                <a:lnTo>
                  <a:pt x="2630" y="4446"/>
                </a:lnTo>
                <a:close/>
                <a:moveTo>
                  <a:pt x="2589" y="4442"/>
                </a:moveTo>
                <a:lnTo>
                  <a:pt x="2586" y="4438"/>
                </a:lnTo>
                <a:lnTo>
                  <a:pt x="2597" y="4426"/>
                </a:lnTo>
                <a:lnTo>
                  <a:pt x="2597" y="4433"/>
                </a:lnTo>
                <a:lnTo>
                  <a:pt x="2589" y="4442"/>
                </a:lnTo>
                <a:close/>
                <a:moveTo>
                  <a:pt x="2597" y="4443"/>
                </a:moveTo>
                <a:lnTo>
                  <a:pt x="2597" y="4450"/>
                </a:lnTo>
                <a:lnTo>
                  <a:pt x="2594" y="4446"/>
                </a:lnTo>
                <a:lnTo>
                  <a:pt x="2597" y="4443"/>
                </a:lnTo>
                <a:close/>
                <a:moveTo>
                  <a:pt x="2606" y="4422"/>
                </a:moveTo>
                <a:lnTo>
                  <a:pt x="2607" y="4424"/>
                </a:lnTo>
                <a:lnTo>
                  <a:pt x="2606" y="4426"/>
                </a:lnTo>
                <a:lnTo>
                  <a:pt x="2606" y="4422"/>
                </a:lnTo>
                <a:close/>
                <a:moveTo>
                  <a:pt x="2630" y="4420"/>
                </a:moveTo>
                <a:lnTo>
                  <a:pt x="2655" y="4420"/>
                </a:lnTo>
                <a:lnTo>
                  <a:pt x="2643" y="4433"/>
                </a:lnTo>
                <a:lnTo>
                  <a:pt x="2630" y="4420"/>
                </a:lnTo>
                <a:close/>
                <a:moveTo>
                  <a:pt x="2581" y="4433"/>
                </a:moveTo>
                <a:lnTo>
                  <a:pt x="2567" y="4420"/>
                </a:lnTo>
                <a:lnTo>
                  <a:pt x="2594" y="4420"/>
                </a:lnTo>
                <a:lnTo>
                  <a:pt x="2581" y="4433"/>
                </a:lnTo>
                <a:close/>
                <a:moveTo>
                  <a:pt x="2560" y="4429"/>
                </a:moveTo>
                <a:lnTo>
                  <a:pt x="2560" y="4422"/>
                </a:lnTo>
                <a:lnTo>
                  <a:pt x="2575" y="4438"/>
                </a:lnTo>
                <a:lnTo>
                  <a:pt x="2572" y="4442"/>
                </a:lnTo>
                <a:lnTo>
                  <a:pt x="2560" y="4429"/>
                </a:lnTo>
                <a:close/>
                <a:moveTo>
                  <a:pt x="2567" y="4446"/>
                </a:moveTo>
                <a:lnTo>
                  <a:pt x="2560" y="4453"/>
                </a:lnTo>
                <a:lnTo>
                  <a:pt x="2560" y="4440"/>
                </a:lnTo>
                <a:lnTo>
                  <a:pt x="2567" y="4446"/>
                </a:lnTo>
                <a:close/>
                <a:moveTo>
                  <a:pt x="2527" y="4442"/>
                </a:moveTo>
                <a:lnTo>
                  <a:pt x="2523" y="4438"/>
                </a:lnTo>
                <a:lnTo>
                  <a:pt x="2536" y="4426"/>
                </a:lnTo>
                <a:lnTo>
                  <a:pt x="2536" y="4433"/>
                </a:lnTo>
                <a:lnTo>
                  <a:pt x="2527" y="4442"/>
                </a:lnTo>
                <a:close/>
                <a:moveTo>
                  <a:pt x="2536" y="4443"/>
                </a:moveTo>
                <a:lnTo>
                  <a:pt x="2536" y="4450"/>
                </a:lnTo>
                <a:lnTo>
                  <a:pt x="2533" y="4446"/>
                </a:lnTo>
                <a:lnTo>
                  <a:pt x="2536" y="4443"/>
                </a:lnTo>
                <a:close/>
                <a:moveTo>
                  <a:pt x="2543" y="4422"/>
                </a:moveTo>
                <a:lnTo>
                  <a:pt x="2544" y="4424"/>
                </a:lnTo>
                <a:lnTo>
                  <a:pt x="2543" y="4426"/>
                </a:lnTo>
                <a:lnTo>
                  <a:pt x="2543" y="4422"/>
                </a:lnTo>
                <a:close/>
                <a:moveTo>
                  <a:pt x="2519" y="4433"/>
                </a:moveTo>
                <a:lnTo>
                  <a:pt x="2506" y="4420"/>
                </a:lnTo>
                <a:lnTo>
                  <a:pt x="2531" y="4420"/>
                </a:lnTo>
                <a:lnTo>
                  <a:pt x="2519" y="4433"/>
                </a:lnTo>
                <a:close/>
                <a:moveTo>
                  <a:pt x="2498" y="4429"/>
                </a:moveTo>
                <a:lnTo>
                  <a:pt x="2498" y="4422"/>
                </a:lnTo>
                <a:lnTo>
                  <a:pt x="2514" y="4438"/>
                </a:lnTo>
                <a:lnTo>
                  <a:pt x="2511" y="4442"/>
                </a:lnTo>
                <a:lnTo>
                  <a:pt x="2498" y="4429"/>
                </a:lnTo>
                <a:close/>
                <a:moveTo>
                  <a:pt x="2505" y="4446"/>
                </a:moveTo>
                <a:lnTo>
                  <a:pt x="2498" y="4453"/>
                </a:lnTo>
                <a:lnTo>
                  <a:pt x="2498" y="4440"/>
                </a:lnTo>
                <a:lnTo>
                  <a:pt x="2505" y="4446"/>
                </a:lnTo>
                <a:close/>
                <a:moveTo>
                  <a:pt x="2465" y="4442"/>
                </a:moveTo>
                <a:lnTo>
                  <a:pt x="2462" y="4438"/>
                </a:lnTo>
                <a:lnTo>
                  <a:pt x="2474" y="4426"/>
                </a:lnTo>
                <a:lnTo>
                  <a:pt x="2474" y="4433"/>
                </a:lnTo>
                <a:lnTo>
                  <a:pt x="2465" y="4442"/>
                </a:lnTo>
                <a:close/>
                <a:moveTo>
                  <a:pt x="2474" y="4443"/>
                </a:moveTo>
                <a:lnTo>
                  <a:pt x="2474" y="4450"/>
                </a:lnTo>
                <a:lnTo>
                  <a:pt x="2470" y="4446"/>
                </a:lnTo>
                <a:lnTo>
                  <a:pt x="2474" y="4443"/>
                </a:lnTo>
                <a:close/>
                <a:moveTo>
                  <a:pt x="2480" y="4422"/>
                </a:moveTo>
                <a:lnTo>
                  <a:pt x="2483" y="4424"/>
                </a:lnTo>
                <a:lnTo>
                  <a:pt x="2480" y="4426"/>
                </a:lnTo>
                <a:lnTo>
                  <a:pt x="2480" y="4422"/>
                </a:lnTo>
                <a:close/>
                <a:moveTo>
                  <a:pt x="2456" y="4433"/>
                </a:moveTo>
                <a:lnTo>
                  <a:pt x="2443" y="4420"/>
                </a:lnTo>
                <a:lnTo>
                  <a:pt x="2469" y="4420"/>
                </a:lnTo>
                <a:lnTo>
                  <a:pt x="2456" y="4433"/>
                </a:lnTo>
                <a:close/>
                <a:moveTo>
                  <a:pt x="2435" y="4429"/>
                </a:moveTo>
                <a:lnTo>
                  <a:pt x="2435" y="4422"/>
                </a:lnTo>
                <a:lnTo>
                  <a:pt x="2451" y="4438"/>
                </a:lnTo>
                <a:lnTo>
                  <a:pt x="2448" y="4442"/>
                </a:lnTo>
                <a:lnTo>
                  <a:pt x="2435" y="4429"/>
                </a:lnTo>
                <a:close/>
                <a:moveTo>
                  <a:pt x="2443" y="4446"/>
                </a:moveTo>
                <a:lnTo>
                  <a:pt x="2435" y="4453"/>
                </a:lnTo>
                <a:lnTo>
                  <a:pt x="2435" y="4440"/>
                </a:lnTo>
                <a:lnTo>
                  <a:pt x="2443" y="4446"/>
                </a:lnTo>
                <a:close/>
                <a:moveTo>
                  <a:pt x="2403" y="4442"/>
                </a:moveTo>
                <a:lnTo>
                  <a:pt x="2399" y="4438"/>
                </a:lnTo>
                <a:lnTo>
                  <a:pt x="2412" y="4426"/>
                </a:lnTo>
                <a:lnTo>
                  <a:pt x="2412" y="4433"/>
                </a:lnTo>
                <a:lnTo>
                  <a:pt x="2403" y="4442"/>
                </a:lnTo>
                <a:close/>
                <a:moveTo>
                  <a:pt x="2412" y="4443"/>
                </a:moveTo>
                <a:lnTo>
                  <a:pt x="2412" y="4450"/>
                </a:lnTo>
                <a:lnTo>
                  <a:pt x="2407" y="4446"/>
                </a:lnTo>
                <a:lnTo>
                  <a:pt x="2412" y="4443"/>
                </a:lnTo>
                <a:close/>
                <a:moveTo>
                  <a:pt x="2419" y="4422"/>
                </a:moveTo>
                <a:lnTo>
                  <a:pt x="2420" y="4424"/>
                </a:lnTo>
                <a:lnTo>
                  <a:pt x="2419" y="4426"/>
                </a:lnTo>
                <a:lnTo>
                  <a:pt x="2419" y="4422"/>
                </a:lnTo>
                <a:close/>
                <a:moveTo>
                  <a:pt x="2395" y="4433"/>
                </a:moveTo>
                <a:lnTo>
                  <a:pt x="2381" y="4420"/>
                </a:lnTo>
                <a:lnTo>
                  <a:pt x="2407" y="4420"/>
                </a:lnTo>
                <a:lnTo>
                  <a:pt x="2395" y="4433"/>
                </a:lnTo>
                <a:close/>
                <a:moveTo>
                  <a:pt x="2374" y="4429"/>
                </a:moveTo>
                <a:lnTo>
                  <a:pt x="2374" y="4422"/>
                </a:lnTo>
                <a:lnTo>
                  <a:pt x="2389" y="4438"/>
                </a:lnTo>
                <a:lnTo>
                  <a:pt x="2385" y="4442"/>
                </a:lnTo>
                <a:lnTo>
                  <a:pt x="2374" y="4429"/>
                </a:lnTo>
                <a:close/>
                <a:moveTo>
                  <a:pt x="2381" y="4446"/>
                </a:moveTo>
                <a:lnTo>
                  <a:pt x="2374" y="4453"/>
                </a:lnTo>
                <a:lnTo>
                  <a:pt x="2374" y="4440"/>
                </a:lnTo>
                <a:lnTo>
                  <a:pt x="2381" y="4446"/>
                </a:lnTo>
                <a:close/>
                <a:moveTo>
                  <a:pt x="2340" y="4442"/>
                </a:moveTo>
                <a:lnTo>
                  <a:pt x="2337" y="4438"/>
                </a:lnTo>
                <a:lnTo>
                  <a:pt x="2350" y="4426"/>
                </a:lnTo>
                <a:lnTo>
                  <a:pt x="2350" y="4433"/>
                </a:lnTo>
                <a:lnTo>
                  <a:pt x="2340" y="4442"/>
                </a:lnTo>
                <a:close/>
                <a:moveTo>
                  <a:pt x="2350" y="4443"/>
                </a:moveTo>
                <a:lnTo>
                  <a:pt x="2350" y="4450"/>
                </a:lnTo>
                <a:lnTo>
                  <a:pt x="2346" y="4446"/>
                </a:lnTo>
                <a:lnTo>
                  <a:pt x="2350" y="4443"/>
                </a:lnTo>
                <a:close/>
                <a:moveTo>
                  <a:pt x="2356" y="4422"/>
                </a:moveTo>
                <a:lnTo>
                  <a:pt x="2358" y="4424"/>
                </a:lnTo>
                <a:lnTo>
                  <a:pt x="2356" y="4426"/>
                </a:lnTo>
                <a:lnTo>
                  <a:pt x="2356" y="4422"/>
                </a:lnTo>
                <a:close/>
                <a:moveTo>
                  <a:pt x="2332" y="4433"/>
                </a:moveTo>
                <a:lnTo>
                  <a:pt x="2319" y="4420"/>
                </a:lnTo>
                <a:lnTo>
                  <a:pt x="2345" y="4420"/>
                </a:lnTo>
                <a:lnTo>
                  <a:pt x="2332" y="4433"/>
                </a:lnTo>
                <a:close/>
                <a:moveTo>
                  <a:pt x="2311" y="4429"/>
                </a:moveTo>
                <a:lnTo>
                  <a:pt x="2311" y="4422"/>
                </a:lnTo>
                <a:lnTo>
                  <a:pt x="2328" y="4438"/>
                </a:lnTo>
                <a:lnTo>
                  <a:pt x="2324" y="4442"/>
                </a:lnTo>
                <a:lnTo>
                  <a:pt x="2311" y="4429"/>
                </a:lnTo>
                <a:close/>
                <a:moveTo>
                  <a:pt x="2318" y="4446"/>
                </a:moveTo>
                <a:lnTo>
                  <a:pt x="2311" y="4453"/>
                </a:lnTo>
                <a:lnTo>
                  <a:pt x="2311" y="4440"/>
                </a:lnTo>
                <a:lnTo>
                  <a:pt x="2318" y="4446"/>
                </a:lnTo>
                <a:close/>
                <a:moveTo>
                  <a:pt x="2279" y="4442"/>
                </a:moveTo>
                <a:lnTo>
                  <a:pt x="2275" y="4438"/>
                </a:lnTo>
                <a:lnTo>
                  <a:pt x="2287" y="4426"/>
                </a:lnTo>
                <a:lnTo>
                  <a:pt x="2287" y="4433"/>
                </a:lnTo>
                <a:lnTo>
                  <a:pt x="2279" y="4442"/>
                </a:lnTo>
                <a:close/>
                <a:moveTo>
                  <a:pt x="2287" y="4443"/>
                </a:moveTo>
                <a:lnTo>
                  <a:pt x="2287" y="4450"/>
                </a:lnTo>
                <a:lnTo>
                  <a:pt x="2284" y="4446"/>
                </a:lnTo>
                <a:lnTo>
                  <a:pt x="2287" y="4443"/>
                </a:lnTo>
                <a:close/>
                <a:moveTo>
                  <a:pt x="2294" y="4422"/>
                </a:moveTo>
                <a:lnTo>
                  <a:pt x="2296" y="4424"/>
                </a:lnTo>
                <a:lnTo>
                  <a:pt x="2294" y="4426"/>
                </a:lnTo>
                <a:lnTo>
                  <a:pt x="2294" y="4422"/>
                </a:lnTo>
                <a:close/>
                <a:moveTo>
                  <a:pt x="2270" y="4433"/>
                </a:moveTo>
                <a:lnTo>
                  <a:pt x="2257" y="4420"/>
                </a:lnTo>
                <a:lnTo>
                  <a:pt x="2284" y="4420"/>
                </a:lnTo>
                <a:lnTo>
                  <a:pt x="2270" y="4433"/>
                </a:lnTo>
                <a:close/>
                <a:moveTo>
                  <a:pt x="2250" y="4429"/>
                </a:moveTo>
                <a:lnTo>
                  <a:pt x="2250" y="4422"/>
                </a:lnTo>
                <a:lnTo>
                  <a:pt x="2265" y="4438"/>
                </a:lnTo>
                <a:lnTo>
                  <a:pt x="2261" y="4442"/>
                </a:lnTo>
                <a:lnTo>
                  <a:pt x="2250" y="4429"/>
                </a:lnTo>
                <a:close/>
                <a:moveTo>
                  <a:pt x="2257" y="4446"/>
                </a:moveTo>
                <a:lnTo>
                  <a:pt x="2250" y="4453"/>
                </a:lnTo>
                <a:lnTo>
                  <a:pt x="2250" y="4440"/>
                </a:lnTo>
                <a:lnTo>
                  <a:pt x="2257" y="4446"/>
                </a:lnTo>
                <a:close/>
                <a:moveTo>
                  <a:pt x="2216" y="4442"/>
                </a:moveTo>
                <a:lnTo>
                  <a:pt x="2213" y="4438"/>
                </a:lnTo>
                <a:lnTo>
                  <a:pt x="2226" y="4426"/>
                </a:lnTo>
                <a:lnTo>
                  <a:pt x="2226" y="4433"/>
                </a:lnTo>
                <a:lnTo>
                  <a:pt x="2216" y="4442"/>
                </a:lnTo>
                <a:close/>
                <a:moveTo>
                  <a:pt x="2226" y="4443"/>
                </a:moveTo>
                <a:lnTo>
                  <a:pt x="2226" y="4450"/>
                </a:lnTo>
                <a:lnTo>
                  <a:pt x="2221" y="4446"/>
                </a:lnTo>
                <a:lnTo>
                  <a:pt x="2226" y="4443"/>
                </a:lnTo>
                <a:close/>
                <a:moveTo>
                  <a:pt x="2233" y="4422"/>
                </a:moveTo>
                <a:lnTo>
                  <a:pt x="2234" y="4424"/>
                </a:lnTo>
                <a:lnTo>
                  <a:pt x="2233" y="4426"/>
                </a:lnTo>
                <a:lnTo>
                  <a:pt x="2233" y="4422"/>
                </a:lnTo>
                <a:close/>
                <a:moveTo>
                  <a:pt x="2208" y="4433"/>
                </a:moveTo>
                <a:lnTo>
                  <a:pt x="2194" y="4420"/>
                </a:lnTo>
                <a:lnTo>
                  <a:pt x="2221" y="4420"/>
                </a:lnTo>
                <a:lnTo>
                  <a:pt x="2208" y="4433"/>
                </a:lnTo>
                <a:close/>
                <a:moveTo>
                  <a:pt x="2187" y="4429"/>
                </a:moveTo>
                <a:lnTo>
                  <a:pt x="2187" y="4422"/>
                </a:lnTo>
                <a:lnTo>
                  <a:pt x="2202" y="4438"/>
                </a:lnTo>
                <a:lnTo>
                  <a:pt x="2199" y="4442"/>
                </a:lnTo>
                <a:lnTo>
                  <a:pt x="2187" y="4429"/>
                </a:lnTo>
                <a:close/>
                <a:moveTo>
                  <a:pt x="2194" y="4446"/>
                </a:moveTo>
                <a:lnTo>
                  <a:pt x="2187" y="4453"/>
                </a:lnTo>
                <a:lnTo>
                  <a:pt x="2187" y="4440"/>
                </a:lnTo>
                <a:lnTo>
                  <a:pt x="2194" y="4446"/>
                </a:lnTo>
                <a:close/>
                <a:moveTo>
                  <a:pt x="2170" y="4422"/>
                </a:moveTo>
                <a:lnTo>
                  <a:pt x="2171" y="4424"/>
                </a:lnTo>
                <a:lnTo>
                  <a:pt x="2170" y="4426"/>
                </a:lnTo>
                <a:lnTo>
                  <a:pt x="2170" y="4422"/>
                </a:lnTo>
                <a:close/>
                <a:moveTo>
                  <a:pt x="2163" y="4424"/>
                </a:moveTo>
                <a:lnTo>
                  <a:pt x="2163" y="4433"/>
                </a:lnTo>
                <a:lnTo>
                  <a:pt x="2154" y="4442"/>
                </a:lnTo>
                <a:lnTo>
                  <a:pt x="2150" y="4437"/>
                </a:lnTo>
                <a:lnTo>
                  <a:pt x="2163" y="4424"/>
                </a:lnTo>
                <a:close/>
                <a:moveTo>
                  <a:pt x="2144" y="4433"/>
                </a:moveTo>
                <a:lnTo>
                  <a:pt x="2133" y="4420"/>
                </a:lnTo>
                <a:lnTo>
                  <a:pt x="2157" y="4420"/>
                </a:lnTo>
                <a:lnTo>
                  <a:pt x="2144" y="4433"/>
                </a:lnTo>
                <a:close/>
                <a:moveTo>
                  <a:pt x="2163" y="4443"/>
                </a:moveTo>
                <a:lnTo>
                  <a:pt x="2163" y="4450"/>
                </a:lnTo>
                <a:lnTo>
                  <a:pt x="2160" y="4446"/>
                </a:lnTo>
                <a:lnTo>
                  <a:pt x="2163" y="4443"/>
                </a:lnTo>
                <a:close/>
                <a:moveTo>
                  <a:pt x="2149" y="4446"/>
                </a:moveTo>
                <a:lnTo>
                  <a:pt x="2146" y="4451"/>
                </a:lnTo>
                <a:lnTo>
                  <a:pt x="2141" y="4446"/>
                </a:lnTo>
                <a:lnTo>
                  <a:pt x="2144" y="4443"/>
                </a:lnTo>
                <a:lnTo>
                  <a:pt x="2149" y="4446"/>
                </a:lnTo>
                <a:close/>
                <a:moveTo>
                  <a:pt x="2154" y="4451"/>
                </a:moveTo>
                <a:lnTo>
                  <a:pt x="2163" y="4460"/>
                </a:lnTo>
                <a:lnTo>
                  <a:pt x="2163" y="4468"/>
                </a:lnTo>
                <a:lnTo>
                  <a:pt x="2150" y="4456"/>
                </a:lnTo>
                <a:lnTo>
                  <a:pt x="2154" y="4451"/>
                </a:lnTo>
                <a:close/>
                <a:moveTo>
                  <a:pt x="2170" y="4467"/>
                </a:moveTo>
                <a:lnTo>
                  <a:pt x="2171" y="4470"/>
                </a:lnTo>
                <a:lnTo>
                  <a:pt x="2170" y="4471"/>
                </a:lnTo>
                <a:lnTo>
                  <a:pt x="2170" y="4467"/>
                </a:lnTo>
                <a:close/>
                <a:moveTo>
                  <a:pt x="2170" y="4457"/>
                </a:moveTo>
                <a:lnTo>
                  <a:pt x="2170" y="4436"/>
                </a:lnTo>
                <a:lnTo>
                  <a:pt x="2177" y="4429"/>
                </a:lnTo>
                <a:lnTo>
                  <a:pt x="2180" y="4433"/>
                </a:lnTo>
                <a:lnTo>
                  <a:pt x="2180" y="4460"/>
                </a:lnTo>
                <a:lnTo>
                  <a:pt x="2177" y="4464"/>
                </a:lnTo>
                <a:lnTo>
                  <a:pt x="2170" y="4457"/>
                </a:lnTo>
                <a:close/>
                <a:moveTo>
                  <a:pt x="2187" y="4464"/>
                </a:moveTo>
                <a:lnTo>
                  <a:pt x="2199" y="4451"/>
                </a:lnTo>
                <a:lnTo>
                  <a:pt x="2202" y="4456"/>
                </a:lnTo>
                <a:lnTo>
                  <a:pt x="2187" y="4471"/>
                </a:lnTo>
                <a:lnTo>
                  <a:pt x="2187" y="4464"/>
                </a:lnTo>
                <a:close/>
                <a:moveTo>
                  <a:pt x="2205" y="4446"/>
                </a:moveTo>
                <a:lnTo>
                  <a:pt x="2208" y="4443"/>
                </a:lnTo>
                <a:lnTo>
                  <a:pt x="2212" y="4446"/>
                </a:lnTo>
                <a:lnTo>
                  <a:pt x="2208" y="4450"/>
                </a:lnTo>
                <a:lnTo>
                  <a:pt x="2205" y="4446"/>
                </a:lnTo>
                <a:close/>
                <a:moveTo>
                  <a:pt x="2216" y="4451"/>
                </a:moveTo>
                <a:lnTo>
                  <a:pt x="2226" y="4460"/>
                </a:lnTo>
                <a:lnTo>
                  <a:pt x="2226" y="4467"/>
                </a:lnTo>
                <a:lnTo>
                  <a:pt x="2213" y="4456"/>
                </a:lnTo>
                <a:lnTo>
                  <a:pt x="2216" y="4451"/>
                </a:lnTo>
                <a:close/>
                <a:moveTo>
                  <a:pt x="2233" y="4467"/>
                </a:moveTo>
                <a:lnTo>
                  <a:pt x="2234" y="4470"/>
                </a:lnTo>
                <a:lnTo>
                  <a:pt x="2233" y="4471"/>
                </a:lnTo>
                <a:lnTo>
                  <a:pt x="2233" y="4467"/>
                </a:lnTo>
                <a:close/>
                <a:moveTo>
                  <a:pt x="2233" y="4457"/>
                </a:moveTo>
                <a:lnTo>
                  <a:pt x="2233" y="4436"/>
                </a:lnTo>
                <a:lnTo>
                  <a:pt x="2238" y="4429"/>
                </a:lnTo>
                <a:lnTo>
                  <a:pt x="2242" y="4433"/>
                </a:lnTo>
                <a:lnTo>
                  <a:pt x="2242" y="4460"/>
                </a:lnTo>
                <a:lnTo>
                  <a:pt x="2238" y="4464"/>
                </a:lnTo>
                <a:lnTo>
                  <a:pt x="2233" y="4457"/>
                </a:lnTo>
                <a:close/>
                <a:moveTo>
                  <a:pt x="2250" y="4464"/>
                </a:moveTo>
                <a:lnTo>
                  <a:pt x="2261" y="4451"/>
                </a:lnTo>
                <a:lnTo>
                  <a:pt x="2265" y="4456"/>
                </a:lnTo>
                <a:lnTo>
                  <a:pt x="2250" y="4471"/>
                </a:lnTo>
                <a:lnTo>
                  <a:pt x="2250" y="4464"/>
                </a:lnTo>
                <a:close/>
                <a:moveTo>
                  <a:pt x="2266" y="4446"/>
                </a:moveTo>
                <a:lnTo>
                  <a:pt x="2270" y="4443"/>
                </a:lnTo>
                <a:lnTo>
                  <a:pt x="2273" y="4446"/>
                </a:lnTo>
                <a:lnTo>
                  <a:pt x="2270" y="4450"/>
                </a:lnTo>
                <a:lnTo>
                  <a:pt x="2266" y="4446"/>
                </a:lnTo>
                <a:close/>
                <a:moveTo>
                  <a:pt x="2279" y="4451"/>
                </a:moveTo>
                <a:lnTo>
                  <a:pt x="2287" y="4460"/>
                </a:lnTo>
                <a:lnTo>
                  <a:pt x="2287" y="4467"/>
                </a:lnTo>
                <a:lnTo>
                  <a:pt x="2275" y="4456"/>
                </a:lnTo>
                <a:lnTo>
                  <a:pt x="2279" y="4451"/>
                </a:lnTo>
                <a:close/>
                <a:moveTo>
                  <a:pt x="2294" y="4467"/>
                </a:moveTo>
                <a:lnTo>
                  <a:pt x="2296" y="4470"/>
                </a:lnTo>
                <a:lnTo>
                  <a:pt x="2294" y="4471"/>
                </a:lnTo>
                <a:lnTo>
                  <a:pt x="2294" y="4467"/>
                </a:lnTo>
                <a:close/>
                <a:moveTo>
                  <a:pt x="2294" y="4457"/>
                </a:moveTo>
                <a:lnTo>
                  <a:pt x="2294" y="4436"/>
                </a:lnTo>
                <a:lnTo>
                  <a:pt x="2301" y="4429"/>
                </a:lnTo>
                <a:lnTo>
                  <a:pt x="2304" y="4433"/>
                </a:lnTo>
                <a:lnTo>
                  <a:pt x="2304" y="4460"/>
                </a:lnTo>
                <a:lnTo>
                  <a:pt x="2301" y="4464"/>
                </a:lnTo>
                <a:lnTo>
                  <a:pt x="2294" y="4457"/>
                </a:lnTo>
                <a:close/>
                <a:moveTo>
                  <a:pt x="2311" y="4464"/>
                </a:moveTo>
                <a:lnTo>
                  <a:pt x="2324" y="4451"/>
                </a:lnTo>
                <a:lnTo>
                  <a:pt x="2328" y="4456"/>
                </a:lnTo>
                <a:lnTo>
                  <a:pt x="2311" y="4471"/>
                </a:lnTo>
                <a:lnTo>
                  <a:pt x="2311" y="4464"/>
                </a:lnTo>
                <a:close/>
                <a:moveTo>
                  <a:pt x="2329" y="4446"/>
                </a:moveTo>
                <a:lnTo>
                  <a:pt x="2332" y="4443"/>
                </a:lnTo>
                <a:lnTo>
                  <a:pt x="2336" y="4446"/>
                </a:lnTo>
                <a:lnTo>
                  <a:pt x="2332" y="4450"/>
                </a:lnTo>
                <a:lnTo>
                  <a:pt x="2329" y="4446"/>
                </a:lnTo>
                <a:close/>
                <a:moveTo>
                  <a:pt x="2340" y="4451"/>
                </a:moveTo>
                <a:lnTo>
                  <a:pt x="2350" y="4460"/>
                </a:lnTo>
                <a:lnTo>
                  <a:pt x="2350" y="4467"/>
                </a:lnTo>
                <a:lnTo>
                  <a:pt x="2337" y="4456"/>
                </a:lnTo>
                <a:lnTo>
                  <a:pt x="2340" y="4451"/>
                </a:lnTo>
                <a:close/>
                <a:moveTo>
                  <a:pt x="2356" y="4467"/>
                </a:moveTo>
                <a:lnTo>
                  <a:pt x="2358" y="4470"/>
                </a:lnTo>
                <a:lnTo>
                  <a:pt x="2356" y="4471"/>
                </a:lnTo>
                <a:lnTo>
                  <a:pt x="2356" y="4467"/>
                </a:lnTo>
                <a:close/>
                <a:moveTo>
                  <a:pt x="2356" y="4457"/>
                </a:moveTo>
                <a:lnTo>
                  <a:pt x="2356" y="4436"/>
                </a:lnTo>
                <a:lnTo>
                  <a:pt x="2363" y="4429"/>
                </a:lnTo>
                <a:lnTo>
                  <a:pt x="2367" y="4433"/>
                </a:lnTo>
                <a:lnTo>
                  <a:pt x="2367" y="4460"/>
                </a:lnTo>
                <a:lnTo>
                  <a:pt x="2363" y="4464"/>
                </a:lnTo>
                <a:lnTo>
                  <a:pt x="2356" y="4457"/>
                </a:lnTo>
                <a:close/>
                <a:moveTo>
                  <a:pt x="2374" y="4464"/>
                </a:moveTo>
                <a:lnTo>
                  <a:pt x="2385" y="4451"/>
                </a:lnTo>
                <a:lnTo>
                  <a:pt x="2389" y="4456"/>
                </a:lnTo>
                <a:lnTo>
                  <a:pt x="2374" y="4471"/>
                </a:lnTo>
                <a:lnTo>
                  <a:pt x="2374" y="4464"/>
                </a:lnTo>
                <a:close/>
                <a:moveTo>
                  <a:pt x="2391" y="4446"/>
                </a:moveTo>
                <a:lnTo>
                  <a:pt x="2395" y="4443"/>
                </a:lnTo>
                <a:lnTo>
                  <a:pt x="2398" y="4446"/>
                </a:lnTo>
                <a:lnTo>
                  <a:pt x="2395" y="4450"/>
                </a:lnTo>
                <a:lnTo>
                  <a:pt x="2391" y="4446"/>
                </a:lnTo>
                <a:close/>
                <a:moveTo>
                  <a:pt x="2403" y="4451"/>
                </a:moveTo>
                <a:lnTo>
                  <a:pt x="2412" y="4460"/>
                </a:lnTo>
                <a:lnTo>
                  <a:pt x="2412" y="4467"/>
                </a:lnTo>
                <a:lnTo>
                  <a:pt x="2399" y="4456"/>
                </a:lnTo>
                <a:lnTo>
                  <a:pt x="2403" y="4451"/>
                </a:lnTo>
                <a:close/>
                <a:moveTo>
                  <a:pt x="2419" y="4467"/>
                </a:moveTo>
                <a:lnTo>
                  <a:pt x="2420" y="4470"/>
                </a:lnTo>
                <a:lnTo>
                  <a:pt x="2419" y="4471"/>
                </a:lnTo>
                <a:lnTo>
                  <a:pt x="2419" y="4467"/>
                </a:lnTo>
                <a:close/>
                <a:moveTo>
                  <a:pt x="2419" y="4457"/>
                </a:moveTo>
                <a:lnTo>
                  <a:pt x="2419" y="4436"/>
                </a:lnTo>
                <a:lnTo>
                  <a:pt x="2425" y="4429"/>
                </a:lnTo>
                <a:lnTo>
                  <a:pt x="2428" y="4433"/>
                </a:lnTo>
                <a:lnTo>
                  <a:pt x="2428" y="4460"/>
                </a:lnTo>
                <a:lnTo>
                  <a:pt x="2425" y="4464"/>
                </a:lnTo>
                <a:lnTo>
                  <a:pt x="2419" y="4457"/>
                </a:lnTo>
                <a:close/>
                <a:moveTo>
                  <a:pt x="2435" y="4464"/>
                </a:moveTo>
                <a:lnTo>
                  <a:pt x="2448" y="4451"/>
                </a:lnTo>
                <a:lnTo>
                  <a:pt x="2451" y="4456"/>
                </a:lnTo>
                <a:lnTo>
                  <a:pt x="2435" y="4471"/>
                </a:lnTo>
                <a:lnTo>
                  <a:pt x="2435" y="4464"/>
                </a:lnTo>
                <a:close/>
                <a:moveTo>
                  <a:pt x="2453" y="4446"/>
                </a:moveTo>
                <a:lnTo>
                  <a:pt x="2456" y="4443"/>
                </a:lnTo>
                <a:lnTo>
                  <a:pt x="2460" y="4446"/>
                </a:lnTo>
                <a:lnTo>
                  <a:pt x="2456" y="4450"/>
                </a:lnTo>
                <a:lnTo>
                  <a:pt x="2453" y="4446"/>
                </a:lnTo>
                <a:close/>
                <a:moveTo>
                  <a:pt x="2465" y="4451"/>
                </a:moveTo>
                <a:lnTo>
                  <a:pt x="2474" y="4460"/>
                </a:lnTo>
                <a:lnTo>
                  <a:pt x="2474" y="4467"/>
                </a:lnTo>
                <a:lnTo>
                  <a:pt x="2462" y="4456"/>
                </a:lnTo>
                <a:lnTo>
                  <a:pt x="2465" y="4451"/>
                </a:lnTo>
                <a:close/>
                <a:moveTo>
                  <a:pt x="2480" y="4467"/>
                </a:moveTo>
                <a:lnTo>
                  <a:pt x="2483" y="4470"/>
                </a:lnTo>
                <a:lnTo>
                  <a:pt x="2480" y="4471"/>
                </a:lnTo>
                <a:lnTo>
                  <a:pt x="2480" y="4467"/>
                </a:lnTo>
                <a:close/>
                <a:moveTo>
                  <a:pt x="2480" y="4457"/>
                </a:moveTo>
                <a:lnTo>
                  <a:pt x="2480" y="4436"/>
                </a:lnTo>
                <a:lnTo>
                  <a:pt x="2487" y="4429"/>
                </a:lnTo>
                <a:lnTo>
                  <a:pt x="2491" y="4433"/>
                </a:lnTo>
                <a:lnTo>
                  <a:pt x="2491" y="4460"/>
                </a:lnTo>
                <a:lnTo>
                  <a:pt x="2487" y="4464"/>
                </a:lnTo>
                <a:lnTo>
                  <a:pt x="2480" y="4457"/>
                </a:lnTo>
                <a:close/>
                <a:moveTo>
                  <a:pt x="2498" y="4464"/>
                </a:moveTo>
                <a:lnTo>
                  <a:pt x="2511" y="4451"/>
                </a:lnTo>
                <a:lnTo>
                  <a:pt x="2514" y="4456"/>
                </a:lnTo>
                <a:lnTo>
                  <a:pt x="2498" y="4471"/>
                </a:lnTo>
                <a:lnTo>
                  <a:pt x="2498" y="4464"/>
                </a:lnTo>
                <a:close/>
                <a:moveTo>
                  <a:pt x="2515" y="4446"/>
                </a:moveTo>
                <a:lnTo>
                  <a:pt x="2519" y="4443"/>
                </a:lnTo>
                <a:lnTo>
                  <a:pt x="2522" y="4446"/>
                </a:lnTo>
                <a:lnTo>
                  <a:pt x="2519" y="4450"/>
                </a:lnTo>
                <a:lnTo>
                  <a:pt x="2515" y="4446"/>
                </a:lnTo>
                <a:close/>
                <a:moveTo>
                  <a:pt x="2527" y="4451"/>
                </a:moveTo>
                <a:lnTo>
                  <a:pt x="2536" y="4460"/>
                </a:lnTo>
                <a:lnTo>
                  <a:pt x="2536" y="4467"/>
                </a:lnTo>
                <a:lnTo>
                  <a:pt x="2523" y="4456"/>
                </a:lnTo>
                <a:lnTo>
                  <a:pt x="2527" y="4451"/>
                </a:lnTo>
                <a:close/>
                <a:moveTo>
                  <a:pt x="2543" y="4467"/>
                </a:moveTo>
                <a:lnTo>
                  <a:pt x="2544" y="4470"/>
                </a:lnTo>
                <a:lnTo>
                  <a:pt x="2543" y="4471"/>
                </a:lnTo>
                <a:lnTo>
                  <a:pt x="2543" y="4467"/>
                </a:lnTo>
                <a:close/>
                <a:moveTo>
                  <a:pt x="2543" y="4457"/>
                </a:moveTo>
                <a:lnTo>
                  <a:pt x="2543" y="4436"/>
                </a:lnTo>
                <a:lnTo>
                  <a:pt x="2550" y="4429"/>
                </a:lnTo>
                <a:lnTo>
                  <a:pt x="2553" y="4433"/>
                </a:lnTo>
                <a:lnTo>
                  <a:pt x="2553" y="4460"/>
                </a:lnTo>
                <a:lnTo>
                  <a:pt x="2550" y="4464"/>
                </a:lnTo>
                <a:lnTo>
                  <a:pt x="2543" y="4457"/>
                </a:lnTo>
                <a:close/>
                <a:moveTo>
                  <a:pt x="2560" y="4464"/>
                </a:moveTo>
                <a:lnTo>
                  <a:pt x="2572" y="4451"/>
                </a:lnTo>
                <a:lnTo>
                  <a:pt x="2575" y="4456"/>
                </a:lnTo>
                <a:lnTo>
                  <a:pt x="2560" y="4471"/>
                </a:lnTo>
                <a:lnTo>
                  <a:pt x="2560" y="4464"/>
                </a:lnTo>
                <a:close/>
                <a:moveTo>
                  <a:pt x="2578" y="4446"/>
                </a:moveTo>
                <a:lnTo>
                  <a:pt x="2581" y="4443"/>
                </a:lnTo>
                <a:lnTo>
                  <a:pt x="2585" y="4446"/>
                </a:lnTo>
                <a:lnTo>
                  <a:pt x="2581" y="4450"/>
                </a:lnTo>
                <a:lnTo>
                  <a:pt x="2578" y="4446"/>
                </a:lnTo>
                <a:close/>
                <a:moveTo>
                  <a:pt x="2589" y="4451"/>
                </a:moveTo>
                <a:lnTo>
                  <a:pt x="2597" y="4460"/>
                </a:lnTo>
                <a:lnTo>
                  <a:pt x="2597" y="4467"/>
                </a:lnTo>
                <a:lnTo>
                  <a:pt x="2586" y="4455"/>
                </a:lnTo>
                <a:lnTo>
                  <a:pt x="2589" y="4451"/>
                </a:lnTo>
                <a:close/>
                <a:moveTo>
                  <a:pt x="2606" y="4467"/>
                </a:moveTo>
                <a:lnTo>
                  <a:pt x="2607" y="4470"/>
                </a:lnTo>
                <a:lnTo>
                  <a:pt x="2606" y="4471"/>
                </a:lnTo>
                <a:lnTo>
                  <a:pt x="2606" y="4467"/>
                </a:lnTo>
                <a:close/>
                <a:moveTo>
                  <a:pt x="2606" y="4457"/>
                </a:moveTo>
                <a:lnTo>
                  <a:pt x="2606" y="4436"/>
                </a:lnTo>
                <a:lnTo>
                  <a:pt x="2611" y="4429"/>
                </a:lnTo>
                <a:lnTo>
                  <a:pt x="2615" y="4433"/>
                </a:lnTo>
                <a:lnTo>
                  <a:pt x="2615" y="4460"/>
                </a:lnTo>
                <a:lnTo>
                  <a:pt x="2611" y="4464"/>
                </a:lnTo>
                <a:lnTo>
                  <a:pt x="2606" y="4457"/>
                </a:lnTo>
                <a:close/>
                <a:moveTo>
                  <a:pt x="2622" y="4464"/>
                </a:moveTo>
                <a:lnTo>
                  <a:pt x="2635" y="4451"/>
                </a:lnTo>
                <a:lnTo>
                  <a:pt x="2638" y="4456"/>
                </a:lnTo>
                <a:lnTo>
                  <a:pt x="2622" y="4471"/>
                </a:lnTo>
                <a:lnTo>
                  <a:pt x="2622" y="4464"/>
                </a:lnTo>
                <a:close/>
                <a:moveTo>
                  <a:pt x="2639" y="4446"/>
                </a:moveTo>
                <a:lnTo>
                  <a:pt x="2643" y="4443"/>
                </a:lnTo>
                <a:lnTo>
                  <a:pt x="2646" y="4446"/>
                </a:lnTo>
                <a:lnTo>
                  <a:pt x="2643" y="4450"/>
                </a:lnTo>
                <a:lnTo>
                  <a:pt x="2639" y="4446"/>
                </a:lnTo>
                <a:close/>
                <a:moveTo>
                  <a:pt x="2657" y="4446"/>
                </a:moveTo>
                <a:lnTo>
                  <a:pt x="2660" y="4443"/>
                </a:lnTo>
                <a:lnTo>
                  <a:pt x="2660" y="4450"/>
                </a:lnTo>
                <a:lnTo>
                  <a:pt x="2657" y="4446"/>
                </a:lnTo>
                <a:close/>
                <a:moveTo>
                  <a:pt x="2652" y="4442"/>
                </a:moveTo>
                <a:lnTo>
                  <a:pt x="2648" y="4438"/>
                </a:lnTo>
                <a:lnTo>
                  <a:pt x="2660" y="4426"/>
                </a:lnTo>
                <a:lnTo>
                  <a:pt x="2660" y="4433"/>
                </a:lnTo>
                <a:lnTo>
                  <a:pt x="2652" y="4442"/>
                </a:lnTo>
                <a:close/>
                <a:moveTo>
                  <a:pt x="2667" y="4422"/>
                </a:moveTo>
                <a:lnTo>
                  <a:pt x="2669" y="4424"/>
                </a:lnTo>
                <a:lnTo>
                  <a:pt x="2667" y="4426"/>
                </a:lnTo>
                <a:lnTo>
                  <a:pt x="2667" y="4422"/>
                </a:lnTo>
                <a:close/>
                <a:moveTo>
                  <a:pt x="2106" y="4422"/>
                </a:moveTo>
                <a:lnTo>
                  <a:pt x="2109" y="4424"/>
                </a:lnTo>
                <a:lnTo>
                  <a:pt x="2106" y="4427"/>
                </a:lnTo>
                <a:lnTo>
                  <a:pt x="2106" y="4422"/>
                </a:lnTo>
                <a:close/>
                <a:moveTo>
                  <a:pt x="2125" y="4422"/>
                </a:moveTo>
                <a:lnTo>
                  <a:pt x="2140" y="4437"/>
                </a:lnTo>
                <a:lnTo>
                  <a:pt x="2136" y="4442"/>
                </a:lnTo>
                <a:lnTo>
                  <a:pt x="2125" y="4430"/>
                </a:lnTo>
                <a:lnTo>
                  <a:pt x="2125" y="4422"/>
                </a:lnTo>
                <a:close/>
                <a:moveTo>
                  <a:pt x="2131" y="4446"/>
                </a:moveTo>
                <a:lnTo>
                  <a:pt x="2125" y="4452"/>
                </a:lnTo>
                <a:lnTo>
                  <a:pt x="2125" y="4441"/>
                </a:lnTo>
                <a:lnTo>
                  <a:pt x="2131" y="4446"/>
                </a:lnTo>
                <a:close/>
                <a:moveTo>
                  <a:pt x="2136" y="4451"/>
                </a:moveTo>
                <a:lnTo>
                  <a:pt x="2140" y="4456"/>
                </a:lnTo>
                <a:lnTo>
                  <a:pt x="2125" y="4471"/>
                </a:lnTo>
                <a:lnTo>
                  <a:pt x="2125" y="4463"/>
                </a:lnTo>
                <a:lnTo>
                  <a:pt x="2136" y="4451"/>
                </a:lnTo>
                <a:close/>
                <a:moveTo>
                  <a:pt x="2116" y="4474"/>
                </a:moveTo>
                <a:lnTo>
                  <a:pt x="2113" y="4474"/>
                </a:lnTo>
                <a:lnTo>
                  <a:pt x="2114" y="4473"/>
                </a:lnTo>
                <a:lnTo>
                  <a:pt x="2116" y="4474"/>
                </a:lnTo>
                <a:close/>
                <a:moveTo>
                  <a:pt x="2144" y="4460"/>
                </a:moveTo>
                <a:lnTo>
                  <a:pt x="2158" y="4474"/>
                </a:lnTo>
                <a:lnTo>
                  <a:pt x="2132" y="4474"/>
                </a:lnTo>
                <a:lnTo>
                  <a:pt x="2144" y="4460"/>
                </a:lnTo>
                <a:close/>
                <a:moveTo>
                  <a:pt x="2177" y="4474"/>
                </a:moveTo>
                <a:lnTo>
                  <a:pt x="2177" y="4474"/>
                </a:lnTo>
                <a:lnTo>
                  <a:pt x="2176" y="4474"/>
                </a:lnTo>
                <a:lnTo>
                  <a:pt x="2177" y="4474"/>
                </a:lnTo>
                <a:close/>
                <a:moveTo>
                  <a:pt x="2208" y="4460"/>
                </a:moveTo>
                <a:lnTo>
                  <a:pt x="2222" y="4474"/>
                </a:lnTo>
                <a:lnTo>
                  <a:pt x="2193" y="4474"/>
                </a:lnTo>
                <a:lnTo>
                  <a:pt x="2208" y="4460"/>
                </a:lnTo>
                <a:close/>
                <a:moveTo>
                  <a:pt x="2238" y="4474"/>
                </a:moveTo>
                <a:lnTo>
                  <a:pt x="2239" y="4474"/>
                </a:lnTo>
                <a:lnTo>
                  <a:pt x="2238" y="4474"/>
                </a:lnTo>
                <a:lnTo>
                  <a:pt x="2238" y="4474"/>
                </a:lnTo>
                <a:close/>
                <a:moveTo>
                  <a:pt x="2270" y="4460"/>
                </a:moveTo>
                <a:lnTo>
                  <a:pt x="2285" y="4474"/>
                </a:lnTo>
                <a:lnTo>
                  <a:pt x="2256" y="4474"/>
                </a:lnTo>
                <a:lnTo>
                  <a:pt x="2270" y="4460"/>
                </a:lnTo>
                <a:close/>
                <a:moveTo>
                  <a:pt x="2301" y="4474"/>
                </a:moveTo>
                <a:lnTo>
                  <a:pt x="2302" y="4474"/>
                </a:lnTo>
                <a:lnTo>
                  <a:pt x="2301" y="4474"/>
                </a:lnTo>
                <a:lnTo>
                  <a:pt x="2301" y="4474"/>
                </a:lnTo>
                <a:close/>
                <a:moveTo>
                  <a:pt x="2332" y="4460"/>
                </a:moveTo>
                <a:lnTo>
                  <a:pt x="2346" y="4474"/>
                </a:lnTo>
                <a:lnTo>
                  <a:pt x="2318" y="4474"/>
                </a:lnTo>
                <a:lnTo>
                  <a:pt x="2332" y="4460"/>
                </a:lnTo>
                <a:close/>
                <a:moveTo>
                  <a:pt x="2363" y="4474"/>
                </a:moveTo>
                <a:lnTo>
                  <a:pt x="2363" y="4474"/>
                </a:lnTo>
                <a:lnTo>
                  <a:pt x="2362" y="4474"/>
                </a:lnTo>
                <a:lnTo>
                  <a:pt x="2363" y="4474"/>
                </a:lnTo>
                <a:close/>
                <a:moveTo>
                  <a:pt x="2395" y="4460"/>
                </a:moveTo>
                <a:lnTo>
                  <a:pt x="2409" y="4474"/>
                </a:lnTo>
                <a:lnTo>
                  <a:pt x="2380" y="4474"/>
                </a:lnTo>
                <a:lnTo>
                  <a:pt x="2395" y="4460"/>
                </a:lnTo>
                <a:close/>
                <a:moveTo>
                  <a:pt x="2425" y="4474"/>
                </a:moveTo>
                <a:lnTo>
                  <a:pt x="2426" y="4474"/>
                </a:lnTo>
                <a:lnTo>
                  <a:pt x="2425" y="4474"/>
                </a:lnTo>
                <a:lnTo>
                  <a:pt x="2425" y="4474"/>
                </a:lnTo>
                <a:close/>
                <a:moveTo>
                  <a:pt x="2456" y="4460"/>
                </a:moveTo>
                <a:lnTo>
                  <a:pt x="2471" y="4474"/>
                </a:lnTo>
                <a:lnTo>
                  <a:pt x="2442" y="4474"/>
                </a:lnTo>
                <a:lnTo>
                  <a:pt x="2456" y="4460"/>
                </a:lnTo>
                <a:close/>
                <a:moveTo>
                  <a:pt x="2487" y="4474"/>
                </a:moveTo>
                <a:lnTo>
                  <a:pt x="2489" y="4474"/>
                </a:lnTo>
                <a:lnTo>
                  <a:pt x="2487" y="4474"/>
                </a:lnTo>
                <a:lnTo>
                  <a:pt x="2487" y="4474"/>
                </a:lnTo>
                <a:close/>
                <a:moveTo>
                  <a:pt x="2519" y="4460"/>
                </a:moveTo>
                <a:lnTo>
                  <a:pt x="2533" y="4474"/>
                </a:lnTo>
                <a:lnTo>
                  <a:pt x="2505" y="4474"/>
                </a:lnTo>
                <a:lnTo>
                  <a:pt x="2519" y="4460"/>
                </a:lnTo>
                <a:close/>
                <a:moveTo>
                  <a:pt x="2550" y="4474"/>
                </a:moveTo>
                <a:lnTo>
                  <a:pt x="2550" y="4474"/>
                </a:lnTo>
                <a:lnTo>
                  <a:pt x="2549" y="4474"/>
                </a:lnTo>
                <a:lnTo>
                  <a:pt x="2550" y="4474"/>
                </a:lnTo>
                <a:close/>
                <a:moveTo>
                  <a:pt x="2581" y="4460"/>
                </a:moveTo>
                <a:lnTo>
                  <a:pt x="2595" y="4474"/>
                </a:lnTo>
                <a:lnTo>
                  <a:pt x="2566" y="4474"/>
                </a:lnTo>
                <a:lnTo>
                  <a:pt x="2581" y="4460"/>
                </a:lnTo>
                <a:close/>
                <a:moveTo>
                  <a:pt x="2611" y="4474"/>
                </a:moveTo>
                <a:lnTo>
                  <a:pt x="2613" y="4474"/>
                </a:lnTo>
                <a:lnTo>
                  <a:pt x="2611" y="4474"/>
                </a:lnTo>
                <a:lnTo>
                  <a:pt x="2611" y="4474"/>
                </a:lnTo>
                <a:close/>
                <a:moveTo>
                  <a:pt x="2643" y="4460"/>
                </a:moveTo>
                <a:lnTo>
                  <a:pt x="2658" y="4474"/>
                </a:lnTo>
                <a:lnTo>
                  <a:pt x="2629" y="4474"/>
                </a:lnTo>
                <a:lnTo>
                  <a:pt x="2643" y="4460"/>
                </a:lnTo>
                <a:close/>
                <a:moveTo>
                  <a:pt x="2674" y="4474"/>
                </a:moveTo>
                <a:lnTo>
                  <a:pt x="2675" y="4474"/>
                </a:lnTo>
                <a:lnTo>
                  <a:pt x="2674" y="4474"/>
                </a:lnTo>
                <a:lnTo>
                  <a:pt x="2674" y="4474"/>
                </a:lnTo>
                <a:close/>
                <a:moveTo>
                  <a:pt x="2674" y="4464"/>
                </a:moveTo>
                <a:lnTo>
                  <a:pt x="2667" y="4457"/>
                </a:lnTo>
                <a:lnTo>
                  <a:pt x="2667" y="4436"/>
                </a:lnTo>
                <a:lnTo>
                  <a:pt x="2674" y="4429"/>
                </a:lnTo>
                <a:lnTo>
                  <a:pt x="2677" y="4433"/>
                </a:lnTo>
                <a:lnTo>
                  <a:pt x="2677" y="4460"/>
                </a:lnTo>
                <a:lnTo>
                  <a:pt x="2674" y="4464"/>
                </a:lnTo>
                <a:close/>
                <a:moveTo>
                  <a:pt x="2684" y="4440"/>
                </a:moveTo>
                <a:lnTo>
                  <a:pt x="2691" y="4446"/>
                </a:lnTo>
                <a:lnTo>
                  <a:pt x="2684" y="4453"/>
                </a:lnTo>
                <a:lnTo>
                  <a:pt x="2684" y="4440"/>
                </a:lnTo>
                <a:close/>
                <a:moveTo>
                  <a:pt x="2684" y="4429"/>
                </a:moveTo>
                <a:lnTo>
                  <a:pt x="2684" y="4420"/>
                </a:lnTo>
                <a:lnTo>
                  <a:pt x="2718" y="4420"/>
                </a:lnTo>
                <a:lnTo>
                  <a:pt x="2697" y="4442"/>
                </a:lnTo>
                <a:lnTo>
                  <a:pt x="2684" y="4429"/>
                </a:lnTo>
                <a:close/>
                <a:moveTo>
                  <a:pt x="2723" y="4426"/>
                </a:moveTo>
                <a:lnTo>
                  <a:pt x="2723" y="4467"/>
                </a:lnTo>
                <a:lnTo>
                  <a:pt x="2702" y="4446"/>
                </a:lnTo>
                <a:lnTo>
                  <a:pt x="2723" y="4426"/>
                </a:lnTo>
                <a:close/>
                <a:moveTo>
                  <a:pt x="2730" y="4422"/>
                </a:moveTo>
                <a:lnTo>
                  <a:pt x="2754" y="4446"/>
                </a:lnTo>
                <a:lnTo>
                  <a:pt x="2730" y="4471"/>
                </a:lnTo>
                <a:lnTo>
                  <a:pt x="2730" y="4422"/>
                </a:lnTo>
                <a:close/>
                <a:moveTo>
                  <a:pt x="2738" y="4420"/>
                </a:moveTo>
                <a:lnTo>
                  <a:pt x="2781" y="4420"/>
                </a:lnTo>
                <a:lnTo>
                  <a:pt x="2759" y="4442"/>
                </a:lnTo>
                <a:lnTo>
                  <a:pt x="2738" y="4420"/>
                </a:lnTo>
                <a:close/>
                <a:moveTo>
                  <a:pt x="2784" y="4426"/>
                </a:moveTo>
                <a:lnTo>
                  <a:pt x="2784" y="4467"/>
                </a:lnTo>
                <a:lnTo>
                  <a:pt x="2764" y="4446"/>
                </a:lnTo>
                <a:lnTo>
                  <a:pt x="2784" y="4426"/>
                </a:lnTo>
                <a:close/>
                <a:moveTo>
                  <a:pt x="2792" y="4422"/>
                </a:moveTo>
                <a:lnTo>
                  <a:pt x="2816" y="4446"/>
                </a:lnTo>
                <a:lnTo>
                  <a:pt x="2792" y="4471"/>
                </a:lnTo>
                <a:lnTo>
                  <a:pt x="2792" y="4422"/>
                </a:lnTo>
                <a:close/>
                <a:moveTo>
                  <a:pt x="2799" y="4420"/>
                </a:moveTo>
                <a:lnTo>
                  <a:pt x="2842" y="4420"/>
                </a:lnTo>
                <a:lnTo>
                  <a:pt x="2821" y="4442"/>
                </a:lnTo>
                <a:lnTo>
                  <a:pt x="2799" y="4420"/>
                </a:lnTo>
                <a:close/>
                <a:moveTo>
                  <a:pt x="2847" y="4426"/>
                </a:moveTo>
                <a:lnTo>
                  <a:pt x="2847" y="4467"/>
                </a:lnTo>
                <a:lnTo>
                  <a:pt x="2826" y="4446"/>
                </a:lnTo>
                <a:lnTo>
                  <a:pt x="2847" y="4426"/>
                </a:lnTo>
                <a:close/>
                <a:moveTo>
                  <a:pt x="2854" y="4422"/>
                </a:moveTo>
                <a:lnTo>
                  <a:pt x="2878" y="4446"/>
                </a:lnTo>
                <a:lnTo>
                  <a:pt x="2854" y="4471"/>
                </a:lnTo>
                <a:lnTo>
                  <a:pt x="2854" y="4422"/>
                </a:lnTo>
                <a:close/>
                <a:moveTo>
                  <a:pt x="2122" y="4391"/>
                </a:moveTo>
                <a:lnTo>
                  <a:pt x="2116" y="4384"/>
                </a:lnTo>
                <a:lnTo>
                  <a:pt x="2122" y="4376"/>
                </a:lnTo>
                <a:lnTo>
                  <a:pt x="2122" y="4391"/>
                </a:lnTo>
                <a:close/>
                <a:moveTo>
                  <a:pt x="2100" y="4369"/>
                </a:moveTo>
                <a:lnTo>
                  <a:pt x="2112" y="4357"/>
                </a:lnTo>
                <a:lnTo>
                  <a:pt x="2122" y="4368"/>
                </a:lnTo>
                <a:lnTo>
                  <a:pt x="2111" y="4379"/>
                </a:lnTo>
                <a:lnTo>
                  <a:pt x="2100" y="4369"/>
                </a:lnTo>
                <a:close/>
                <a:moveTo>
                  <a:pt x="2105" y="4384"/>
                </a:moveTo>
                <a:lnTo>
                  <a:pt x="2098" y="4391"/>
                </a:lnTo>
                <a:lnTo>
                  <a:pt x="2098" y="4376"/>
                </a:lnTo>
                <a:lnTo>
                  <a:pt x="2105" y="4384"/>
                </a:lnTo>
                <a:close/>
                <a:moveTo>
                  <a:pt x="2131" y="4346"/>
                </a:moveTo>
                <a:lnTo>
                  <a:pt x="2138" y="4353"/>
                </a:lnTo>
                <a:lnTo>
                  <a:pt x="2131" y="4360"/>
                </a:lnTo>
                <a:lnTo>
                  <a:pt x="2131" y="4346"/>
                </a:lnTo>
                <a:close/>
                <a:moveTo>
                  <a:pt x="2142" y="4357"/>
                </a:moveTo>
                <a:lnTo>
                  <a:pt x="2153" y="4368"/>
                </a:lnTo>
                <a:lnTo>
                  <a:pt x="2153" y="4370"/>
                </a:lnTo>
                <a:lnTo>
                  <a:pt x="2144" y="4379"/>
                </a:lnTo>
                <a:lnTo>
                  <a:pt x="2132" y="4368"/>
                </a:lnTo>
                <a:lnTo>
                  <a:pt x="2142" y="4357"/>
                </a:lnTo>
                <a:close/>
                <a:moveTo>
                  <a:pt x="2651" y="4389"/>
                </a:moveTo>
                <a:lnTo>
                  <a:pt x="2646" y="4384"/>
                </a:lnTo>
                <a:lnTo>
                  <a:pt x="2651" y="4380"/>
                </a:lnTo>
                <a:lnTo>
                  <a:pt x="2651" y="4389"/>
                </a:lnTo>
                <a:close/>
                <a:moveTo>
                  <a:pt x="2588" y="4389"/>
                </a:moveTo>
                <a:lnTo>
                  <a:pt x="2585" y="4384"/>
                </a:lnTo>
                <a:lnTo>
                  <a:pt x="2588" y="4380"/>
                </a:lnTo>
                <a:lnTo>
                  <a:pt x="2588" y="4389"/>
                </a:lnTo>
                <a:close/>
                <a:moveTo>
                  <a:pt x="2526" y="4389"/>
                </a:moveTo>
                <a:lnTo>
                  <a:pt x="2522" y="4384"/>
                </a:lnTo>
                <a:lnTo>
                  <a:pt x="2526" y="4380"/>
                </a:lnTo>
                <a:lnTo>
                  <a:pt x="2526" y="4389"/>
                </a:lnTo>
                <a:close/>
                <a:moveTo>
                  <a:pt x="2464" y="4389"/>
                </a:moveTo>
                <a:lnTo>
                  <a:pt x="2460" y="4384"/>
                </a:lnTo>
                <a:lnTo>
                  <a:pt x="2464" y="4380"/>
                </a:lnTo>
                <a:lnTo>
                  <a:pt x="2464" y="4389"/>
                </a:lnTo>
                <a:close/>
                <a:moveTo>
                  <a:pt x="2402" y="4389"/>
                </a:moveTo>
                <a:lnTo>
                  <a:pt x="2398" y="4384"/>
                </a:lnTo>
                <a:lnTo>
                  <a:pt x="2402" y="4380"/>
                </a:lnTo>
                <a:lnTo>
                  <a:pt x="2402" y="4389"/>
                </a:lnTo>
                <a:close/>
                <a:moveTo>
                  <a:pt x="2339" y="4389"/>
                </a:moveTo>
                <a:lnTo>
                  <a:pt x="2336" y="4384"/>
                </a:lnTo>
                <a:lnTo>
                  <a:pt x="2339" y="4380"/>
                </a:lnTo>
                <a:lnTo>
                  <a:pt x="2339" y="4389"/>
                </a:lnTo>
                <a:close/>
                <a:moveTo>
                  <a:pt x="2278" y="4389"/>
                </a:moveTo>
                <a:lnTo>
                  <a:pt x="2273" y="4384"/>
                </a:lnTo>
                <a:lnTo>
                  <a:pt x="2278" y="4380"/>
                </a:lnTo>
                <a:lnTo>
                  <a:pt x="2278" y="4389"/>
                </a:lnTo>
                <a:close/>
                <a:moveTo>
                  <a:pt x="2215" y="4389"/>
                </a:moveTo>
                <a:lnTo>
                  <a:pt x="2212" y="4384"/>
                </a:lnTo>
                <a:lnTo>
                  <a:pt x="2215" y="4380"/>
                </a:lnTo>
                <a:lnTo>
                  <a:pt x="2215" y="4389"/>
                </a:lnTo>
                <a:close/>
                <a:moveTo>
                  <a:pt x="2161" y="4375"/>
                </a:moveTo>
                <a:lnTo>
                  <a:pt x="2169" y="4383"/>
                </a:lnTo>
                <a:lnTo>
                  <a:pt x="2161" y="4391"/>
                </a:lnTo>
                <a:lnTo>
                  <a:pt x="2161" y="4375"/>
                </a:lnTo>
                <a:close/>
                <a:moveTo>
                  <a:pt x="2164" y="4369"/>
                </a:moveTo>
                <a:lnTo>
                  <a:pt x="2176" y="4358"/>
                </a:lnTo>
                <a:lnTo>
                  <a:pt x="2184" y="4368"/>
                </a:lnTo>
                <a:lnTo>
                  <a:pt x="2173" y="4378"/>
                </a:lnTo>
                <a:lnTo>
                  <a:pt x="2164" y="4369"/>
                </a:lnTo>
                <a:close/>
                <a:moveTo>
                  <a:pt x="2621" y="4358"/>
                </a:moveTo>
                <a:lnTo>
                  <a:pt x="2616" y="4354"/>
                </a:lnTo>
                <a:lnTo>
                  <a:pt x="2621" y="4348"/>
                </a:lnTo>
                <a:lnTo>
                  <a:pt x="2621" y="4358"/>
                </a:lnTo>
                <a:close/>
                <a:moveTo>
                  <a:pt x="2628" y="4346"/>
                </a:moveTo>
                <a:lnTo>
                  <a:pt x="2635" y="4353"/>
                </a:lnTo>
                <a:lnTo>
                  <a:pt x="2628" y="4360"/>
                </a:lnTo>
                <a:lnTo>
                  <a:pt x="2628" y="4346"/>
                </a:lnTo>
                <a:close/>
                <a:moveTo>
                  <a:pt x="2610" y="4348"/>
                </a:moveTo>
                <a:lnTo>
                  <a:pt x="2606" y="4342"/>
                </a:lnTo>
                <a:lnTo>
                  <a:pt x="2616" y="4342"/>
                </a:lnTo>
                <a:lnTo>
                  <a:pt x="2610" y="4348"/>
                </a:lnTo>
                <a:close/>
                <a:moveTo>
                  <a:pt x="2606" y="4354"/>
                </a:moveTo>
                <a:lnTo>
                  <a:pt x="2595" y="4363"/>
                </a:lnTo>
                <a:lnTo>
                  <a:pt x="2595" y="4343"/>
                </a:lnTo>
                <a:lnTo>
                  <a:pt x="2606" y="4354"/>
                </a:lnTo>
                <a:close/>
                <a:moveTo>
                  <a:pt x="2588" y="4358"/>
                </a:moveTo>
                <a:lnTo>
                  <a:pt x="2582" y="4353"/>
                </a:lnTo>
                <a:lnTo>
                  <a:pt x="2588" y="4347"/>
                </a:lnTo>
                <a:lnTo>
                  <a:pt x="2588" y="4358"/>
                </a:lnTo>
                <a:close/>
                <a:moveTo>
                  <a:pt x="2578" y="4347"/>
                </a:moveTo>
                <a:lnTo>
                  <a:pt x="2573" y="4342"/>
                </a:lnTo>
                <a:lnTo>
                  <a:pt x="2582" y="4342"/>
                </a:lnTo>
                <a:lnTo>
                  <a:pt x="2578" y="4347"/>
                </a:lnTo>
                <a:close/>
                <a:moveTo>
                  <a:pt x="2558" y="4358"/>
                </a:moveTo>
                <a:lnTo>
                  <a:pt x="2553" y="4354"/>
                </a:lnTo>
                <a:lnTo>
                  <a:pt x="2558" y="4348"/>
                </a:lnTo>
                <a:lnTo>
                  <a:pt x="2558" y="4358"/>
                </a:lnTo>
                <a:close/>
                <a:moveTo>
                  <a:pt x="2565" y="4345"/>
                </a:moveTo>
                <a:lnTo>
                  <a:pt x="2572" y="4353"/>
                </a:lnTo>
                <a:lnTo>
                  <a:pt x="2565" y="4360"/>
                </a:lnTo>
                <a:lnTo>
                  <a:pt x="2565" y="4345"/>
                </a:lnTo>
                <a:close/>
                <a:moveTo>
                  <a:pt x="2549" y="4348"/>
                </a:moveTo>
                <a:lnTo>
                  <a:pt x="2543" y="4342"/>
                </a:lnTo>
                <a:lnTo>
                  <a:pt x="2553" y="4342"/>
                </a:lnTo>
                <a:lnTo>
                  <a:pt x="2549" y="4348"/>
                </a:lnTo>
                <a:close/>
                <a:moveTo>
                  <a:pt x="2543" y="4354"/>
                </a:moveTo>
                <a:lnTo>
                  <a:pt x="2533" y="4363"/>
                </a:lnTo>
                <a:lnTo>
                  <a:pt x="2533" y="4343"/>
                </a:lnTo>
                <a:lnTo>
                  <a:pt x="2543" y="4354"/>
                </a:lnTo>
                <a:close/>
                <a:moveTo>
                  <a:pt x="2526" y="4358"/>
                </a:moveTo>
                <a:lnTo>
                  <a:pt x="2520" y="4353"/>
                </a:lnTo>
                <a:lnTo>
                  <a:pt x="2526" y="4347"/>
                </a:lnTo>
                <a:lnTo>
                  <a:pt x="2526" y="4358"/>
                </a:lnTo>
                <a:close/>
                <a:moveTo>
                  <a:pt x="2515" y="4347"/>
                </a:moveTo>
                <a:lnTo>
                  <a:pt x="2511" y="4342"/>
                </a:lnTo>
                <a:lnTo>
                  <a:pt x="2520" y="4342"/>
                </a:lnTo>
                <a:lnTo>
                  <a:pt x="2515" y="4347"/>
                </a:lnTo>
                <a:close/>
                <a:moveTo>
                  <a:pt x="2496" y="4358"/>
                </a:moveTo>
                <a:lnTo>
                  <a:pt x="2491" y="4354"/>
                </a:lnTo>
                <a:lnTo>
                  <a:pt x="2496" y="4348"/>
                </a:lnTo>
                <a:lnTo>
                  <a:pt x="2496" y="4358"/>
                </a:lnTo>
                <a:close/>
                <a:moveTo>
                  <a:pt x="2504" y="4345"/>
                </a:moveTo>
                <a:lnTo>
                  <a:pt x="2511" y="4353"/>
                </a:lnTo>
                <a:lnTo>
                  <a:pt x="2504" y="4360"/>
                </a:lnTo>
                <a:lnTo>
                  <a:pt x="2504" y="4345"/>
                </a:lnTo>
                <a:close/>
                <a:moveTo>
                  <a:pt x="2486" y="4348"/>
                </a:moveTo>
                <a:lnTo>
                  <a:pt x="2480" y="4342"/>
                </a:lnTo>
                <a:lnTo>
                  <a:pt x="2492" y="4342"/>
                </a:lnTo>
                <a:lnTo>
                  <a:pt x="2486" y="4348"/>
                </a:lnTo>
                <a:close/>
                <a:moveTo>
                  <a:pt x="2482" y="4354"/>
                </a:moveTo>
                <a:lnTo>
                  <a:pt x="2471" y="4363"/>
                </a:lnTo>
                <a:lnTo>
                  <a:pt x="2471" y="4343"/>
                </a:lnTo>
                <a:lnTo>
                  <a:pt x="2482" y="4354"/>
                </a:lnTo>
                <a:close/>
                <a:moveTo>
                  <a:pt x="2464" y="4358"/>
                </a:moveTo>
                <a:lnTo>
                  <a:pt x="2458" y="4353"/>
                </a:lnTo>
                <a:lnTo>
                  <a:pt x="2464" y="4347"/>
                </a:lnTo>
                <a:lnTo>
                  <a:pt x="2464" y="4358"/>
                </a:lnTo>
                <a:close/>
                <a:moveTo>
                  <a:pt x="2453" y="4347"/>
                </a:moveTo>
                <a:lnTo>
                  <a:pt x="2448" y="4342"/>
                </a:lnTo>
                <a:lnTo>
                  <a:pt x="2457" y="4342"/>
                </a:lnTo>
                <a:lnTo>
                  <a:pt x="2453" y="4347"/>
                </a:lnTo>
                <a:close/>
                <a:moveTo>
                  <a:pt x="2434" y="4358"/>
                </a:moveTo>
                <a:lnTo>
                  <a:pt x="2429" y="4354"/>
                </a:lnTo>
                <a:lnTo>
                  <a:pt x="2434" y="4348"/>
                </a:lnTo>
                <a:lnTo>
                  <a:pt x="2434" y="4358"/>
                </a:lnTo>
                <a:close/>
                <a:moveTo>
                  <a:pt x="2441" y="4345"/>
                </a:moveTo>
                <a:lnTo>
                  <a:pt x="2448" y="4353"/>
                </a:lnTo>
                <a:lnTo>
                  <a:pt x="2441" y="4360"/>
                </a:lnTo>
                <a:lnTo>
                  <a:pt x="2441" y="4345"/>
                </a:lnTo>
                <a:close/>
                <a:moveTo>
                  <a:pt x="2424" y="4348"/>
                </a:moveTo>
                <a:lnTo>
                  <a:pt x="2419" y="4342"/>
                </a:lnTo>
                <a:lnTo>
                  <a:pt x="2429" y="4342"/>
                </a:lnTo>
                <a:lnTo>
                  <a:pt x="2424" y="4348"/>
                </a:lnTo>
                <a:close/>
                <a:moveTo>
                  <a:pt x="2419" y="4354"/>
                </a:moveTo>
                <a:lnTo>
                  <a:pt x="2409" y="4363"/>
                </a:lnTo>
                <a:lnTo>
                  <a:pt x="2409" y="4343"/>
                </a:lnTo>
                <a:lnTo>
                  <a:pt x="2419" y="4354"/>
                </a:lnTo>
                <a:close/>
                <a:moveTo>
                  <a:pt x="2402" y="4358"/>
                </a:moveTo>
                <a:lnTo>
                  <a:pt x="2396" y="4353"/>
                </a:lnTo>
                <a:lnTo>
                  <a:pt x="2402" y="4347"/>
                </a:lnTo>
                <a:lnTo>
                  <a:pt x="2402" y="4358"/>
                </a:lnTo>
                <a:close/>
                <a:moveTo>
                  <a:pt x="2391" y="4347"/>
                </a:moveTo>
                <a:lnTo>
                  <a:pt x="2387" y="4342"/>
                </a:lnTo>
                <a:lnTo>
                  <a:pt x="2396" y="4342"/>
                </a:lnTo>
                <a:lnTo>
                  <a:pt x="2391" y="4347"/>
                </a:lnTo>
                <a:close/>
                <a:moveTo>
                  <a:pt x="2372" y="4358"/>
                </a:moveTo>
                <a:lnTo>
                  <a:pt x="2367" y="4354"/>
                </a:lnTo>
                <a:lnTo>
                  <a:pt x="2372" y="4348"/>
                </a:lnTo>
                <a:lnTo>
                  <a:pt x="2372" y="4358"/>
                </a:lnTo>
                <a:close/>
                <a:moveTo>
                  <a:pt x="2379" y="4345"/>
                </a:moveTo>
                <a:lnTo>
                  <a:pt x="2385" y="4353"/>
                </a:lnTo>
                <a:lnTo>
                  <a:pt x="2379" y="4360"/>
                </a:lnTo>
                <a:lnTo>
                  <a:pt x="2379" y="4345"/>
                </a:lnTo>
                <a:close/>
                <a:moveTo>
                  <a:pt x="2362" y="4348"/>
                </a:moveTo>
                <a:lnTo>
                  <a:pt x="2356" y="4342"/>
                </a:lnTo>
                <a:lnTo>
                  <a:pt x="2367" y="4342"/>
                </a:lnTo>
                <a:lnTo>
                  <a:pt x="2362" y="4348"/>
                </a:lnTo>
                <a:close/>
                <a:moveTo>
                  <a:pt x="2356" y="4354"/>
                </a:moveTo>
                <a:lnTo>
                  <a:pt x="2346" y="4363"/>
                </a:lnTo>
                <a:lnTo>
                  <a:pt x="2346" y="4343"/>
                </a:lnTo>
                <a:lnTo>
                  <a:pt x="2356" y="4354"/>
                </a:lnTo>
                <a:close/>
                <a:moveTo>
                  <a:pt x="2339" y="4358"/>
                </a:moveTo>
                <a:lnTo>
                  <a:pt x="2333" y="4353"/>
                </a:lnTo>
                <a:lnTo>
                  <a:pt x="2339" y="4347"/>
                </a:lnTo>
                <a:lnTo>
                  <a:pt x="2339" y="4358"/>
                </a:lnTo>
                <a:close/>
                <a:moveTo>
                  <a:pt x="2329" y="4347"/>
                </a:moveTo>
                <a:lnTo>
                  <a:pt x="2324" y="4342"/>
                </a:lnTo>
                <a:lnTo>
                  <a:pt x="2333" y="4342"/>
                </a:lnTo>
                <a:lnTo>
                  <a:pt x="2329" y="4347"/>
                </a:lnTo>
                <a:close/>
                <a:moveTo>
                  <a:pt x="2309" y="4358"/>
                </a:moveTo>
                <a:lnTo>
                  <a:pt x="2304" y="4354"/>
                </a:lnTo>
                <a:lnTo>
                  <a:pt x="2309" y="4348"/>
                </a:lnTo>
                <a:lnTo>
                  <a:pt x="2309" y="4358"/>
                </a:lnTo>
                <a:close/>
                <a:moveTo>
                  <a:pt x="2317" y="4345"/>
                </a:moveTo>
                <a:lnTo>
                  <a:pt x="2324" y="4353"/>
                </a:lnTo>
                <a:lnTo>
                  <a:pt x="2317" y="4360"/>
                </a:lnTo>
                <a:lnTo>
                  <a:pt x="2317" y="4345"/>
                </a:lnTo>
                <a:close/>
                <a:moveTo>
                  <a:pt x="2300" y="4348"/>
                </a:moveTo>
                <a:lnTo>
                  <a:pt x="2294" y="4342"/>
                </a:lnTo>
                <a:lnTo>
                  <a:pt x="2306" y="4342"/>
                </a:lnTo>
                <a:lnTo>
                  <a:pt x="2300" y="4348"/>
                </a:lnTo>
                <a:close/>
                <a:moveTo>
                  <a:pt x="2295" y="4354"/>
                </a:moveTo>
                <a:lnTo>
                  <a:pt x="2285" y="4363"/>
                </a:lnTo>
                <a:lnTo>
                  <a:pt x="2285" y="4343"/>
                </a:lnTo>
                <a:lnTo>
                  <a:pt x="2295" y="4354"/>
                </a:lnTo>
                <a:close/>
                <a:moveTo>
                  <a:pt x="2278" y="4358"/>
                </a:moveTo>
                <a:lnTo>
                  <a:pt x="2272" y="4353"/>
                </a:lnTo>
                <a:lnTo>
                  <a:pt x="2278" y="4347"/>
                </a:lnTo>
                <a:lnTo>
                  <a:pt x="2278" y="4358"/>
                </a:lnTo>
                <a:close/>
                <a:moveTo>
                  <a:pt x="2266" y="4347"/>
                </a:moveTo>
                <a:lnTo>
                  <a:pt x="2261" y="4342"/>
                </a:lnTo>
                <a:lnTo>
                  <a:pt x="2271" y="4342"/>
                </a:lnTo>
                <a:lnTo>
                  <a:pt x="2266" y="4347"/>
                </a:lnTo>
                <a:close/>
                <a:moveTo>
                  <a:pt x="2248" y="4358"/>
                </a:moveTo>
                <a:lnTo>
                  <a:pt x="2243" y="4354"/>
                </a:lnTo>
                <a:lnTo>
                  <a:pt x="2248" y="4348"/>
                </a:lnTo>
                <a:lnTo>
                  <a:pt x="2248" y="4358"/>
                </a:lnTo>
                <a:close/>
                <a:moveTo>
                  <a:pt x="2255" y="4345"/>
                </a:moveTo>
                <a:lnTo>
                  <a:pt x="2261" y="4353"/>
                </a:lnTo>
                <a:lnTo>
                  <a:pt x="2255" y="4360"/>
                </a:lnTo>
                <a:lnTo>
                  <a:pt x="2255" y="4345"/>
                </a:lnTo>
                <a:close/>
                <a:moveTo>
                  <a:pt x="2237" y="4348"/>
                </a:moveTo>
                <a:lnTo>
                  <a:pt x="2233" y="4342"/>
                </a:lnTo>
                <a:lnTo>
                  <a:pt x="2243" y="4342"/>
                </a:lnTo>
                <a:lnTo>
                  <a:pt x="2237" y="4348"/>
                </a:lnTo>
                <a:close/>
                <a:moveTo>
                  <a:pt x="2233" y="4354"/>
                </a:moveTo>
                <a:lnTo>
                  <a:pt x="2222" y="4363"/>
                </a:lnTo>
                <a:lnTo>
                  <a:pt x="2222" y="4343"/>
                </a:lnTo>
                <a:lnTo>
                  <a:pt x="2233" y="4354"/>
                </a:lnTo>
                <a:close/>
                <a:moveTo>
                  <a:pt x="2215" y="4358"/>
                </a:moveTo>
                <a:lnTo>
                  <a:pt x="2209" y="4353"/>
                </a:lnTo>
                <a:lnTo>
                  <a:pt x="2215" y="4347"/>
                </a:lnTo>
                <a:lnTo>
                  <a:pt x="2215" y="4358"/>
                </a:lnTo>
                <a:close/>
                <a:moveTo>
                  <a:pt x="2205" y="4347"/>
                </a:moveTo>
                <a:lnTo>
                  <a:pt x="2200" y="4342"/>
                </a:lnTo>
                <a:lnTo>
                  <a:pt x="2209" y="4342"/>
                </a:lnTo>
                <a:lnTo>
                  <a:pt x="2205" y="4347"/>
                </a:lnTo>
                <a:close/>
                <a:moveTo>
                  <a:pt x="2192" y="4345"/>
                </a:moveTo>
                <a:lnTo>
                  <a:pt x="2199" y="4353"/>
                </a:lnTo>
                <a:lnTo>
                  <a:pt x="2192" y="4360"/>
                </a:lnTo>
                <a:lnTo>
                  <a:pt x="2192" y="4345"/>
                </a:lnTo>
                <a:close/>
                <a:moveTo>
                  <a:pt x="2185" y="4358"/>
                </a:moveTo>
                <a:lnTo>
                  <a:pt x="2180" y="4354"/>
                </a:lnTo>
                <a:lnTo>
                  <a:pt x="2185" y="4348"/>
                </a:lnTo>
                <a:lnTo>
                  <a:pt x="2185" y="4358"/>
                </a:lnTo>
                <a:close/>
                <a:moveTo>
                  <a:pt x="2185" y="4377"/>
                </a:moveTo>
                <a:lnTo>
                  <a:pt x="2185" y="4390"/>
                </a:lnTo>
                <a:lnTo>
                  <a:pt x="2178" y="4383"/>
                </a:lnTo>
                <a:lnTo>
                  <a:pt x="2185" y="4377"/>
                </a:lnTo>
                <a:close/>
                <a:moveTo>
                  <a:pt x="2194" y="4368"/>
                </a:moveTo>
                <a:lnTo>
                  <a:pt x="2205" y="4357"/>
                </a:lnTo>
                <a:lnTo>
                  <a:pt x="2215" y="4368"/>
                </a:lnTo>
                <a:lnTo>
                  <a:pt x="2215" y="4370"/>
                </a:lnTo>
                <a:lnTo>
                  <a:pt x="2206" y="4379"/>
                </a:lnTo>
                <a:lnTo>
                  <a:pt x="2194" y="4368"/>
                </a:lnTo>
                <a:close/>
                <a:moveTo>
                  <a:pt x="2201" y="4384"/>
                </a:moveTo>
                <a:lnTo>
                  <a:pt x="2192" y="4393"/>
                </a:lnTo>
                <a:lnTo>
                  <a:pt x="2192" y="4375"/>
                </a:lnTo>
                <a:lnTo>
                  <a:pt x="2201" y="4384"/>
                </a:lnTo>
                <a:close/>
                <a:moveTo>
                  <a:pt x="2222" y="4375"/>
                </a:moveTo>
                <a:lnTo>
                  <a:pt x="2230" y="4383"/>
                </a:lnTo>
                <a:lnTo>
                  <a:pt x="2222" y="4391"/>
                </a:lnTo>
                <a:lnTo>
                  <a:pt x="2222" y="4375"/>
                </a:lnTo>
                <a:close/>
                <a:moveTo>
                  <a:pt x="2227" y="4369"/>
                </a:moveTo>
                <a:lnTo>
                  <a:pt x="2237" y="4358"/>
                </a:lnTo>
                <a:lnTo>
                  <a:pt x="2246" y="4368"/>
                </a:lnTo>
                <a:lnTo>
                  <a:pt x="2236" y="4378"/>
                </a:lnTo>
                <a:lnTo>
                  <a:pt x="2227" y="4369"/>
                </a:lnTo>
                <a:close/>
                <a:moveTo>
                  <a:pt x="2248" y="4377"/>
                </a:moveTo>
                <a:lnTo>
                  <a:pt x="2248" y="4390"/>
                </a:lnTo>
                <a:lnTo>
                  <a:pt x="2241" y="4383"/>
                </a:lnTo>
                <a:lnTo>
                  <a:pt x="2248" y="4377"/>
                </a:lnTo>
                <a:close/>
                <a:moveTo>
                  <a:pt x="2257" y="4368"/>
                </a:moveTo>
                <a:lnTo>
                  <a:pt x="2266" y="4357"/>
                </a:lnTo>
                <a:lnTo>
                  <a:pt x="2278" y="4368"/>
                </a:lnTo>
                <a:lnTo>
                  <a:pt x="2278" y="4370"/>
                </a:lnTo>
                <a:lnTo>
                  <a:pt x="2268" y="4379"/>
                </a:lnTo>
                <a:lnTo>
                  <a:pt x="2257" y="4368"/>
                </a:lnTo>
                <a:close/>
                <a:moveTo>
                  <a:pt x="2264" y="4384"/>
                </a:moveTo>
                <a:lnTo>
                  <a:pt x="2255" y="4393"/>
                </a:lnTo>
                <a:lnTo>
                  <a:pt x="2255" y="4375"/>
                </a:lnTo>
                <a:lnTo>
                  <a:pt x="2264" y="4384"/>
                </a:lnTo>
                <a:close/>
                <a:moveTo>
                  <a:pt x="2285" y="4375"/>
                </a:moveTo>
                <a:lnTo>
                  <a:pt x="2293" y="4383"/>
                </a:lnTo>
                <a:lnTo>
                  <a:pt x="2285" y="4391"/>
                </a:lnTo>
                <a:lnTo>
                  <a:pt x="2285" y="4375"/>
                </a:lnTo>
                <a:close/>
                <a:moveTo>
                  <a:pt x="2288" y="4369"/>
                </a:moveTo>
                <a:lnTo>
                  <a:pt x="2300" y="4358"/>
                </a:lnTo>
                <a:lnTo>
                  <a:pt x="2309" y="4368"/>
                </a:lnTo>
                <a:lnTo>
                  <a:pt x="2297" y="4378"/>
                </a:lnTo>
                <a:lnTo>
                  <a:pt x="2288" y="4369"/>
                </a:lnTo>
                <a:close/>
                <a:moveTo>
                  <a:pt x="2309" y="4377"/>
                </a:moveTo>
                <a:lnTo>
                  <a:pt x="2309" y="4390"/>
                </a:lnTo>
                <a:lnTo>
                  <a:pt x="2303" y="4383"/>
                </a:lnTo>
                <a:lnTo>
                  <a:pt x="2309" y="4377"/>
                </a:lnTo>
                <a:close/>
                <a:moveTo>
                  <a:pt x="2318" y="4368"/>
                </a:moveTo>
                <a:lnTo>
                  <a:pt x="2329" y="4357"/>
                </a:lnTo>
                <a:lnTo>
                  <a:pt x="2339" y="4368"/>
                </a:lnTo>
                <a:lnTo>
                  <a:pt x="2339" y="4370"/>
                </a:lnTo>
                <a:lnTo>
                  <a:pt x="2331" y="4379"/>
                </a:lnTo>
                <a:lnTo>
                  <a:pt x="2318" y="4368"/>
                </a:lnTo>
                <a:close/>
                <a:moveTo>
                  <a:pt x="2325" y="4384"/>
                </a:moveTo>
                <a:lnTo>
                  <a:pt x="2317" y="4393"/>
                </a:lnTo>
                <a:lnTo>
                  <a:pt x="2317" y="4375"/>
                </a:lnTo>
                <a:lnTo>
                  <a:pt x="2325" y="4384"/>
                </a:lnTo>
                <a:close/>
                <a:moveTo>
                  <a:pt x="2346" y="4375"/>
                </a:moveTo>
                <a:lnTo>
                  <a:pt x="2355" y="4383"/>
                </a:lnTo>
                <a:lnTo>
                  <a:pt x="2346" y="4391"/>
                </a:lnTo>
                <a:lnTo>
                  <a:pt x="2346" y="4375"/>
                </a:lnTo>
                <a:close/>
                <a:moveTo>
                  <a:pt x="2351" y="4369"/>
                </a:moveTo>
                <a:lnTo>
                  <a:pt x="2362" y="4358"/>
                </a:lnTo>
                <a:lnTo>
                  <a:pt x="2370" y="4368"/>
                </a:lnTo>
                <a:lnTo>
                  <a:pt x="2360" y="4378"/>
                </a:lnTo>
                <a:lnTo>
                  <a:pt x="2351" y="4369"/>
                </a:lnTo>
                <a:close/>
                <a:moveTo>
                  <a:pt x="2372" y="4377"/>
                </a:moveTo>
                <a:lnTo>
                  <a:pt x="2372" y="4390"/>
                </a:lnTo>
                <a:lnTo>
                  <a:pt x="2365" y="4383"/>
                </a:lnTo>
                <a:lnTo>
                  <a:pt x="2372" y="4377"/>
                </a:lnTo>
                <a:close/>
                <a:moveTo>
                  <a:pt x="2381" y="4368"/>
                </a:moveTo>
                <a:lnTo>
                  <a:pt x="2391" y="4357"/>
                </a:lnTo>
                <a:lnTo>
                  <a:pt x="2402" y="4368"/>
                </a:lnTo>
                <a:lnTo>
                  <a:pt x="2402" y="4370"/>
                </a:lnTo>
                <a:lnTo>
                  <a:pt x="2392" y="4379"/>
                </a:lnTo>
                <a:lnTo>
                  <a:pt x="2381" y="4368"/>
                </a:lnTo>
                <a:close/>
                <a:moveTo>
                  <a:pt x="2388" y="4384"/>
                </a:moveTo>
                <a:lnTo>
                  <a:pt x="2379" y="4393"/>
                </a:lnTo>
                <a:lnTo>
                  <a:pt x="2379" y="4375"/>
                </a:lnTo>
                <a:lnTo>
                  <a:pt x="2388" y="4384"/>
                </a:lnTo>
                <a:close/>
                <a:moveTo>
                  <a:pt x="2409" y="4375"/>
                </a:moveTo>
                <a:lnTo>
                  <a:pt x="2417" y="4383"/>
                </a:lnTo>
                <a:lnTo>
                  <a:pt x="2409" y="4392"/>
                </a:lnTo>
                <a:lnTo>
                  <a:pt x="2409" y="4375"/>
                </a:lnTo>
                <a:close/>
                <a:moveTo>
                  <a:pt x="2413" y="4369"/>
                </a:moveTo>
                <a:lnTo>
                  <a:pt x="2424" y="4358"/>
                </a:lnTo>
                <a:lnTo>
                  <a:pt x="2433" y="4368"/>
                </a:lnTo>
                <a:lnTo>
                  <a:pt x="2423" y="4378"/>
                </a:lnTo>
                <a:lnTo>
                  <a:pt x="2413" y="4369"/>
                </a:lnTo>
                <a:close/>
                <a:moveTo>
                  <a:pt x="2434" y="4377"/>
                </a:moveTo>
                <a:lnTo>
                  <a:pt x="2434" y="4390"/>
                </a:lnTo>
                <a:lnTo>
                  <a:pt x="2427" y="4383"/>
                </a:lnTo>
                <a:lnTo>
                  <a:pt x="2434" y="4377"/>
                </a:lnTo>
                <a:close/>
                <a:moveTo>
                  <a:pt x="2443" y="4368"/>
                </a:moveTo>
                <a:lnTo>
                  <a:pt x="2453" y="4357"/>
                </a:lnTo>
                <a:lnTo>
                  <a:pt x="2464" y="4368"/>
                </a:lnTo>
                <a:lnTo>
                  <a:pt x="2464" y="4370"/>
                </a:lnTo>
                <a:lnTo>
                  <a:pt x="2455" y="4379"/>
                </a:lnTo>
                <a:lnTo>
                  <a:pt x="2443" y="4368"/>
                </a:lnTo>
                <a:close/>
                <a:moveTo>
                  <a:pt x="2450" y="4384"/>
                </a:moveTo>
                <a:lnTo>
                  <a:pt x="2441" y="4393"/>
                </a:lnTo>
                <a:lnTo>
                  <a:pt x="2441" y="4375"/>
                </a:lnTo>
                <a:lnTo>
                  <a:pt x="2450" y="4384"/>
                </a:lnTo>
                <a:close/>
                <a:moveTo>
                  <a:pt x="2471" y="4375"/>
                </a:moveTo>
                <a:lnTo>
                  <a:pt x="2479" y="4383"/>
                </a:lnTo>
                <a:lnTo>
                  <a:pt x="2471" y="4391"/>
                </a:lnTo>
                <a:lnTo>
                  <a:pt x="2471" y="4375"/>
                </a:lnTo>
                <a:close/>
                <a:moveTo>
                  <a:pt x="2475" y="4369"/>
                </a:moveTo>
                <a:lnTo>
                  <a:pt x="2486" y="4358"/>
                </a:lnTo>
                <a:lnTo>
                  <a:pt x="2496" y="4368"/>
                </a:lnTo>
                <a:lnTo>
                  <a:pt x="2484" y="4378"/>
                </a:lnTo>
                <a:lnTo>
                  <a:pt x="2475" y="4369"/>
                </a:lnTo>
                <a:close/>
                <a:moveTo>
                  <a:pt x="2496" y="4377"/>
                </a:moveTo>
                <a:lnTo>
                  <a:pt x="2496" y="4390"/>
                </a:lnTo>
                <a:lnTo>
                  <a:pt x="2489" y="4383"/>
                </a:lnTo>
                <a:lnTo>
                  <a:pt x="2496" y="4377"/>
                </a:lnTo>
                <a:close/>
                <a:moveTo>
                  <a:pt x="2505" y="4368"/>
                </a:moveTo>
                <a:lnTo>
                  <a:pt x="2515" y="4357"/>
                </a:lnTo>
                <a:lnTo>
                  <a:pt x="2526" y="4368"/>
                </a:lnTo>
                <a:lnTo>
                  <a:pt x="2526" y="4370"/>
                </a:lnTo>
                <a:lnTo>
                  <a:pt x="2518" y="4379"/>
                </a:lnTo>
                <a:lnTo>
                  <a:pt x="2505" y="4368"/>
                </a:lnTo>
                <a:close/>
                <a:moveTo>
                  <a:pt x="2512" y="4384"/>
                </a:moveTo>
                <a:lnTo>
                  <a:pt x="2504" y="4393"/>
                </a:lnTo>
                <a:lnTo>
                  <a:pt x="2504" y="4375"/>
                </a:lnTo>
                <a:lnTo>
                  <a:pt x="2512" y="4384"/>
                </a:lnTo>
                <a:close/>
                <a:moveTo>
                  <a:pt x="2533" y="4375"/>
                </a:moveTo>
                <a:lnTo>
                  <a:pt x="2542" y="4383"/>
                </a:lnTo>
                <a:lnTo>
                  <a:pt x="2533" y="4391"/>
                </a:lnTo>
                <a:lnTo>
                  <a:pt x="2533" y="4375"/>
                </a:lnTo>
                <a:close/>
                <a:moveTo>
                  <a:pt x="2537" y="4369"/>
                </a:moveTo>
                <a:lnTo>
                  <a:pt x="2549" y="4358"/>
                </a:lnTo>
                <a:lnTo>
                  <a:pt x="2557" y="4368"/>
                </a:lnTo>
                <a:lnTo>
                  <a:pt x="2546" y="4378"/>
                </a:lnTo>
                <a:lnTo>
                  <a:pt x="2537" y="4369"/>
                </a:lnTo>
                <a:close/>
                <a:moveTo>
                  <a:pt x="2558" y="4377"/>
                </a:moveTo>
                <a:lnTo>
                  <a:pt x="2558" y="4390"/>
                </a:lnTo>
                <a:lnTo>
                  <a:pt x="2551" y="4383"/>
                </a:lnTo>
                <a:lnTo>
                  <a:pt x="2558" y="4377"/>
                </a:lnTo>
                <a:close/>
                <a:moveTo>
                  <a:pt x="2567" y="4368"/>
                </a:moveTo>
                <a:lnTo>
                  <a:pt x="2578" y="4357"/>
                </a:lnTo>
                <a:lnTo>
                  <a:pt x="2588" y="4368"/>
                </a:lnTo>
                <a:lnTo>
                  <a:pt x="2588" y="4370"/>
                </a:lnTo>
                <a:lnTo>
                  <a:pt x="2579" y="4379"/>
                </a:lnTo>
                <a:lnTo>
                  <a:pt x="2567" y="4368"/>
                </a:lnTo>
                <a:close/>
                <a:moveTo>
                  <a:pt x="2574" y="4384"/>
                </a:moveTo>
                <a:lnTo>
                  <a:pt x="2565" y="4393"/>
                </a:lnTo>
                <a:lnTo>
                  <a:pt x="2565" y="4375"/>
                </a:lnTo>
                <a:lnTo>
                  <a:pt x="2574" y="4384"/>
                </a:lnTo>
                <a:close/>
                <a:moveTo>
                  <a:pt x="2595" y="4375"/>
                </a:moveTo>
                <a:lnTo>
                  <a:pt x="2603" y="4383"/>
                </a:lnTo>
                <a:lnTo>
                  <a:pt x="2595" y="4392"/>
                </a:lnTo>
                <a:lnTo>
                  <a:pt x="2595" y="4375"/>
                </a:lnTo>
                <a:close/>
                <a:moveTo>
                  <a:pt x="2600" y="4369"/>
                </a:moveTo>
                <a:lnTo>
                  <a:pt x="2610" y="4358"/>
                </a:lnTo>
                <a:lnTo>
                  <a:pt x="2619" y="4368"/>
                </a:lnTo>
                <a:lnTo>
                  <a:pt x="2608" y="4378"/>
                </a:lnTo>
                <a:lnTo>
                  <a:pt x="2600" y="4369"/>
                </a:lnTo>
                <a:close/>
                <a:moveTo>
                  <a:pt x="2621" y="4376"/>
                </a:moveTo>
                <a:lnTo>
                  <a:pt x="2621" y="4390"/>
                </a:lnTo>
                <a:lnTo>
                  <a:pt x="2614" y="4383"/>
                </a:lnTo>
                <a:lnTo>
                  <a:pt x="2621" y="4376"/>
                </a:lnTo>
                <a:close/>
                <a:moveTo>
                  <a:pt x="2630" y="4368"/>
                </a:moveTo>
                <a:lnTo>
                  <a:pt x="2639" y="4357"/>
                </a:lnTo>
                <a:lnTo>
                  <a:pt x="2651" y="4368"/>
                </a:lnTo>
                <a:lnTo>
                  <a:pt x="2651" y="4370"/>
                </a:lnTo>
                <a:lnTo>
                  <a:pt x="2641" y="4379"/>
                </a:lnTo>
                <a:lnTo>
                  <a:pt x="2630" y="4368"/>
                </a:lnTo>
                <a:close/>
                <a:moveTo>
                  <a:pt x="2637" y="4384"/>
                </a:moveTo>
                <a:lnTo>
                  <a:pt x="2628" y="4393"/>
                </a:lnTo>
                <a:lnTo>
                  <a:pt x="2628" y="4375"/>
                </a:lnTo>
                <a:lnTo>
                  <a:pt x="2637" y="4384"/>
                </a:lnTo>
                <a:close/>
                <a:moveTo>
                  <a:pt x="2658" y="4375"/>
                </a:moveTo>
                <a:lnTo>
                  <a:pt x="2666" y="4383"/>
                </a:lnTo>
                <a:lnTo>
                  <a:pt x="2658" y="4391"/>
                </a:lnTo>
                <a:lnTo>
                  <a:pt x="2658" y="4375"/>
                </a:lnTo>
                <a:close/>
                <a:moveTo>
                  <a:pt x="2661" y="4369"/>
                </a:moveTo>
                <a:lnTo>
                  <a:pt x="2673" y="4358"/>
                </a:lnTo>
                <a:lnTo>
                  <a:pt x="2682" y="4368"/>
                </a:lnTo>
                <a:lnTo>
                  <a:pt x="2670" y="4378"/>
                </a:lnTo>
                <a:lnTo>
                  <a:pt x="2661" y="4369"/>
                </a:lnTo>
                <a:close/>
                <a:moveTo>
                  <a:pt x="2658" y="4363"/>
                </a:moveTo>
                <a:lnTo>
                  <a:pt x="2658" y="4343"/>
                </a:lnTo>
                <a:lnTo>
                  <a:pt x="2668" y="4354"/>
                </a:lnTo>
                <a:lnTo>
                  <a:pt x="2658" y="4363"/>
                </a:lnTo>
                <a:close/>
                <a:moveTo>
                  <a:pt x="2645" y="4353"/>
                </a:moveTo>
                <a:lnTo>
                  <a:pt x="2651" y="4347"/>
                </a:lnTo>
                <a:lnTo>
                  <a:pt x="2651" y="4358"/>
                </a:lnTo>
                <a:lnTo>
                  <a:pt x="2645" y="4353"/>
                </a:lnTo>
                <a:close/>
                <a:moveTo>
                  <a:pt x="2635" y="4342"/>
                </a:moveTo>
                <a:lnTo>
                  <a:pt x="2644" y="4342"/>
                </a:lnTo>
                <a:lnTo>
                  <a:pt x="2639" y="4347"/>
                </a:lnTo>
                <a:lnTo>
                  <a:pt x="2635" y="4342"/>
                </a:lnTo>
                <a:close/>
                <a:moveTo>
                  <a:pt x="2176" y="4348"/>
                </a:moveTo>
                <a:lnTo>
                  <a:pt x="2170" y="4342"/>
                </a:lnTo>
                <a:lnTo>
                  <a:pt x="2180" y="4342"/>
                </a:lnTo>
                <a:lnTo>
                  <a:pt x="2176" y="4348"/>
                </a:lnTo>
                <a:close/>
                <a:moveTo>
                  <a:pt x="2161" y="4363"/>
                </a:moveTo>
                <a:lnTo>
                  <a:pt x="2161" y="4343"/>
                </a:lnTo>
                <a:lnTo>
                  <a:pt x="2170" y="4354"/>
                </a:lnTo>
                <a:lnTo>
                  <a:pt x="2161" y="4363"/>
                </a:lnTo>
                <a:close/>
                <a:moveTo>
                  <a:pt x="2147" y="4353"/>
                </a:moveTo>
                <a:lnTo>
                  <a:pt x="2153" y="4347"/>
                </a:lnTo>
                <a:lnTo>
                  <a:pt x="2153" y="4358"/>
                </a:lnTo>
                <a:lnTo>
                  <a:pt x="2147" y="4353"/>
                </a:lnTo>
                <a:close/>
                <a:moveTo>
                  <a:pt x="2153" y="4380"/>
                </a:moveTo>
                <a:lnTo>
                  <a:pt x="2153" y="4389"/>
                </a:lnTo>
                <a:lnTo>
                  <a:pt x="2149" y="4384"/>
                </a:lnTo>
                <a:lnTo>
                  <a:pt x="2153" y="4380"/>
                </a:lnTo>
                <a:close/>
                <a:moveTo>
                  <a:pt x="2173" y="4389"/>
                </a:moveTo>
                <a:lnTo>
                  <a:pt x="2180" y="4396"/>
                </a:lnTo>
                <a:lnTo>
                  <a:pt x="2166" y="4396"/>
                </a:lnTo>
                <a:lnTo>
                  <a:pt x="2173" y="4389"/>
                </a:lnTo>
                <a:close/>
                <a:moveTo>
                  <a:pt x="2206" y="4390"/>
                </a:moveTo>
                <a:lnTo>
                  <a:pt x="2213" y="4396"/>
                </a:lnTo>
                <a:lnTo>
                  <a:pt x="2200" y="4396"/>
                </a:lnTo>
                <a:lnTo>
                  <a:pt x="2206" y="4390"/>
                </a:lnTo>
                <a:close/>
                <a:moveTo>
                  <a:pt x="2236" y="4389"/>
                </a:moveTo>
                <a:lnTo>
                  <a:pt x="2242" y="4396"/>
                </a:lnTo>
                <a:lnTo>
                  <a:pt x="2229" y="4396"/>
                </a:lnTo>
                <a:lnTo>
                  <a:pt x="2236" y="4389"/>
                </a:lnTo>
                <a:close/>
                <a:moveTo>
                  <a:pt x="2268" y="4390"/>
                </a:moveTo>
                <a:lnTo>
                  <a:pt x="2274" y="4396"/>
                </a:lnTo>
                <a:lnTo>
                  <a:pt x="2263" y="4396"/>
                </a:lnTo>
                <a:lnTo>
                  <a:pt x="2268" y="4390"/>
                </a:lnTo>
                <a:close/>
                <a:moveTo>
                  <a:pt x="2297" y="4389"/>
                </a:moveTo>
                <a:lnTo>
                  <a:pt x="2304" y="4396"/>
                </a:lnTo>
                <a:lnTo>
                  <a:pt x="2290" y="4396"/>
                </a:lnTo>
                <a:lnTo>
                  <a:pt x="2297" y="4389"/>
                </a:lnTo>
                <a:close/>
                <a:moveTo>
                  <a:pt x="2331" y="4390"/>
                </a:moveTo>
                <a:lnTo>
                  <a:pt x="2337" y="4396"/>
                </a:lnTo>
                <a:lnTo>
                  <a:pt x="2325" y="4396"/>
                </a:lnTo>
                <a:lnTo>
                  <a:pt x="2331" y="4390"/>
                </a:lnTo>
                <a:close/>
                <a:moveTo>
                  <a:pt x="2360" y="4389"/>
                </a:moveTo>
                <a:lnTo>
                  <a:pt x="2367" y="4396"/>
                </a:lnTo>
                <a:lnTo>
                  <a:pt x="2353" y="4396"/>
                </a:lnTo>
                <a:lnTo>
                  <a:pt x="2360" y="4389"/>
                </a:lnTo>
                <a:close/>
                <a:moveTo>
                  <a:pt x="2392" y="4390"/>
                </a:moveTo>
                <a:lnTo>
                  <a:pt x="2399" y="4396"/>
                </a:lnTo>
                <a:lnTo>
                  <a:pt x="2387" y="4396"/>
                </a:lnTo>
                <a:lnTo>
                  <a:pt x="2392" y="4390"/>
                </a:lnTo>
                <a:close/>
                <a:moveTo>
                  <a:pt x="2423" y="4389"/>
                </a:moveTo>
                <a:lnTo>
                  <a:pt x="2428" y="4396"/>
                </a:lnTo>
                <a:lnTo>
                  <a:pt x="2416" y="4396"/>
                </a:lnTo>
                <a:lnTo>
                  <a:pt x="2423" y="4389"/>
                </a:lnTo>
                <a:close/>
                <a:moveTo>
                  <a:pt x="2455" y="4390"/>
                </a:moveTo>
                <a:lnTo>
                  <a:pt x="2461" y="4396"/>
                </a:lnTo>
                <a:lnTo>
                  <a:pt x="2449" y="4396"/>
                </a:lnTo>
                <a:lnTo>
                  <a:pt x="2455" y="4390"/>
                </a:lnTo>
                <a:close/>
                <a:moveTo>
                  <a:pt x="2484" y="4389"/>
                </a:moveTo>
                <a:lnTo>
                  <a:pt x="2491" y="4396"/>
                </a:lnTo>
                <a:lnTo>
                  <a:pt x="2477" y="4396"/>
                </a:lnTo>
                <a:lnTo>
                  <a:pt x="2484" y="4389"/>
                </a:lnTo>
                <a:close/>
                <a:moveTo>
                  <a:pt x="2518" y="4390"/>
                </a:moveTo>
                <a:lnTo>
                  <a:pt x="2523" y="4396"/>
                </a:lnTo>
                <a:lnTo>
                  <a:pt x="2512" y="4396"/>
                </a:lnTo>
                <a:lnTo>
                  <a:pt x="2518" y="4390"/>
                </a:lnTo>
                <a:close/>
                <a:moveTo>
                  <a:pt x="2546" y="4389"/>
                </a:moveTo>
                <a:lnTo>
                  <a:pt x="2553" y="4396"/>
                </a:lnTo>
                <a:lnTo>
                  <a:pt x="2540" y="4396"/>
                </a:lnTo>
                <a:lnTo>
                  <a:pt x="2546" y="4389"/>
                </a:lnTo>
                <a:close/>
                <a:moveTo>
                  <a:pt x="2579" y="4390"/>
                </a:moveTo>
                <a:lnTo>
                  <a:pt x="2585" y="4396"/>
                </a:lnTo>
                <a:lnTo>
                  <a:pt x="2573" y="4396"/>
                </a:lnTo>
                <a:lnTo>
                  <a:pt x="2579" y="4390"/>
                </a:lnTo>
                <a:close/>
                <a:moveTo>
                  <a:pt x="2608" y="4389"/>
                </a:moveTo>
                <a:lnTo>
                  <a:pt x="2615" y="4396"/>
                </a:lnTo>
                <a:lnTo>
                  <a:pt x="2602" y="4396"/>
                </a:lnTo>
                <a:lnTo>
                  <a:pt x="2608" y="4389"/>
                </a:lnTo>
                <a:close/>
                <a:moveTo>
                  <a:pt x="2641" y="4390"/>
                </a:moveTo>
                <a:lnTo>
                  <a:pt x="2647" y="4396"/>
                </a:lnTo>
                <a:lnTo>
                  <a:pt x="2636" y="4396"/>
                </a:lnTo>
                <a:lnTo>
                  <a:pt x="2641" y="4390"/>
                </a:lnTo>
                <a:close/>
                <a:moveTo>
                  <a:pt x="2670" y="4389"/>
                </a:moveTo>
                <a:lnTo>
                  <a:pt x="2677" y="4396"/>
                </a:lnTo>
                <a:lnTo>
                  <a:pt x="2664" y="4396"/>
                </a:lnTo>
                <a:lnTo>
                  <a:pt x="2670" y="4389"/>
                </a:lnTo>
                <a:close/>
                <a:moveTo>
                  <a:pt x="2675" y="4383"/>
                </a:moveTo>
                <a:lnTo>
                  <a:pt x="2682" y="4377"/>
                </a:lnTo>
                <a:lnTo>
                  <a:pt x="2682" y="4390"/>
                </a:lnTo>
                <a:lnTo>
                  <a:pt x="2675" y="4383"/>
                </a:lnTo>
                <a:close/>
                <a:moveTo>
                  <a:pt x="2677" y="4354"/>
                </a:moveTo>
                <a:lnTo>
                  <a:pt x="2682" y="4348"/>
                </a:lnTo>
                <a:lnTo>
                  <a:pt x="2682" y="4358"/>
                </a:lnTo>
                <a:lnTo>
                  <a:pt x="2677" y="4354"/>
                </a:lnTo>
                <a:close/>
                <a:moveTo>
                  <a:pt x="2673" y="4348"/>
                </a:moveTo>
                <a:lnTo>
                  <a:pt x="2667" y="4342"/>
                </a:lnTo>
                <a:lnTo>
                  <a:pt x="2679" y="4342"/>
                </a:lnTo>
                <a:lnTo>
                  <a:pt x="2673" y="4348"/>
                </a:lnTo>
                <a:close/>
                <a:moveTo>
                  <a:pt x="2142" y="4347"/>
                </a:moveTo>
                <a:lnTo>
                  <a:pt x="2138" y="4342"/>
                </a:lnTo>
                <a:lnTo>
                  <a:pt x="2147" y="4342"/>
                </a:lnTo>
                <a:lnTo>
                  <a:pt x="2142" y="4347"/>
                </a:lnTo>
                <a:close/>
                <a:moveTo>
                  <a:pt x="2122" y="4358"/>
                </a:moveTo>
                <a:lnTo>
                  <a:pt x="2118" y="4353"/>
                </a:lnTo>
                <a:lnTo>
                  <a:pt x="2122" y="4347"/>
                </a:lnTo>
                <a:lnTo>
                  <a:pt x="2122" y="4358"/>
                </a:lnTo>
                <a:close/>
                <a:moveTo>
                  <a:pt x="2139" y="4384"/>
                </a:moveTo>
                <a:lnTo>
                  <a:pt x="2131" y="4393"/>
                </a:lnTo>
                <a:lnTo>
                  <a:pt x="2131" y="4375"/>
                </a:lnTo>
                <a:lnTo>
                  <a:pt x="2139" y="4384"/>
                </a:lnTo>
                <a:close/>
                <a:moveTo>
                  <a:pt x="2150" y="4396"/>
                </a:moveTo>
                <a:lnTo>
                  <a:pt x="2139" y="4396"/>
                </a:lnTo>
                <a:lnTo>
                  <a:pt x="2144" y="4390"/>
                </a:lnTo>
                <a:lnTo>
                  <a:pt x="2150" y="4396"/>
                </a:lnTo>
                <a:close/>
                <a:moveTo>
                  <a:pt x="2712" y="4389"/>
                </a:moveTo>
                <a:lnTo>
                  <a:pt x="2709" y="4384"/>
                </a:lnTo>
                <a:lnTo>
                  <a:pt x="2712" y="4380"/>
                </a:lnTo>
                <a:lnTo>
                  <a:pt x="2712" y="4389"/>
                </a:lnTo>
                <a:close/>
                <a:moveTo>
                  <a:pt x="2710" y="4396"/>
                </a:moveTo>
                <a:lnTo>
                  <a:pt x="2698" y="4396"/>
                </a:lnTo>
                <a:lnTo>
                  <a:pt x="2704" y="4390"/>
                </a:lnTo>
                <a:lnTo>
                  <a:pt x="2710" y="4396"/>
                </a:lnTo>
                <a:close/>
                <a:moveTo>
                  <a:pt x="2690" y="4393"/>
                </a:moveTo>
                <a:lnTo>
                  <a:pt x="2690" y="4375"/>
                </a:lnTo>
                <a:lnTo>
                  <a:pt x="2698" y="4384"/>
                </a:lnTo>
                <a:lnTo>
                  <a:pt x="2690" y="4393"/>
                </a:lnTo>
                <a:close/>
                <a:moveTo>
                  <a:pt x="2113" y="4348"/>
                </a:moveTo>
                <a:lnTo>
                  <a:pt x="2107" y="4342"/>
                </a:lnTo>
                <a:lnTo>
                  <a:pt x="2118" y="4342"/>
                </a:lnTo>
                <a:lnTo>
                  <a:pt x="2113" y="4348"/>
                </a:lnTo>
                <a:close/>
                <a:moveTo>
                  <a:pt x="2098" y="4362"/>
                </a:moveTo>
                <a:lnTo>
                  <a:pt x="2098" y="4343"/>
                </a:lnTo>
                <a:lnTo>
                  <a:pt x="2107" y="4353"/>
                </a:lnTo>
                <a:lnTo>
                  <a:pt x="2098" y="4362"/>
                </a:lnTo>
                <a:close/>
                <a:moveTo>
                  <a:pt x="2111" y="4389"/>
                </a:moveTo>
                <a:lnTo>
                  <a:pt x="2117" y="4396"/>
                </a:lnTo>
                <a:lnTo>
                  <a:pt x="2104" y="4396"/>
                </a:lnTo>
                <a:lnTo>
                  <a:pt x="2111" y="4389"/>
                </a:lnTo>
                <a:close/>
                <a:moveTo>
                  <a:pt x="2719" y="4398"/>
                </a:moveTo>
                <a:lnTo>
                  <a:pt x="2719" y="4375"/>
                </a:lnTo>
                <a:lnTo>
                  <a:pt x="2742" y="4398"/>
                </a:lnTo>
                <a:lnTo>
                  <a:pt x="2719" y="4398"/>
                </a:lnTo>
                <a:close/>
                <a:moveTo>
                  <a:pt x="2712" y="4370"/>
                </a:moveTo>
                <a:lnTo>
                  <a:pt x="2704" y="4379"/>
                </a:lnTo>
                <a:lnTo>
                  <a:pt x="2691" y="4368"/>
                </a:lnTo>
                <a:lnTo>
                  <a:pt x="2702" y="4357"/>
                </a:lnTo>
                <a:lnTo>
                  <a:pt x="2712" y="4368"/>
                </a:lnTo>
                <a:lnTo>
                  <a:pt x="2712" y="4370"/>
                </a:lnTo>
                <a:close/>
                <a:moveTo>
                  <a:pt x="2690" y="4360"/>
                </a:moveTo>
                <a:lnTo>
                  <a:pt x="2690" y="4346"/>
                </a:lnTo>
                <a:lnTo>
                  <a:pt x="2697" y="4353"/>
                </a:lnTo>
                <a:lnTo>
                  <a:pt x="2690" y="4360"/>
                </a:lnTo>
                <a:close/>
                <a:moveTo>
                  <a:pt x="2697" y="4342"/>
                </a:moveTo>
                <a:lnTo>
                  <a:pt x="2706" y="4342"/>
                </a:lnTo>
                <a:lnTo>
                  <a:pt x="2702" y="4347"/>
                </a:lnTo>
                <a:lnTo>
                  <a:pt x="2697" y="4342"/>
                </a:lnTo>
                <a:close/>
                <a:moveTo>
                  <a:pt x="2091" y="4360"/>
                </a:moveTo>
                <a:lnTo>
                  <a:pt x="2084" y="4353"/>
                </a:lnTo>
                <a:lnTo>
                  <a:pt x="2091" y="4347"/>
                </a:lnTo>
                <a:lnTo>
                  <a:pt x="2091" y="4360"/>
                </a:lnTo>
                <a:close/>
                <a:moveTo>
                  <a:pt x="2080" y="4348"/>
                </a:moveTo>
                <a:lnTo>
                  <a:pt x="2075" y="4342"/>
                </a:lnTo>
                <a:lnTo>
                  <a:pt x="2084" y="4342"/>
                </a:lnTo>
                <a:lnTo>
                  <a:pt x="2080" y="4348"/>
                </a:lnTo>
                <a:close/>
                <a:moveTo>
                  <a:pt x="2075" y="4353"/>
                </a:moveTo>
                <a:lnTo>
                  <a:pt x="2067" y="4361"/>
                </a:lnTo>
                <a:lnTo>
                  <a:pt x="2067" y="4346"/>
                </a:lnTo>
                <a:lnTo>
                  <a:pt x="2075" y="4353"/>
                </a:lnTo>
                <a:close/>
                <a:moveTo>
                  <a:pt x="2080" y="4357"/>
                </a:moveTo>
                <a:lnTo>
                  <a:pt x="2091" y="4369"/>
                </a:lnTo>
                <a:lnTo>
                  <a:pt x="2091" y="4369"/>
                </a:lnTo>
                <a:lnTo>
                  <a:pt x="2082" y="4379"/>
                </a:lnTo>
                <a:lnTo>
                  <a:pt x="2070" y="4368"/>
                </a:lnTo>
                <a:lnTo>
                  <a:pt x="2080" y="4357"/>
                </a:lnTo>
                <a:close/>
                <a:moveTo>
                  <a:pt x="2091" y="4379"/>
                </a:moveTo>
                <a:lnTo>
                  <a:pt x="2091" y="4389"/>
                </a:lnTo>
                <a:lnTo>
                  <a:pt x="2087" y="4384"/>
                </a:lnTo>
                <a:lnTo>
                  <a:pt x="2091" y="4379"/>
                </a:lnTo>
                <a:close/>
                <a:moveTo>
                  <a:pt x="2088" y="4396"/>
                </a:moveTo>
                <a:lnTo>
                  <a:pt x="2075" y="4396"/>
                </a:lnTo>
                <a:lnTo>
                  <a:pt x="2082" y="4389"/>
                </a:lnTo>
                <a:lnTo>
                  <a:pt x="2088" y="4396"/>
                </a:lnTo>
                <a:close/>
                <a:moveTo>
                  <a:pt x="2866" y="4398"/>
                </a:moveTo>
                <a:lnTo>
                  <a:pt x="2820" y="4398"/>
                </a:lnTo>
                <a:lnTo>
                  <a:pt x="2843" y="4375"/>
                </a:lnTo>
                <a:lnTo>
                  <a:pt x="2866" y="4398"/>
                </a:lnTo>
                <a:close/>
                <a:moveTo>
                  <a:pt x="2814" y="4393"/>
                </a:moveTo>
                <a:lnTo>
                  <a:pt x="2814" y="4345"/>
                </a:lnTo>
                <a:lnTo>
                  <a:pt x="2838" y="4369"/>
                </a:lnTo>
                <a:lnTo>
                  <a:pt x="2814" y="4393"/>
                </a:lnTo>
                <a:close/>
                <a:moveTo>
                  <a:pt x="2807" y="4390"/>
                </a:moveTo>
                <a:lnTo>
                  <a:pt x="2786" y="4369"/>
                </a:lnTo>
                <a:lnTo>
                  <a:pt x="2807" y="4348"/>
                </a:lnTo>
                <a:lnTo>
                  <a:pt x="2807" y="4390"/>
                </a:lnTo>
                <a:close/>
                <a:moveTo>
                  <a:pt x="2804" y="4398"/>
                </a:moveTo>
                <a:lnTo>
                  <a:pt x="2759" y="4398"/>
                </a:lnTo>
                <a:lnTo>
                  <a:pt x="2781" y="4375"/>
                </a:lnTo>
                <a:lnTo>
                  <a:pt x="2804" y="4398"/>
                </a:lnTo>
                <a:close/>
                <a:moveTo>
                  <a:pt x="2752" y="4393"/>
                </a:moveTo>
                <a:lnTo>
                  <a:pt x="2752" y="4346"/>
                </a:lnTo>
                <a:lnTo>
                  <a:pt x="2776" y="4369"/>
                </a:lnTo>
                <a:lnTo>
                  <a:pt x="2752" y="4393"/>
                </a:lnTo>
                <a:close/>
                <a:moveTo>
                  <a:pt x="2745" y="4390"/>
                </a:moveTo>
                <a:lnTo>
                  <a:pt x="2724" y="4369"/>
                </a:lnTo>
                <a:lnTo>
                  <a:pt x="2745" y="4348"/>
                </a:lnTo>
                <a:lnTo>
                  <a:pt x="2745" y="4390"/>
                </a:lnTo>
                <a:close/>
                <a:moveTo>
                  <a:pt x="2706" y="4353"/>
                </a:moveTo>
                <a:lnTo>
                  <a:pt x="2712" y="4347"/>
                </a:lnTo>
                <a:lnTo>
                  <a:pt x="2712" y="4358"/>
                </a:lnTo>
                <a:lnTo>
                  <a:pt x="2706" y="4353"/>
                </a:lnTo>
                <a:close/>
                <a:moveTo>
                  <a:pt x="2698" y="4313"/>
                </a:moveTo>
                <a:lnTo>
                  <a:pt x="2677" y="4292"/>
                </a:lnTo>
                <a:lnTo>
                  <a:pt x="2698" y="4272"/>
                </a:lnTo>
                <a:lnTo>
                  <a:pt x="2698" y="4313"/>
                </a:lnTo>
                <a:close/>
                <a:moveTo>
                  <a:pt x="2695" y="4320"/>
                </a:moveTo>
                <a:lnTo>
                  <a:pt x="2650" y="4320"/>
                </a:lnTo>
                <a:lnTo>
                  <a:pt x="2672" y="4297"/>
                </a:lnTo>
                <a:lnTo>
                  <a:pt x="2695" y="4320"/>
                </a:lnTo>
                <a:close/>
                <a:moveTo>
                  <a:pt x="2636" y="4313"/>
                </a:moveTo>
                <a:lnTo>
                  <a:pt x="2615" y="4292"/>
                </a:lnTo>
                <a:lnTo>
                  <a:pt x="2636" y="4272"/>
                </a:lnTo>
                <a:lnTo>
                  <a:pt x="2636" y="4313"/>
                </a:lnTo>
                <a:close/>
                <a:moveTo>
                  <a:pt x="2633" y="4320"/>
                </a:moveTo>
                <a:lnTo>
                  <a:pt x="2587" y="4320"/>
                </a:lnTo>
                <a:lnTo>
                  <a:pt x="2610" y="4297"/>
                </a:lnTo>
                <a:lnTo>
                  <a:pt x="2633" y="4320"/>
                </a:lnTo>
                <a:close/>
                <a:moveTo>
                  <a:pt x="2573" y="4313"/>
                </a:moveTo>
                <a:lnTo>
                  <a:pt x="2552" y="4292"/>
                </a:lnTo>
                <a:lnTo>
                  <a:pt x="2573" y="4272"/>
                </a:lnTo>
                <a:lnTo>
                  <a:pt x="2573" y="4313"/>
                </a:lnTo>
                <a:close/>
                <a:moveTo>
                  <a:pt x="2571" y="4320"/>
                </a:moveTo>
                <a:lnTo>
                  <a:pt x="2524" y="4320"/>
                </a:lnTo>
                <a:lnTo>
                  <a:pt x="2548" y="4297"/>
                </a:lnTo>
                <a:lnTo>
                  <a:pt x="2571" y="4320"/>
                </a:lnTo>
                <a:close/>
                <a:moveTo>
                  <a:pt x="2512" y="4313"/>
                </a:moveTo>
                <a:lnTo>
                  <a:pt x="2491" y="4292"/>
                </a:lnTo>
                <a:lnTo>
                  <a:pt x="2512" y="4272"/>
                </a:lnTo>
                <a:lnTo>
                  <a:pt x="2512" y="4313"/>
                </a:lnTo>
                <a:close/>
                <a:moveTo>
                  <a:pt x="2508" y="4320"/>
                </a:moveTo>
                <a:lnTo>
                  <a:pt x="2463" y="4320"/>
                </a:lnTo>
                <a:lnTo>
                  <a:pt x="2485" y="4297"/>
                </a:lnTo>
                <a:lnTo>
                  <a:pt x="2508" y="4320"/>
                </a:lnTo>
                <a:close/>
                <a:moveTo>
                  <a:pt x="2449" y="4313"/>
                </a:moveTo>
                <a:lnTo>
                  <a:pt x="2428" y="4292"/>
                </a:lnTo>
                <a:lnTo>
                  <a:pt x="2449" y="4272"/>
                </a:lnTo>
                <a:lnTo>
                  <a:pt x="2449" y="4313"/>
                </a:lnTo>
                <a:close/>
                <a:moveTo>
                  <a:pt x="2447" y="4320"/>
                </a:moveTo>
                <a:lnTo>
                  <a:pt x="2401" y="4320"/>
                </a:lnTo>
                <a:lnTo>
                  <a:pt x="2424" y="4297"/>
                </a:lnTo>
                <a:lnTo>
                  <a:pt x="2447" y="4320"/>
                </a:lnTo>
                <a:close/>
                <a:moveTo>
                  <a:pt x="2395" y="4317"/>
                </a:moveTo>
                <a:lnTo>
                  <a:pt x="2395" y="4268"/>
                </a:lnTo>
                <a:lnTo>
                  <a:pt x="2418" y="4292"/>
                </a:lnTo>
                <a:lnTo>
                  <a:pt x="2395" y="4317"/>
                </a:lnTo>
                <a:close/>
                <a:moveTo>
                  <a:pt x="2387" y="4313"/>
                </a:moveTo>
                <a:lnTo>
                  <a:pt x="2366" y="4292"/>
                </a:lnTo>
                <a:lnTo>
                  <a:pt x="2387" y="4272"/>
                </a:lnTo>
                <a:lnTo>
                  <a:pt x="2387" y="4313"/>
                </a:lnTo>
                <a:close/>
                <a:moveTo>
                  <a:pt x="2384" y="4320"/>
                </a:moveTo>
                <a:lnTo>
                  <a:pt x="2338" y="4320"/>
                </a:lnTo>
                <a:lnTo>
                  <a:pt x="2361" y="4297"/>
                </a:lnTo>
                <a:lnTo>
                  <a:pt x="2384" y="4320"/>
                </a:lnTo>
                <a:close/>
                <a:moveTo>
                  <a:pt x="2332" y="4317"/>
                </a:moveTo>
                <a:lnTo>
                  <a:pt x="2332" y="4268"/>
                </a:lnTo>
                <a:lnTo>
                  <a:pt x="2356" y="4292"/>
                </a:lnTo>
                <a:lnTo>
                  <a:pt x="2332" y="4317"/>
                </a:lnTo>
                <a:close/>
                <a:moveTo>
                  <a:pt x="2325" y="4313"/>
                </a:moveTo>
                <a:lnTo>
                  <a:pt x="2304" y="4292"/>
                </a:lnTo>
                <a:lnTo>
                  <a:pt x="2325" y="4272"/>
                </a:lnTo>
                <a:lnTo>
                  <a:pt x="2325" y="4313"/>
                </a:lnTo>
                <a:close/>
                <a:moveTo>
                  <a:pt x="2322" y="4320"/>
                </a:moveTo>
                <a:lnTo>
                  <a:pt x="2277" y="4320"/>
                </a:lnTo>
                <a:lnTo>
                  <a:pt x="2299" y="4297"/>
                </a:lnTo>
                <a:lnTo>
                  <a:pt x="2322" y="4320"/>
                </a:lnTo>
                <a:close/>
                <a:moveTo>
                  <a:pt x="2263" y="4313"/>
                </a:moveTo>
                <a:lnTo>
                  <a:pt x="2242" y="4292"/>
                </a:lnTo>
                <a:lnTo>
                  <a:pt x="2263" y="4272"/>
                </a:lnTo>
                <a:lnTo>
                  <a:pt x="2263" y="4313"/>
                </a:lnTo>
                <a:close/>
                <a:moveTo>
                  <a:pt x="2260" y="4320"/>
                </a:moveTo>
                <a:lnTo>
                  <a:pt x="2214" y="4320"/>
                </a:lnTo>
                <a:lnTo>
                  <a:pt x="2237" y="4297"/>
                </a:lnTo>
                <a:lnTo>
                  <a:pt x="2260" y="4320"/>
                </a:lnTo>
                <a:close/>
                <a:moveTo>
                  <a:pt x="2200" y="4313"/>
                </a:moveTo>
                <a:lnTo>
                  <a:pt x="2179" y="4292"/>
                </a:lnTo>
                <a:lnTo>
                  <a:pt x="2200" y="4272"/>
                </a:lnTo>
                <a:lnTo>
                  <a:pt x="2200" y="4313"/>
                </a:lnTo>
                <a:close/>
                <a:moveTo>
                  <a:pt x="2198" y="4320"/>
                </a:moveTo>
                <a:lnTo>
                  <a:pt x="2151" y="4320"/>
                </a:lnTo>
                <a:lnTo>
                  <a:pt x="2175" y="4297"/>
                </a:lnTo>
                <a:lnTo>
                  <a:pt x="2198" y="4320"/>
                </a:lnTo>
                <a:close/>
                <a:moveTo>
                  <a:pt x="2139" y="4314"/>
                </a:moveTo>
                <a:lnTo>
                  <a:pt x="2117" y="4292"/>
                </a:lnTo>
                <a:lnTo>
                  <a:pt x="2139" y="4270"/>
                </a:lnTo>
                <a:lnTo>
                  <a:pt x="2139" y="4314"/>
                </a:lnTo>
                <a:close/>
                <a:moveTo>
                  <a:pt x="2134" y="4320"/>
                </a:moveTo>
                <a:lnTo>
                  <a:pt x="2089" y="4320"/>
                </a:lnTo>
                <a:lnTo>
                  <a:pt x="2111" y="4297"/>
                </a:lnTo>
                <a:lnTo>
                  <a:pt x="2134" y="4320"/>
                </a:lnTo>
                <a:close/>
                <a:moveTo>
                  <a:pt x="2076" y="4384"/>
                </a:moveTo>
                <a:lnTo>
                  <a:pt x="2067" y="4393"/>
                </a:lnTo>
                <a:lnTo>
                  <a:pt x="2067" y="4375"/>
                </a:lnTo>
                <a:lnTo>
                  <a:pt x="2076" y="4384"/>
                </a:lnTo>
                <a:close/>
                <a:moveTo>
                  <a:pt x="2055" y="4426"/>
                </a:moveTo>
                <a:lnTo>
                  <a:pt x="2055" y="4467"/>
                </a:lnTo>
                <a:lnTo>
                  <a:pt x="2034" y="4446"/>
                </a:lnTo>
                <a:lnTo>
                  <a:pt x="2055" y="4426"/>
                </a:lnTo>
                <a:close/>
                <a:moveTo>
                  <a:pt x="2063" y="4422"/>
                </a:moveTo>
                <a:lnTo>
                  <a:pt x="2087" y="4446"/>
                </a:lnTo>
                <a:lnTo>
                  <a:pt x="2063" y="4471"/>
                </a:lnTo>
                <a:lnTo>
                  <a:pt x="2063" y="4422"/>
                </a:lnTo>
                <a:close/>
                <a:moveTo>
                  <a:pt x="2070" y="4420"/>
                </a:moveTo>
                <a:lnTo>
                  <a:pt x="2099" y="4420"/>
                </a:lnTo>
                <a:lnTo>
                  <a:pt x="2099" y="4434"/>
                </a:lnTo>
                <a:lnTo>
                  <a:pt x="2092" y="4442"/>
                </a:lnTo>
                <a:lnTo>
                  <a:pt x="2070" y="4420"/>
                </a:lnTo>
                <a:close/>
                <a:moveTo>
                  <a:pt x="2099" y="4444"/>
                </a:moveTo>
                <a:lnTo>
                  <a:pt x="2099" y="4449"/>
                </a:lnTo>
                <a:lnTo>
                  <a:pt x="2097" y="4446"/>
                </a:lnTo>
                <a:lnTo>
                  <a:pt x="2099" y="4444"/>
                </a:lnTo>
                <a:close/>
                <a:moveTo>
                  <a:pt x="2106" y="4437"/>
                </a:moveTo>
                <a:lnTo>
                  <a:pt x="2114" y="4429"/>
                </a:lnTo>
                <a:lnTo>
                  <a:pt x="2118" y="4434"/>
                </a:lnTo>
                <a:lnTo>
                  <a:pt x="2118" y="4459"/>
                </a:lnTo>
                <a:lnTo>
                  <a:pt x="2114" y="4464"/>
                </a:lnTo>
                <a:lnTo>
                  <a:pt x="2106" y="4456"/>
                </a:lnTo>
                <a:lnTo>
                  <a:pt x="2106" y="4437"/>
                </a:lnTo>
                <a:close/>
                <a:moveTo>
                  <a:pt x="2109" y="4468"/>
                </a:moveTo>
                <a:lnTo>
                  <a:pt x="2106" y="4471"/>
                </a:lnTo>
                <a:lnTo>
                  <a:pt x="2106" y="4466"/>
                </a:lnTo>
                <a:lnTo>
                  <a:pt x="2109" y="4468"/>
                </a:lnTo>
                <a:close/>
                <a:moveTo>
                  <a:pt x="2684" y="4464"/>
                </a:moveTo>
                <a:lnTo>
                  <a:pt x="2697" y="4451"/>
                </a:lnTo>
                <a:lnTo>
                  <a:pt x="2719" y="4474"/>
                </a:lnTo>
                <a:lnTo>
                  <a:pt x="2684" y="4474"/>
                </a:lnTo>
                <a:lnTo>
                  <a:pt x="2684" y="4464"/>
                </a:lnTo>
                <a:close/>
                <a:moveTo>
                  <a:pt x="2759" y="4451"/>
                </a:moveTo>
                <a:lnTo>
                  <a:pt x="2782" y="4474"/>
                </a:lnTo>
                <a:lnTo>
                  <a:pt x="2735" y="4474"/>
                </a:lnTo>
                <a:lnTo>
                  <a:pt x="2759" y="4451"/>
                </a:lnTo>
                <a:close/>
                <a:moveTo>
                  <a:pt x="2821" y="4451"/>
                </a:moveTo>
                <a:lnTo>
                  <a:pt x="2844" y="4474"/>
                </a:lnTo>
                <a:lnTo>
                  <a:pt x="2798" y="4474"/>
                </a:lnTo>
                <a:lnTo>
                  <a:pt x="2821" y="4451"/>
                </a:lnTo>
                <a:close/>
                <a:moveTo>
                  <a:pt x="2882" y="4451"/>
                </a:moveTo>
                <a:lnTo>
                  <a:pt x="2906" y="4474"/>
                </a:lnTo>
                <a:lnTo>
                  <a:pt x="2860" y="4474"/>
                </a:lnTo>
                <a:lnTo>
                  <a:pt x="2882" y="4451"/>
                </a:lnTo>
                <a:close/>
                <a:moveTo>
                  <a:pt x="2909" y="4467"/>
                </a:moveTo>
                <a:lnTo>
                  <a:pt x="2888" y="4446"/>
                </a:lnTo>
                <a:lnTo>
                  <a:pt x="2909" y="4426"/>
                </a:lnTo>
                <a:lnTo>
                  <a:pt x="2909" y="4467"/>
                </a:lnTo>
                <a:close/>
                <a:moveTo>
                  <a:pt x="2884" y="4442"/>
                </a:moveTo>
                <a:lnTo>
                  <a:pt x="2862" y="4420"/>
                </a:lnTo>
                <a:lnTo>
                  <a:pt x="2904" y="4420"/>
                </a:lnTo>
                <a:lnTo>
                  <a:pt x="2884" y="4442"/>
                </a:lnTo>
                <a:close/>
                <a:moveTo>
                  <a:pt x="2843" y="4364"/>
                </a:moveTo>
                <a:lnTo>
                  <a:pt x="2821" y="4342"/>
                </a:lnTo>
                <a:lnTo>
                  <a:pt x="2865" y="4342"/>
                </a:lnTo>
                <a:lnTo>
                  <a:pt x="2843" y="4364"/>
                </a:lnTo>
                <a:close/>
                <a:moveTo>
                  <a:pt x="2781" y="4364"/>
                </a:moveTo>
                <a:lnTo>
                  <a:pt x="2760" y="4342"/>
                </a:lnTo>
                <a:lnTo>
                  <a:pt x="2803" y="4342"/>
                </a:lnTo>
                <a:lnTo>
                  <a:pt x="2781" y="4364"/>
                </a:lnTo>
                <a:close/>
                <a:moveTo>
                  <a:pt x="2719" y="4363"/>
                </a:moveTo>
                <a:lnTo>
                  <a:pt x="2719" y="4342"/>
                </a:lnTo>
                <a:lnTo>
                  <a:pt x="2740" y="4342"/>
                </a:lnTo>
                <a:lnTo>
                  <a:pt x="2719" y="4363"/>
                </a:lnTo>
                <a:close/>
                <a:moveTo>
                  <a:pt x="2858" y="4297"/>
                </a:moveTo>
                <a:lnTo>
                  <a:pt x="2881" y="4320"/>
                </a:lnTo>
                <a:lnTo>
                  <a:pt x="2836" y="4320"/>
                </a:lnTo>
                <a:lnTo>
                  <a:pt x="2858" y="4297"/>
                </a:lnTo>
                <a:close/>
                <a:moveTo>
                  <a:pt x="2885" y="4313"/>
                </a:moveTo>
                <a:lnTo>
                  <a:pt x="2864" y="4292"/>
                </a:lnTo>
                <a:lnTo>
                  <a:pt x="2885" y="4272"/>
                </a:lnTo>
                <a:lnTo>
                  <a:pt x="2885" y="4313"/>
                </a:lnTo>
                <a:close/>
                <a:moveTo>
                  <a:pt x="2858" y="4287"/>
                </a:moveTo>
                <a:lnTo>
                  <a:pt x="2837" y="4266"/>
                </a:lnTo>
                <a:lnTo>
                  <a:pt x="2880" y="4266"/>
                </a:lnTo>
                <a:lnTo>
                  <a:pt x="2858" y="4287"/>
                </a:lnTo>
                <a:close/>
                <a:moveTo>
                  <a:pt x="2797" y="4287"/>
                </a:moveTo>
                <a:lnTo>
                  <a:pt x="2775" y="4266"/>
                </a:lnTo>
                <a:lnTo>
                  <a:pt x="2818" y="4266"/>
                </a:lnTo>
                <a:lnTo>
                  <a:pt x="2797" y="4287"/>
                </a:lnTo>
                <a:close/>
                <a:moveTo>
                  <a:pt x="2734" y="4287"/>
                </a:moveTo>
                <a:lnTo>
                  <a:pt x="2712" y="4266"/>
                </a:lnTo>
                <a:lnTo>
                  <a:pt x="2756" y="4266"/>
                </a:lnTo>
                <a:lnTo>
                  <a:pt x="2734" y="4287"/>
                </a:lnTo>
                <a:close/>
                <a:moveTo>
                  <a:pt x="2672" y="4287"/>
                </a:moveTo>
                <a:lnTo>
                  <a:pt x="2651" y="4266"/>
                </a:lnTo>
                <a:lnTo>
                  <a:pt x="2694" y="4266"/>
                </a:lnTo>
                <a:lnTo>
                  <a:pt x="2672" y="4287"/>
                </a:lnTo>
                <a:close/>
                <a:moveTo>
                  <a:pt x="2610" y="4287"/>
                </a:moveTo>
                <a:lnTo>
                  <a:pt x="2588" y="4266"/>
                </a:lnTo>
                <a:lnTo>
                  <a:pt x="2631" y="4266"/>
                </a:lnTo>
                <a:lnTo>
                  <a:pt x="2610" y="4287"/>
                </a:lnTo>
                <a:close/>
                <a:moveTo>
                  <a:pt x="2548" y="4287"/>
                </a:moveTo>
                <a:lnTo>
                  <a:pt x="2526" y="4266"/>
                </a:lnTo>
                <a:lnTo>
                  <a:pt x="2570" y="4266"/>
                </a:lnTo>
                <a:lnTo>
                  <a:pt x="2548" y="4287"/>
                </a:lnTo>
                <a:close/>
                <a:moveTo>
                  <a:pt x="2485" y="4287"/>
                </a:moveTo>
                <a:lnTo>
                  <a:pt x="2464" y="4266"/>
                </a:lnTo>
                <a:lnTo>
                  <a:pt x="2507" y="4266"/>
                </a:lnTo>
                <a:lnTo>
                  <a:pt x="2485" y="4287"/>
                </a:lnTo>
                <a:close/>
                <a:moveTo>
                  <a:pt x="2424" y="4287"/>
                </a:moveTo>
                <a:lnTo>
                  <a:pt x="2402" y="4266"/>
                </a:lnTo>
                <a:lnTo>
                  <a:pt x="2445" y="4266"/>
                </a:lnTo>
                <a:lnTo>
                  <a:pt x="2424" y="4287"/>
                </a:lnTo>
                <a:close/>
                <a:moveTo>
                  <a:pt x="2383" y="4266"/>
                </a:moveTo>
                <a:lnTo>
                  <a:pt x="2361" y="4287"/>
                </a:lnTo>
                <a:lnTo>
                  <a:pt x="2339" y="4266"/>
                </a:lnTo>
                <a:lnTo>
                  <a:pt x="2383" y="4266"/>
                </a:lnTo>
                <a:close/>
                <a:moveTo>
                  <a:pt x="2321" y="4266"/>
                </a:moveTo>
                <a:lnTo>
                  <a:pt x="2299" y="4287"/>
                </a:lnTo>
                <a:lnTo>
                  <a:pt x="2278" y="4266"/>
                </a:lnTo>
                <a:lnTo>
                  <a:pt x="2321" y="4266"/>
                </a:lnTo>
                <a:close/>
                <a:moveTo>
                  <a:pt x="2237" y="4287"/>
                </a:moveTo>
                <a:lnTo>
                  <a:pt x="2215" y="4266"/>
                </a:lnTo>
                <a:lnTo>
                  <a:pt x="2258" y="4266"/>
                </a:lnTo>
                <a:lnTo>
                  <a:pt x="2237" y="4287"/>
                </a:lnTo>
                <a:close/>
                <a:moveTo>
                  <a:pt x="2175" y="4287"/>
                </a:moveTo>
                <a:lnTo>
                  <a:pt x="2153" y="4266"/>
                </a:lnTo>
                <a:lnTo>
                  <a:pt x="2197" y="4266"/>
                </a:lnTo>
                <a:lnTo>
                  <a:pt x="2175" y="4287"/>
                </a:lnTo>
                <a:close/>
                <a:moveTo>
                  <a:pt x="2111" y="4287"/>
                </a:moveTo>
                <a:lnTo>
                  <a:pt x="2090" y="4266"/>
                </a:lnTo>
                <a:lnTo>
                  <a:pt x="2133" y="4266"/>
                </a:lnTo>
                <a:lnTo>
                  <a:pt x="2111" y="4287"/>
                </a:lnTo>
                <a:close/>
                <a:moveTo>
                  <a:pt x="2060" y="4342"/>
                </a:moveTo>
                <a:lnTo>
                  <a:pt x="2060" y="4357"/>
                </a:lnTo>
                <a:lnTo>
                  <a:pt x="2044" y="4341"/>
                </a:lnTo>
                <a:lnTo>
                  <a:pt x="2060" y="4341"/>
                </a:lnTo>
                <a:lnTo>
                  <a:pt x="2060" y="4342"/>
                </a:lnTo>
                <a:lnTo>
                  <a:pt x="2060" y="4342"/>
                </a:lnTo>
                <a:close/>
                <a:moveTo>
                  <a:pt x="2003" y="4362"/>
                </a:moveTo>
                <a:lnTo>
                  <a:pt x="1981" y="4341"/>
                </a:lnTo>
                <a:lnTo>
                  <a:pt x="2024" y="4341"/>
                </a:lnTo>
                <a:lnTo>
                  <a:pt x="2003" y="4362"/>
                </a:lnTo>
                <a:close/>
                <a:moveTo>
                  <a:pt x="1966" y="4390"/>
                </a:moveTo>
                <a:lnTo>
                  <a:pt x="1944" y="4368"/>
                </a:lnTo>
                <a:lnTo>
                  <a:pt x="1966" y="4346"/>
                </a:lnTo>
                <a:lnTo>
                  <a:pt x="1966" y="4390"/>
                </a:lnTo>
                <a:close/>
                <a:moveTo>
                  <a:pt x="1974" y="4343"/>
                </a:moveTo>
                <a:lnTo>
                  <a:pt x="1997" y="4368"/>
                </a:lnTo>
                <a:lnTo>
                  <a:pt x="1974" y="4391"/>
                </a:lnTo>
                <a:lnTo>
                  <a:pt x="1974" y="4343"/>
                </a:lnTo>
                <a:close/>
                <a:moveTo>
                  <a:pt x="1939" y="4362"/>
                </a:moveTo>
                <a:lnTo>
                  <a:pt x="1919" y="4341"/>
                </a:lnTo>
                <a:lnTo>
                  <a:pt x="1961" y="4341"/>
                </a:lnTo>
                <a:lnTo>
                  <a:pt x="1939" y="4362"/>
                </a:lnTo>
                <a:close/>
                <a:moveTo>
                  <a:pt x="1939" y="4372"/>
                </a:moveTo>
                <a:lnTo>
                  <a:pt x="1963" y="4396"/>
                </a:lnTo>
                <a:lnTo>
                  <a:pt x="1916" y="4396"/>
                </a:lnTo>
                <a:lnTo>
                  <a:pt x="1939" y="4372"/>
                </a:lnTo>
                <a:close/>
                <a:moveTo>
                  <a:pt x="2003" y="4372"/>
                </a:moveTo>
                <a:lnTo>
                  <a:pt x="2026" y="4396"/>
                </a:lnTo>
                <a:lnTo>
                  <a:pt x="1980" y="4396"/>
                </a:lnTo>
                <a:lnTo>
                  <a:pt x="2003" y="4372"/>
                </a:lnTo>
                <a:close/>
                <a:moveTo>
                  <a:pt x="2060" y="4377"/>
                </a:moveTo>
                <a:lnTo>
                  <a:pt x="2060" y="4396"/>
                </a:lnTo>
                <a:lnTo>
                  <a:pt x="2043" y="4396"/>
                </a:lnTo>
                <a:lnTo>
                  <a:pt x="2060" y="4377"/>
                </a:lnTo>
                <a:close/>
                <a:moveTo>
                  <a:pt x="1905" y="4442"/>
                </a:moveTo>
                <a:lnTo>
                  <a:pt x="1883" y="4420"/>
                </a:lnTo>
                <a:lnTo>
                  <a:pt x="1926" y="4420"/>
                </a:lnTo>
                <a:lnTo>
                  <a:pt x="1905" y="4442"/>
                </a:lnTo>
                <a:close/>
                <a:moveTo>
                  <a:pt x="1905" y="4451"/>
                </a:moveTo>
                <a:lnTo>
                  <a:pt x="1928" y="4474"/>
                </a:lnTo>
                <a:lnTo>
                  <a:pt x="1881" y="4474"/>
                </a:lnTo>
                <a:lnTo>
                  <a:pt x="1905" y="4451"/>
                </a:lnTo>
                <a:close/>
                <a:moveTo>
                  <a:pt x="1967" y="4451"/>
                </a:moveTo>
                <a:lnTo>
                  <a:pt x="1990" y="4474"/>
                </a:lnTo>
                <a:lnTo>
                  <a:pt x="1945" y="4474"/>
                </a:lnTo>
                <a:lnTo>
                  <a:pt x="1967" y="4451"/>
                </a:lnTo>
                <a:close/>
                <a:moveTo>
                  <a:pt x="2030" y="4451"/>
                </a:moveTo>
                <a:lnTo>
                  <a:pt x="2053" y="4474"/>
                </a:lnTo>
                <a:lnTo>
                  <a:pt x="2007" y="4474"/>
                </a:lnTo>
                <a:lnTo>
                  <a:pt x="2030" y="4451"/>
                </a:lnTo>
                <a:close/>
                <a:moveTo>
                  <a:pt x="2092" y="4451"/>
                </a:moveTo>
                <a:lnTo>
                  <a:pt x="2099" y="4459"/>
                </a:lnTo>
                <a:lnTo>
                  <a:pt x="2099" y="4474"/>
                </a:lnTo>
                <a:lnTo>
                  <a:pt x="2099" y="4474"/>
                </a:lnTo>
                <a:lnTo>
                  <a:pt x="2099" y="4474"/>
                </a:lnTo>
                <a:lnTo>
                  <a:pt x="2069" y="4474"/>
                </a:lnTo>
                <a:lnTo>
                  <a:pt x="2092" y="4451"/>
                </a:lnTo>
                <a:close/>
                <a:moveTo>
                  <a:pt x="2399" y="3870"/>
                </a:moveTo>
                <a:lnTo>
                  <a:pt x="2399" y="3870"/>
                </a:lnTo>
                <a:lnTo>
                  <a:pt x="2399" y="3866"/>
                </a:lnTo>
                <a:lnTo>
                  <a:pt x="2399" y="3866"/>
                </a:lnTo>
                <a:lnTo>
                  <a:pt x="2403" y="3865"/>
                </a:lnTo>
                <a:lnTo>
                  <a:pt x="2406" y="3864"/>
                </a:lnTo>
                <a:lnTo>
                  <a:pt x="2409" y="3861"/>
                </a:lnTo>
                <a:lnTo>
                  <a:pt x="2409" y="3861"/>
                </a:lnTo>
                <a:lnTo>
                  <a:pt x="2411" y="3873"/>
                </a:lnTo>
                <a:lnTo>
                  <a:pt x="2411" y="3873"/>
                </a:lnTo>
                <a:lnTo>
                  <a:pt x="2412" y="3876"/>
                </a:lnTo>
                <a:lnTo>
                  <a:pt x="2411" y="3880"/>
                </a:lnTo>
                <a:lnTo>
                  <a:pt x="2411" y="3880"/>
                </a:lnTo>
                <a:lnTo>
                  <a:pt x="2410" y="3881"/>
                </a:lnTo>
                <a:lnTo>
                  <a:pt x="2409" y="3881"/>
                </a:lnTo>
                <a:lnTo>
                  <a:pt x="2407" y="3881"/>
                </a:lnTo>
                <a:lnTo>
                  <a:pt x="2397" y="3880"/>
                </a:lnTo>
                <a:lnTo>
                  <a:pt x="2397" y="3880"/>
                </a:lnTo>
                <a:lnTo>
                  <a:pt x="2398" y="3876"/>
                </a:lnTo>
                <a:lnTo>
                  <a:pt x="2399" y="3870"/>
                </a:lnTo>
                <a:lnTo>
                  <a:pt x="2399" y="3870"/>
                </a:lnTo>
                <a:close/>
                <a:moveTo>
                  <a:pt x="2306" y="3984"/>
                </a:moveTo>
                <a:lnTo>
                  <a:pt x="2306" y="3984"/>
                </a:lnTo>
                <a:lnTo>
                  <a:pt x="2304" y="3984"/>
                </a:lnTo>
                <a:lnTo>
                  <a:pt x="2301" y="3981"/>
                </a:lnTo>
                <a:lnTo>
                  <a:pt x="2301" y="3981"/>
                </a:lnTo>
                <a:lnTo>
                  <a:pt x="2299" y="3976"/>
                </a:lnTo>
                <a:lnTo>
                  <a:pt x="2296" y="3967"/>
                </a:lnTo>
                <a:lnTo>
                  <a:pt x="2294" y="3955"/>
                </a:lnTo>
                <a:lnTo>
                  <a:pt x="2293" y="3946"/>
                </a:lnTo>
                <a:lnTo>
                  <a:pt x="2300" y="3947"/>
                </a:lnTo>
                <a:lnTo>
                  <a:pt x="2300" y="3947"/>
                </a:lnTo>
                <a:lnTo>
                  <a:pt x="2303" y="3943"/>
                </a:lnTo>
                <a:lnTo>
                  <a:pt x="2309" y="3937"/>
                </a:lnTo>
                <a:lnTo>
                  <a:pt x="2309" y="3937"/>
                </a:lnTo>
                <a:lnTo>
                  <a:pt x="2310" y="3934"/>
                </a:lnTo>
                <a:lnTo>
                  <a:pt x="2311" y="3934"/>
                </a:lnTo>
                <a:lnTo>
                  <a:pt x="2314" y="3934"/>
                </a:lnTo>
                <a:lnTo>
                  <a:pt x="2314" y="3934"/>
                </a:lnTo>
                <a:lnTo>
                  <a:pt x="2315" y="3944"/>
                </a:lnTo>
                <a:lnTo>
                  <a:pt x="2314" y="3953"/>
                </a:lnTo>
                <a:lnTo>
                  <a:pt x="2312" y="3966"/>
                </a:lnTo>
                <a:lnTo>
                  <a:pt x="2312" y="3966"/>
                </a:lnTo>
                <a:lnTo>
                  <a:pt x="2311" y="3970"/>
                </a:lnTo>
                <a:lnTo>
                  <a:pt x="2309" y="3975"/>
                </a:lnTo>
                <a:lnTo>
                  <a:pt x="2309" y="3975"/>
                </a:lnTo>
                <a:lnTo>
                  <a:pt x="2309" y="3982"/>
                </a:lnTo>
                <a:lnTo>
                  <a:pt x="2309" y="3988"/>
                </a:lnTo>
                <a:lnTo>
                  <a:pt x="2309" y="3988"/>
                </a:lnTo>
                <a:lnTo>
                  <a:pt x="2309" y="3988"/>
                </a:lnTo>
                <a:lnTo>
                  <a:pt x="2309" y="3988"/>
                </a:lnTo>
                <a:lnTo>
                  <a:pt x="2309" y="3988"/>
                </a:lnTo>
                <a:lnTo>
                  <a:pt x="2309" y="3988"/>
                </a:lnTo>
                <a:lnTo>
                  <a:pt x="2307" y="3985"/>
                </a:lnTo>
                <a:lnTo>
                  <a:pt x="2306" y="3984"/>
                </a:lnTo>
                <a:lnTo>
                  <a:pt x="2306" y="3984"/>
                </a:lnTo>
                <a:close/>
                <a:moveTo>
                  <a:pt x="2323" y="4247"/>
                </a:moveTo>
                <a:lnTo>
                  <a:pt x="2324" y="4236"/>
                </a:lnTo>
                <a:lnTo>
                  <a:pt x="2324" y="4236"/>
                </a:lnTo>
                <a:lnTo>
                  <a:pt x="2325" y="4233"/>
                </a:lnTo>
                <a:lnTo>
                  <a:pt x="2328" y="4228"/>
                </a:lnTo>
                <a:lnTo>
                  <a:pt x="2328" y="4228"/>
                </a:lnTo>
                <a:lnTo>
                  <a:pt x="2328" y="4224"/>
                </a:lnTo>
                <a:lnTo>
                  <a:pt x="2326" y="4221"/>
                </a:lnTo>
                <a:lnTo>
                  <a:pt x="2324" y="4215"/>
                </a:lnTo>
                <a:lnTo>
                  <a:pt x="2324" y="4215"/>
                </a:lnTo>
                <a:lnTo>
                  <a:pt x="2324" y="4212"/>
                </a:lnTo>
                <a:lnTo>
                  <a:pt x="2325" y="4209"/>
                </a:lnTo>
                <a:lnTo>
                  <a:pt x="2328" y="4207"/>
                </a:lnTo>
                <a:lnTo>
                  <a:pt x="2328" y="4207"/>
                </a:lnTo>
                <a:lnTo>
                  <a:pt x="2328" y="4164"/>
                </a:lnTo>
                <a:lnTo>
                  <a:pt x="2328" y="4164"/>
                </a:lnTo>
                <a:lnTo>
                  <a:pt x="2328" y="4151"/>
                </a:lnTo>
                <a:lnTo>
                  <a:pt x="2329" y="4144"/>
                </a:lnTo>
                <a:lnTo>
                  <a:pt x="2329" y="4144"/>
                </a:lnTo>
                <a:lnTo>
                  <a:pt x="2331" y="4139"/>
                </a:lnTo>
                <a:lnTo>
                  <a:pt x="2333" y="4135"/>
                </a:lnTo>
                <a:lnTo>
                  <a:pt x="2336" y="4128"/>
                </a:lnTo>
                <a:lnTo>
                  <a:pt x="2336" y="4128"/>
                </a:lnTo>
                <a:lnTo>
                  <a:pt x="2337" y="4100"/>
                </a:lnTo>
                <a:lnTo>
                  <a:pt x="2337" y="4100"/>
                </a:lnTo>
                <a:lnTo>
                  <a:pt x="2348" y="4072"/>
                </a:lnTo>
                <a:lnTo>
                  <a:pt x="2348" y="4072"/>
                </a:lnTo>
                <a:lnTo>
                  <a:pt x="2351" y="4066"/>
                </a:lnTo>
                <a:lnTo>
                  <a:pt x="2351" y="4065"/>
                </a:lnTo>
                <a:lnTo>
                  <a:pt x="2353" y="4065"/>
                </a:lnTo>
                <a:lnTo>
                  <a:pt x="2353" y="4065"/>
                </a:lnTo>
                <a:lnTo>
                  <a:pt x="2354" y="4065"/>
                </a:lnTo>
                <a:lnTo>
                  <a:pt x="2355" y="4066"/>
                </a:lnTo>
                <a:lnTo>
                  <a:pt x="2356" y="4069"/>
                </a:lnTo>
                <a:lnTo>
                  <a:pt x="2359" y="4073"/>
                </a:lnTo>
                <a:lnTo>
                  <a:pt x="2359" y="4073"/>
                </a:lnTo>
                <a:lnTo>
                  <a:pt x="2359" y="4097"/>
                </a:lnTo>
                <a:lnTo>
                  <a:pt x="2359" y="4097"/>
                </a:lnTo>
                <a:lnTo>
                  <a:pt x="2360" y="4100"/>
                </a:lnTo>
                <a:lnTo>
                  <a:pt x="2362" y="4106"/>
                </a:lnTo>
                <a:lnTo>
                  <a:pt x="2365" y="4113"/>
                </a:lnTo>
                <a:lnTo>
                  <a:pt x="2366" y="4116"/>
                </a:lnTo>
                <a:lnTo>
                  <a:pt x="2366" y="4116"/>
                </a:lnTo>
                <a:lnTo>
                  <a:pt x="2368" y="4128"/>
                </a:lnTo>
                <a:lnTo>
                  <a:pt x="2370" y="4136"/>
                </a:lnTo>
                <a:lnTo>
                  <a:pt x="2373" y="4175"/>
                </a:lnTo>
                <a:lnTo>
                  <a:pt x="2373" y="4175"/>
                </a:lnTo>
                <a:lnTo>
                  <a:pt x="2373" y="4183"/>
                </a:lnTo>
                <a:lnTo>
                  <a:pt x="2372" y="4195"/>
                </a:lnTo>
                <a:lnTo>
                  <a:pt x="2372" y="4195"/>
                </a:lnTo>
                <a:lnTo>
                  <a:pt x="2372" y="4199"/>
                </a:lnTo>
                <a:lnTo>
                  <a:pt x="2373" y="4203"/>
                </a:lnTo>
                <a:lnTo>
                  <a:pt x="2375" y="4207"/>
                </a:lnTo>
                <a:lnTo>
                  <a:pt x="2375" y="4212"/>
                </a:lnTo>
                <a:lnTo>
                  <a:pt x="2375" y="4212"/>
                </a:lnTo>
                <a:lnTo>
                  <a:pt x="2376" y="4217"/>
                </a:lnTo>
                <a:lnTo>
                  <a:pt x="2375" y="4223"/>
                </a:lnTo>
                <a:lnTo>
                  <a:pt x="2375" y="4223"/>
                </a:lnTo>
                <a:lnTo>
                  <a:pt x="2375" y="4226"/>
                </a:lnTo>
                <a:lnTo>
                  <a:pt x="2376" y="4229"/>
                </a:lnTo>
                <a:lnTo>
                  <a:pt x="2377" y="4232"/>
                </a:lnTo>
                <a:lnTo>
                  <a:pt x="2377" y="4232"/>
                </a:lnTo>
                <a:lnTo>
                  <a:pt x="2377" y="4252"/>
                </a:lnTo>
                <a:lnTo>
                  <a:pt x="2377" y="4252"/>
                </a:lnTo>
                <a:lnTo>
                  <a:pt x="2377" y="4253"/>
                </a:lnTo>
                <a:lnTo>
                  <a:pt x="2324" y="4253"/>
                </a:lnTo>
                <a:lnTo>
                  <a:pt x="2324" y="4253"/>
                </a:lnTo>
                <a:lnTo>
                  <a:pt x="2323" y="4247"/>
                </a:lnTo>
                <a:lnTo>
                  <a:pt x="2323" y="4247"/>
                </a:lnTo>
                <a:close/>
                <a:moveTo>
                  <a:pt x="1995" y="4541"/>
                </a:moveTo>
                <a:lnTo>
                  <a:pt x="2168" y="4541"/>
                </a:lnTo>
                <a:lnTo>
                  <a:pt x="2168" y="4541"/>
                </a:lnTo>
                <a:lnTo>
                  <a:pt x="2165" y="4550"/>
                </a:lnTo>
                <a:lnTo>
                  <a:pt x="2165" y="4558"/>
                </a:lnTo>
                <a:lnTo>
                  <a:pt x="2165" y="4558"/>
                </a:lnTo>
                <a:lnTo>
                  <a:pt x="2166" y="4568"/>
                </a:lnTo>
                <a:lnTo>
                  <a:pt x="2169" y="4579"/>
                </a:lnTo>
                <a:lnTo>
                  <a:pt x="2173" y="4587"/>
                </a:lnTo>
                <a:lnTo>
                  <a:pt x="2180" y="4595"/>
                </a:lnTo>
                <a:lnTo>
                  <a:pt x="1982" y="4595"/>
                </a:lnTo>
                <a:lnTo>
                  <a:pt x="1982" y="4595"/>
                </a:lnTo>
                <a:lnTo>
                  <a:pt x="1989" y="4587"/>
                </a:lnTo>
                <a:lnTo>
                  <a:pt x="1994" y="4579"/>
                </a:lnTo>
                <a:lnTo>
                  <a:pt x="1997" y="4568"/>
                </a:lnTo>
                <a:lnTo>
                  <a:pt x="1997" y="4558"/>
                </a:lnTo>
                <a:lnTo>
                  <a:pt x="1997" y="4558"/>
                </a:lnTo>
                <a:lnTo>
                  <a:pt x="1997" y="4550"/>
                </a:lnTo>
                <a:lnTo>
                  <a:pt x="1995" y="4541"/>
                </a:lnTo>
                <a:lnTo>
                  <a:pt x="1995" y="4541"/>
                </a:lnTo>
                <a:close/>
                <a:moveTo>
                  <a:pt x="1216" y="4480"/>
                </a:moveTo>
                <a:lnTo>
                  <a:pt x="1216" y="4480"/>
                </a:lnTo>
                <a:lnTo>
                  <a:pt x="1216" y="4480"/>
                </a:lnTo>
                <a:lnTo>
                  <a:pt x="1359" y="4484"/>
                </a:lnTo>
                <a:lnTo>
                  <a:pt x="1359" y="4484"/>
                </a:lnTo>
                <a:lnTo>
                  <a:pt x="1357" y="4488"/>
                </a:lnTo>
                <a:lnTo>
                  <a:pt x="1354" y="4492"/>
                </a:lnTo>
                <a:lnTo>
                  <a:pt x="1353" y="4497"/>
                </a:lnTo>
                <a:lnTo>
                  <a:pt x="1353" y="4502"/>
                </a:lnTo>
                <a:lnTo>
                  <a:pt x="1124" y="4501"/>
                </a:lnTo>
                <a:lnTo>
                  <a:pt x="1124" y="4486"/>
                </a:lnTo>
                <a:lnTo>
                  <a:pt x="1124" y="4486"/>
                </a:lnTo>
                <a:lnTo>
                  <a:pt x="1216" y="4480"/>
                </a:lnTo>
                <a:lnTo>
                  <a:pt x="1216" y="4480"/>
                </a:lnTo>
                <a:close/>
                <a:moveTo>
                  <a:pt x="1247" y="3194"/>
                </a:moveTo>
                <a:lnTo>
                  <a:pt x="1247" y="3193"/>
                </a:lnTo>
                <a:lnTo>
                  <a:pt x="1247" y="3193"/>
                </a:lnTo>
                <a:lnTo>
                  <a:pt x="1248" y="3187"/>
                </a:lnTo>
                <a:lnTo>
                  <a:pt x="1248" y="3181"/>
                </a:lnTo>
                <a:lnTo>
                  <a:pt x="1248" y="3179"/>
                </a:lnTo>
                <a:lnTo>
                  <a:pt x="1247" y="3177"/>
                </a:lnTo>
                <a:lnTo>
                  <a:pt x="1247" y="3177"/>
                </a:lnTo>
                <a:lnTo>
                  <a:pt x="1240" y="3167"/>
                </a:lnTo>
                <a:lnTo>
                  <a:pt x="1240" y="3167"/>
                </a:lnTo>
                <a:lnTo>
                  <a:pt x="1236" y="3149"/>
                </a:lnTo>
                <a:lnTo>
                  <a:pt x="1236" y="3149"/>
                </a:lnTo>
                <a:lnTo>
                  <a:pt x="1228" y="3113"/>
                </a:lnTo>
                <a:lnTo>
                  <a:pt x="1228" y="3113"/>
                </a:lnTo>
                <a:lnTo>
                  <a:pt x="1220" y="3081"/>
                </a:lnTo>
                <a:lnTo>
                  <a:pt x="1214" y="3060"/>
                </a:lnTo>
                <a:lnTo>
                  <a:pt x="1210" y="3046"/>
                </a:lnTo>
                <a:lnTo>
                  <a:pt x="1210" y="3046"/>
                </a:lnTo>
                <a:lnTo>
                  <a:pt x="1208" y="3021"/>
                </a:lnTo>
                <a:lnTo>
                  <a:pt x="1208" y="3021"/>
                </a:lnTo>
                <a:lnTo>
                  <a:pt x="1208" y="3003"/>
                </a:lnTo>
                <a:lnTo>
                  <a:pt x="1206" y="2991"/>
                </a:lnTo>
                <a:lnTo>
                  <a:pt x="1204" y="2983"/>
                </a:lnTo>
                <a:lnTo>
                  <a:pt x="1208" y="2984"/>
                </a:lnTo>
                <a:lnTo>
                  <a:pt x="1208" y="2984"/>
                </a:lnTo>
                <a:lnTo>
                  <a:pt x="1188" y="2929"/>
                </a:lnTo>
                <a:lnTo>
                  <a:pt x="1194" y="2918"/>
                </a:lnTo>
                <a:lnTo>
                  <a:pt x="1194" y="2918"/>
                </a:lnTo>
                <a:lnTo>
                  <a:pt x="1197" y="2915"/>
                </a:lnTo>
                <a:lnTo>
                  <a:pt x="1198" y="2910"/>
                </a:lnTo>
                <a:lnTo>
                  <a:pt x="1198" y="2907"/>
                </a:lnTo>
                <a:lnTo>
                  <a:pt x="1198" y="2907"/>
                </a:lnTo>
                <a:lnTo>
                  <a:pt x="1197" y="2902"/>
                </a:lnTo>
                <a:lnTo>
                  <a:pt x="1194" y="2895"/>
                </a:lnTo>
                <a:lnTo>
                  <a:pt x="1191" y="2888"/>
                </a:lnTo>
                <a:lnTo>
                  <a:pt x="1188" y="2881"/>
                </a:lnTo>
                <a:lnTo>
                  <a:pt x="1188" y="2881"/>
                </a:lnTo>
                <a:lnTo>
                  <a:pt x="1181" y="2873"/>
                </a:lnTo>
                <a:lnTo>
                  <a:pt x="1171" y="2860"/>
                </a:lnTo>
                <a:lnTo>
                  <a:pt x="1164" y="2855"/>
                </a:lnTo>
                <a:lnTo>
                  <a:pt x="1159" y="2848"/>
                </a:lnTo>
                <a:lnTo>
                  <a:pt x="1150" y="2843"/>
                </a:lnTo>
                <a:lnTo>
                  <a:pt x="1142" y="2838"/>
                </a:lnTo>
                <a:lnTo>
                  <a:pt x="1142" y="2838"/>
                </a:lnTo>
                <a:lnTo>
                  <a:pt x="1120" y="2829"/>
                </a:lnTo>
                <a:lnTo>
                  <a:pt x="1119" y="2823"/>
                </a:lnTo>
                <a:lnTo>
                  <a:pt x="1119" y="2823"/>
                </a:lnTo>
                <a:lnTo>
                  <a:pt x="1119" y="2823"/>
                </a:lnTo>
                <a:lnTo>
                  <a:pt x="1120" y="2820"/>
                </a:lnTo>
                <a:lnTo>
                  <a:pt x="1119" y="2816"/>
                </a:lnTo>
                <a:lnTo>
                  <a:pt x="1116" y="2811"/>
                </a:lnTo>
                <a:lnTo>
                  <a:pt x="1116" y="2811"/>
                </a:lnTo>
                <a:lnTo>
                  <a:pt x="1115" y="2807"/>
                </a:lnTo>
                <a:lnTo>
                  <a:pt x="1113" y="2804"/>
                </a:lnTo>
                <a:lnTo>
                  <a:pt x="1111" y="2800"/>
                </a:lnTo>
                <a:lnTo>
                  <a:pt x="1108" y="2797"/>
                </a:lnTo>
                <a:lnTo>
                  <a:pt x="1102" y="2794"/>
                </a:lnTo>
                <a:lnTo>
                  <a:pt x="1094" y="2792"/>
                </a:lnTo>
                <a:lnTo>
                  <a:pt x="1083" y="2792"/>
                </a:lnTo>
                <a:lnTo>
                  <a:pt x="1083" y="2792"/>
                </a:lnTo>
                <a:lnTo>
                  <a:pt x="1079" y="2793"/>
                </a:lnTo>
                <a:lnTo>
                  <a:pt x="1074" y="2796"/>
                </a:lnTo>
                <a:lnTo>
                  <a:pt x="1070" y="2798"/>
                </a:lnTo>
                <a:lnTo>
                  <a:pt x="1067" y="2803"/>
                </a:lnTo>
                <a:lnTo>
                  <a:pt x="1064" y="2807"/>
                </a:lnTo>
                <a:lnTo>
                  <a:pt x="1061" y="2814"/>
                </a:lnTo>
                <a:lnTo>
                  <a:pt x="1060" y="2822"/>
                </a:lnTo>
                <a:lnTo>
                  <a:pt x="1060" y="2823"/>
                </a:lnTo>
                <a:lnTo>
                  <a:pt x="1060" y="2823"/>
                </a:lnTo>
                <a:lnTo>
                  <a:pt x="1057" y="2826"/>
                </a:lnTo>
                <a:lnTo>
                  <a:pt x="1053" y="2831"/>
                </a:lnTo>
                <a:lnTo>
                  <a:pt x="1052" y="2834"/>
                </a:lnTo>
                <a:lnTo>
                  <a:pt x="1051" y="2836"/>
                </a:lnTo>
                <a:lnTo>
                  <a:pt x="1053" y="2838"/>
                </a:lnTo>
                <a:lnTo>
                  <a:pt x="1057" y="2838"/>
                </a:lnTo>
                <a:lnTo>
                  <a:pt x="1057" y="2838"/>
                </a:lnTo>
                <a:lnTo>
                  <a:pt x="1064" y="2836"/>
                </a:lnTo>
                <a:lnTo>
                  <a:pt x="1064" y="2836"/>
                </a:lnTo>
                <a:lnTo>
                  <a:pt x="1067" y="2843"/>
                </a:lnTo>
                <a:lnTo>
                  <a:pt x="1072" y="2849"/>
                </a:lnTo>
                <a:lnTo>
                  <a:pt x="1074" y="2851"/>
                </a:lnTo>
                <a:lnTo>
                  <a:pt x="1076" y="2853"/>
                </a:lnTo>
                <a:lnTo>
                  <a:pt x="1076" y="2853"/>
                </a:lnTo>
                <a:lnTo>
                  <a:pt x="1072" y="2859"/>
                </a:lnTo>
                <a:lnTo>
                  <a:pt x="1068" y="2864"/>
                </a:lnTo>
                <a:lnTo>
                  <a:pt x="1065" y="2867"/>
                </a:lnTo>
                <a:lnTo>
                  <a:pt x="1065" y="2867"/>
                </a:lnTo>
                <a:lnTo>
                  <a:pt x="1036" y="2878"/>
                </a:lnTo>
                <a:lnTo>
                  <a:pt x="1036" y="2878"/>
                </a:lnTo>
                <a:lnTo>
                  <a:pt x="1033" y="2876"/>
                </a:lnTo>
                <a:lnTo>
                  <a:pt x="1031" y="2873"/>
                </a:lnTo>
                <a:lnTo>
                  <a:pt x="1031" y="2870"/>
                </a:lnTo>
                <a:lnTo>
                  <a:pt x="1031" y="2870"/>
                </a:lnTo>
                <a:lnTo>
                  <a:pt x="1031" y="2866"/>
                </a:lnTo>
                <a:lnTo>
                  <a:pt x="1032" y="2864"/>
                </a:lnTo>
                <a:lnTo>
                  <a:pt x="1033" y="2863"/>
                </a:lnTo>
                <a:lnTo>
                  <a:pt x="1033" y="2863"/>
                </a:lnTo>
                <a:lnTo>
                  <a:pt x="1033" y="2860"/>
                </a:lnTo>
                <a:lnTo>
                  <a:pt x="1033" y="2858"/>
                </a:lnTo>
                <a:lnTo>
                  <a:pt x="1032" y="2856"/>
                </a:lnTo>
                <a:lnTo>
                  <a:pt x="1032" y="2856"/>
                </a:lnTo>
                <a:lnTo>
                  <a:pt x="1030" y="2851"/>
                </a:lnTo>
                <a:lnTo>
                  <a:pt x="1029" y="2850"/>
                </a:lnTo>
                <a:lnTo>
                  <a:pt x="1024" y="2848"/>
                </a:lnTo>
                <a:lnTo>
                  <a:pt x="1022" y="2844"/>
                </a:lnTo>
                <a:lnTo>
                  <a:pt x="1022" y="2844"/>
                </a:lnTo>
                <a:lnTo>
                  <a:pt x="1022" y="2842"/>
                </a:lnTo>
                <a:lnTo>
                  <a:pt x="1021" y="2841"/>
                </a:lnTo>
                <a:lnTo>
                  <a:pt x="1017" y="2840"/>
                </a:lnTo>
                <a:lnTo>
                  <a:pt x="1017" y="2394"/>
                </a:lnTo>
                <a:lnTo>
                  <a:pt x="1238" y="2394"/>
                </a:lnTo>
                <a:lnTo>
                  <a:pt x="1238" y="2631"/>
                </a:lnTo>
                <a:lnTo>
                  <a:pt x="1285" y="2631"/>
                </a:lnTo>
                <a:lnTo>
                  <a:pt x="1285" y="3194"/>
                </a:lnTo>
                <a:lnTo>
                  <a:pt x="1247" y="3194"/>
                </a:lnTo>
                <a:close/>
                <a:moveTo>
                  <a:pt x="951" y="1751"/>
                </a:moveTo>
                <a:lnTo>
                  <a:pt x="951" y="1800"/>
                </a:lnTo>
                <a:lnTo>
                  <a:pt x="918" y="1800"/>
                </a:lnTo>
                <a:lnTo>
                  <a:pt x="918" y="1751"/>
                </a:lnTo>
                <a:lnTo>
                  <a:pt x="951" y="1751"/>
                </a:lnTo>
                <a:close/>
                <a:moveTo>
                  <a:pt x="918" y="1745"/>
                </a:moveTo>
                <a:lnTo>
                  <a:pt x="918" y="1739"/>
                </a:lnTo>
                <a:lnTo>
                  <a:pt x="951" y="1739"/>
                </a:lnTo>
                <a:lnTo>
                  <a:pt x="951" y="1745"/>
                </a:lnTo>
                <a:lnTo>
                  <a:pt x="918" y="1745"/>
                </a:lnTo>
                <a:close/>
                <a:moveTo>
                  <a:pt x="951" y="1806"/>
                </a:moveTo>
                <a:lnTo>
                  <a:pt x="951" y="1812"/>
                </a:lnTo>
                <a:lnTo>
                  <a:pt x="918" y="1812"/>
                </a:lnTo>
                <a:lnTo>
                  <a:pt x="918" y="1806"/>
                </a:lnTo>
                <a:lnTo>
                  <a:pt x="951" y="1806"/>
                </a:lnTo>
                <a:close/>
                <a:moveTo>
                  <a:pt x="951" y="1818"/>
                </a:moveTo>
                <a:lnTo>
                  <a:pt x="951" y="1868"/>
                </a:lnTo>
                <a:lnTo>
                  <a:pt x="918" y="1868"/>
                </a:lnTo>
                <a:lnTo>
                  <a:pt x="918" y="1818"/>
                </a:lnTo>
                <a:lnTo>
                  <a:pt x="951" y="1818"/>
                </a:lnTo>
                <a:close/>
                <a:moveTo>
                  <a:pt x="951" y="1872"/>
                </a:moveTo>
                <a:lnTo>
                  <a:pt x="951" y="1878"/>
                </a:lnTo>
                <a:lnTo>
                  <a:pt x="918" y="1878"/>
                </a:lnTo>
                <a:lnTo>
                  <a:pt x="918" y="1872"/>
                </a:lnTo>
                <a:lnTo>
                  <a:pt x="951" y="1872"/>
                </a:lnTo>
                <a:close/>
                <a:moveTo>
                  <a:pt x="951" y="1884"/>
                </a:moveTo>
                <a:lnTo>
                  <a:pt x="951" y="1934"/>
                </a:lnTo>
                <a:lnTo>
                  <a:pt x="918" y="1934"/>
                </a:lnTo>
                <a:lnTo>
                  <a:pt x="918" y="1884"/>
                </a:lnTo>
                <a:lnTo>
                  <a:pt x="951" y="1884"/>
                </a:lnTo>
                <a:close/>
                <a:moveTo>
                  <a:pt x="951" y="1939"/>
                </a:moveTo>
                <a:lnTo>
                  <a:pt x="951" y="1945"/>
                </a:lnTo>
                <a:lnTo>
                  <a:pt x="918" y="1945"/>
                </a:lnTo>
                <a:lnTo>
                  <a:pt x="918" y="1939"/>
                </a:lnTo>
                <a:lnTo>
                  <a:pt x="951" y="1939"/>
                </a:lnTo>
                <a:close/>
                <a:moveTo>
                  <a:pt x="951" y="1951"/>
                </a:moveTo>
                <a:lnTo>
                  <a:pt x="951" y="2001"/>
                </a:lnTo>
                <a:lnTo>
                  <a:pt x="918" y="2001"/>
                </a:lnTo>
                <a:lnTo>
                  <a:pt x="918" y="1951"/>
                </a:lnTo>
                <a:lnTo>
                  <a:pt x="951" y="1951"/>
                </a:lnTo>
                <a:close/>
                <a:moveTo>
                  <a:pt x="951" y="2005"/>
                </a:moveTo>
                <a:lnTo>
                  <a:pt x="951" y="2011"/>
                </a:lnTo>
                <a:lnTo>
                  <a:pt x="918" y="2011"/>
                </a:lnTo>
                <a:lnTo>
                  <a:pt x="918" y="2005"/>
                </a:lnTo>
                <a:lnTo>
                  <a:pt x="951" y="2005"/>
                </a:lnTo>
                <a:close/>
                <a:moveTo>
                  <a:pt x="951" y="2017"/>
                </a:moveTo>
                <a:lnTo>
                  <a:pt x="951" y="2030"/>
                </a:lnTo>
                <a:lnTo>
                  <a:pt x="918" y="2030"/>
                </a:lnTo>
                <a:lnTo>
                  <a:pt x="918" y="2017"/>
                </a:lnTo>
                <a:lnTo>
                  <a:pt x="951" y="2017"/>
                </a:lnTo>
                <a:close/>
                <a:moveTo>
                  <a:pt x="1002" y="3186"/>
                </a:moveTo>
                <a:lnTo>
                  <a:pt x="975" y="3158"/>
                </a:lnTo>
                <a:lnTo>
                  <a:pt x="1002" y="3130"/>
                </a:lnTo>
                <a:lnTo>
                  <a:pt x="1002" y="3186"/>
                </a:lnTo>
                <a:close/>
                <a:moveTo>
                  <a:pt x="940" y="2895"/>
                </a:moveTo>
                <a:lnTo>
                  <a:pt x="969" y="2866"/>
                </a:lnTo>
                <a:lnTo>
                  <a:pt x="999" y="2895"/>
                </a:lnTo>
                <a:lnTo>
                  <a:pt x="940" y="2895"/>
                </a:lnTo>
                <a:close/>
                <a:moveTo>
                  <a:pt x="994" y="2903"/>
                </a:moveTo>
                <a:lnTo>
                  <a:pt x="969" y="2929"/>
                </a:lnTo>
                <a:lnTo>
                  <a:pt x="944" y="2903"/>
                </a:lnTo>
                <a:lnTo>
                  <a:pt x="994" y="2903"/>
                </a:lnTo>
                <a:close/>
                <a:moveTo>
                  <a:pt x="975" y="2859"/>
                </a:moveTo>
                <a:lnTo>
                  <a:pt x="1002" y="2833"/>
                </a:lnTo>
                <a:lnTo>
                  <a:pt x="1002" y="2887"/>
                </a:lnTo>
                <a:lnTo>
                  <a:pt x="975" y="2859"/>
                </a:lnTo>
                <a:close/>
                <a:moveTo>
                  <a:pt x="1002" y="2514"/>
                </a:moveTo>
                <a:lnTo>
                  <a:pt x="975" y="2486"/>
                </a:lnTo>
                <a:lnTo>
                  <a:pt x="1002" y="2460"/>
                </a:lnTo>
                <a:lnTo>
                  <a:pt x="1002" y="2514"/>
                </a:lnTo>
                <a:close/>
                <a:moveTo>
                  <a:pt x="999" y="2522"/>
                </a:moveTo>
                <a:lnTo>
                  <a:pt x="940" y="2522"/>
                </a:lnTo>
                <a:lnTo>
                  <a:pt x="969" y="2493"/>
                </a:lnTo>
                <a:lnTo>
                  <a:pt x="999" y="2522"/>
                </a:lnTo>
                <a:close/>
                <a:moveTo>
                  <a:pt x="994" y="2530"/>
                </a:moveTo>
                <a:lnTo>
                  <a:pt x="969" y="2556"/>
                </a:lnTo>
                <a:lnTo>
                  <a:pt x="944" y="2530"/>
                </a:lnTo>
                <a:lnTo>
                  <a:pt x="994" y="2530"/>
                </a:lnTo>
                <a:close/>
                <a:moveTo>
                  <a:pt x="1002" y="2534"/>
                </a:moveTo>
                <a:lnTo>
                  <a:pt x="1002" y="2589"/>
                </a:lnTo>
                <a:lnTo>
                  <a:pt x="975" y="2562"/>
                </a:lnTo>
                <a:lnTo>
                  <a:pt x="1002" y="2534"/>
                </a:lnTo>
                <a:close/>
                <a:moveTo>
                  <a:pt x="999" y="2596"/>
                </a:moveTo>
                <a:lnTo>
                  <a:pt x="940" y="2596"/>
                </a:lnTo>
                <a:lnTo>
                  <a:pt x="969" y="2567"/>
                </a:lnTo>
                <a:lnTo>
                  <a:pt x="999" y="2596"/>
                </a:lnTo>
                <a:close/>
                <a:moveTo>
                  <a:pt x="994" y="2604"/>
                </a:moveTo>
                <a:lnTo>
                  <a:pt x="969" y="2630"/>
                </a:lnTo>
                <a:lnTo>
                  <a:pt x="944" y="2604"/>
                </a:lnTo>
                <a:lnTo>
                  <a:pt x="994" y="2604"/>
                </a:lnTo>
                <a:close/>
                <a:moveTo>
                  <a:pt x="1002" y="2608"/>
                </a:moveTo>
                <a:lnTo>
                  <a:pt x="1002" y="2663"/>
                </a:lnTo>
                <a:lnTo>
                  <a:pt x="975" y="2636"/>
                </a:lnTo>
                <a:lnTo>
                  <a:pt x="1002" y="2608"/>
                </a:lnTo>
                <a:close/>
                <a:moveTo>
                  <a:pt x="999" y="2670"/>
                </a:moveTo>
                <a:lnTo>
                  <a:pt x="940" y="2670"/>
                </a:lnTo>
                <a:lnTo>
                  <a:pt x="969" y="2641"/>
                </a:lnTo>
                <a:lnTo>
                  <a:pt x="999" y="2670"/>
                </a:lnTo>
                <a:close/>
                <a:moveTo>
                  <a:pt x="994" y="2680"/>
                </a:moveTo>
                <a:lnTo>
                  <a:pt x="969" y="2704"/>
                </a:lnTo>
                <a:lnTo>
                  <a:pt x="944" y="2680"/>
                </a:lnTo>
                <a:lnTo>
                  <a:pt x="994" y="2680"/>
                </a:lnTo>
                <a:close/>
                <a:moveTo>
                  <a:pt x="1002" y="2683"/>
                </a:moveTo>
                <a:lnTo>
                  <a:pt x="1002" y="2738"/>
                </a:lnTo>
                <a:lnTo>
                  <a:pt x="975" y="2711"/>
                </a:lnTo>
                <a:lnTo>
                  <a:pt x="1002" y="2683"/>
                </a:lnTo>
                <a:close/>
                <a:moveTo>
                  <a:pt x="999" y="2746"/>
                </a:moveTo>
                <a:lnTo>
                  <a:pt x="940" y="2746"/>
                </a:lnTo>
                <a:lnTo>
                  <a:pt x="969" y="2717"/>
                </a:lnTo>
                <a:lnTo>
                  <a:pt x="999" y="2746"/>
                </a:lnTo>
                <a:close/>
                <a:moveTo>
                  <a:pt x="994" y="2754"/>
                </a:moveTo>
                <a:lnTo>
                  <a:pt x="969" y="2779"/>
                </a:lnTo>
                <a:lnTo>
                  <a:pt x="944" y="2754"/>
                </a:lnTo>
                <a:lnTo>
                  <a:pt x="994" y="2754"/>
                </a:lnTo>
                <a:close/>
                <a:moveTo>
                  <a:pt x="1002" y="2757"/>
                </a:moveTo>
                <a:lnTo>
                  <a:pt x="1002" y="2813"/>
                </a:lnTo>
                <a:lnTo>
                  <a:pt x="975" y="2785"/>
                </a:lnTo>
                <a:lnTo>
                  <a:pt x="1002" y="2757"/>
                </a:lnTo>
                <a:close/>
                <a:moveTo>
                  <a:pt x="999" y="2820"/>
                </a:moveTo>
                <a:lnTo>
                  <a:pt x="940" y="2820"/>
                </a:lnTo>
                <a:lnTo>
                  <a:pt x="969" y="2791"/>
                </a:lnTo>
                <a:lnTo>
                  <a:pt x="999" y="2820"/>
                </a:lnTo>
                <a:close/>
                <a:moveTo>
                  <a:pt x="994" y="2829"/>
                </a:moveTo>
                <a:lnTo>
                  <a:pt x="969" y="2853"/>
                </a:lnTo>
                <a:lnTo>
                  <a:pt x="944" y="2829"/>
                </a:lnTo>
                <a:lnTo>
                  <a:pt x="994" y="2829"/>
                </a:lnTo>
                <a:close/>
                <a:moveTo>
                  <a:pt x="969" y="2480"/>
                </a:moveTo>
                <a:lnTo>
                  <a:pt x="944" y="2456"/>
                </a:lnTo>
                <a:lnTo>
                  <a:pt x="994" y="2456"/>
                </a:lnTo>
                <a:lnTo>
                  <a:pt x="969" y="2480"/>
                </a:lnTo>
                <a:close/>
                <a:moveTo>
                  <a:pt x="937" y="2461"/>
                </a:moveTo>
                <a:lnTo>
                  <a:pt x="963" y="2486"/>
                </a:lnTo>
                <a:lnTo>
                  <a:pt x="937" y="2513"/>
                </a:lnTo>
                <a:lnTo>
                  <a:pt x="937" y="2461"/>
                </a:lnTo>
                <a:close/>
                <a:moveTo>
                  <a:pt x="937" y="2535"/>
                </a:moveTo>
                <a:lnTo>
                  <a:pt x="963" y="2562"/>
                </a:lnTo>
                <a:lnTo>
                  <a:pt x="937" y="2587"/>
                </a:lnTo>
                <a:lnTo>
                  <a:pt x="937" y="2535"/>
                </a:lnTo>
                <a:close/>
                <a:moveTo>
                  <a:pt x="937" y="2610"/>
                </a:moveTo>
                <a:lnTo>
                  <a:pt x="963" y="2636"/>
                </a:lnTo>
                <a:lnTo>
                  <a:pt x="937" y="2662"/>
                </a:lnTo>
                <a:lnTo>
                  <a:pt x="937" y="2610"/>
                </a:lnTo>
                <a:close/>
                <a:moveTo>
                  <a:pt x="937" y="2684"/>
                </a:moveTo>
                <a:lnTo>
                  <a:pt x="963" y="2711"/>
                </a:lnTo>
                <a:lnTo>
                  <a:pt x="937" y="2736"/>
                </a:lnTo>
                <a:lnTo>
                  <a:pt x="937" y="2684"/>
                </a:lnTo>
                <a:close/>
                <a:moveTo>
                  <a:pt x="937" y="2760"/>
                </a:moveTo>
                <a:lnTo>
                  <a:pt x="963" y="2785"/>
                </a:lnTo>
                <a:lnTo>
                  <a:pt x="937" y="2811"/>
                </a:lnTo>
                <a:lnTo>
                  <a:pt x="937" y="2760"/>
                </a:lnTo>
                <a:close/>
                <a:moveTo>
                  <a:pt x="937" y="2834"/>
                </a:moveTo>
                <a:lnTo>
                  <a:pt x="963" y="2859"/>
                </a:lnTo>
                <a:lnTo>
                  <a:pt x="937" y="2886"/>
                </a:lnTo>
                <a:lnTo>
                  <a:pt x="937" y="2834"/>
                </a:lnTo>
                <a:close/>
                <a:moveTo>
                  <a:pt x="937" y="2908"/>
                </a:moveTo>
                <a:lnTo>
                  <a:pt x="963" y="2935"/>
                </a:lnTo>
                <a:lnTo>
                  <a:pt x="937" y="2960"/>
                </a:lnTo>
                <a:lnTo>
                  <a:pt x="937" y="2908"/>
                </a:lnTo>
                <a:close/>
                <a:moveTo>
                  <a:pt x="940" y="2969"/>
                </a:moveTo>
                <a:lnTo>
                  <a:pt x="969" y="2940"/>
                </a:lnTo>
                <a:lnTo>
                  <a:pt x="999" y="2969"/>
                </a:lnTo>
                <a:lnTo>
                  <a:pt x="940" y="2969"/>
                </a:lnTo>
                <a:close/>
                <a:moveTo>
                  <a:pt x="994" y="2977"/>
                </a:moveTo>
                <a:lnTo>
                  <a:pt x="969" y="3003"/>
                </a:lnTo>
                <a:lnTo>
                  <a:pt x="944" y="2977"/>
                </a:lnTo>
                <a:lnTo>
                  <a:pt x="994" y="2977"/>
                </a:lnTo>
                <a:close/>
                <a:moveTo>
                  <a:pt x="937" y="2983"/>
                </a:moveTo>
                <a:lnTo>
                  <a:pt x="963" y="3009"/>
                </a:lnTo>
                <a:lnTo>
                  <a:pt x="937" y="3034"/>
                </a:lnTo>
                <a:lnTo>
                  <a:pt x="937" y="2983"/>
                </a:lnTo>
                <a:close/>
                <a:moveTo>
                  <a:pt x="940" y="3043"/>
                </a:moveTo>
                <a:lnTo>
                  <a:pt x="969" y="3015"/>
                </a:lnTo>
                <a:lnTo>
                  <a:pt x="999" y="3043"/>
                </a:lnTo>
                <a:lnTo>
                  <a:pt x="940" y="3043"/>
                </a:lnTo>
                <a:close/>
                <a:moveTo>
                  <a:pt x="994" y="3053"/>
                </a:moveTo>
                <a:lnTo>
                  <a:pt x="969" y="3077"/>
                </a:lnTo>
                <a:lnTo>
                  <a:pt x="944" y="3053"/>
                </a:lnTo>
                <a:lnTo>
                  <a:pt x="994" y="3053"/>
                </a:lnTo>
                <a:close/>
                <a:moveTo>
                  <a:pt x="937" y="3057"/>
                </a:moveTo>
                <a:lnTo>
                  <a:pt x="963" y="3084"/>
                </a:lnTo>
                <a:lnTo>
                  <a:pt x="937" y="3110"/>
                </a:lnTo>
                <a:lnTo>
                  <a:pt x="937" y="3057"/>
                </a:lnTo>
                <a:close/>
                <a:moveTo>
                  <a:pt x="940" y="3119"/>
                </a:moveTo>
                <a:lnTo>
                  <a:pt x="969" y="3090"/>
                </a:lnTo>
                <a:lnTo>
                  <a:pt x="999" y="3119"/>
                </a:lnTo>
                <a:lnTo>
                  <a:pt x="940" y="3119"/>
                </a:lnTo>
                <a:close/>
                <a:moveTo>
                  <a:pt x="994" y="3127"/>
                </a:moveTo>
                <a:lnTo>
                  <a:pt x="969" y="3152"/>
                </a:lnTo>
                <a:lnTo>
                  <a:pt x="944" y="3127"/>
                </a:lnTo>
                <a:lnTo>
                  <a:pt x="994" y="3127"/>
                </a:lnTo>
                <a:close/>
                <a:moveTo>
                  <a:pt x="937" y="3133"/>
                </a:moveTo>
                <a:lnTo>
                  <a:pt x="963" y="3158"/>
                </a:lnTo>
                <a:lnTo>
                  <a:pt x="937" y="3184"/>
                </a:lnTo>
                <a:lnTo>
                  <a:pt x="937" y="3133"/>
                </a:lnTo>
                <a:close/>
                <a:moveTo>
                  <a:pt x="940" y="3193"/>
                </a:moveTo>
                <a:lnTo>
                  <a:pt x="969" y="3164"/>
                </a:lnTo>
                <a:lnTo>
                  <a:pt x="999" y="3193"/>
                </a:lnTo>
                <a:lnTo>
                  <a:pt x="940" y="3193"/>
                </a:lnTo>
                <a:close/>
                <a:moveTo>
                  <a:pt x="1002" y="3111"/>
                </a:moveTo>
                <a:lnTo>
                  <a:pt x="975" y="3084"/>
                </a:lnTo>
                <a:lnTo>
                  <a:pt x="1002" y="3056"/>
                </a:lnTo>
                <a:lnTo>
                  <a:pt x="1002" y="3111"/>
                </a:lnTo>
                <a:close/>
                <a:moveTo>
                  <a:pt x="1002" y="3037"/>
                </a:moveTo>
                <a:lnTo>
                  <a:pt x="975" y="3009"/>
                </a:lnTo>
                <a:lnTo>
                  <a:pt x="1002" y="2981"/>
                </a:lnTo>
                <a:lnTo>
                  <a:pt x="1002" y="3037"/>
                </a:lnTo>
                <a:close/>
                <a:moveTo>
                  <a:pt x="1002" y="2962"/>
                </a:moveTo>
                <a:lnTo>
                  <a:pt x="975" y="2935"/>
                </a:lnTo>
                <a:lnTo>
                  <a:pt x="1002" y="2907"/>
                </a:lnTo>
                <a:lnTo>
                  <a:pt x="1002" y="2962"/>
                </a:lnTo>
                <a:close/>
                <a:moveTo>
                  <a:pt x="940" y="2447"/>
                </a:moveTo>
                <a:lnTo>
                  <a:pt x="969" y="2418"/>
                </a:lnTo>
                <a:lnTo>
                  <a:pt x="999" y="2447"/>
                </a:lnTo>
                <a:lnTo>
                  <a:pt x="940" y="2447"/>
                </a:lnTo>
                <a:close/>
                <a:moveTo>
                  <a:pt x="1002" y="2440"/>
                </a:moveTo>
                <a:lnTo>
                  <a:pt x="975" y="2412"/>
                </a:lnTo>
                <a:lnTo>
                  <a:pt x="994" y="2394"/>
                </a:lnTo>
                <a:lnTo>
                  <a:pt x="1002" y="2394"/>
                </a:lnTo>
                <a:lnTo>
                  <a:pt x="1002" y="2440"/>
                </a:lnTo>
                <a:close/>
                <a:moveTo>
                  <a:pt x="958" y="2394"/>
                </a:moveTo>
                <a:lnTo>
                  <a:pt x="958" y="2394"/>
                </a:lnTo>
                <a:lnTo>
                  <a:pt x="982" y="2394"/>
                </a:lnTo>
                <a:lnTo>
                  <a:pt x="969" y="2406"/>
                </a:lnTo>
                <a:lnTo>
                  <a:pt x="957" y="2394"/>
                </a:lnTo>
                <a:lnTo>
                  <a:pt x="958" y="2394"/>
                </a:lnTo>
                <a:close/>
                <a:moveTo>
                  <a:pt x="944" y="2394"/>
                </a:moveTo>
                <a:lnTo>
                  <a:pt x="963" y="2412"/>
                </a:lnTo>
                <a:lnTo>
                  <a:pt x="937" y="2438"/>
                </a:lnTo>
                <a:lnTo>
                  <a:pt x="937" y="2394"/>
                </a:lnTo>
                <a:lnTo>
                  <a:pt x="944" y="2394"/>
                </a:lnTo>
                <a:close/>
                <a:moveTo>
                  <a:pt x="1017" y="2903"/>
                </a:moveTo>
                <a:lnTo>
                  <a:pt x="1017" y="2903"/>
                </a:lnTo>
                <a:lnTo>
                  <a:pt x="1023" y="2913"/>
                </a:lnTo>
                <a:lnTo>
                  <a:pt x="1023" y="2913"/>
                </a:lnTo>
                <a:lnTo>
                  <a:pt x="1024" y="2914"/>
                </a:lnTo>
                <a:lnTo>
                  <a:pt x="1026" y="2917"/>
                </a:lnTo>
                <a:lnTo>
                  <a:pt x="1029" y="2920"/>
                </a:lnTo>
                <a:lnTo>
                  <a:pt x="1032" y="2921"/>
                </a:lnTo>
                <a:lnTo>
                  <a:pt x="1036" y="2921"/>
                </a:lnTo>
                <a:lnTo>
                  <a:pt x="1039" y="2920"/>
                </a:lnTo>
                <a:lnTo>
                  <a:pt x="1039" y="2920"/>
                </a:lnTo>
                <a:lnTo>
                  <a:pt x="1068" y="2908"/>
                </a:lnTo>
                <a:lnTo>
                  <a:pt x="1075" y="2942"/>
                </a:lnTo>
                <a:lnTo>
                  <a:pt x="1075" y="2942"/>
                </a:lnTo>
                <a:lnTo>
                  <a:pt x="1081" y="2958"/>
                </a:lnTo>
                <a:lnTo>
                  <a:pt x="1084" y="2974"/>
                </a:lnTo>
                <a:lnTo>
                  <a:pt x="1086" y="2983"/>
                </a:lnTo>
                <a:lnTo>
                  <a:pt x="1086" y="2993"/>
                </a:lnTo>
                <a:lnTo>
                  <a:pt x="1086" y="2993"/>
                </a:lnTo>
                <a:lnTo>
                  <a:pt x="1080" y="3006"/>
                </a:lnTo>
                <a:lnTo>
                  <a:pt x="1077" y="3012"/>
                </a:lnTo>
                <a:lnTo>
                  <a:pt x="1077" y="3012"/>
                </a:lnTo>
                <a:lnTo>
                  <a:pt x="1077" y="3015"/>
                </a:lnTo>
                <a:lnTo>
                  <a:pt x="1077" y="3017"/>
                </a:lnTo>
                <a:lnTo>
                  <a:pt x="1079" y="3019"/>
                </a:lnTo>
                <a:lnTo>
                  <a:pt x="1080" y="3020"/>
                </a:lnTo>
                <a:lnTo>
                  <a:pt x="1082" y="3020"/>
                </a:lnTo>
                <a:lnTo>
                  <a:pt x="1084" y="3020"/>
                </a:lnTo>
                <a:lnTo>
                  <a:pt x="1069" y="3050"/>
                </a:lnTo>
                <a:lnTo>
                  <a:pt x="1069" y="3050"/>
                </a:lnTo>
                <a:lnTo>
                  <a:pt x="1067" y="3057"/>
                </a:lnTo>
                <a:lnTo>
                  <a:pt x="1065" y="3063"/>
                </a:lnTo>
                <a:lnTo>
                  <a:pt x="1064" y="3068"/>
                </a:lnTo>
                <a:lnTo>
                  <a:pt x="1064" y="3068"/>
                </a:lnTo>
                <a:lnTo>
                  <a:pt x="1065" y="3089"/>
                </a:lnTo>
                <a:lnTo>
                  <a:pt x="1065" y="3089"/>
                </a:lnTo>
                <a:lnTo>
                  <a:pt x="1066" y="3094"/>
                </a:lnTo>
                <a:lnTo>
                  <a:pt x="1066" y="3106"/>
                </a:lnTo>
                <a:lnTo>
                  <a:pt x="1066" y="3106"/>
                </a:lnTo>
                <a:lnTo>
                  <a:pt x="1066" y="3125"/>
                </a:lnTo>
                <a:lnTo>
                  <a:pt x="1067" y="3136"/>
                </a:lnTo>
                <a:lnTo>
                  <a:pt x="1068" y="3147"/>
                </a:lnTo>
                <a:lnTo>
                  <a:pt x="1068" y="3147"/>
                </a:lnTo>
                <a:lnTo>
                  <a:pt x="1069" y="3159"/>
                </a:lnTo>
                <a:lnTo>
                  <a:pt x="1069" y="3165"/>
                </a:lnTo>
                <a:lnTo>
                  <a:pt x="1070" y="3167"/>
                </a:lnTo>
                <a:lnTo>
                  <a:pt x="1072" y="3170"/>
                </a:lnTo>
                <a:lnTo>
                  <a:pt x="1075" y="3171"/>
                </a:lnTo>
                <a:lnTo>
                  <a:pt x="1073" y="3185"/>
                </a:lnTo>
                <a:lnTo>
                  <a:pt x="1073" y="3185"/>
                </a:lnTo>
                <a:lnTo>
                  <a:pt x="1069" y="3187"/>
                </a:lnTo>
                <a:lnTo>
                  <a:pt x="1066" y="3188"/>
                </a:lnTo>
                <a:lnTo>
                  <a:pt x="1066" y="3188"/>
                </a:lnTo>
                <a:lnTo>
                  <a:pt x="1064" y="3187"/>
                </a:lnTo>
                <a:lnTo>
                  <a:pt x="1060" y="3188"/>
                </a:lnTo>
                <a:lnTo>
                  <a:pt x="1055" y="3189"/>
                </a:lnTo>
                <a:lnTo>
                  <a:pt x="1054" y="3192"/>
                </a:lnTo>
                <a:lnTo>
                  <a:pt x="1053" y="3194"/>
                </a:lnTo>
                <a:lnTo>
                  <a:pt x="1017" y="3194"/>
                </a:lnTo>
                <a:lnTo>
                  <a:pt x="1017" y="2903"/>
                </a:lnTo>
                <a:close/>
                <a:moveTo>
                  <a:pt x="1161" y="1847"/>
                </a:moveTo>
                <a:lnTo>
                  <a:pt x="1157" y="1851"/>
                </a:lnTo>
                <a:lnTo>
                  <a:pt x="1157" y="1851"/>
                </a:lnTo>
                <a:lnTo>
                  <a:pt x="1157" y="1854"/>
                </a:lnTo>
                <a:lnTo>
                  <a:pt x="1159" y="1855"/>
                </a:lnTo>
                <a:lnTo>
                  <a:pt x="1160" y="1855"/>
                </a:lnTo>
                <a:lnTo>
                  <a:pt x="1160" y="1855"/>
                </a:lnTo>
                <a:lnTo>
                  <a:pt x="1163" y="1857"/>
                </a:lnTo>
                <a:lnTo>
                  <a:pt x="1167" y="1859"/>
                </a:lnTo>
                <a:lnTo>
                  <a:pt x="1172" y="1864"/>
                </a:lnTo>
                <a:lnTo>
                  <a:pt x="1172" y="1864"/>
                </a:lnTo>
                <a:lnTo>
                  <a:pt x="1175" y="1866"/>
                </a:lnTo>
                <a:lnTo>
                  <a:pt x="1177" y="1868"/>
                </a:lnTo>
                <a:lnTo>
                  <a:pt x="1178" y="1870"/>
                </a:lnTo>
                <a:lnTo>
                  <a:pt x="1178" y="1870"/>
                </a:lnTo>
                <a:lnTo>
                  <a:pt x="1185" y="1878"/>
                </a:lnTo>
                <a:lnTo>
                  <a:pt x="1190" y="1884"/>
                </a:lnTo>
                <a:lnTo>
                  <a:pt x="1190" y="1884"/>
                </a:lnTo>
                <a:lnTo>
                  <a:pt x="1193" y="1886"/>
                </a:lnTo>
                <a:lnTo>
                  <a:pt x="1196" y="1886"/>
                </a:lnTo>
                <a:lnTo>
                  <a:pt x="1198" y="1885"/>
                </a:lnTo>
                <a:lnTo>
                  <a:pt x="1198" y="1885"/>
                </a:lnTo>
                <a:lnTo>
                  <a:pt x="1205" y="1879"/>
                </a:lnTo>
                <a:lnTo>
                  <a:pt x="1211" y="1876"/>
                </a:lnTo>
                <a:lnTo>
                  <a:pt x="1216" y="1871"/>
                </a:lnTo>
                <a:lnTo>
                  <a:pt x="1216" y="1871"/>
                </a:lnTo>
                <a:lnTo>
                  <a:pt x="1219" y="1873"/>
                </a:lnTo>
                <a:lnTo>
                  <a:pt x="1222" y="1875"/>
                </a:lnTo>
                <a:lnTo>
                  <a:pt x="1225" y="1876"/>
                </a:lnTo>
                <a:lnTo>
                  <a:pt x="1225" y="1876"/>
                </a:lnTo>
                <a:lnTo>
                  <a:pt x="1235" y="1902"/>
                </a:lnTo>
                <a:lnTo>
                  <a:pt x="1235" y="1902"/>
                </a:lnTo>
                <a:lnTo>
                  <a:pt x="1238" y="1908"/>
                </a:lnTo>
                <a:lnTo>
                  <a:pt x="1242" y="1912"/>
                </a:lnTo>
                <a:lnTo>
                  <a:pt x="1245" y="1914"/>
                </a:lnTo>
                <a:lnTo>
                  <a:pt x="1245" y="1917"/>
                </a:lnTo>
                <a:lnTo>
                  <a:pt x="1245" y="1917"/>
                </a:lnTo>
                <a:lnTo>
                  <a:pt x="1245" y="1923"/>
                </a:lnTo>
                <a:lnTo>
                  <a:pt x="1245" y="1930"/>
                </a:lnTo>
                <a:lnTo>
                  <a:pt x="1245" y="1934"/>
                </a:lnTo>
                <a:lnTo>
                  <a:pt x="1247" y="1937"/>
                </a:lnTo>
                <a:lnTo>
                  <a:pt x="1248" y="1939"/>
                </a:lnTo>
                <a:lnTo>
                  <a:pt x="1251" y="1941"/>
                </a:lnTo>
                <a:lnTo>
                  <a:pt x="1241" y="1952"/>
                </a:lnTo>
                <a:lnTo>
                  <a:pt x="1241" y="1952"/>
                </a:lnTo>
                <a:lnTo>
                  <a:pt x="1238" y="1956"/>
                </a:lnTo>
                <a:lnTo>
                  <a:pt x="1237" y="1960"/>
                </a:lnTo>
                <a:lnTo>
                  <a:pt x="1236" y="1965"/>
                </a:lnTo>
                <a:lnTo>
                  <a:pt x="1236" y="1965"/>
                </a:lnTo>
                <a:lnTo>
                  <a:pt x="1236" y="1972"/>
                </a:lnTo>
                <a:lnTo>
                  <a:pt x="1223" y="1990"/>
                </a:lnTo>
                <a:lnTo>
                  <a:pt x="1220" y="1996"/>
                </a:lnTo>
                <a:lnTo>
                  <a:pt x="1220" y="1996"/>
                </a:lnTo>
                <a:lnTo>
                  <a:pt x="1216" y="1998"/>
                </a:lnTo>
                <a:lnTo>
                  <a:pt x="1214" y="2002"/>
                </a:lnTo>
                <a:lnTo>
                  <a:pt x="1212" y="2007"/>
                </a:lnTo>
                <a:lnTo>
                  <a:pt x="1212" y="2007"/>
                </a:lnTo>
                <a:lnTo>
                  <a:pt x="1211" y="2011"/>
                </a:lnTo>
                <a:lnTo>
                  <a:pt x="1210" y="2012"/>
                </a:lnTo>
                <a:lnTo>
                  <a:pt x="1210" y="2012"/>
                </a:lnTo>
                <a:lnTo>
                  <a:pt x="1203" y="2029"/>
                </a:lnTo>
                <a:lnTo>
                  <a:pt x="1203" y="2029"/>
                </a:lnTo>
                <a:lnTo>
                  <a:pt x="1193" y="2043"/>
                </a:lnTo>
                <a:lnTo>
                  <a:pt x="1186" y="2053"/>
                </a:lnTo>
                <a:lnTo>
                  <a:pt x="1178" y="2068"/>
                </a:lnTo>
                <a:lnTo>
                  <a:pt x="1171" y="2071"/>
                </a:lnTo>
                <a:lnTo>
                  <a:pt x="1171" y="2071"/>
                </a:lnTo>
                <a:lnTo>
                  <a:pt x="1168" y="2077"/>
                </a:lnTo>
                <a:lnTo>
                  <a:pt x="1168" y="1981"/>
                </a:lnTo>
                <a:lnTo>
                  <a:pt x="1145" y="1981"/>
                </a:lnTo>
                <a:lnTo>
                  <a:pt x="1145" y="1979"/>
                </a:lnTo>
                <a:lnTo>
                  <a:pt x="1138" y="1979"/>
                </a:lnTo>
                <a:lnTo>
                  <a:pt x="1138" y="1973"/>
                </a:lnTo>
                <a:lnTo>
                  <a:pt x="1145" y="1973"/>
                </a:lnTo>
                <a:lnTo>
                  <a:pt x="1145" y="1968"/>
                </a:lnTo>
                <a:lnTo>
                  <a:pt x="1138" y="1968"/>
                </a:lnTo>
                <a:lnTo>
                  <a:pt x="1138" y="1919"/>
                </a:lnTo>
                <a:lnTo>
                  <a:pt x="1145" y="1919"/>
                </a:lnTo>
                <a:lnTo>
                  <a:pt x="1145" y="1913"/>
                </a:lnTo>
                <a:lnTo>
                  <a:pt x="1138" y="1913"/>
                </a:lnTo>
                <a:lnTo>
                  <a:pt x="1138" y="1907"/>
                </a:lnTo>
                <a:lnTo>
                  <a:pt x="1145" y="1907"/>
                </a:lnTo>
                <a:lnTo>
                  <a:pt x="1145" y="1901"/>
                </a:lnTo>
                <a:lnTo>
                  <a:pt x="1138" y="1901"/>
                </a:lnTo>
                <a:lnTo>
                  <a:pt x="1138" y="1851"/>
                </a:lnTo>
                <a:lnTo>
                  <a:pt x="1145" y="1851"/>
                </a:lnTo>
                <a:lnTo>
                  <a:pt x="1145" y="1846"/>
                </a:lnTo>
                <a:lnTo>
                  <a:pt x="1138" y="1846"/>
                </a:lnTo>
                <a:lnTo>
                  <a:pt x="1138" y="1841"/>
                </a:lnTo>
                <a:lnTo>
                  <a:pt x="1145" y="1841"/>
                </a:lnTo>
                <a:lnTo>
                  <a:pt x="1145" y="1835"/>
                </a:lnTo>
                <a:lnTo>
                  <a:pt x="1138" y="1835"/>
                </a:lnTo>
                <a:lnTo>
                  <a:pt x="1138" y="1815"/>
                </a:lnTo>
                <a:lnTo>
                  <a:pt x="1138" y="1815"/>
                </a:lnTo>
                <a:lnTo>
                  <a:pt x="1140" y="1814"/>
                </a:lnTo>
                <a:lnTo>
                  <a:pt x="1142" y="1813"/>
                </a:lnTo>
                <a:lnTo>
                  <a:pt x="1146" y="1814"/>
                </a:lnTo>
                <a:lnTo>
                  <a:pt x="1149" y="1817"/>
                </a:lnTo>
                <a:lnTo>
                  <a:pt x="1149" y="1817"/>
                </a:lnTo>
                <a:lnTo>
                  <a:pt x="1155" y="1827"/>
                </a:lnTo>
                <a:lnTo>
                  <a:pt x="1149" y="1835"/>
                </a:lnTo>
                <a:lnTo>
                  <a:pt x="1161" y="1847"/>
                </a:lnTo>
                <a:close/>
                <a:moveTo>
                  <a:pt x="2200" y="3360"/>
                </a:moveTo>
                <a:lnTo>
                  <a:pt x="2200" y="3360"/>
                </a:lnTo>
                <a:lnTo>
                  <a:pt x="2200" y="3361"/>
                </a:lnTo>
                <a:lnTo>
                  <a:pt x="2200" y="3361"/>
                </a:lnTo>
                <a:lnTo>
                  <a:pt x="2201" y="3366"/>
                </a:lnTo>
                <a:lnTo>
                  <a:pt x="2195" y="3367"/>
                </a:lnTo>
                <a:lnTo>
                  <a:pt x="2200" y="3360"/>
                </a:lnTo>
                <a:close/>
                <a:moveTo>
                  <a:pt x="2397" y="3077"/>
                </a:moveTo>
                <a:lnTo>
                  <a:pt x="2404" y="3115"/>
                </a:lnTo>
                <a:lnTo>
                  <a:pt x="2366" y="3122"/>
                </a:lnTo>
                <a:lnTo>
                  <a:pt x="2397" y="3077"/>
                </a:lnTo>
                <a:close/>
                <a:moveTo>
                  <a:pt x="2406" y="3079"/>
                </a:moveTo>
                <a:lnTo>
                  <a:pt x="2447" y="3107"/>
                </a:lnTo>
                <a:lnTo>
                  <a:pt x="2412" y="3114"/>
                </a:lnTo>
                <a:lnTo>
                  <a:pt x="2406" y="3079"/>
                </a:lnTo>
                <a:close/>
                <a:moveTo>
                  <a:pt x="2365" y="3130"/>
                </a:moveTo>
                <a:lnTo>
                  <a:pt x="2405" y="3123"/>
                </a:lnTo>
                <a:lnTo>
                  <a:pt x="2412" y="3164"/>
                </a:lnTo>
                <a:lnTo>
                  <a:pt x="2365" y="3130"/>
                </a:lnTo>
                <a:close/>
                <a:moveTo>
                  <a:pt x="2404" y="3169"/>
                </a:moveTo>
                <a:lnTo>
                  <a:pt x="2369" y="3174"/>
                </a:lnTo>
                <a:lnTo>
                  <a:pt x="2363" y="3140"/>
                </a:lnTo>
                <a:lnTo>
                  <a:pt x="2404" y="3169"/>
                </a:lnTo>
                <a:close/>
                <a:moveTo>
                  <a:pt x="2354" y="3138"/>
                </a:moveTo>
                <a:lnTo>
                  <a:pt x="2361" y="3177"/>
                </a:lnTo>
                <a:lnTo>
                  <a:pt x="2323" y="3184"/>
                </a:lnTo>
                <a:lnTo>
                  <a:pt x="2354" y="3138"/>
                </a:lnTo>
                <a:close/>
                <a:moveTo>
                  <a:pt x="2322" y="3192"/>
                </a:moveTo>
                <a:lnTo>
                  <a:pt x="2362" y="3185"/>
                </a:lnTo>
                <a:lnTo>
                  <a:pt x="2369" y="3225"/>
                </a:lnTo>
                <a:lnTo>
                  <a:pt x="2322" y="3192"/>
                </a:lnTo>
                <a:close/>
                <a:moveTo>
                  <a:pt x="2361" y="3230"/>
                </a:moveTo>
                <a:lnTo>
                  <a:pt x="2326" y="3236"/>
                </a:lnTo>
                <a:lnTo>
                  <a:pt x="2321" y="3201"/>
                </a:lnTo>
                <a:lnTo>
                  <a:pt x="2361" y="3230"/>
                </a:lnTo>
                <a:close/>
                <a:moveTo>
                  <a:pt x="2311" y="3200"/>
                </a:moveTo>
                <a:lnTo>
                  <a:pt x="2318" y="3238"/>
                </a:lnTo>
                <a:lnTo>
                  <a:pt x="2280" y="3245"/>
                </a:lnTo>
                <a:lnTo>
                  <a:pt x="2311" y="3200"/>
                </a:lnTo>
                <a:close/>
                <a:moveTo>
                  <a:pt x="2280" y="3253"/>
                </a:moveTo>
                <a:lnTo>
                  <a:pt x="2319" y="3246"/>
                </a:lnTo>
                <a:lnTo>
                  <a:pt x="2328" y="3287"/>
                </a:lnTo>
                <a:lnTo>
                  <a:pt x="2280" y="3253"/>
                </a:lnTo>
                <a:close/>
                <a:moveTo>
                  <a:pt x="2319" y="3291"/>
                </a:moveTo>
                <a:lnTo>
                  <a:pt x="2285" y="3297"/>
                </a:lnTo>
                <a:lnTo>
                  <a:pt x="2278" y="3262"/>
                </a:lnTo>
                <a:lnTo>
                  <a:pt x="2319" y="3291"/>
                </a:lnTo>
                <a:close/>
                <a:moveTo>
                  <a:pt x="2268" y="3260"/>
                </a:moveTo>
                <a:lnTo>
                  <a:pt x="2275" y="3298"/>
                </a:lnTo>
                <a:lnTo>
                  <a:pt x="2237" y="3305"/>
                </a:lnTo>
                <a:lnTo>
                  <a:pt x="2268" y="3260"/>
                </a:lnTo>
                <a:close/>
                <a:moveTo>
                  <a:pt x="2237" y="3315"/>
                </a:moveTo>
                <a:lnTo>
                  <a:pt x="2278" y="3308"/>
                </a:lnTo>
                <a:lnTo>
                  <a:pt x="2285" y="3348"/>
                </a:lnTo>
                <a:lnTo>
                  <a:pt x="2237" y="3315"/>
                </a:lnTo>
                <a:close/>
                <a:moveTo>
                  <a:pt x="2277" y="3353"/>
                </a:moveTo>
                <a:lnTo>
                  <a:pt x="2242" y="3359"/>
                </a:lnTo>
                <a:lnTo>
                  <a:pt x="2235" y="3324"/>
                </a:lnTo>
                <a:lnTo>
                  <a:pt x="2277" y="3353"/>
                </a:lnTo>
                <a:close/>
                <a:moveTo>
                  <a:pt x="2227" y="3322"/>
                </a:moveTo>
                <a:lnTo>
                  <a:pt x="2234" y="3360"/>
                </a:lnTo>
                <a:lnTo>
                  <a:pt x="2211" y="3364"/>
                </a:lnTo>
                <a:lnTo>
                  <a:pt x="2211" y="3364"/>
                </a:lnTo>
                <a:lnTo>
                  <a:pt x="2209" y="3359"/>
                </a:lnTo>
                <a:lnTo>
                  <a:pt x="2209" y="3359"/>
                </a:lnTo>
                <a:lnTo>
                  <a:pt x="2209" y="3355"/>
                </a:lnTo>
                <a:lnTo>
                  <a:pt x="2208" y="3348"/>
                </a:lnTo>
                <a:lnTo>
                  <a:pt x="2227" y="3322"/>
                </a:lnTo>
                <a:close/>
                <a:moveTo>
                  <a:pt x="2234" y="3414"/>
                </a:moveTo>
                <a:lnTo>
                  <a:pt x="2199" y="3420"/>
                </a:lnTo>
                <a:lnTo>
                  <a:pt x="2193" y="3385"/>
                </a:lnTo>
                <a:lnTo>
                  <a:pt x="2234" y="3414"/>
                </a:lnTo>
                <a:close/>
                <a:moveTo>
                  <a:pt x="2200" y="3379"/>
                </a:moveTo>
                <a:lnTo>
                  <a:pt x="2200" y="3379"/>
                </a:lnTo>
                <a:lnTo>
                  <a:pt x="2204" y="3379"/>
                </a:lnTo>
                <a:lnTo>
                  <a:pt x="2206" y="3377"/>
                </a:lnTo>
                <a:lnTo>
                  <a:pt x="2208" y="3374"/>
                </a:lnTo>
                <a:lnTo>
                  <a:pt x="2235" y="3369"/>
                </a:lnTo>
                <a:lnTo>
                  <a:pt x="2242" y="3408"/>
                </a:lnTo>
                <a:lnTo>
                  <a:pt x="2200" y="3379"/>
                </a:lnTo>
                <a:close/>
                <a:moveTo>
                  <a:pt x="2184" y="3383"/>
                </a:moveTo>
                <a:lnTo>
                  <a:pt x="2191" y="3421"/>
                </a:lnTo>
                <a:lnTo>
                  <a:pt x="2153" y="3428"/>
                </a:lnTo>
                <a:lnTo>
                  <a:pt x="2184" y="3383"/>
                </a:lnTo>
                <a:close/>
                <a:moveTo>
                  <a:pt x="2151" y="3437"/>
                </a:moveTo>
                <a:lnTo>
                  <a:pt x="2192" y="3429"/>
                </a:lnTo>
                <a:lnTo>
                  <a:pt x="2199" y="3470"/>
                </a:lnTo>
                <a:lnTo>
                  <a:pt x="2151" y="3437"/>
                </a:lnTo>
                <a:close/>
                <a:moveTo>
                  <a:pt x="2191" y="3474"/>
                </a:moveTo>
                <a:lnTo>
                  <a:pt x="2156" y="3481"/>
                </a:lnTo>
                <a:lnTo>
                  <a:pt x="2150" y="3447"/>
                </a:lnTo>
                <a:lnTo>
                  <a:pt x="2191" y="3474"/>
                </a:lnTo>
                <a:close/>
                <a:moveTo>
                  <a:pt x="2141" y="3444"/>
                </a:moveTo>
                <a:lnTo>
                  <a:pt x="2148" y="3483"/>
                </a:lnTo>
                <a:lnTo>
                  <a:pt x="2110" y="3490"/>
                </a:lnTo>
                <a:lnTo>
                  <a:pt x="2141" y="3444"/>
                </a:lnTo>
                <a:close/>
                <a:moveTo>
                  <a:pt x="2109" y="3499"/>
                </a:moveTo>
                <a:lnTo>
                  <a:pt x="2149" y="3491"/>
                </a:lnTo>
                <a:lnTo>
                  <a:pt x="2157" y="3531"/>
                </a:lnTo>
                <a:lnTo>
                  <a:pt x="2109" y="3499"/>
                </a:lnTo>
                <a:close/>
                <a:moveTo>
                  <a:pt x="2149" y="3536"/>
                </a:moveTo>
                <a:lnTo>
                  <a:pt x="2114" y="3543"/>
                </a:lnTo>
                <a:lnTo>
                  <a:pt x="2107" y="3508"/>
                </a:lnTo>
                <a:lnTo>
                  <a:pt x="2149" y="3536"/>
                </a:lnTo>
                <a:close/>
                <a:moveTo>
                  <a:pt x="2098" y="3506"/>
                </a:moveTo>
                <a:lnTo>
                  <a:pt x="2105" y="3544"/>
                </a:lnTo>
                <a:lnTo>
                  <a:pt x="2067" y="3551"/>
                </a:lnTo>
                <a:lnTo>
                  <a:pt x="2098" y="3506"/>
                </a:lnTo>
                <a:close/>
                <a:moveTo>
                  <a:pt x="2067" y="3559"/>
                </a:moveTo>
                <a:lnTo>
                  <a:pt x="2107" y="3552"/>
                </a:lnTo>
                <a:lnTo>
                  <a:pt x="2114" y="3593"/>
                </a:lnTo>
                <a:lnTo>
                  <a:pt x="2067" y="3559"/>
                </a:lnTo>
                <a:close/>
                <a:moveTo>
                  <a:pt x="2106" y="3597"/>
                </a:moveTo>
                <a:lnTo>
                  <a:pt x="2071" y="3604"/>
                </a:lnTo>
                <a:lnTo>
                  <a:pt x="2065" y="3568"/>
                </a:lnTo>
                <a:lnTo>
                  <a:pt x="2106" y="3597"/>
                </a:lnTo>
                <a:close/>
                <a:moveTo>
                  <a:pt x="2056" y="3567"/>
                </a:moveTo>
                <a:lnTo>
                  <a:pt x="2063" y="3605"/>
                </a:lnTo>
                <a:lnTo>
                  <a:pt x="2025" y="3612"/>
                </a:lnTo>
                <a:lnTo>
                  <a:pt x="2056" y="3567"/>
                </a:lnTo>
                <a:close/>
                <a:moveTo>
                  <a:pt x="2024" y="3620"/>
                </a:moveTo>
                <a:lnTo>
                  <a:pt x="2065" y="3613"/>
                </a:lnTo>
                <a:lnTo>
                  <a:pt x="2071" y="3654"/>
                </a:lnTo>
                <a:lnTo>
                  <a:pt x="2024" y="3620"/>
                </a:lnTo>
                <a:close/>
                <a:moveTo>
                  <a:pt x="2065" y="3660"/>
                </a:moveTo>
                <a:lnTo>
                  <a:pt x="2027" y="3666"/>
                </a:lnTo>
                <a:lnTo>
                  <a:pt x="2022" y="3630"/>
                </a:lnTo>
                <a:lnTo>
                  <a:pt x="2065" y="3660"/>
                </a:lnTo>
                <a:close/>
                <a:moveTo>
                  <a:pt x="2012" y="3630"/>
                </a:moveTo>
                <a:lnTo>
                  <a:pt x="2019" y="3668"/>
                </a:lnTo>
                <a:lnTo>
                  <a:pt x="1981" y="3675"/>
                </a:lnTo>
                <a:lnTo>
                  <a:pt x="2012" y="3630"/>
                </a:lnTo>
                <a:close/>
                <a:moveTo>
                  <a:pt x="2021" y="3676"/>
                </a:moveTo>
                <a:lnTo>
                  <a:pt x="2029" y="3717"/>
                </a:lnTo>
                <a:lnTo>
                  <a:pt x="1981" y="3683"/>
                </a:lnTo>
                <a:lnTo>
                  <a:pt x="2021" y="3676"/>
                </a:lnTo>
                <a:close/>
                <a:moveTo>
                  <a:pt x="2036" y="3711"/>
                </a:moveTo>
                <a:lnTo>
                  <a:pt x="2030" y="3675"/>
                </a:lnTo>
                <a:lnTo>
                  <a:pt x="2066" y="3668"/>
                </a:lnTo>
                <a:lnTo>
                  <a:pt x="2036" y="3711"/>
                </a:lnTo>
                <a:close/>
                <a:moveTo>
                  <a:pt x="2080" y="3648"/>
                </a:moveTo>
                <a:lnTo>
                  <a:pt x="2073" y="3612"/>
                </a:lnTo>
                <a:lnTo>
                  <a:pt x="2109" y="3605"/>
                </a:lnTo>
                <a:lnTo>
                  <a:pt x="2080" y="3648"/>
                </a:lnTo>
                <a:close/>
                <a:moveTo>
                  <a:pt x="2121" y="3587"/>
                </a:moveTo>
                <a:lnTo>
                  <a:pt x="2116" y="3551"/>
                </a:lnTo>
                <a:lnTo>
                  <a:pt x="2151" y="3544"/>
                </a:lnTo>
                <a:lnTo>
                  <a:pt x="2121" y="3587"/>
                </a:lnTo>
                <a:close/>
                <a:moveTo>
                  <a:pt x="2164" y="3525"/>
                </a:moveTo>
                <a:lnTo>
                  <a:pt x="2158" y="3490"/>
                </a:lnTo>
                <a:lnTo>
                  <a:pt x="2194" y="3483"/>
                </a:lnTo>
                <a:lnTo>
                  <a:pt x="2164" y="3525"/>
                </a:lnTo>
                <a:close/>
                <a:moveTo>
                  <a:pt x="2207" y="3464"/>
                </a:moveTo>
                <a:lnTo>
                  <a:pt x="2200" y="3428"/>
                </a:lnTo>
                <a:lnTo>
                  <a:pt x="2237" y="3422"/>
                </a:lnTo>
                <a:lnTo>
                  <a:pt x="2207" y="3464"/>
                </a:lnTo>
                <a:close/>
                <a:moveTo>
                  <a:pt x="2250" y="3403"/>
                </a:moveTo>
                <a:lnTo>
                  <a:pt x="2243" y="3367"/>
                </a:lnTo>
                <a:lnTo>
                  <a:pt x="2279" y="3361"/>
                </a:lnTo>
                <a:lnTo>
                  <a:pt x="2250" y="3403"/>
                </a:lnTo>
                <a:close/>
                <a:moveTo>
                  <a:pt x="2293" y="3342"/>
                </a:moveTo>
                <a:lnTo>
                  <a:pt x="2286" y="3305"/>
                </a:lnTo>
                <a:lnTo>
                  <a:pt x="2322" y="3300"/>
                </a:lnTo>
                <a:lnTo>
                  <a:pt x="2293" y="3342"/>
                </a:lnTo>
                <a:close/>
                <a:moveTo>
                  <a:pt x="2334" y="3281"/>
                </a:moveTo>
                <a:lnTo>
                  <a:pt x="2329" y="3245"/>
                </a:lnTo>
                <a:lnTo>
                  <a:pt x="2365" y="3238"/>
                </a:lnTo>
                <a:lnTo>
                  <a:pt x="2334" y="3281"/>
                </a:lnTo>
                <a:close/>
                <a:moveTo>
                  <a:pt x="2377" y="3220"/>
                </a:moveTo>
                <a:lnTo>
                  <a:pt x="2370" y="3184"/>
                </a:lnTo>
                <a:lnTo>
                  <a:pt x="2407" y="3177"/>
                </a:lnTo>
                <a:lnTo>
                  <a:pt x="2377" y="3220"/>
                </a:lnTo>
                <a:close/>
                <a:moveTo>
                  <a:pt x="2420" y="3158"/>
                </a:moveTo>
                <a:lnTo>
                  <a:pt x="2413" y="3122"/>
                </a:lnTo>
                <a:lnTo>
                  <a:pt x="2449" y="3115"/>
                </a:lnTo>
                <a:lnTo>
                  <a:pt x="2420" y="3158"/>
                </a:lnTo>
                <a:close/>
                <a:moveTo>
                  <a:pt x="2407" y="3070"/>
                </a:moveTo>
                <a:lnTo>
                  <a:pt x="2448" y="3062"/>
                </a:lnTo>
                <a:lnTo>
                  <a:pt x="2455" y="3103"/>
                </a:lnTo>
                <a:lnTo>
                  <a:pt x="2407" y="3070"/>
                </a:lnTo>
                <a:close/>
                <a:moveTo>
                  <a:pt x="2407" y="3061"/>
                </a:moveTo>
                <a:lnTo>
                  <a:pt x="2439" y="3016"/>
                </a:lnTo>
                <a:lnTo>
                  <a:pt x="2446" y="3054"/>
                </a:lnTo>
                <a:lnTo>
                  <a:pt x="2407" y="3061"/>
                </a:lnTo>
                <a:close/>
                <a:moveTo>
                  <a:pt x="2491" y="3038"/>
                </a:moveTo>
                <a:lnTo>
                  <a:pt x="2450" y="3009"/>
                </a:lnTo>
                <a:lnTo>
                  <a:pt x="2490" y="3001"/>
                </a:lnTo>
                <a:lnTo>
                  <a:pt x="2491" y="3008"/>
                </a:lnTo>
                <a:lnTo>
                  <a:pt x="2491" y="3038"/>
                </a:lnTo>
                <a:close/>
                <a:moveTo>
                  <a:pt x="2491" y="2957"/>
                </a:moveTo>
                <a:lnTo>
                  <a:pt x="2491" y="2959"/>
                </a:lnTo>
                <a:lnTo>
                  <a:pt x="2491" y="2957"/>
                </a:lnTo>
                <a:lnTo>
                  <a:pt x="2491" y="2957"/>
                </a:lnTo>
                <a:close/>
                <a:moveTo>
                  <a:pt x="2482" y="2954"/>
                </a:moveTo>
                <a:lnTo>
                  <a:pt x="2489" y="2993"/>
                </a:lnTo>
                <a:lnTo>
                  <a:pt x="2450" y="2999"/>
                </a:lnTo>
                <a:lnTo>
                  <a:pt x="2482" y="2954"/>
                </a:lnTo>
                <a:close/>
                <a:moveTo>
                  <a:pt x="2448" y="3018"/>
                </a:moveTo>
                <a:lnTo>
                  <a:pt x="2490" y="3046"/>
                </a:lnTo>
                <a:lnTo>
                  <a:pt x="2455" y="3053"/>
                </a:lnTo>
                <a:lnTo>
                  <a:pt x="2448" y="3018"/>
                </a:lnTo>
                <a:close/>
                <a:moveTo>
                  <a:pt x="1320" y="2631"/>
                </a:moveTo>
                <a:lnTo>
                  <a:pt x="1325" y="2637"/>
                </a:lnTo>
                <a:lnTo>
                  <a:pt x="1300" y="2662"/>
                </a:lnTo>
                <a:lnTo>
                  <a:pt x="1300" y="2631"/>
                </a:lnTo>
                <a:lnTo>
                  <a:pt x="1320" y="2631"/>
                </a:lnTo>
                <a:close/>
                <a:moveTo>
                  <a:pt x="1462" y="2924"/>
                </a:moveTo>
                <a:lnTo>
                  <a:pt x="1462" y="2924"/>
                </a:lnTo>
                <a:lnTo>
                  <a:pt x="1460" y="2926"/>
                </a:lnTo>
                <a:lnTo>
                  <a:pt x="1460" y="2926"/>
                </a:lnTo>
                <a:lnTo>
                  <a:pt x="1453" y="2931"/>
                </a:lnTo>
                <a:lnTo>
                  <a:pt x="1445" y="2920"/>
                </a:lnTo>
                <a:lnTo>
                  <a:pt x="1445" y="2920"/>
                </a:lnTo>
                <a:lnTo>
                  <a:pt x="1444" y="2913"/>
                </a:lnTo>
                <a:lnTo>
                  <a:pt x="1444" y="2913"/>
                </a:lnTo>
                <a:lnTo>
                  <a:pt x="1444" y="2911"/>
                </a:lnTo>
                <a:lnTo>
                  <a:pt x="1444" y="2911"/>
                </a:lnTo>
                <a:lnTo>
                  <a:pt x="1449" y="2903"/>
                </a:lnTo>
                <a:lnTo>
                  <a:pt x="1449" y="2902"/>
                </a:lnTo>
                <a:lnTo>
                  <a:pt x="1452" y="2898"/>
                </a:lnTo>
                <a:lnTo>
                  <a:pt x="1461" y="2893"/>
                </a:lnTo>
                <a:lnTo>
                  <a:pt x="1461" y="2893"/>
                </a:lnTo>
                <a:lnTo>
                  <a:pt x="1461" y="2909"/>
                </a:lnTo>
                <a:lnTo>
                  <a:pt x="1461" y="2909"/>
                </a:lnTo>
                <a:lnTo>
                  <a:pt x="1462" y="2923"/>
                </a:lnTo>
                <a:lnTo>
                  <a:pt x="1462" y="2923"/>
                </a:lnTo>
                <a:lnTo>
                  <a:pt x="1462" y="2924"/>
                </a:lnTo>
                <a:lnTo>
                  <a:pt x="1462" y="2924"/>
                </a:lnTo>
                <a:close/>
                <a:moveTo>
                  <a:pt x="1303" y="3194"/>
                </a:moveTo>
                <a:lnTo>
                  <a:pt x="1332" y="3165"/>
                </a:lnTo>
                <a:lnTo>
                  <a:pt x="1361" y="3194"/>
                </a:lnTo>
                <a:lnTo>
                  <a:pt x="1303" y="3194"/>
                </a:lnTo>
                <a:close/>
                <a:moveTo>
                  <a:pt x="1338" y="3159"/>
                </a:moveTo>
                <a:lnTo>
                  <a:pt x="1366" y="3132"/>
                </a:lnTo>
                <a:lnTo>
                  <a:pt x="1366" y="3186"/>
                </a:lnTo>
                <a:lnTo>
                  <a:pt x="1338" y="3159"/>
                </a:lnTo>
                <a:close/>
                <a:moveTo>
                  <a:pt x="1300" y="2686"/>
                </a:moveTo>
                <a:lnTo>
                  <a:pt x="1325" y="2711"/>
                </a:lnTo>
                <a:lnTo>
                  <a:pt x="1300" y="2738"/>
                </a:lnTo>
                <a:lnTo>
                  <a:pt x="1300" y="2686"/>
                </a:lnTo>
                <a:close/>
                <a:moveTo>
                  <a:pt x="1303" y="2747"/>
                </a:moveTo>
                <a:lnTo>
                  <a:pt x="1332" y="2717"/>
                </a:lnTo>
                <a:lnTo>
                  <a:pt x="1361" y="2747"/>
                </a:lnTo>
                <a:lnTo>
                  <a:pt x="1303" y="2747"/>
                </a:lnTo>
                <a:close/>
                <a:moveTo>
                  <a:pt x="1357" y="2755"/>
                </a:moveTo>
                <a:lnTo>
                  <a:pt x="1332" y="2779"/>
                </a:lnTo>
                <a:lnTo>
                  <a:pt x="1307" y="2755"/>
                </a:lnTo>
                <a:lnTo>
                  <a:pt x="1357" y="2755"/>
                </a:lnTo>
                <a:close/>
                <a:moveTo>
                  <a:pt x="1300" y="2760"/>
                </a:moveTo>
                <a:lnTo>
                  <a:pt x="1325" y="2786"/>
                </a:lnTo>
                <a:lnTo>
                  <a:pt x="1300" y="2812"/>
                </a:lnTo>
                <a:lnTo>
                  <a:pt x="1300" y="2760"/>
                </a:lnTo>
                <a:close/>
                <a:moveTo>
                  <a:pt x="1303" y="2821"/>
                </a:moveTo>
                <a:lnTo>
                  <a:pt x="1332" y="2792"/>
                </a:lnTo>
                <a:lnTo>
                  <a:pt x="1361" y="2821"/>
                </a:lnTo>
                <a:lnTo>
                  <a:pt x="1303" y="2821"/>
                </a:lnTo>
                <a:close/>
                <a:moveTo>
                  <a:pt x="1357" y="2829"/>
                </a:moveTo>
                <a:lnTo>
                  <a:pt x="1332" y="2855"/>
                </a:lnTo>
                <a:lnTo>
                  <a:pt x="1307" y="2829"/>
                </a:lnTo>
                <a:lnTo>
                  <a:pt x="1357" y="2829"/>
                </a:lnTo>
                <a:close/>
                <a:moveTo>
                  <a:pt x="1300" y="2835"/>
                </a:moveTo>
                <a:lnTo>
                  <a:pt x="1325" y="2860"/>
                </a:lnTo>
                <a:lnTo>
                  <a:pt x="1300" y="2886"/>
                </a:lnTo>
                <a:lnTo>
                  <a:pt x="1300" y="2835"/>
                </a:lnTo>
                <a:close/>
                <a:moveTo>
                  <a:pt x="1300" y="3059"/>
                </a:moveTo>
                <a:lnTo>
                  <a:pt x="1325" y="3084"/>
                </a:lnTo>
                <a:lnTo>
                  <a:pt x="1300" y="3111"/>
                </a:lnTo>
                <a:lnTo>
                  <a:pt x="1300" y="3059"/>
                </a:lnTo>
                <a:close/>
                <a:moveTo>
                  <a:pt x="1307" y="3053"/>
                </a:moveTo>
                <a:lnTo>
                  <a:pt x="1357" y="3053"/>
                </a:lnTo>
                <a:lnTo>
                  <a:pt x="1332" y="3078"/>
                </a:lnTo>
                <a:lnTo>
                  <a:pt x="1307" y="3053"/>
                </a:lnTo>
                <a:close/>
                <a:moveTo>
                  <a:pt x="1332" y="3090"/>
                </a:moveTo>
                <a:lnTo>
                  <a:pt x="1361" y="3119"/>
                </a:lnTo>
                <a:lnTo>
                  <a:pt x="1303" y="3119"/>
                </a:lnTo>
                <a:lnTo>
                  <a:pt x="1332" y="3090"/>
                </a:lnTo>
                <a:close/>
                <a:moveTo>
                  <a:pt x="1366" y="3112"/>
                </a:moveTo>
                <a:lnTo>
                  <a:pt x="1338" y="3084"/>
                </a:lnTo>
                <a:lnTo>
                  <a:pt x="1366" y="3056"/>
                </a:lnTo>
                <a:lnTo>
                  <a:pt x="1366" y="3112"/>
                </a:lnTo>
                <a:close/>
                <a:moveTo>
                  <a:pt x="1303" y="3045"/>
                </a:moveTo>
                <a:lnTo>
                  <a:pt x="1332" y="3016"/>
                </a:lnTo>
                <a:lnTo>
                  <a:pt x="1361" y="3045"/>
                </a:lnTo>
                <a:lnTo>
                  <a:pt x="1303" y="3045"/>
                </a:lnTo>
                <a:close/>
                <a:moveTo>
                  <a:pt x="1300" y="3035"/>
                </a:moveTo>
                <a:lnTo>
                  <a:pt x="1300" y="2983"/>
                </a:lnTo>
                <a:lnTo>
                  <a:pt x="1325" y="3010"/>
                </a:lnTo>
                <a:lnTo>
                  <a:pt x="1300" y="3035"/>
                </a:lnTo>
                <a:close/>
                <a:moveTo>
                  <a:pt x="1300" y="2951"/>
                </a:moveTo>
                <a:lnTo>
                  <a:pt x="1300" y="2951"/>
                </a:lnTo>
                <a:lnTo>
                  <a:pt x="1306" y="2955"/>
                </a:lnTo>
                <a:lnTo>
                  <a:pt x="1300" y="2961"/>
                </a:lnTo>
                <a:lnTo>
                  <a:pt x="1300" y="2951"/>
                </a:lnTo>
                <a:close/>
                <a:moveTo>
                  <a:pt x="1321" y="2959"/>
                </a:moveTo>
                <a:lnTo>
                  <a:pt x="1321" y="2959"/>
                </a:lnTo>
                <a:lnTo>
                  <a:pt x="1323" y="2961"/>
                </a:lnTo>
                <a:lnTo>
                  <a:pt x="1323" y="2961"/>
                </a:lnTo>
                <a:lnTo>
                  <a:pt x="1324" y="2961"/>
                </a:lnTo>
                <a:lnTo>
                  <a:pt x="1327" y="2962"/>
                </a:lnTo>
                <a:lnTo>
                  <a:pt x="1327" y="2962"/>
                </a:lnTo>
                <a:lnTo>
                  <a:pt x="1329" y="2961"/>
                </a:lnTo>
                <a:lnTo>
                  <a:pt x="1329" y="2961"/>
                </a:lnTo>
                <a:lnTo>
                  <a:pt x="1329" y="2962"/>
                </a:lnTo>
                <a:lnTo>
                  <a:pt x="1329" y="2962"/>
                </a:lnTo>
                <a:lnTo>
                  <a:pt x="1330" y="2971"/>
                </a:lnTo>
                <a:lnTo>
                  <a:pt x="1303" y="2971"/>
                </a:lnTo>
                <a:lnTo>
                  <a:pt x="1315" y="2958"/>
                </a:lnTo>
                <a:lnTo>
                  <a:pt x="1315" y="2958"/>
                </a:lnTo>
                <a:lnTo>
                  <a:pt x="1321" y="2959"/>
                </a:lnTo>
                <a:lnTo>
                  <a:pt x="1321" y="2959"/>
                </a:lnTo>
                <a:close/>
                <a:moveTo>
                  <a:pt x="1307" y="2979"/>
                </a:moveTo>
                <a:lnTo>
                  <a:pt x="1333" y="2979"/>
                </a:lnTo>
                <a:lnTo>
                  <a:pt x="1333" y="2979"/>
                </a:lnTo>
                <a:lnTo>
                  <a:pt x="1337" y="2982"/>
                </a:lnTo>
                <a:lnTo>
                  <a:pt x="1339" y="2983"/>
                </a:lnTo>
                <a:lnTo>
                  <a:pt x="1343" y="2983"/>
                </a:lnTo>
                <a:lnTo>
                  <a:pt x="1343" y="2983"/>
                </a:lnTo>
                <a:lnTo>
                  <a:pt x="1346" y="2983"/>
                </a:lnTo>
                <a:lnTo>
                  <a:pt x="1350" y="2986"/>
                </a:lnTo>
                <a:lnTo>
                  <a:pt x="1332" y="3004"/>
                </a:lnTo>
                <a:lnTo>
                  <a:pt x="1307" y="2979"/>
                </a:lnTo>
                <a:close/>
                <a:moveTo>
                  <a:pt x="1357" y="3128"/>
                </a:moveTo>
                <a:lnTo>
                  <a:pt x="1332" y="3152"/>
                </a:lnTo>
                <a:lnTo>
                  <a:pt x="1307" y="3128"/>
                </a:lnTo>
                <a:lnTo>
                  <a:pt x="1357" y="3128"/>
                </a:lnTo>
                <a:close/>
                <a:moveTo>
                  <a:pt x="1366" y="3038"/>
                </a:moveTo>
                <a:lnTo>
                  <a:pt x="1338" y="3010"/>
                </a:lnTo>
                <a:lnTo>
                  <a:pt x="1359" y="2989"/>
                </a:lnTo>
                <a:lnTo>
                  <a:pt x="1359" y="2989"/>
                </a:lnTo>
                <a:lnTo>
                  <a:pt x="1366" y="2990"/>
                </a:lnTo>
                <a:lnTo>
                  <a:pt x="1366" y="3004"/>
                </a:lnTo>
                <a:lnTo>
                  <a:pt x="1366" y="3004"/>
                </a:lnTo>
                <a:lnTo>
                  <a:pt x="1357" y="3010"/>
                </a:lnTo>
                <a:lnTo>
                  <a:pt x="1356" y="3010"/>
                </a:lnTo>
                <a:lnTo>
                  <a:pt x="1358" y="3017"/>
                </a:lnTo>
                <a:lnTo>
                  <a:pt x="1366" y="3011"/>
                </a:lnTo>
                <a:lnTo>
                  <a:pt x="1366" y="3038"/>
                </a:lnTo>
                <a:close/>
                <a:moveTo>
                  <a:pt x="1357" y="2893"/>
                </a:moveTo>
                <a:lnTo>
                  <a:pt x="1357" y="2893"/>
                </a:lnTo>
                <a:lnTo>
                  <a:pt x="1351" y="2892"/>
                </a:lnTo>
                <a:lnTo>
                  <a:pt x="1346" y="2891"/>
                </a:lnTo>
                <a:lnTo>
                  <a:pt x="1342" y="2889"/>
                </a:lnTo>
                <a:lnTo>
                  <a:pt x="1342" y="2889"/>
                </a:lnTo>
                <a:lnTo>
                  <a:pt x="1342" y="2889"/>
                </a:lnTo>
                <a:lnTo>
                  <a:pt x="1342" y="2889"/>
                </a:lnTo>
                <a:lnTo>
                  <a:pt x="1338" y="2885"/>
                </a:lnTo>
                <a:lnTo>
                  <a:pt x="1335" y="2882"/>
                </a:lnTo>
                <a:lnTo>
                  <a:pt x="1330" y="2880"/>
                </a:lnTo>
                <a:lnTo>
                  <a:pt x="1330" y="2880"/>
                </a:lnTo>
                <a:lnTo>
                  <a:pt x="1330" y="2880"/>
                </a:lnTo>
                <a:lnTo>
                  <a:pt x="1330" y="2880"/>
                </a:lnTo>
                <a:lnTo>
                  <a:pt x="1327" y="2881"/>
                </a:lnTo>
                <a:lnTo>
                  <a:pt x="1323" y="2884"/>
                </a:lnTo>
                <a:lnTo>
                  <a:pt x="1320" y="2887"/>
                </a:lnTo>
                <a:lnTo>
                  <a:pt x="1317" y="2893"/>
                </a:lnTo>
                <a:lnTo>
                  <a:pt x="1317" y="2893"/>
                </a:lnTo>
                <a:lnTo>
                  <a:pt x="1310" y="2895"/>
                </a:lnTo>
                <a:lnTo>
                  <a:pt x="1303" y="2895"/>
                </a:lnTo>
                <a:lnTo>
                  <a:pt x="1332" y="2866"/>
                </a:lnTo>
                <a:lnTo>
                  <a:pt x="1358" y="2893"/>
                </a:lnTo>
                <a:lnTo>
                  <a:pt x="1358" y="2893"/>
                </a:lnTo>
                <a:lnTo>
                  <a:pt x="1357" y="2893"/>
                </a:lnTo>
                <a:lnTo>
                  <a:pt x="1357" y="2893"/>
                </a:lnTo>
                <a:close/>
                <a:moveTo>
                  <a:pt x="1366" y="2833"/>
                </a:moveTo>
                <a:lnTo>
                  <a:pt x="1366" y="2888"/>
                </a:lnTo>
                <a:lnTo>
                  <a:pt x="1338" y="2860"/>
                </a:lnTo>
                <a:lnTo>
                  <a:pt x="1366" y="2833"/>
                </a:lnTo>
                <a:close/>
                <a:moveTo>
                  <a:pt x="1338" y="2786"/>
                </a:moveTo>
                <a:lnTo>
                  <a:pt x="1366" y="2758"/>
                </a:lnTo>
                <a:lnTo>
                  <a:pt x="1366" y="2813"/>
                </a:lnTo>
                <a:lnTo>
                  <a:pt x="1338" y="2786"/>
                </a:lnTo>
                <a:close/>
                <a:moveTo>
                  <a:pt x="1366" y="2739"/>
                </a:moveTo>
                <a:lnTo>
                  <a:pt x="1338" y="2711"/>
                </a:lnTo>
                <a:lnTo>
                  <a:pt x="1366" y="2683"/>
                </a:lnTo>
                <a:lnTo>
                  <a:pt x="1366" y="2739"/>
                </a:lnTo>
                <a:close/>
                <a:moveTo>
                  <a:pt x="1332" y="2705"/>
                </a:moveTo>
                <a:lnTo>
                  <a:pt x="1307" y="2680"/>
                </a:lnTo>
                <a:lnTo>
                  <a:pt x="1357" y="2680"/>
                </a:lnTo>
                <a:lnTo>
                  <a:pt x="1332" y="2705"/>
                </a:lnTo>
                <a:close/>
                <a:moveTo>
                  <a:pt x="1300" y="3133"/>
                </a:moveTo>
                <a:lnTo>
                  <a:pt x="1325" y="3159"/>
                </a:lnTo>
                <a:lnTo>
                  <a:pt x="1300" y="3185"/>
                </a:lnTo>
                <a:lnTo>
                  <a:pt x="1300" y="3133"/>
                </a:lnTo>
                <a:close/>
                <a:moveTo>
                  <a:pt x="1384" y="2735"/>
                </a:moveTo>
                <a:lnTo>
                  <a:pt x="1410" y="2760"/>
                </a:lnTo>
                <a:lnTo>
                  <a:pt x="1384" y="2785"/>
                </a:lnTo>
                <a:lnTo>
                  <a:pt x="1384" y="2735"/>
                </a:lnTo>
                <a:close/>
                <a:moveTo>
                  <a:pt x="1303" y="2672"/>
                </a:moveTo>
                <a:lnTo>
                  <a:pt x="1332" y="2643"/>
                </a:lnTo>
                <a:lnTo>
                  <a:pt x="1361" y="2672"/>
                </a:lnTo>
                <a:lnTo>
                  <a:pt x="1303" y="2672"/>
                </a:lnTo>
                <a:close/>
                <a:moveTo>
                  <a:pt x="1381" y="3006"/>
                </a:moveTo>
                <a:lnTo>
                  <a:pt x="1381" y="3006"/>
                </a:lnTo>
                <a:lnTo>
                  <a:pt x="1384" y="3012"/>
                </a:lnTo>
                <a:lnTo>
                  <a:pt x="1384" y="3012"/>
                </a:lnTo>
                <a:lnTo>
                  <a:pt x="1386" y="3012"/>
                </a:lnTo>
                <a:lnTo>
                  <a:pt x="1386" y="3012"/>
                </a:lnTo>
                <a:lnTo>
                  <a:pt x="1386" y="3012"/>
                </a:lnTo>
                <a:lnTo>
                  <a:pt x="1386" y="3021"/>
                </a:lnTo>
                <a:lnTo>
                  <a:pt x="1386" y="3021"/>
                </a:lnTo>
                <a:lnTo>
                  <a:pt x="1387" y="3042"/>
                </a:lnTo>
                <a:lnTo>
                  <a:pt x="1389" y="3067"/>
                </a:lnTo>
                <a:lnTo>
                  <a:pt x="1389" y="3067"/>
                </a:lnTo>
                <a:lnTo>
                  <a:pt x="1391" y="3097"/>
                </a:lnTo>
                <a:lnTo>
                  <a:pt x="1391" y="3097"/>
                </a:lnTo>
                <a:lnTo>
                  <a:pt x="1393" y="3115"/>
                </a:lnTo>
                <a:lnTo>
                  <a:pt x="1393" y="3115"/>
                </a:lnTo>
                <a:lnTo>
                  <a:pt x="1393" y="3135"/>
                </a:lnTo>
                <a:lnTo>
                  <a:pt x="1391" y="3135"/>
                </a:lnTo>
                <a:lnTo>
                  <a:pt x="1393" y="3135"/>
                </a:lnTo>
                <a:lnTo>
                  <a:pt x="1393" y="3135"/>
                </a:lnTo>
                <a:lnTo>
                  <a:pt x="1393" y="3142"/>
                </a:lnTo>
                <a:lnTo>
                  <a:pt x="1395" y="3154"/>
                </a:lnTo>
                <a:lnTo>
                  <a:pt x="1395" y="3154"/>
                </a:lnTo>
                <a:lnTo>
                  <a:pt x="1396" y="3157"/>
                </a:lnTo>
                <a:lnTo>
                  <a:pt x="1398" y="3158"/>
                </a:lnTo>
                <a:lnTo>
                  <a:pt x="1398" y="3158"/>
                </a:lnTo>
                <a:lnTo>
                  <a:pt x="1401" y="3158"/>
                </a:lnTo>
                <a:lnTo>
                  <a:pt x="1401" y="3159"/>
                </a:lnTo>
                <a:lnTo>
                  <a:pt x="1401" y="3159"/>
                </a:lnTo>
                <a:lnTo>
                  <a:pt x="1400" y="3161"/>
                </a:lnTo>
                <a:lnTo>
                  <a:pt x="1400" y="3164"/>
                </a:lnTo>
                <a:lnTo>
                  <a:pt x="1400" y="3164"/>
                </a:lnTo>
                <a:lnTo>
                  <a:pt x="1400" y="3167"/>
                </a:lnTo>
                <a:lnTo>
                  <a:pt x="1403" y="3172"/>
                </a:lnTo>
                <a:lnTo>
                  <a:pt x="1403" y="3173"/>
                </a:lnTo>
                <a:lnTo>
                  <a:pt x="1403" y="3173"/>
                </a:lnTo>
                <a:lnTo>
                  <a:pt x="1403" y="3177"/>
                </a:lnTo>
                <a:lnTo>
                  <a:pt x="1403" y="3177"/>
                </a:lnTo>
                <a:lnTo>
                  <a:pt x="1403" y="3180"/>
                </a:lnTo>
                <a:lnTo>
                  <a:pt x="1403" y="3180"/>
                </a:lnTo>
                <a:lnTo>
                  <a:pt x="1404" y="3180"/>
                </a:lnTo>
                <a:lnTo>
                  <a:pt x="1404" y="3180"/>
                </a:lnTo>
                <a:lnTo>
                  <a:pt x="1403" y="3184"/>
                </a:lnTo>
                <a:lnTo>
                  <a:pt x="1403" y="3184"/>
                </a:lnTo>
                <a:lnTo>
                  <a:pt x="1402" y="3185"/>
                </a:lnTo>
                <a:lnTo>
                  <a:pt x="1402" y="3185"/>
                </a:lnTo>
                <a:lnTo>
                  <a:pt x="1402" y="3185"/>
                </a:lnTo>
                <a:lnTo>
                  <a:pt x="1402" y="3185"/>
                </a:lnTo>
                <a:lnTo>
                  <a:pt x="1397" y="3189"/>
                </a:lnTo>
                <a:lnTo>
                  <a:pt x="1396" y="3194"/>
                </a:lnTo>
                <a:lnTo>
                  <a:pt x="1381" y="3194"/>
                </a:lnTo>
                <a:lnTo>
                  <a:pt x="1381" y="3006"/>
                </a:lnTo>
                <a:close/>
                <a:moveTo>
                  <a:pt x="1430" y="3194"/>
                </a:moveTo>
                <a:lnTo>
                  <a:pt x="1430" y="3183"/>
                </a:lnTo>
                <a:lnTo>
                  <a:pt x="1431" y="3173"/>
                </a:lnTo>
                <a:lnTo>
                  <a:pt x="1432" y="3171"/>
                </a:lnTo>
                <a:lnTo>
                  <a:pt x="1432" y="3171"/>
                </a:lnTo>
                <a:lnTo>
                  <a:pt x="1433" y="3170"/>
                </a:lnTo>
                <a:lnTo>
                  <a:pt x="1434" y="3167"/>
                </a:lnTo>
                <a:lnTo>
                  <a:pt x="1434" y="3167"/>
                </a:lnTo>
                <a:lnTo>
                  <a:pt x="1434" y="3165"/>
                </a:lnTo>
                <a:lnTo>
                  <a:pt x="1434" y="3165"/>
                </a:lnTo>
                <a:lnTo>
                  <a:pt x="1431" y="3157"/>
                </a:lnTo>
                <a:lnTo>
                  <a:pt x="1431" y="3157"/>
                </a:lnTo>
                <a:lnTo>
                  <a:pt x="1431" y="3156"/>
                </a:lnTo>
                <a:lnTo>
                  <a:pt x="1432" y="3152"/>
                </a:lnTo>
                <a:lnTo>
                  <a:pt x="1432" y="3152"/>
                </a:lnTo>
                <a:lnTo>
                  <a:pt x="1431" y="3150"/>
                </a:lnTo>
                <a:lnTo>
                  <a:pt x="1431" y="3150"/>
                </a:lnTo>
                <a:lnTo>
                  <a:pt x="1428" y="3147"/>
                </a:lnTo>
                <a:lnTo>
                  <a:pt x="1428" y="3147"/>
                </a:lnTo>
                <a:lnTo>
                  <a:pt x="1427" y="3143"/>
                </a:lnTo>
                <a:lnTo>
                  <a:pt x="1427" y="3143"/>
                </a:lnTo>
                <a:lnTo>
                  <a:pt x="1426" y="3135"/>
                </a:lnTo>
                <a:lnTo>
                  <a:pt x="1426" y="3122"/>
                </a:lnTo>
                <a:lnTo>
                  <a:pt x="1426" y="3122"/>
                </a:lnTo>
                <a:lnTo>
                  <a:pt x="1426" y="3113"/>
                </a:lnTo>
                <a:lnTo>
                  <a:pt x="1426" y="3113"/>
                </a:lnTo>
                <a:lnTo>
                  <a:pt x="1428" y="3100"/>
                </a:lnTo>
                <a:lnTo>
                  <a:pt x="1428" y="3100"/>
                </a:lnTo>
                <a:lnTo>
                  <a:pt x="1428" y="3100"/>
                </a:lnTo>
                <a:lnTo>
                  <a:pt x="1428" y="3100"/>
                </a:lnTo>
                <a:lnTo>
                  <a:pt x="1430" y="3091"/>
                </a:lnTo>
                <a:lnTo>
                  <a:pt x="1431" y="3076"/>
                </a:lnTo>
                <a:lnTo>
                  <a:pt x="1431" y="3076"/>
                </a:lnTo>
                <a:lnTo>
                  <a:pt x="1435" y="3049"/>
                </a:lnTo>
                <a:lnTo>
                  <a:pt x="1435" y="3049"/>
                </a:lnTo>
                <a:lnTo>
                  <a:pt x="1435" y="3049"/>
                </a:lnTo>
                <a:lnTo>
                  <a:pt x="1435" y="3049"/>
                </a:lnTo>
                <a:lnTo>
                  <a:pt x="1435" y="3048"/>
                </a:lnTo>
                <a:lnTo>
                  <a:pt x="1435" y="3048"/>
                </a:lnTo>
                <a:lnTo>
                  <a:pt x="1437" y="3047"/>
                </a:lnTo>
                <a:lnTo>
                  <a:pt x="1438" y="3046"/>
                </a:lnTo>
                <a:lnTo>
                  <a:pt x="1438" y="3046"/>
                </a:lnTo>
                <a:lnTo>
                  <a:pt x="1438" y="3046"/>
                </a:lnTo>
                <a:lnTo>
                  <a:pt x="1438" y="3046"/>
                </a:lnTo>
                <a:lnTo>
                  <a:pt x="1438" y="3047"/>
                </a:lnTo>
                <a:lnTo>
                  <a:pt x="1438" y="3047"/>
                </a:lnTo>
                <a:lnTo>
                  <a:pt x="1439" y="3048"/>
                </a:lnTo>
                <a:lnTo>
                  <a:pt x="1439" y="3048"/>
                </a:lnTo>
                <a:lnTo>
                  <a:pt x="1440" y="3053"/>
                </a:lnTo>
                <a:lnTo>
                  <a:pt x="1442" y="3055"/>
                </a:lnTo>
                <a:lnTo>
                  <a:pt x="1442" y="3055"/>
                </a:lnTo>
                <a:lnTo>
                  <a:pt x="1442" y="3061"/>
                </a:lnTo>
                <a:lnTo>
                  <a:pt x="1444" y="3066"/>
                </a:lnTo>
                <a:lnTo>
                  <a:pt x="1446" y="3068"/>
                </a:lnTo>
                <a:lnTo>
                  <a:pt x="1446" y="3068"/>
                </a:lnTo>
                <a:lnTo>
                  <a:pt x="1445" y="3077"/>
                </a:lnTo>
                <a:lnTo>
                  <a:pt x="1445" y="3077"/>
                </a:lnTo>
                <a:lnTo>
                  <a:pt x="1446" y="3085"/>
                </a:lnTo>
                <a:lnTo>
                  <a:pt x="1447" y="3091"/>
                </a:lnTo>
                <a:lnTo>
                  <a:pt x="1447" y="3092"/>
                </a:lnTo>
                <a:lnTo>
                  <a:pt x="1447" y="3092"/>
                </a:lnTo>
                <a:lnTo>
                  <a:pt x="1447" y="3092"/>
                </a:lnTo>
                <a:lnTo>
                  <a:pt x="1454" y="3100"/>
                </a:lnTo>
                <a:lnTo>
                  <a:pt x="1454" y="3100"/>
                </a:lnTo>
                <a:lnTo>
                  <a:pt x="1454" y="3120"/>
                </a:lnTo>
                <a:lnTo>
                  <a:pt x="1454" y="3120"/>
                </a:lnTo>
                <a:lnTo>
                  <a:pt x="1454" y="3135"/>
                </a:lnTo>
                <a:lnTo>
                  <a:pt x="1454" y="3135"/>
                </a:lnTo>
                <a:lnTo>
                  <a:pt x="1453" y="3141"/>
                </a:lnTo>
                <a:lnTo>
                  <a:pt x="1452" y="3151"/>
                </a:lnTo>
                <a:lnTo>
                  <a:pt x="1452" y="3151"/>
                </a:lnTo>
                <a:lnTo>
                  <a:pt x="1452" y="3151"/>
                </a:lnTo>
                <a:lnTo>
                  <a:pt x="1452" y="3151"/>
                </a:lnTo>
                <a:lnTo>
                  <a:pt x="1454" y="3156"/>
                </a:lnTo>
                <a:lnTo>
                  <a:pt x="1454" y="3156"/>
                </a:lnTo>
                <a:lnTo>
                  <a:pt x="1454" y="3159"/>
                </a:lnTo>
                <a:lnTo>
                  <a:pt x="1454" y="3159"/>
                </a:lnTo>
                <a:lnTo>
                  <a:pt x="1453" y="3163"/>
                </a:lnTo>
                <a:lnTo>
                  <a:pt x="1453" y="3163"/>
                </a:lnTo>
                <a:lnTo>
                  <a:pt x="1451" y="3165"/>
                </a:lnTo>
                <a:lnTo>
                  <a:pt x="1449" y="3169"/>
                </a:lnTo>
                <a:lnTo>
                  <a:pt x="1449" y="3173"/>
                </a:lnTo>
                <a:lnTo>
                  <a:pt x="1449" y="3173"/>
                </a:lnTo>
                <a:lnTo>
                  <a:pt x="1449" y="3174"/>
                </a:lnTo>
                <a:lnTo>
                  <a:pt x="1449" y="3174"/>
                </a:lnTo>
                <a:lnTo>
                  <a:pt x="1449" y="3174"/>
                </a:lnTo>
                <a:lnTo>
                  <a:pt x="1449" y="3174"/>
                </a:lnTo>
                <a:lnTo>
                  <a:pt x="1453" y="3180"/>
                </a:lnTo>
                <a:lnTo>
                  <a:pt x="1453" y="3180"/>
                </a:lnTo>
                <a:lnTo>
                  <a:pt x="1454" y="3180"/>
                </a:lnTo>
                <a:lnTo>
                  <a:pt x="1455" y="3180"/>
                </a:lnTo>
                <a:lnTo>
                  <a:pt x="1455" y="3180"/>
                </a:lnTo>
                <a:lnTo>
                  <a:pt x="1456" y="3184"/>
                </a:lnTo>
                <a:lnTo>
                  <a:pt x="1456" y="3184"/>
                </a:lnTo>
                <a:lnTo>
                  <a:pt x="1457" y="3186"/>
                </a:lnTo>
                <a:lnTo>
                  <a:pt x="1459" y="3191"/>
                </a:lnTo>
                <a:lnTo>
                  <a:pt x="1459" y="3191"/>
                </a:lnTo>
                <a:lnTo>
                  <a:pt x="1459" y="3194"/>
                </a:lnTo>
                <a:lnTo>
                  <a:pt x="1430" y="3194"/>
                </a:lnTo>
                <a:lnTo>
                  <a:pt x="1430" y="3194"/>
                </a:lnTo>
                <a:close/>
                <a:moveTo>
                  <a:pt x="1416" y="2765"/>
                </a:moveTo>
                <a:lnTo>
                  <a:pt x="1441" y="2792"/>
                </a:lnTo>
                <a:lnTo>
                  <a:pt x="1389" y="2792"/>
                </a:lnTo>
                <a:lnTo>
                  <a:pt x="1416" y="2765"/>
                </a:lnTo>
                <a:close/>
                <a:moveTo>
                  <a:pt x="1459" y="2735"/>
                </a:moveTo>
                <a:lnTo>
                  <a:pt x="1484" y="2760"/>
                </a:lnTo>
                <a:lnTo>
                  <a:pt x="1459" y="2785"/>
                </a:lnTo>
                <a:lnTo>
                  <a:pt x="1459" y="2735"/>
                </a:lnTo>
                <a:close/>
                <a:moveTo>
                  <a:pt x="1451" y="2789"/>
                </a:moveTo>
                <a:lnTo>
                  <a:pt x="1422" y="2760"/>
                </a:lnTo>
                <a:lnTo>
                  <a:pt x="1451" y="2731"/>
                </a:lnTo>
                <a:lnTo>
                  <a:pt x="1451" y="2789"/>
                </a:lnTo>
                <a:close/>
                <a:moveTo>
                  <a:pt x="1490" y="2765"/>
                </a:moveTo>
                <a:lnTo>
                  <a:pt x="1517" y="2792"/>
                </a:lnTo>
                <a:lnTo>
                  <a:pt x="1464" y="2792"/>
                </a:lnTo>
                <a:lnTo>
                  <a:pt x="1490" y="2765"/>
                </a:lnTo>
                <a:close/>
                <a:moveTo>
                  <a:pt x="1534" y="2735"/>
                </a:moveTo>
                <a:lnTo>
                  <a:pt x="1558" y="2760"/>
                </a:lnTo>
                <a:lnTo>
                  <a:pt x="1534" y="2785"/>
                </a:lnTo>
                <a:lnTo>
                  <a:pt x="1534" y="2735"/>
                </a:lnTo>
                <a:close/>
                <a:moveTo>
                  <a:pt x="1525" y="2789"/>
                </a:moveTo>
                <a:lnTo>
                  <a:pt x="1496" y="2760"/>
                </a:lnTo>
                <a:lnTo>
                  <a:pt x="1525" y="2731"/>
                </a:lnTo>
                <a:lnTo>
                  <a:pt x="1525" y="2789"/>
                </a:lnTo>
                <a:close/>
                <a:moveTo>
                  <a:pt x="1565" y="2765"/>
                </a:moveTo>
                <a:lnTo>
                  <a:pt x="1591" y="2792"/>
                </a:lnTo>
                <a:lnTo>
                  <a:pt x="1539" y="2792"/>
                </a:lnTo>
                <a:lnTo>
                  <a:pt x="1565" y="2765"/>
                </a:lnTo>
                <a:close/>
                <a:moveTo>
                  <a:pt x="1608" y="2735"/>
                </a:moveTo>
                <a:lnTo>
                  <a:pt x="1634" y="2760"/>
                </a:lnTo>
                <a:lnTo>
                  <a:pt x="1608" y="2785"/>
                </a:lnTo>
                <a:lnTo>
                  <a:pt x="1608" y="2735"/>
                </a:lnTo>
                <a:close/>
                <a:moveTo>
                  <a:pt x="1600" y="2789"/>
                </a:moveTo>
                <a:lnTo>
                  <a:pt x="1571" y="2760"/>
                </a:lnTo>
                <a:lnTo>
                  <a:pt x="1600" y="2731"/>
                </a:lnTo>
                <a:lnTo>
                  <a:pt x="1600" y="2789"/>
                </a:lnTo>
                <a:close/>
                <a:moveTo>
                  <a:pt x="1639" y="2765"/>
                </a:moveTo>
                <a:lnTo>
                  <a:pt x="1665" y="2792"/>
                </a:lnTo>
                <a:lnTo>
                  <a:pt x="1614" y="2792"/>
                </a:lnTo>
                <a:lnTo>
                  <a:pt x="1639" y="2765"/>
                </a:lnTo>
                <a:close/>
                <a:moveTo>
                  <a:pt x="1683" y="2735"/>
                </a:moveTo>
                <a:lnTo>
                  <a:pt x="1708" y="2760"/>
                </a:lnTo>
                <a:lnTo>
                  <a:pt x="1683" y="2785"/>
                </a:lnTo>
                <a:lnTo>
                  <a:pt x="1683" y="2735"/>
                </a:lnTo>
                <a:close/>
                <a:moveTo>
                  <a:pt x="1674" y="2789"/>
                </a:moveTo>
                <a:lnTo>
                  <a:pt x="1645" y="2760"/>
                </a:lnTo>
                <a:lnTo>
                  <a:pt x="1674" y="2731"/>
                </a:lnTo>
                <a:lnTo>
                  <a:pt x="1674" y="2789"/>
                </a:lnTo>
                <a:close/>
                <a:moveTo>
                  <a:pt x="1713" y="2765"/>
                </a:moveTo>
                <a:lnTo>
                  <a:pt x="1740" y="2792"/>
                </a:lnTo>
                <a:lnTo>
                  <a:pt x="1688" y="2792"/>
                </a:lnTo>
                <a:lnTo>
                  <a:pt x="1713" y="2765"/>
                </a:lnTo>
                <a:close/>
                <a:moveTo>
                  <a:pt x="1758" y="2735"/>
                </a:moveTo>
                <a:lnTo>
                  <a:pt x="1782" y="2760"/>
                </a:lnTo>
                <a:lnTo>
                  <a:pt x="1758" y="2785"/>
                </a:lnTo>
                <a:lnTo>
                  <a:pt x="1758" y="2735"/>
                </a:lnTo>
                <a:close/>
                <a:moveTo>
                  <a:pt x="1749" y="2789"/>
                </a:moveTo>
                <a:lnTo>
                  <a:pt x="1720" y="2760"/>
                </a:lnTo>
                <a:lnTo>
                  <a:pt x="1749" y="2731"/>
                </a:lnTo>
                <a:lnTo>
                  <a:pt x="1749" y="2789"/>
                </a:lnTo>
                <a:close/>
                <a:moveTo>
                  <a:pt x="1789" y="2765"/>
                </a:moveTo>
                <a:lnTo>
                  <a:pt x="1814" y="2792"/>
                </a:lnTo>
                <a:lnTo>
                  <a:pt x="1762" y="2792"/>
                </a:lnTo>
                <a:lnTo>
                  <a:pt x="1789" y="2765"/>
                </a:lnTo>
                <a:close/>
                <a:moveTo>
                  <a:pt x="2346" y="2789"/>
                </a:moveTo>
                <a:lnTo>
                  <a:pt x="2318" y="2760"/>
                </a:lnTo>
                <a:lnTo>
                  <a:pt x="2346" y="2732"/>
                </a:lnTo>
                <a:lnTo>
                  <a:pt x="2346" y="2789"/>
                </a:lnTo>
                <a:close/>
                <a:moveTo>
                  <a:pt x="1898" y="2789"/>
                </a:moveTo>
                <a:lnTo>
                  <a:pt x="1870" y="2760"/>
                </a:lnTo>
                <a:lnTo>
                  <a:pt x="1898" y="2732"/>
                </a:lnTo>
                <a:lnTo>
                  <a:pt x="1898" y="2789"/>
                </a:lnTo>
                <a:close/>
                <a:moveTo>
                  <a:pt x="1907" y="2735"/>
                </a:moveTo>
                <a:lnTo>
                  <a:pt x="1931" y="2760"/>
                </a:lnTo>
                <a:lnTo>
                  <a:pt x="1907" y="2784"/>
                </a:lnTo>
                <a:lnTo>
                  <a:pt x="1907" y="2735"/>
                </a:lnTo>
                <a:close/>
                <a:moveTo>
                  <a:pt x="1973" y="2789"/>
                </a:moveTo>
                <a:lnTo>
                  <a:pt x="1944" y="2760"/>
                </a:lnTo>
                <a:lnTo>
                  <a:pt x="1973" y="2732"/>
                </a:lnTo>
                <a:lnTo>
                  <a:pt x="1973" y="2789"/>
                </a:lnTo>
                <a:close/>
                <a:moveTo>
                  <a:pt x="1982" y="2735"/>
                </a:moveTo>
                <a:lnTo>
                  <a:pt x="2007" y="2760"/>
                </a:lnTo>
                <a:lnTo>
                  <a:pt x="1982" y="2784"/>
                </a:lnTo>
                <a:lnTo>
                  <a:pt x="1982" y="2735"/>
                </a:lnTo>
                <a:close/>
                <a:moveTo>
                  <a:pt x="2047" y="2789"/>
                </a:moveTo>
                <a:lnTo>
                  <a:pt x="2019" y="2760"/>
                </a:lnTo>
                <a:lnTo>
                  <a:pt x="2047" y="2732"/>
                </a:lnTo>
                <a:lnTo>
                  <a:pt x="2047" y="2789"/>
                </a:lnTo>
                <a:close/>
                <a:moveTo>
                  <a:pt x="2056" y="2735"/>
                </a:moveTo>
                <a:lnTo>
                  <a:pt x="2081" y="2760"/>
                </a:lnTo>
                <a:lnTo>
                  <a:pt x="2056" y="2784"/>
                </a:lnTo>
                <a:lnTo>
                  <a:pt x="2056" y="2735"/>
                </a:lnTo>
                <a:close/>
                <a:moveTo>
                  <a:pt x="2197" y="2789"/>
                </a:moveTo>
                <a:lnTo>
                  <a:pt x="2177" y="2769"/>
                </a:lnTo>
                <a:lnTo>
                  <a:pt x="2177" y="2765"/>
                </a:lnTo>
                <a:lnTo>
                  <a:pt x="2177" y="2765"/>
                </a:lnTo>
                <a:lnTo>
                  <a:pt x="2169" y="2758"/>
                </a:lnTo>
                <a:lnTo>
                  <a:pt x="2197" y="2732"/>
                </a:lnTo>
                <a:lnTo>
                  <a:pt x="2197" y="2789"/>
                </a:lnTo>
                <a:close/>
                <a:moveTo>
                  <a:pt x="2121" y="2734"/>
                </a:moveTo>
                <a:lnTo>
                  <a:pt x="2121" y="2734"/>
                </a:lnTo>
                <a:lnTo>
                  <a:pt x="2119" y="2734"/>
                </a:lnTo>
                <a:lnTo>
                  <a:pt x="2121" y="2732"/>
                </a:lnTo>
                <a:lnTo>
                  <a:pt x="2121" y="2734"/>
                </a:lnTo>
                <a:close/>
                <a:moveTo>
                  <a:pt x="2206" y="2735"/>
                </a:moveTo>
                <a:lnTo>
                  <a:pt x="2230" y="2760"/>
                </a:lnTo>
                <a:lnTo>
                  <a:pt x="2206" y="2784"/>
                </a:lnTo>
                <a:lnTo>
                  <a:pt x="2206" y="2735"/>
                </a:lnTo>
                <a:close/>
                <a:moveTo>
                  <a:pt x="2271" y="2789"/>
                </a:moveTo>
                <a:lnTo>
                  <a:pt x="2243" y="2760"/>
                </a:lnTo>
                <a:lnTo>
                  <a:pt x="2271" y="2732"/>
                </a:lnTo>
                <a:lnTo>
                  <a:pt x="2271" y="2789"/>
                </a:lnTo>
                <a:close/>
                <a:moveTo>
                  <a:pt x="2280" y="2785"/>
                </a:moveTo>
                <a:lnTo>
                  <a:pt x="2280" y="2735"/>
                </a:lnTo>
                <a:lnTo>
                  <a:pt x="2306" y="2760"/>
                </a:lnTo>
                <a:lnTo>
                  <a:pt x="2280" y="2785"/>
                </a:lnTo>
                <a:close/>
                <a:moveTo>
                  <a:pt x="1857" y="2760"/>
                </a:moveTo>
                <a:lnTo>
                  <a:pt x="1833" y="2784"/>
                </a:lnTo>
                <a:lnTo>
                  <a:pt x="1833" y="2735"/>
                </a:lnTo>
                <a:lnTo>
                  <a:pt x="1857" y="2760"/>
                </a:lnTo>
                <a:close/>
                <a:moveTo>
                  <a:pt x="1863" y="2767"/>
                </a:moveTo>
                <a:lnTo>
                  <a:pt x="1888" y="2792"/>
                </a:lnTo>
                <a:lnTo>
                  <a:pt x="1837" y="2792"/>
                </a:lnTo>
                <a:lnTo>
                  <a:pt x="1863" y="2767"/>
                </a:lnTo>
                <a:close/>
                <a:moveTo>
                  <a:pt x="1938" y="2767"/>
                </a:moveTo>
                <a:lnTo>
                  <a:pt x="1964" y="2792"/>
                </a:lnTo>
                <a:lnTo>
                  <a:pt x="1913" y="2792"/>
                </a:lnTo>
                <a:lnTo>
                  <a:pt x="1938" y="2767"/>
                </a:lnTo>
                <a:close/>
                <a:moveTo>
                  <a:pt x="2012" y="2767"/>
                </a:moveTo>
                <a:lnTo>
                  <a:pt x="2038" y="2792"/>
                </a:lnTo>
                <a:lnTo>
                  <a:pt x="1987" y="2792"/>
                </a:lnTo>
                <a:lnTo>
                  <a:pt x="2012" y="2767"/>
                </a:lnTo>
                <a:close/>
                <a:moveTo>
                  <a:pt x="2080" y="2774"/>
                </a:moveTo>
                <a:lnTo>
                  <a:pt x="2081" y="2792"/>
                </a:lnTo>
                <a:lnTo>
                  <a:pt x="2061" y="2792"/>
                </a:lnTo>
                <a:lnTo>
                  <a:pt x="2080" y="2774"/>
                </a:lnTo>
                <a:close/>
                <a:moveTo>
                  <a:pt x="2180" y="2784"/>
                </a:moveTo>
                <a:lnTo>
                  <a:pt x="2187" y="2792"/>
                </a:lnTo>
                <a:lnTo>
                  <a:pt x="2182" y="2792"/>
                </a:lnTo>
                <a:lnTo>
                  <a:pt x="2180" y="2784"/>
                </a:lnTo>
                <a:close/>
                <a:moveTo>
                  <a:pt x="2236" y="2767"/>
                </a:moveTo>
                <a:lnTo>
                  <a:pt x="2261" y="2792"/>
                </a:lnTo>
                <a:lnTo>
                  <a:pt x="2211" y="2792"/>
                </a:lnTo>
                <a:lnTo>
                  <a:pt x="2236" y="2767"/>
                </a:lnTo>
                <a:close/>
                <a:moveTo>
                  <a:pt x="2311" y="2767"/>
                </a:moveTo>
                <a:lnTo>
                  <a:pt x="2337" y="2792"/>
                </a:lnTo>
                <a:lnTo>
                  <a:pt x="2286" y="2792"/>
                </a:lnTo>
                <a:lnTo>
                  <a:pt x="2311" y="2767"/>
                </a:lnTo>
                <a:close/>
                <a:moveTo>
                  <a:pt x="2311" y="2754"/>
                </a:moveTo>
                <a:lnTo>
                  <a:pt x="2285" y="2726"/>
                </a:lnTo>
                <a:lnTo>
                  <a:pt x="2339" y="2726"/>
                </a:lnTo>
                <a:lnTo>
                  <a:pt x="2311" y="2754"/>
                </a:lnTo>
                <a:close/>
                <a:moveTo>
                  <a:pt x="2236" y="2754"/>
                </a:moveTo>
                <a:lnTo>
                  <a:pt x="2209" y="2726"/>
                </a:lnTo>
                <a:lnTo>
                  <a:pt x="2264" y="2726"/>
                </a:lnTo>
                <a:lnTo>
                  <a:pt x="2236" y="2754"/>
                </a:lnTo>
                <a:close/>
                <a:moveTo>
                  <a:pt x="2162" y="2753"/>
                </a:moveTo>
                <a:lnTo>
                  <a:pt x="2162" y="2753"/>
                </a:lnTo>
                <a:lnTo>
                  <a:pt x="2156" y="2748"/>
                </a:lnTo>
                <a:lnTo>
                  <a:pt x="2134" y="2726"/>
                </a:lnTo>
                <a:lnTo>
                  <a:pt x="2188" y="2726"/>
                </a:lnTo>
                <a:lnTo>
                  <a:pt x="2162" y="2753"/>
                </a:lnTo>
                <a:close/>
                <a:moveTo>
                  <a:pt x="2088" y="2754"/>
                </a:moveTo>
                <a:lnTo>
                  <a:pt x="2060" y="2726"/>
                </a:lnTo>
                <a:lnTo>
                  <a:pt x="2114" y="2726"/>
                </a:lnTo>
                <a:lnTo>
                  <a:pt x="2088" y="2754"/>
                </a:lnTo>
                <a:close/>
                <a:moveTo>
                  <a:pt x="2012" y="2754"/>
                </a:moveTo>
                <a:lnTo>
                  <a:pt x="1986" y="2726"/>
                </a:lnTo>
                <a:lnTo>
                  <a:pt x="2040" y="2726"/>
                </a:lnTo>
                <a:lnTo>
                  <a:pt x="2012" y="2754"/>
                </a:lnTo>
                <a:close/>
                <a:moveTo>
                  <a:pt x="1938" y="2754"/>
                </a:moveTo>
                <a:lnTo>
                  <a:pt x="1910" y="2726"/>
                </a:lnTo>
                <a:lnTo>
                  <a:pt x="1965" y="2726"/>
                </a:lnTo>
                <a:lnTo>
                  <a:pt x="1938" y="2754"/>
                </a:lnTo>
                <a:close/>
                <a:moveTo>
                  <a:pt x="1863" y="2754"/>
                </a:moveTo>
                <a:lnTo>
                  <a:pt x="1836" y="2726"/>
                </a:lnTo>
                <a:lnTo>
                  <a:pt x="1891" y="2726"/>
                </a:lnTo>
                <a:lnTo>
                  <a:pt x="1863" y="2754"/>
                </a:lnTo>
                <a:close/>
                <a:moveTo>
                  <a:pt x="2355" y="2784"/>
                </a:moveTo>
                <a:lnTo>
                  <a:pt x="2355" y="2735"/>
                </a:lnTo>
                <a:lnTo>
                  <a:pt x="2380" y="2760"/>
                </a:lnTo>
                <a:lnTo>
                  <a:pt x="2355" y="2784"/>
                </a:lnTo>
                <a:close/>
                <a:moveTo>
                  <a:pt x="1824" y="2789"/>
                </a:moveTo>
                <a:lnTo>
                  <a:pt x="1795" y="2760"/>
                </a:lnTo>
                <a:lnTo>
                  <a:pt x="1824" y="2731"/>
                </a:lnTo>
                <a:lnTo>
                  <a:pt x="1824" y="2789"/>
                </a:lnTo>
                <a:close/>
                <a:moveTo>
                  <a:pt x="2385" y="2765"/>
                </a:moveTo>
                <a:lnTo>
                  <a:pt x="2412" y="2792"/>
                </a:lnTo>
                <a:lnTo>
                  <a:pt x="2360" y="2792"/>
                </a:lnTo>
                <a:lnTo>
                  <a:pt x="2385" y="2765"/>
                </a:lnTo>
                <a:close/>
                <a:moveTo>
                  <a:pt x="2429" y="2735"/>
                </a:moveTo>
                <a:lnTo>
                  <a:pt x="2455" y="2760"/>
                </a:lnTo>
                <a:lnTo>
                  <a:pt x="2429" y="2785"/>
                </a:lnTo>
                <a:lnTo>
                  <a:pt x="2429" y="2735"/>
                </a:lnTo>
                <a:close/>
                <a:moveTo>
                  <a:pt x="2421" y="2789"/>
                </a:moveTo>
                <a:lnTo>
                  <a:pt x="2392" y="2760"/>
                </a:lnTo>
                <a:lnTo>
                  <a:pt x="2421" y="2731"/>
                </a:lnTo>
                <a:lnTo>
                  <a:pt x="2421" y="2789"/>
                </a:lnTo>
                <a:close/>
                <a:moveTo>
                  <a:pt x="2461" y="2765"/>
                </a:moveTo>
                <a:lnTo>
                  <a:pt x="2486" y="2792"/>
                </a:lnTo>
                <a:lnTo>
                  <a:pt x="2434" y="2792"/>
                </a:lnTo>
                <a:lnTo>
                  <a:pt x="2461" y="2765"/>
                </a:lnTo>
                <a:close/>
                <a:moveTo>
                  <a:pt x="2491" y="2785"/>
                </a:moveTo>
                <a:lnTo>
                  <a:pt x="2467" y="2760"/>
                </a:lnTo>
                <a:lnTo>
                  <a:pt x="2491" y="2735"/>
                </a:lnTo>
                <a:lnTo>
                  <a:pt x="2491" y="2785"/>
                </a:lnTo>
                <a:close/>
                <a:moveTo>
                  <a:pt x="2461" y="2754"/>
                </a:moveTo>
                <a:lnTo>
                  <a:pt x="2433" y="2726"/>
                </a:lnTo>
                <a:lnTo>
                  <a:pt x="2487" y="2726"/>
                </a:lnTo>
                <a:lnTo>
                  <a:pt x="2461" y="2754"/>
                </a:lnTo>
                <a:close/>
                <a:moveTo>
                  <a:pt x="2385" y="2754"/>
                </a:moveTo>
                <a:lnTo>
                  <a:pt x="2359" y="2726"/>
                </a:lnTo>
                <a:lnTo>
                  <a:pt x="2413" y="2726"/>
                </a:lnTo>
                <a:lnTo>
                  <a:pt x="2385" y="2754"/>
                </a:lnTo>
                <a:close/>
                <a:moveTo>
                  <a:pt x="1789" y="2754"/>
                </a:moveTo>
                <a:lnTo>
                  <a:pt x="1761" y="2726"/>
                </a:lnTo>
                <a:lnTo>
                  <a:pt x="1815" y="2726"/>
                </a:lnTo>
                <a:lnTo>
                  <a:pt x="1789" y="2754"/>
                </a:lnTo>
                <a:close/>
                <a:moveTo>
                  <a:pt x="1713" y="2754"/>
                </a:moveTo>
                <a:lnTo>
                  <a:pt x="1687" y="2726"/>
                </a:lnTo>
                <a:lnTo>
                  <a:pt x="1741" y="2726"/>
                </a:lnTo>
                <a:lnTo>
                  <a:pt x="1713" y="2754"/>
                </a:lnTo>
                <a:close/>
                <a:moveTo>
                  <a:pt x="1639" y="2754"/>
                </a:moveTo>
                <a:lnTo>
                  <a:pt x="1612" y="2726"/>
                </a:lnTo>
                <a:lnTo>
                  <a:pt x="1667" y="2726"/>
                </a:lnTo>
                <a:lnTo>
                  <a:pt x="1639" y="2754"/>
                </a:lnTo>
                <a:close/>
                <a:moveTo>
                  <a:pt x="1565" y="2754"/>
                </a:moveTo>
                <a:lnTo>
                  <a:pt x="1537" y="2726"/>
                </a:lnTo>
                <a:lnTo>
                  <a:pt x="1592" y="2726"/>
                </a:lnTo>
                <a:lnTo>
                  <a:pt x="1565" y="2754"/>
                </a:lnTo>
                <a:close/>
                <a:moveTo>
                  <a:pt x="1490" y="2754"/>
                </a:moveTo>
                <a:lnTo>
                  <a:pt x="1462" y="2726"/>
                </a:lnTo>
                <a:lnTo>
                  <a:pt x="1518" y="2726"/>
                </a:lnTo>
                <a:lnTo>
                  <a:pt x="1490" y="2754"/>
                </a:lnTo>
                <a:close/>
                <a:moveTo>
                  <a:pt x="1416" y="2754"/>
                </a:moveTo>
                <a:lnTo>
                  <a:pt x="1388" y="2726"/>
                </a:lnTo>
                <a:lnTo>
                  <a:pt x="1444" y="2726"/>
                </a:lnTo>
                <a:lnTo>
                  <a:pt x="1416" y="2754"/>
                </a:lnTo>
                <a:close/>
                <a:moveTo>
                  <a:pt x="1366" y="2665"/>
                </a:moveTo>
                <a:lnTo>
                  <a:pt x="1338" y="2637"/>
                </a:lnTo>
                <a:lnTo>
                  <a:pt x="1344" y="2631"/>
                </a:lnTo>
                <a:lnTo>
                  <a:pt x="1366" y="2631"/>
                </a:lnTo>
                <a:lnTo>
                  <a:pt x="1366" y="2665"/>
                </a:lnTo>
                <a:close/>
                <a:moveTo>
                  <a:pt x="1255" y="2071"/>
                </a:moveTo>
                <a:lnTo>
                  <a:pt x="1255" y="2071"/>
                </a:lnTo>
                <a:lnTo>
                  <a:pt x="1250" y="2073"/>
                </a:lnTo>
                <a:lnTo>
                  <a:pt x="1248" y="2075"/>
                </a:lnTo>
                <a:lnTo>
                  <a:pt x="1245" y="2077"/>
                </a:lnTo>
                <a:lnTo>
                  <a:pt x="1245" y="2077"/>
                </a:lnTo>
                <a:lnTo>
                  <a:pt x="1235" y="2077"/>
                </a:lnTo>
                <a:lnTo>
                  <a:pt x="1228" y="2080"/>
                </a:lnTo>
                <a:lnTo>
                  <a:pt x="1226" y="2081"/>
                </a:lnTo>
                <a:lnTo>
                  <a:pt x="1223" y="2083"/>
                </a:lnTo>
                <a:lnTo>
                  <a:pt x="1223" y="2083"/>
                </a:lnTo>
                <a:lnTo>
                  <a:pt x="1223" y="2089"/>
                </a:lnTo>
                <a:lnTo>
                  <a:pt x="1212" y="2089"/>
                </a:lnTo>
                <a:lnTo>
                  <a:pt x="1219" y="2081"/>
                </a:lnTo>
                <a:lnTo>
                  <a:pt x="1242" y="2052"/>
                </a:lnTo>
                <a:lnTo>
                  <a:pt x="1242" y="2052"/>
                </a:lnTo>
                <a:lnTo>
                  <a:pt x="1248" y="2056"/>
                </a:lnTo>
                <a:lnTo>
                  <a:pt x="1252" y="2061"/>
                </a:lnTo>
                <a:lnTo>
                  <a:pt x="1256" y="2063"/>
                </a:lnTo>
                <a:lnTo>
                  <a:pt x="1255" y="2071"/>
                </a:lnTo>
                <a:close/>
                <a:moveTo>
                  <a:pt x="1132" y="1785"/>
                </a:moveTo>
                <a:lnTo>
                  <a:pt x="1132" y="1791"/>
                </a:lnTo>
                <a:lnTo>
                  <a:pt x="1132" y="1791"/>
                </a:lnTo>
                <a:lnTo>
                  <a:pt x="1131" y="1793"/>
                </a:lnTo>
                <a:lnTo>
                  <a:pt x="1130" y="1797"/>
                </a:lnTo>
                <a:lnTo>
                  <a:pt x="1130" y="1797"/>
                </a:lnTo>
                <a:lnTo>
                  <a:pt x="1130" y="1799"/>
                </a:lnTo>
                <a:lnTo>
                  <a:pt x="1130" y="1799"/>
                </a:lnTo>
                <a:lnTo>
                  <a:pt x="1128" y="1802"/>
                </a:lnTo>
                <a:lnTo>
                  <a:pt x="1128" y="1803"/>
                </a:lnTo>
                <a:lnTo>
                  <a:pt x="1130" y="1804"/>
                </a:lnTo>
                <a:lnTo>
                  <a:pt x="1130" y="1804"/>
                </a:lnTo>
                <a:lnTo>
                  <a:pt x="1132" y="1806"/>
                </a:lnTo>
                <a:lnTo>
                  <a:pt x="1132" y="1835"/>
                </a:lnTo>
                <a:lnTo>
                  <a:pt x="1097" y="1835"/>
                </a:lnTo>
                <a:lnTo>
                  <a:pt x="1097" y="1785"/>
                </a:lnTo>
                <a:lnTo>
                  <a:pt x="1132" y="1785"/>
                </a:lnTo>
                <a:close/>
                <a:moveTo>
                  <a:pt x="1097" y="1780"/>
                </a:moveTo>
                <a:lnTo>
                  <a:pt x="1097" y="1774"/>
                </a:lnTo>
                <a:lnTo>
                  <a:pt x="1132" y="1774"/>
                </a:lnTo>
                <a:lnTo>
                  <a:pt x="1132" y="1780"/>
                </a:lnTo>
                <a:lnTo>
                  <a:pt x="1097" y="1780"/>
                </a:lnTo>
                <a:close/>
                <a:moveTo>
                  <a:pt x="1132" y="1841"/>
                </a:moveTo>
                <a:lnTo>
                  <a:pt x="1132" y="1846"/>
                </a:lnTo>
                <a:lnTo>
                  <a:pt x="1097" y="1846"/>
                </a:lnTo>
                <a:lnTo>
                  <a:pt x="1097" y="1841"/>
                </a:lnTo>
                <a:lnTo>
                  <a:pt x="1132" y="1841"/>
                </a:lnTo>
                <a:close/>
                <a:moveTo>
                  <a:pt x="1132" y="1851"/>
                </a:moveTo>
                <a:lnTo>
                  <a:pt x="1132" y="1901"/>
                </a:lnTo>
                <a:lnTo>
                  <a:pt x="1097" y="1901"/>
                </a:lnTo>
                <a:lnTo>
                  <a:pt x="1097" y="1851"/>
                </a:lnTo>
                <a:lnTo>
                  <a:pt x="1132" y="1851"/>
                </a:lnTo>
                <a:close/>
                <a:moveTo>
                  <a:pt x="1132" y="1907"/>
                </a:moveTo>
                <a:lnTo>
                  <a:pt x="1132" y="1913"/>
                </a:lnTo>
                <a:lnTo>
                  <a:pt x="1097" y="1913"/>
                </a:lnTo>
                <a:lnTo>
                  <a:pt x="1097" y="1907"/>
                </a:lnTo>
                <a:lnTo>
                  <a:pt x="1132" y="1907"/>
                </a:lnTo>
                <a:close/>
                <a:moveTo>
                  <a:pt x="1132" y="1919"/>
                </a:moveTo>
                <a:lnTo>
                  <a:pt x="1132" y="1968"/>
                </a:lnTo>
                <a:lnTo>
                  <a:pt x="1097" y="1968"/>
                </a:lnTo>
                <a:lnTo>
                  <a:pt x="1097" y="1919"/>
                </a:lnTo>
                <a:lnTo>
                  <a:pt x="1132" y="1919"/>
                </a:lnTo>
                <a:close/>
                <a:moveTo>
                  <a:pt x="1132" y="1973"/>
                </a:moveTo>
                <a:lnTo>
                  <a:pt x="1132" y="1979"/>
                </a:lnTo>
                <a:lnTo>
                  <a:pt x="1097" y="1979"/>
                </a:lnTo>
                <a:lnTo>
                  <a:pt x="1097" y="1973"/>
                </a:lnTo>
                <a:lnTo>
                  <a:pt x="1132" y="1973"/>
                </a:lnTo>
                <a:close/>
                <a:moveTo>
                  <a:pt x="1485" y="3194"/>
                </a:moveTo>
                <a:lnTo>
                  <a:pt x="1485" y="3194"/>
                </a:lnTo>
                <a:lnTo>
                  <a:pt x="1484" y="3188"/>
                </a:lnTo>
                <a:lnTo>
                  <a:pt x="1484" y="3188"/>
                </a:lnTo>
                <a:lnTo>
                  <a:pt x="1483" y="3177"/>
                </a:lnTo>
                <a:lnTo>
                  <a:pt x="1483" y="3177"/>
                </a:lnTo>
                <a:lnTo>
                  <a:pt x="1484" y="3163"/>
                </a:lnTo>
                <a:lnTo>
                  <a:pt x="1485" y="3159"/>
                </a:lnTo>
                <a:lnTo>
                  <a:pt x="1485" y="3159"/>
                </a:lnTo>
                <a:lnTo>
                  <a:pt x="1488" y="3157"/>
                </a:lnTo>
                <a:lnTo>
                  <a:pt x="1490" y="3155"/>
                </a:lnTo>
                <a:lnTo>
                  <a:pt x="1490" y="3151"/>
                </a:lnTo>
                <a:lnTo>
                  <a:pt x="1490" y="3151"/>
                </a:lnTo>
                <a:lnTo>
                  <a:pt x="1489" y="3149"/>
                </a:lnTo>
                <a:lnTo>
                  <a:pt x="1489" y="3149"/>
                </a:lnTo>
                <a:lnTo>
                  <a:pt x="1485" y="3144"/>
                </a:lnTo>
                <a:lnTo>
                  <a:pt x="1486" y="3118"/>
                </a:lnTo>
                <a:lnTo>
                  <a:pt x="1484" y="3082"/>
                </a:lnTo>
                <a:lnTo>
                  <a:pt x="1484" y="3082"/>
                </a:lnTo>
                <a:lnTo>
                  <a:pt x="1485" y="3077"/>
                </a:lnTo>
                <a:lnTo>
                  <a:pt x="1486" y="3072"/>
                </a:lnTo>
                <a:lnTo>
                  <a:pt x="1486" y="3072"/>
                </a:lnTo>
                <a:lnTo>
                  <a:pt x="1486" y="3052"/>
                </a:lnTo>
                <a:lnTo>
                  <a:pt x="1486" y="3052"/>
                </a:lnTo>
                <a:lnTo>
                  <a:pt x="1486" y="3037"/>
                </a:lnTo>
                <a:lnTo>
                  <a:pt x="1485" y="3019"/>
                </a:lnTo>
                <a:lnTo>
                  <a:pt x="1482" y="3002"/>
                </a:lnTo>
                <a:lnTo>
                  <a:pt x="1479" y="2995"/>
                </a:lnTo>
                <a:lnTo>
                  <a:pt x="1476" y="2988"/>
                </a:lnTo>
                <a:lnTo>
                  <a:pt x="1476" y="2987"/>
                </a:lnTo>
                <a:lnTo>
                  <a:pt x="1485" y="2979"/>
                </a:lnTo>
                <a:lnTo>
                  <a:pt x="1485" y="2979"/>
                </a:lnTo>
                <a:lnTo>
                  <a:pt x="1489" y="2976"/>
                </a:lnTo>
                <a:lnTo>
                  <a:pt x="1489" y="2976"/>
                </a:lnTo>
                <a:lnTo>
                  <a:pt x="1490" y="2975"/>
                </a:lnTo>
                <a:lnTo>
                  <a:pt x="1491" y="2973"/>
                </a:lnTo>
                <a:lnTo>
                  <a:pt x="1491" y="2973"/>
                </a:lnTo>
                <a:lnTo>
                  <a:pt x="1491" y="2972"/>
                </a:lnTo>
                <a:lnTo>
                  <a:pt x="1491" y="2972"/>
                </a:lnTo>
                <a:lnTo>
                  <a:pt x="1489" y="2967"/>
                </a:lnTo>
                <a:lnTo>
                  <a:pt x="1489" y="2967"/>
                </a:lnTo>
                <a:lnTo>
                  <a:pt x="1489" y="2965"/>
                </a:lnTo>
                <a:lnTo>
                  <a:pt x="1488" y="2962"/>
                </a:lnTo>
                <a:lnTo>
                  <a:pt x="1488" y="2962"/>
                </a:lnTo>
                <a:lnTo>
                  <a:pt x="1488" y="2960"/>
                </a:lnTo>
                <a:lnTo>
                  <a:pt x="1486" y="2959"/>
                </a:lnTo>
                <a:lnTo>
                  <a:pt x="1486" y="2959"/>
                </a:lnTo>
                <a:lnTo>
                  <a:pt x="1483" y="2957"/>
                </a:lnTo>
                <a:lnTo>
                  <a:pt x="1476" y="2955"/>
                </a:lnTo>
                <a:lnTo>
                  <a:pt x="1476" y="2955"/>
                </a:lnTo>
                <a:lnTo>
                  <a:pt x="1476" y="2953"/>
                </a:lnTo>
                <a:lnTo>
                  <a:pt x="1476" y="2953"/>
                </a:lnTo>
                <a:lnTo>
                  <a:pt x="1477" y="2948"/>
                </a:lnTo>
                <a:lnTo>
                  <a:pt x="1477" y="2948"/>
                </a:lnTo>
                <a:lnTo>
                  <a:pt x="1478" y="2942"/>
                </a:lnTo>
                <a:lnTo>
                  <a:pt x="1478" y="2931"/>
                </a:lnTo>
                <a:lnTo>
                  <a:pt x="1478" y="2931"/>
                </a:lnTo>
                <a:lnTo>
                  <a:pt x="1478" y="2924"/>
                </a:lnTo>
                <a:lnTo>
                  <a:pt x="1478" y="2924"/>
                </a:lnTo>
                <a:lnTo>
                  <a:pt x="1478" y="2921"/>
                </a:lnTo>
                <a:lnTo>
                  <a:pt x="1478" y="2921"/>
                </a:lnTo>
                <a:lnTo>
                  <a:pt x="1479" y="2892"/>
                </a:lnTo>
                <a:lnTo>
                  <a:pt x="1479" y="2892"/>
                </a:lnTo>
                <a:lnTo>
                  <a:pt x="1479" y="2881"/>
                </a:lnTo>
                <a:lnTo>
                  <a:pt x="1479" y="2881"/>
                </a:lnTo>
                <a:lnTo>
                  <a:pt x="1479" y="2870"/>
                </a:lnTo>
                <a:lnTo>
                  <a:pt x="1478" y="2865"/>
                </a:lnTo>
                <a:lnTo>
                  <a:pt x="1477" y="2859"/>
                </a:lnTo>
                <a:lnTo>
                  <a:pt x="1477" y="2859"/>
                </a:lnTo>
                <a:lnTo>
                  <a:pt x="1477" y="2859"/>
                </a:lnTo>
                <a:lnTo>
                  <a:pt x="1477" y="2859"/>
                </a:lnTo>
                <a:lnTo>
                  <a:pt x="1473" y="2852"/>
                </a:lnTo>
                <a:lnTo>
                  <a:pt x="1469" y="2851"/>
                </a:lnTo>
                <a:lnTo>
                  <a:pt x="1466" y="2850"/>
                </a:lnTo>
                <a:lnTo>
                  <a:pt x="1466" y="2850"/>
                </a:lnTo>
                <a:lnTo>
                  <a:pt x="1457" y="2851"/>
                </a:lnTo>
                <a:lnTo>
                  <a:pt x="1451" y="2852"/>
                </a:lnTo>
                <a:lnTo>
                  <a:pt x="1449" y="2851"/>
                </a:lnTo>
                <a:lnTo>
                  <a:pt x="1448" y="2851"/>
                </a:lnTo>
                <a:lnTo>
                  <a:pt x="1448" y="2851"/>
                </a:lnTo>
                <a:lnTo>
                  <a:pt x="1438" y="2856"/>
                </a:lnTo>
                <a:lnTo>
                  <a:pt x="1428" y="2860"/>
                </a:lnTo>
                <a:lnTo>
                  <a:pt x="1420" y="2866"/>
                </a:lnTo>
                <a:lnTo>
                  <a:pt x="1420" y="2866"/>
                </a:lnTo>
                <a:lnTo>
                  <a:pt x="1415" y="2867"/>
                </a:lnTo>
                <a:lnTo>
                  <a:pt x="1412" y="2869"/>
                </a:lnTo>
                <a:lnTo>
                  <a:pt x="1412" y="2869"/>
                </a:lnTo>
                <a:lnTo>
                  <a:pt x="1405" y="2872"/>
                </a:lnTo>
                <a:lnTo>
                  <a:pt x="1388" y="2884"/>
                </a:lnTo>
                <a:lnTo>
                  <a:pt x="1388" y="2884"/>
                </a:lnTo>
                <a:lnTo>
                  <a:pt x="1381" y="2884"/>
                </a:lnTo>
                <a:lnTo>
                  <a:pt x="1381" y="2884"/>
                </a:lnTo>
                <a:lnTo>
                  <a:pt x="1381" y="2884"/>
                </a:lnTo>
                <a:lnTo>
                  <a:pt x="1381" y="2807"/>
                </a:lnTo>
                <a:lnTo>
                  <a:pt x="2076" y="2807"/>
                </a:lnTo>
                <a:lnTo>
                  <a:pt x="2043" y="2876"/>
                </a:lnTo>
                <a:lnTo>
                  <a:pt x="2052" y="2882"/>
                </a:lnTo>
                <a:lnTo>
                  <a:pt x="2024" y="2945"/>
                </a:lnTo>
                <a:lnTo>
                  <a:pt x="1607" y="3501"/>
                </a:lnTo>
                <a:lnTo>
                  <a:pt x="1607" y="3194"/>
                </a:lnTo>
                <a:lnTo>
                  <a:pt x="1485" y="3194"/>
                </a:lnTo>
                <a:close/>
                <a:moveTo>
                  <a:pt x="2015" y="2965"/>
                </a:moveTo>
                <a:lnTo>
                  <a:pt x="1993" y="3013"/>
                </a:lnTo>
                <a:lnTo>
                  <a:pt x="1607" y="3529"/>
                </a:lnTo>
                <a:lnTo>
                  <a:pt x="1607" y="3508"/>
                </a:lnTo>
                <a:lnTo>
                  <a:pt x="2015" y="2965"/>
                </a:lnTo>
                <a:close/>
                <a:moveTo>
                  <a:pt x="1856" y="3317"/>
                </a:moveTo>
                <a:lnTo>
                  <a:pt x="1857" y="3318"/>
                </a:lnTo>
                <a:lnTo>
                  <a:pt x="1854" y="3330"/>
                </a:lnTo>
                <a:lnTo>
                  <a:pt x="1851" y="3328"/>
                </a:lnTo>
                <a:lnTo>
                  <a:pt x="1687" y="3741"/>
                </a:lnTo>
                <a:lnTo>
                  <a:pt x="1687" y="3741"/>
                </a:lnTo>
                <a:lnTo>
                  <a:pt x="1685" y="3739"/>
                </a:lnTo>
                <a:lnTo>
                  <a:pt x="1680" y="3736"/>
                </a:lnTo>
                <a:lnTo>
                  <a:pt x="1675" y="3735"/>
                </a:lnTo>
                <a:lnTo>
                  <a:pt x="1668" y="3735"/>
                </a:lnTo>
                <a:lnTo>
                  <a:pt x="1668" y="3735"/>
                </a:lnTo>
                <a:lnTo>
                  <a:pt x="1663" y="3736"/>
                </a:lnTo>
                <a:lnTo>
                  <a:pt x="1658" y="3737"/>
                </a:lnTo>
                <a:lnTo>
                  <a:pt x="1653" y="3740"/>
                </a:lnTo>
                <a:lnTo>
                  <a:pt x="1650" y="3742"/>
                </a:lnTo>
                <a:lnTo>
                  <a:pt x="1647" y="3746"/>
                </a:lnTo>
                <a:lnTo>
                  <a:pt x="1645" y="3748"/>
                </a:lnTo>
                <a:lnTo>
                  <a:pt x="1644" y="3754"/>
                </a:lnTo>
                <a:lnTo>
                  <a:pt x="1643" y="3759"/>
                </a:lnTo>
                <a:lnTo>
                  <a:pt x="1644" y="3765"/>
                </a:lnTo>
                <a:lnTo>
                  <a:pt x="1645" y="3770"/>
                </a:lnTo>
                <a:lnTo>
                  <a:pt x="1607" y="3815"/>
                </a:lnTo>
                <a:lnTo>
                  <a:pt x="1607" y="3537"/>
                </a:lnTo>
                <a:lnTo>
                  <a:pt x="1983" y="3033"/>
                </a:lnTo>
                <a:lnTo>
                  <a:pt x="1856" y="3317"/>
                </a:lnTo>
                <a:close/>
                <a:moveTo>
                  <a:pt x="1974" y="3134"/>
                </a:moveTo>
                <a:lnTo>
                  <a:pt x="1964" y="3164"/>
                </a:lnTo>
                <a:lnTo>
                  <a:pt x="1960" y="3149"/>
                </a:lnTo>
                <a:lnTo>
                  <a:pt x="1974" y="3134"/>
                </a:lnTo>
                <a:close/>
                <a:moveTo>
                  <a:pt x="1953" y="3208"/>
                </a:moveTo>
                <a:lnTo>
                  <a:pt x="1951" y="3209"/>
                </a:lnTo>
                <a:lnTo>
                  <a:pt x="1952" y="3206"/>
                </a:lnTo>
                <a:lnTo>
                  <a:pt x="1953" y="3208"/>
                </a:lnTo>
                <a:close/>
                <a:moveTo>
                  <a:pt x="1951" y="3196"/>
                </a:moveTo>
                <a:lnTo>
                  <a:pt x="1944" y="3214"/>
                </a:lnTo>
                <a:lnTo>
                  <a:pt x="1935" y="3221"/>
                </a:lnTo>
                <a:lnTo>
                  <a:pt x="1935" y="3220"/>
                </a:lnTo>
                <a:lnTo>
                  <a:pt x="1949" y="3188"/>
                </a:lnTo>
                <a:lnTo>
                  <a:pt x="1951" y="3196"/>
                </a:lnTo>
                <a:close/>
                <a:moveTo>
                  <a:pt x="1929" y="3268"/>
                </a:moveTo>
                <a:lnTo>
                  <a:pt x="1929" y="3268"/>
                </a:lnTo>
                <a:lnTo>
                  <a:pt x="1929" y="3268"/>
                </a:lnTo>
                <a:lnTo>
                  <a:pt x="1929" y="3268"/>
                </a:lnTo>
                <a:close/>
                <a:moveTo>
                  <a:pt x="1865" y="3425"/>
                </a:moveTo>
                <a:lnTo>
                  <a:pt x="1861" y="3439"/>
                </a:lnTo>
                <a:lnTo>
                  <a:pt x="1858" y="3429"/>
                </a:lnTo>
                <a:lnTo>
                  <a:pt x="1865" y="3425"/>
                </a:lnTo>
                <a:close/>
                <a:moveTo>
                  <a:pt x="1855" y="3415"/>
                </a:moveTo>
                <a:lnTo>
                  <a:pt x="1866" y="3386"/>
                </a:lnTo>
                <a:lnTo>
                  <a:pt x="1871" y="3405"/>
                </a:lnTo>
                <a:lnTo>
                  <a:pt x="1855" y="3415"/>
                </a:lnTo>
                <a:close/>
                <a:moveTo>
                  <a:pt x="1871" y="3421"/>
                </a:moveTo>
                <a:lnTo>
                  <a:pt x="1876" y="3419"/>
                </a:lnTo>
                <a:lnTo>
                  <a:pt x="1884" y="3450"/>
                </a:lnTo>
                <a:lnTo>
                  <a:pt x="1866" y="3462"/>
                </a:lnTo>
                <a:lnTo>
                  <a:pt x="1862" y="3446"/>
                </a:lnTo>
                <a:lnTo>
                  <a:pt x="1871" y="3421"/>
                </a:lnTo>
                <a:close/>
                <a:moveTo>
                  <a:pt x="1881" y="3381"/>
                </a:moveTo>
                <a:lnTo>
                  <a:pt x="1872" y="3347"/>
                </a:lnTo>
                <a:lnTo>
                  <a:pt x="1892" y="3355"/>
                </a:lnTo>
                <a:lnTo>
                  <a:pt x="1881" y="3381"/>
                </a:lnTo>
                <a:close/>
                <a:moveTo>
                  <a:pt x="1881" y="3313"/>
                </a:moveTo>
                <a:lnTo>
                  <a:pt x="1914" y="3294"/>
                </a:lnTo>
                <a:lnTo>
                  <a:pt x="1903" y="3322"/>
                </a:lnTo>
                <a:lnTo>
                  <a:pt x="1881" y="3313"/>
                </a:lnTo>
                <a:close/>
                <a:moveTo>
                  <a:pt x="1902" y="3287"/>
                </a:moveTo>
                <a:lnTo>
                  <a:pt x="1921" y="3247"/>
                </a:lnTo>
                <a:lnTo>
                  <a:pt x="1924" y="3245"/>
                </a:lnTo>
                <a:lnTo>
                  <a:pt x="1928" y="3259"/>
                </a:lnTo>
                <a:lnTo>
                  <a:pt x="1922" y="3273"/>
                </a:lnTo>
                <a:lnTo>
                  <a:pt x="1902" y="3287"/>
                </a:lnTo>
                <a:close/>
                <a:moveTo>
                  <a:pt x="1855" y="3469"/>
                </a:moveTo>
                <a:lnTo>
                  <a:pt x="1854" y="3470"/>
                </a:lnTo>
                <a:lnTo>
                  <a:pt x="1854" y="3468"/>
                </a:lnTo>
                <a:lnTo>
                  <a:pt x="1855" y="3469"/>
                </a:lnTo>
                <a:close/>
                <a:moveTo>
                  <a:pt x="1826" y="3487"/>
                </a:moveTo>
                <a:lnTo>
                  <a:pt x="1846" y="3439"/>
                </a:lnTo>
                <a:lnTo>
                  <a:pt x="1851" y="3461"/>
                </a:lnTo>
                <a:lnTo>
                  <a:pt x="1847" y="3474"/>
                </a:lnTo>
                <a:lnTo>
                  <a:pt x="1826" y="3487"/>
                </a:lnTo>
                <a:close/>
                <a:moveTo>
                  <a:pt x="1839" y="3498"/>
                </a:moveTo>
                <a:lnTo>
                  <a:pt x="1817" y="3553"/>
                </a:lnTo>
                <a:lnTo>
                  <a:pt x="1806" y="3517"/>
                </a:lnTo>
                <a:lnTo>
                  <a:pt x="1839" y="3498"/>
                </a:lnTo>
                <a:close/>
                <a:moveTo>
                  <a:pt x="1793" y="3629"/>
                </a:moveTo>
                <a:lnTo>
                  <a:pt x="1796" y="3633"/>
                </a:lnTo>
                <a:lnTo>
                  <a:pt x="1791" y="3636"/>
                </a:lnTo>
                <a:lnTo>
                  <a:pt x="1793" y="3629"/>
                </a:lnTo>
                <a:close/>
                <a:moveTo>
                  <a:pt x="1784" y="3640"/>
                </a:moveTo>
                <a:lnTo>
                  <a:pt x="1766" y="3651"/>
                </a:lnTo>
                <a:lnTo>
                  <a:pt x="1784" y="3601"/>
                </a:lnTo>
                <a:lnTo>
                  <a:pt x="1791" y="3622"/>
                </a:lnTo>
                <a:lnTo>
                  <a:pt x="1784" y="3640"/>
                </a:lnTo>
                <a:close/>
                <a:moveTo>
                  <a:pt x="1793" y="3578"/>
                </a:moveTo>
                <a:lnTo>
                  <a:pt x="1793" y="3578"/>
                </a:lnTo>
                <a:lnTo>
                  <a:pt x="1799" y="3560"/>
                </a:lnTo>
                <a:lnTo>
                  <a:pt x="1803" y="3573"/>
                </a:lnTo>
                <a:lnTo>
                  <a:pt x="1793" y="3578"/>
                </a:lnTo>
                <a:close/>
                <a:moveTo>
                  <a:pt x="1804" y="3588"/>
                </a:moveTo>
                <a:lnTo>
                  <a:pt x="1800" y="3598"/>
                </a:lnTo>
                <a:lnTo>
                  <a:pt x="1798" y="3591"/>
                </a:lnTo>
                <a:lnTo>
                  <a:pt x="1804" y="3588"/>
                </a:lnTo>
                <a:close/>
                <a:moveTo>
                  <a:pt x="1484" y="4292"/>
                </a:moveTo>
                <a:lnTo>
                  <a:pt x="1484" y="4292"/>
                </a:lnTo>
                <a:lnTo>
                  <a:pt x="1444" y="4294"/>
                </a:lnTo>
                <a:lnTo>
                  <a:pt x="1437" y="4294"/>
                </a:lnTo>
                <a:lnTo>
                  <a:pt x="1435" y="4290"/>
                </a:lnTo>
                <a:lnTo>
                  <a:pt x="1427" y="4222"/>
                </a:lnTo>
                <a:lnTo>
                  <a:pt x="1491" y="4222"/>
                </a:lnTo>
                <a:lnTo>
                  <a:pt x="1518" y="4267"/>
                </a:lnTo>
                <a:lnTo>
                  <a:pt x="1506" y="4295"/>
                </a:lnTo>
                <a:lnTo>
                  <a:pt x="1506" y="4295"/>
                </a:lnTo>
                <a:lnTo>
                  <a:pt x="1497" y="4292"/>
                </a:lnTo>
                <a:lnTo>
                  <a:pt x="1484" y="4292"/>
                </a:lnTo>
                <a:lnTo>
                  <a:pt x="1484" y="4292"/>
                </a:lnTo>
                <a:close/>
                <a:moveTo>
                  <a:pt x="1498" y="4445"/>
                </a:moveTo>
                <a:lnTo>
                  <a:pt x="1498" y="4445"/>
                </a:lnTo>
                <a:lnTo>
                  <a:pt x="1482" y="4444"/>
                </a:lnTo>
                <a:lnTo>
                  <a:pt x="1470" y="4444"/>
                </a:lnTo>
                <a:lnTo>
                  <a:pt x="1492" y="4408"/>
                </a:lnTo>
                <a:lnTo>
                  <a:pt x="1493" y="4408"/>
                </a:lnTo>
                <a:lnTo>
                  <a:pt x="1498" y="4445"/>
                </a:lnTo>
                <a:close/>
                <a:moveTo>
                  <a:pt x="1322" y="4128"/>
                </a:moveTo>
                <a:lnTo>
                  <a:pt x="1328" y="4159"/>
                </a:lnTo>
                <a:lnTo>
                  <a:pt x="1322" y="4160"/>
                </a:lnTo>
                <a:lnTo>
                  <a:pt x="1313" y="4202"/>
                </a:lnTo>
                <a:lnTo>
                  <a:pt x="1313" y="4202"/>
                </a:lnTo>
                <a:lnTo>
                  <a:pt x="1313" y="4202"/>
                </a:lnTo>
                <a:lnTo>
                  <a:pt x="1310" y="4201"/>
                </a:lnTo>
                <a:lnTo>
                  <a:pt x="1307" y="4199"/>
                </a:lnTo>
                <a:lnTo>
                  <a:pt x="1303" y="4192"/>
                </a:lnTo>
                <a:lnTo>
                  <a:pt x="1302" y="4188"/>
                </a:lnTo>
                <a:lnTo>
                  <a:pt x="1301" y="4182"/>
                </a:lnTo>
                <a:lnTo>
                  <a:pt x="1301" y="4182"/>
                </a:lnTo>
                <a:lnTo>
                  <a:pt x="1287" y="4032"/>
                </a:lnTo>
                <a:lnTo>
                  <a:pt x="1346" y="4031"/>
                </a:lnTo>
                <a:lnTo>
                  <a:pt x="1353" y="4076"/>
                </a:lnTo>
                <a:lnTo>
                  <a:pt x="1353" y="4076"/>
                </a:lnTo>
                <a:lnTo>
                  <a:pt x="1336" y="4095"/>
                </a:lnTo>
                <a:lnTo>
                  <a:pt x="1336" y="4095"/>
                </a:lnTo>
                <a:lnTo>
                  <a:pt x="1330" y="4101"/>
                </a:lnTo>
                <a:lnTo>
                  <a:pt x="1327" y="4107"/>
                </a:lnTo>
                <a:lnTo>
                  <a:pt x="1324" y="4113"/>
                </a:lnTo>
                <a:lnTo>
                  <a:pt x="1323" y="4117"/>
                </a:lnTo>
                <a:lnTo>
                  <a:pt x="1322" y="4126"/>
                </a:lnTo>
                <a:lnTo>
                  <a:pt x="1322" y="4128"/>
                </a:lnTo>
                <a:lnTo>
                  <a:pt x="1322" y="4128"/>
                </a:lnTo>
                <a:close/>
                <a:moveTo>
                  <a:pt x="1298" y="3956"/>
                </a:moveTo>
                <a:lnTo>
                  <a:pt x="1298" y="3956"/>
                </a:lnTo>
                <a:lnTo>
                  <a:pt x="1294" y="3953"/>
                </a:lnTo>
                <a:lnTo>
                  <a:pt x="1391" y="3823"/>
                </a:lnTo>
                <a:lnTo>
                  <a:pt x="1599" y="3823"/>
                </a:lnTo>
                <a:lnTo>
                  <a:pt x="1541" y="3892"/>
                </a:lnTo>
                <a:lnTo>
                  <a:pt x="1541" y="3892"/>
                </a:lnTo>
                <a:lnTo>
                  <a:pt x="1540" y="3892"/>
                </a:lnTo>
                <a:lnTo>
                  <a:pt x="1540" y="3892"/>
                </a:lnTo>
                <a:lnTo>
                  <a:pt x="1532" y="3888"/>
                </a:lnTo>
                <a:lnTo>
                  <a:pt x="1526" y="3888"/>
                </a:lnTo>
                <a:lnTo>
                  <a:pt x="1522" y="3889"/>
                </a:lnTo>
                <a:lnTo>
                  <a:pt x="1520" y="3892"/>
                </a:lnTo>
                <a:lnTo>
                  <a:pt x="1520" y="3892"/>
                </a:lnTo>
                <a:lnTo>
                  <a:pt x="1460" y="3959"/>
                </a:lnTo>
                <a:lnTo>
                  <a:pt x="1460" y="3959"/>
                </a:lnTo>
                <a:lnTo>
                  <a:pt x="1444" y="3955"/>
                </a:lnTo>
                <a:lnTo>
                  <a:pt x="1298" y="3956"/>
                </a:lnTo>
                <a:close/>
                <a:moveTo>
                  <a:pt x="1389" y="4029"/>
                </a:moveTo>
                <a:lnTo>
                  <a:pt x="1390" y="4035"/>
                </a:lnTo>
                <a:lnTo>
                  <a:pt x="1390" y="4035"/>
                </a:lnTo>
                <a:lnTo>
                  <a:pt x="1369" y="4058"/>
                </a:lnTo>
                <a:lnTo>
                  <a:pt x="1365" y="4031"/>
                </a:lnTo>
                <a:lnTo>
                  <a:pt x="1389" y="4029"/>
                </a:lnTo>
                <a:close/>
                <a:moveTo>
                  <a:pt x="1401" y="4098"/>
                </a:moveTo>
                <a:lnTo>
                  <a:pt x="1410" y="4151"/>
                </a:lnTo>
                <a:lnTo>
                  <a:pt x="1386" y="4152"/>
                </a:lnTo>
                <a:lnTo>
                  <a:pt x="1380" y="4119"/>
                </a:lnTo>
                <a:lnTo>
                  <a:pt x="1401" y="4098"/>
                </a:lnTo>
                <a:close/>
                <a:moveTo>
                  <a:pt x="1408" y="4090"/>
                </a:moveTo>
                <a:lnTo>
                  <a:pt x="1427" y="4070"/>
                </a:lnTo>
                <a:lnTo>
                  <a:pt x="1427" y="4070"/>
                </a:lnTo>
                <a:lnTo>
                  <a:pt x="1484" y="4194"/>
                </a:lnTo>
                <a:lnTo>
                  <a:pt x="1425" y="4197"/>
                </a:lnTo>
                <a:lnTo>
                  <a:pt x="1420" y="4151"/>
                </a:lnTo>
                <a:lnTo>
                  <a:pt x="1418" y="4151"/>
                </a:lnTo>
                <a:lnTo>
                  <a:pt x="1408" y="4090"/>
                </a:lnTo>
                <a:close/>
                <a:moveTo>
                  <a:pt x="1412" y="4485"/>
                </a:moveTo>
                <a:lnTo>
                  <a:pt x="1412" y="4485"/>
                </a:lnTo>
                <a:lnTo>
                  <a:pt x="1439" y="4487"/>
                </a:lnTo>
                <a:lnTo>
                  <a:pt x="1462" y="4489"/>
                </a:lnTo>
                <a:lnTo>
                  <a:pt x="1452" y="4502"/>
                </a:lnTo>
                <a:lnTo>
                  <a:pt x="1422" y="4502"/>
                </a:lnTo>
                <a:lnTo>
                  <a:pt x="1422" y="4502"/>
                </a:lnTo>
                <a:lnTo>
                  <a:pt x="1417" y="4492"/>
                </a:lnTo>
                <a:lnTo>
                  <a:pt x="1410" y="4485"/>
                </a:lnTo>
                <a:lnTo>
                  <a:pt x="1410" y="4485"/>
                </a:lnTo>
                <a:lnTo>
                  <a:pt x="1412" y="4485"/>
                </a:lnTo>
                <a:lnTo>
                  <a:pt x="1412" y="4485"/>
                </a:lnTo>
                <a:close/>
                <a:moveTo>
                  <a:pt x="1446" y="4051"/>
                </a:moveTo>
                <a:lnTo>
                  <a:pt x="1489" y="4006"/>
                </a:lnTo>
                <a:lnTo>
                  <a:pt x="1557" y="4152"/>
                </a:lnTo>
                <a:lnTo>
                  <a:pt x="1533" y="4233"/>
                </a:lnTo>
                <a:lnTo>
                  <a:pt x="1532" y="4234"/>
                </a:lnTo>
                <a:lnTo>
                  <a:pt x="1446" y="4051"/>
                </a:lnTo>
                <a:close/>
                <a:moveTo>
                  <a:pt x="1500" y="3995"/>
                </a:moveTo>
                <a:lnTo>
                  <a:pt x="1565" y="3927"/>
                </a:lnTo>
                <a:lnTo>
                  <a:pt x="1565" y="3927"/>
                </a:lnTo>
                <a:lnTo>
                  <a:pt x="1565" y="3927"/>
                </a:lnTo>
                <a:lnTo>
                  <a:pt x="1565" y="3927"/>
                </a:lnTo>
                <a:lnTo>
                  <a:pt x="1566" y="3925"/>
                </a:lnTo>
                <a:lnTo>
                  <a:pt x="1568" y="3924"/>
                </a:lnTo>
                <a:lnTo>
                  <a:pt x="1568" y="3924"/>
                </a:lnTo>
                <a:lnTo>
                  <a:pt x="1568" y="3924"/>
                </a:lnTo>
                <a:lnTo>
                  <a:pt x="1568" y="3924"/>
                </a:lnTo>
                <a:lnTo>
                  <a:pt x="1569" y="3919"/>
                </a:lnTo>
                <a:lnTo>
                  <a:pt x="1568" y="3915"/>
                </a:lnTo>
                <a:lnTo>
                  <a:pt x="1564" y="3910"/>
                </a:lnTo>
                <a:lnTo>
                  <a:pt x="1561" y="3905"/>
                </a:lnTo>
                <a:lnTo>
                  <a:pt x="1661" y="3787"/>
                </a:lnTo>
                <a:lnTo>
                  <a:pt x="1671" y="3793"/>
                </a:lnTo>
                <a:lnTo>
                  <a:pt x="1565" y="4123"/>
                </a:lnTo>
                <a:lnTo>
                  <a:pt x="1500" y="3995"/>
                </a:lnTo>
                <a:close/>
                <a:moveTo>
                  <a:pt x="1989" y="3091"/>
                </a:moveTo>
                <a:lnTo>
                  <a:pt x="1989" y="3093"/>
                </a:lnTo>
                <a:lnTo>
                  <a:pt x="1987" y="3100"/>
                </a:lnTo>
                <a:lnTo>
                  <a:pt x="1983" y="3103"/>
                </a:lnTo>
                <a:lnTo>
                  <a:pt x="1989" y="3091"/>
                </a:lnTo>
                <a:close/>
                <a:moveTo>
                  <a:pt x="1386" y="3823"/>
                </a:moveTo>
                <a:lnTo>
                  <a:pt x="1292" y="3949"/>
                </a:lnTo>
                <a:lnTo>
                  <a:pt x="1292" y="3949"/>
                </a:lnTo>
                <a:lnTo>
                  <a:pt x="1286" y="3945"/>
                </a:lnTo>
                <a:lnTo>
                  <a:pt x="1280" y="3943"/>
                </a:lnTo>
                <a:lnTo>
                  <a:pt x="1369" y="3823"/>
                </a:lnTo>
                <a:lnTo>
                  <a:pt x="1386" y="3823"/>
                </a:lnTo>
                <a:close/>
                <a:moveTo>
                  <a:pt x="1283" y="4210"/>
                </a:moveTo>
                <a:lnTo>
                  <a:pt x="1220" y="4215"/>
                </a:lnTo>
                <a:lnTo>
                  <a:pt x="1200" y="4034"/>
                </a:lnTo>
                <a:lnTo>
                  <a:pt x="1263" y="4031"/>
                </a:lnTo>
                <a:lnTo>
                  <a:pt x="1283" y="4210"/>
                </a:lnTo>
                <a:close/>
                <a:moveTo>
                  <a:pt x="1605" y="4431"/>
                </a:moveTo>
                <a:lnTo>
                  <a:pt x="1569" y="4442"/>
                </a:lnTo>
                <a:lnTo>
                  <a:pt x="1566" y="4442"/>
                </a:lnTo>
                <a:lnTo>
                  <a:pt x="1564" y="4423"/>
                </a:lnTo>
                <a:lnTo>
                  <a:pt x="1599" y="4421"/>
                </a:lnTo>
                <a:lnTo>
                  <a:pt x="1599" y="4421"/>
                </a:lnTo>
                <a:lnTo>
                  <a:pt x="1602" y="4427"/>
                </a:lnTo>
                <a:lnTo>
                  <a:pt x="1607" y="4433"/>
                </a:lnTo>
                <a:lnTo>
                  <a:pt x="1605" y="4431"/>
                </a:lnTo>
                <a:close/>
                <a:moveTo>
                  <a:pt x="1565" y="4336"/>
                </a:moveTo>
                <a:lnTo>
                  <a:pt x="1563" y="4326"/>
                </a:lnTo>
                <a:lnTo>
                  <a:pt x="1638" y="4339"/>
                </a:lnTo>
                <a:lnTo>
                  <a:pt x="1638" y="4339"/>
                </a:lnTo>
                <a:lnTo>
                  <a:pt x="1628" y="4342"/>
                </a:lnTo>
                <a:lnTo>
                  <a:pt x="1618" y="4346"/>
                </a:lnTo>
                <a:lnTo>
                  <a:pt x="1620" y="4346"/>
                </a:lnTo>
                <a:lnTo>
                  <a:pt x="1558" y="4348"/>
                </a:lnTo>
                <a:lnTo>
                  <a:pt x="1558" y="4346"/>
                </a:lnTo>
                <a:lnTo>
                  <a:pt x="1565" y="4336"/>
                </a:lnTo>
                <a:close/>
                <a:moveTo>
                  <a:pt x="1548" y="4297"/>
                </a:moveTo>
                <a:lnTo>
                  <a:pt x="1513" y="4335"/>
                </a:lnTo>
                <a:lnTo>
                  <a:pt x="1536" y="4281"/>
                </a:lnTo>
                <a:lnTo>
                  <a:pt x="1584" y="4226"/>
                </a:lnTo>
                <a:lnTo>
                  <a:pt x="1548" y="4297"/>
                </a:lnTo>
                <a:close/>
                <a:moveTo>
                  <a:pt x="1629" y="4061"/>
                </a:moveTo>
                <a:lnTo>
                  <a:pt x="1587" y="4163"/>
                </a:lnTo>
                <a:lnTo>
                  <a:pt x="1576" y="4142"/>
                </a:lnTo>
                <a:lnTo>
                  <a:pt x="1625" y="4017"/>
                </a:lnTo>
                <a:lnTo>
                  <a:pt x="1629" y="4014"/>
                </a:lnTo>
                <a:lnTo>
                  <a:pt x="1629" y="4061"/>
                </a:lnTo>
                <a:close/>
                <a:moveTo>
                  <a:pt x="1646" y="4018"/>
                </a:moveTo>
                <a:lnTo>
                  <a:pt x="1646" y="4005"/>
                </a:lnTo>
                <a:lnTo>
                  <a:pt x="1652" y="4003"/>
                </a:lnTo>
                <a:lnTo>
                  <a:pt x="1646" y="4018"/>
                </a:lnTo>
                <a:close/>
                <a:moveTo>
                  <a:pt x="1663" y="3977"/>
                </a:moveTo>
                <a:lnTo>
                  <a:pt x="1646" y="3987"/>
                </a:lnTo>
                <a:lnTo>
                  <a:pt x="1647" y="3961"/>
                </a:lnTo>
                <a:lnTo>
                  <a:pt x="1663" y="3923"/>
                </a:lnTo>
                <a:lnTo>
                  <a:pt x="1668" y="3963"/>
                </a:lnTo>
                <a:lnTo>
                  <a:pt x="1663" y="3977"/>
                </a:lnTo>
                <a:close/>
                <a:moveTo>
                  <a:pt x="1668" y="3859"/>
                </a:moveTo>
                <a:lnTo>
                  <a:pt x="1667" y="3852"/>
                </a:lnTo>
                <a:lnTo>
                  <a:pt x="1691" y="3787"/>
                </a:lnTo>
                <a:lnTo>
                  <a:pt x="1697" y="3790"/>
                </a:lnTo>
                <a:lnTo>
                  <a:pt x="1672" y="3858"/>
                </a:lnTo>
                <a:lnTo>
                  <a:pt x="1668" y="3859"/>
                </a:lnTo>
                <a:close/>
                <a:moveTo>
                  <a:pt x="1683" y="3946"/>
                </a:moveTo>
                <a:lnTo>
                  <a:pt x="1674" y="3893"/>
                </a:lnTo>
                <a:lnTo>
                  <a:pt x="1683" y="3867"/>
                </a:lnTo>
                <a:lnTo>
                  <a:pt x="1738" y="3835"/>
                </a:lnTo>
                <a:lnTo>
                  <a:pt x="1683" y="3946"/>
                </a:lnTo>
                <a:close/>
                <a:moveTo>
                  <a:pt x="1693" y="3846"/>
                </a:moveTo>
                <a:lnTo>
                  <a:pt x="1711" y="3797"/>
                </a:lnTo>
                <a:lnTo>
                  <a:pt x="1748" y="3815"/>
                </a:lnTo>
                <a:lnTo>
                  <a:pt x="1693" y="3846"/>
                </a:lnTo>
                <a:close/>
                <a:moveTo>
                  <a:pt x="1729" y="3770"/>
                </a:moveTo>
                <a:lnTo>
                  <a:pt x="1741" y="3747"/>
                </a:lnTo>
                <a:lnTo>
                  <a:pt x="1752" y="3779"/>
                </a:lnTo>
                <a:lnTo>
                  <a:pt x="1729" y="3770"/>
                </a:lnTo>
                <a:close/>
                <a:moveTo>
                  <a:pt x="1752" y="3725"/>
                </a:moveTo>
                <a:lnTo>
                  <a:pt x="1746" y="3704"/>
                </a:lnTo>
                <a:lnTo>
                  <a:pt x="1758" y="3673"/>
                </a:lnTo>
                <a:lnTo>
                  <a:pt x="1776" y="3661"/>
                </a:lnTo>
                <a:lnTo>
                  <a:pt x="1753" y="3724"/>
                </a:lnTo>
                <a:lnTo>
                  <a:pt x="1752" y="3725"/>
                </a:lnTo>
                <a:close/>
                <a:moveTo>
                  <a:pt x="1768" y="3778"/>
                </a:moveTo>
                <a:lnTo>
                  <a:pt x="1756" y="3739"/>
                </a:lnTo>
                <a:lnTo>
                  <a:pt x="1791" y="3719"/>
                </a:lnTo>
                <a:lnTo>
                  <a:pt x="1768" y="3778"/>
                </a:lnTo>
                <a:close/>
                <a:moveTo>
                  <a:pt x="1799" y="3696"/>
                </a:moveTo>
                <a:lnTo>
                  <a:pt x="1760" y="3720"/>
                </a:lnTo>
                <a:lnTo>
                  <a:pt x="1783" y="3658"/>
                </a:lnTo>
                <a:lnTo>
                  <a:pt x="1799" y="3647"/>
                </a:lnTo>
                <a:lnTo>
                  <a:pt x="1808" y="3673"/>
                </a:lnTo>
                <a:lnTo>
                  <a:pt x="1799" y="3696"/>
                </a:lnTo>
                <a:close/>
                <a:moveTo>
                  <a:pt x="1803" y="3605"/>
                </a:moveTo>
                <a:lnTo>
                  <a:pt x="1807" y="3591"/>
                </a:lnTo>
                <a:lnTo>
                  <a:pt x="1815" y="3622"/>
                </a:lnTo>
                <a:lnTo>
                  <a:pt x="1810" y="3626"/>
                </a:lnTo>
                <a:lnTo>
                  <a:pt x="1803" y="3605"/>
                </a:lnTo>
                <a:close/>
                <a:moveTo>
                  <a:pt x="1817" y="3649"/>
                </a:moveTo>
                <a:lnTo>
                  <a:pt x="1813" y="3639"/>
                </a:lnTo>
                <a:lnTo>
                  <a:pt x="1819" y="3636"/>
                </a:lnTo>
                <a:lnTo>
                  <a:pt x="1820" y="3640"/>
                </a:lnTo>
                <a:lnTo>
                  <a:pt x="1817" y="3649"/>
                </a:lnTo>
                <a:close/>
                <a:moveTo>
                  <a:pt x="1834" y="3610"/>
                </a:moveTo>
                <a:lnTo>
                  <a:pt x="1824" y="3576"/>
                </a:lnTo>
                <a:lnTo>
                  <a:pt x="1853" y="3560"/>
                </a:lnTo>
                <a:lnTo>
                  <a:pt x="1834" y="3610"/>
                </a:lnTo>
                <a:close/>
                <a:moveTo>
                  <a:pt x="1861" y="3539"/>
                </a:moveTo>
                <a:lnTo>
                  <a:pt x="1820" y="3563"/>
                </a:lnTo>
                <a:lnTo>
                  <a:pt x="1819" y="3561"/>
                </a:lnTo>
                <a:lnTo>
                  <a:pt x="1844" y="3493"/>
                </a:lnTo>
                <a:lnTo>
                  <a:pt x="1858" y="3484"/>
                </a:lnTo>
                <a:lnTo>
                  <a:pt x="1869" y="3518"/>
                </a:lnTo>
                <a:lnTo>
                  <a:pt x="1861" y="3539"/>
                </a:lnTo>
                <a:close/>
                <a:moveTo>
                  <a:pt x="1877" y="3498"/>
                </a:moveTo>
                <a:lnTo>
                  <a:pt x="1871" y="3476"/>
                </a:lnTo>
                <a:lnTo>
                  <a:pt x="1887" y="3465"/>
                </a:lnTo>
                <a:lnTo>
                  <a:pt x="1888" y="3468"/>
                </a:lnTo>
                <a:lnTo>
                  <a:pt x="1877" y="3498"/>
                </a:lnTo>
                <a:close/>
                <a:moveTo>
                  <a:pt x="1899" y="3443"/>
                </a:moveTo>
                <a:lnTo>
                  <a:pt x="1890" y="3410"/>
                </a:lnTo>
                <a:lnTo>
                  <a:pt x="1920" y="3391"/>
                </a:lnTo>
                <a:lnTo>
                  <a:pt x="1899" y="3443"/>
                </a:lnTo>
                <a:close/>
                <a:moveTo>
                  <a:pt x="1928" y="3369"/>
                </a:moveTo>
                <a:lnTo>
                  <a:pt x="1886" y="3396"/>
                </a:lnTo>
                <a:lnTo>
                  <a:pt x="1884" y="3389"/>
                </a:lnTo>
                <a:lnTo>
                  <a:pt x="1895" y="3356"/>
                </a:lnTo>
                <a:lnTo>
                  <a:pt x="1929" y="3368"/>
                </a:lnTo>
                <a:lnTo>
                  <a:pt x="1928" y="3369"/>
                </a:lnTo>
                <a:close/>
                <a:moveTo>
                  <a:pt x="1941" y="3338"/>
                </a:moveTo>
                <a:lnTo>
                  <a:pt x="1908" y="3324"/>
                </a:lnTo>
                <a:lnTo>
                  <a:pt x="1921" y="3290"/>
                </a:lnTo>
                <a:lnTo>
                  <a:pt x="1932" y="3283"/>
                </a:lnTo>
                <a:lnTo>
                  <a:pt x="1942" y="3332"/>
                </a:lnTo>
                <a:lnTo>
                  <a:pt x="1941" y="3338"/>
                </a:lnTo>
                <a:close/>
                <a:moveTo>
                  <a:pt x="1939" y="3242"/>
                </a:moveTo>
                <a:lnTo>
                  <a:pt x="1943" y="3230"/>
                </a:lnTo>
                <a:lnTo>
                  <a:pt x="1956" y="3221"/>
                </a:lnTo>
                <a:lnTo>
                  <a:pt x="1960" y="3245"/>
                </a:lnTo>
                <a:lnTo>
                  <a:pt x="1943" y="3259"/>
                </a:lnTo>
                <a:lnTo>
                  <a:pt x="1939" y="3242"/>
                </a:lnTo>
                <a:close/>
                <a:moveTo>
                  <a:pt x="1952" y="3304"/>
                </a:moveTo>
                <a:lnTo>
                  <a:pt x="1946" y="3275"/>
                </a:lnTo>
                <a:lnTo>
                  <a:pt x="1966" y="3264"/>
                </a:lnTo>
                <a:lnTo>
                  <a:pt x="1952" y="3304"/>
                </a:lnTo>
                <a:close/>
                <a:moveTo>
                  <a:pt x="1975" y="3231"/>
                </a:moveTo>
                <a:lnTo>
                  <a:pt x="1972" y="3210"/>
                </a:lnTo>
                <a:lnTo>
                  <a:pt x="1986" y="3201"/>
                </a:lnTo>
                <a:lnTo>
                  <a:pt x="1975" y="3231"/>
                </a:lnTo>
                <a:close/>
                <a:moveTo>
                  <a:pt x="1994" y="3177"/>
                </a:moveTo>
                <a:lnTo>
                  <a:pt x="1970" y="3196"/>
                </a:lnTo>
                <a:lnTo>
                  <a:pt x="1971" y="3203"/>
                </a:lnTo>
                <a:lnTo>
                  <a:pt x="1965" y="3172"/>
                </a:lnTo>
                <a:lnTo>
                  <a:pt x="1982" y="3125"/>
                </a:lnTo>
                <a:lnTo>
                  <a:pt x="1994" y="3113"/>
                </a:lnTo>
                <a:lnTo>
                  <a:pt x="2003" y="3149"/>
                </a:lnTo>
                <a:lnTo>
                  <a:pt x="1994" y="3177"/>
                </a:lnTo>
                <a:close/>
                <a:moveTo>
                  <a:pt x="2015" y="3114"/>
                </a:moveTo>
                <a:lnTo>
                  <a:pt x="2009" y="3096"/>
                </a:lnTo>
                <a:lnTo>
                  <a:pt x="2014" y="3092"/>
                </a:lnTo>
                <a:lnTo>
                  <a:pt x="2021" y="3094"/>
                </a:lnTo>
                <a:lnTo>
                  <a:pt x="2015" y="3114"/>
                </a:lnTo>
                <a:close/>
                <a:moveTo>
                  <a:pt x="2034" y="3055"/>
                </a:moveTo>
                <a:lnTo>
                  <a:pt x="2005" y="3083"/>
                </a:lnTo>
                <a:lnTo>
                  <a:pt x="2003" y="3071"/>
                </a:lnTo>
                <a:lnTo>
                  <a:pt x="2016" y="3035"/>
                </a:lnTo>
                <a:lnTo>
                  <a:pt x="2070" y="2922"/>
                </a:lnTo>
                <a:lnTo>
                  <a:pt x="2076" y="2926"/>
                </a:lnTo>
                <a:lnTo>
                  <a:pt x="2034" y="3055"/>
                </a:lnTo>
                <a:close/>
                <a:moveTo>
                  <a:pt x="2132" y="2851"/>
                </a:moveTo>
                <a:lnTo>
                  <a:pt x="2133" y="2849"/>
                </a:lnTo>
                <a:lnTo>
                  <a:pt x="2133" y="2853"/>
                </a:lnTo>
                <a:lnTo>
                  <a:pt x="2132" y="2851"/>
                </a:lnTo>
                <a:close/>
                <a:moveTo>
                  <a:pt x="2194" y="3121"/>
                </a:moveTo>
                <a:lnTo>
                  <a:pt x="2186" y="3078"/>
                </a:lnTo>
                <a:lnTo>
                  <a:pt x="2170" y="3081"/>
                </a:lnTo>
                <a:lnTo>
                  <a:pt x="2140" y="2867"/>
                </a:lnTo>
                <a:lnTo>
                  <a:pt x="2153" y="2864"/>
                </a:lnTo>
                <a:lnTo>
                  <a:pt x="2139" y="2859"/>
                </a:lnTo>
                <a:lnTo>
                  <a:pt x="2136" y="2838"/>
                </a:lnTo>
                <a:lnTo>
                  <a:pt x="2141" y="2822"/>
                </a:lnTo>
                <a:lnTo>
                  <a:pt x="2141" y="2826"/>
                </a:lnTo>
                <a:lnTo>
                  <a:pt x="2164" y="2807"/>
                </a:lnTo>
                <a:lnTo>
                  <a:pt x="2281" y="2807"/>
                </a:lnTo>
                <a:lnTo>
                  <a:pt x="2491" y="2807"/>
                </a:lnTo>
                <a:lnTo>
                  <a:pt x="2491" y="2915"/>
                </a:lnTo>
                <a:lnTo>
                  <a:pt x="2207" y="3324"/>
                </a:lnTo>
                <a:lnTo>
                  <a:pt x="2200" y="3273"/>
                </a:lnTo>
                <a:lnTo>
                  <a:pt x="2228" y="3268"/>
                </a:lnTo>
                <a:lnTo>
                  <a:pt x="2204" y="3120"/>
                </a:lnTo>
                <a:lnTo>
                  <a:pt x="2194" y="3121"/>
                </a:lnTo>
                <a:close/>
                <a:moveTo>
                  <a:pt x="2204" y="3324"/>
                </a:moveTo>
                <a:lnTo>
                  <a:pt x="2207" y="3324"/>
                </a:lnTo>
                <a:lnTo>
                  <a:pt x="2205" y="3327"/>
                </a:lnTo>
                <a:lnTo>
                  <a:pt x="2204" y="3324"/>
                </a:lnTo>
                <a:close/>
                <a:moveTo>
                  <a:pt x="2463" y="3097"/>
                </a:moveTo>
                <a:lnTo>
                  <a:pt x="2456" y="3061"/>
                </a:lnTo>
                <a:lnTo>
                  <a:pt x="2491" y="3055"/>
                </a:lnTo>
                <a:lnTo>
                  <a:pt x="2491" y="3055"/>
                </a:lnTo>
                <a:lnTo>
                  <a:pt x="2463" y="3097"/>
                </a:lnTo>
                <a:close/>
                <a:moveTo>
                  <a:pt x="2807" y="2498"/>
                </a:moveTo>
                <a:lnTo>
                  <a:pt x="2807" y="2498"/>
                </a:lnTo>
                <a:lnTo>
                  <a:pt x="2814" y="2498"/>
                </a:lnTo>
                <a:lnTo>
                  <a:pt x="2807" y="2498"/>
                </a:lnTo>
                <a:close/>
                <a:moveTo>
                  <a:pt x="2731" y="1558"/>
                </a:moveTo>
                <a:lnTo>
                  <a:pt x="2731" y="1558"/>
                </a:lnTo>
                <a:lnTo>
                  <a:pt x="2718" y="1558"/>
                </a:lnTo>
                <a:lnTo>
                  <a:pt x="2709" y="1561"/>
                </a:lnTo>
                <a:lnTo>
                  <a:pt x="2697" y="1533"/>
                </a:lnTo>
                <a:lnTo>
                  <a:pt x="2723" y="1488"/>
                </a:lnTo>
                <a:lnTo>
                  <a:pt x="2786" y="1488"/>
                </a:lnTo>
                <a:lnTo>
                  <a:pt x="2779" y="1556"/>
                </a:lnTo>
                <a:lnTo>
                  <a:pt x="2778" y="1559"/>
                </a:lnTo>
                <a:lnTo>
                  <a:pt x="2778" y="1559"/>
                </a:lnTo>
                <a:lnTo>
                  <a:pt x="2770" y="1559"/>
                </a:lnTo>
                <a:lnTo>
                  <a:pt x="2731" y="1558"/>
                </a:lnTo>
                <a:lnTo>
                  <a:pt x="2731" y="1558"/>
                </a:lnTo>
                <a:close/>
                <a:moveTo>
                  <a:pt x="2745" y="1710"/>
                </a:moveTo>
                <a:lnTo>
                  <a:pt x="2745" y="1710"/>
                </a:lnTo>
                <a:lnTo>
                  <a:pt x="2732" y="1710"/>
                </a:lnTo>
                <a:lnTo>
                  <a:pt x="2717" y="1711"/>
                </a:lnTo>
                <a:lnTo>
                  <a:pt x="2721" y="1674"/>
                </a:lnTo>
                <a:lnTo>
                  <a:pt x="2723" y="1674"/>
                </a:lnTo>
                <a:lnTo>
                  <a:pt x="2745" y="1710"/>
                </a:lnTo>
                <a:close/>
                <a:moveTo>
                  <a:pt x="2647" y="1190"/>
                </a:moveTo>
                <a:lnTo>
                  <a:pt x="2647" y="1190"/>
                </a:lnTo>
                <a:lnTo>
                  <a:pt x="2647" y="1190"/>
                </a:lnTo>
                <a:lnTo>
                  <a:pt x="2648" y="1191"/>
                </a:lnTo>
                <a:lnTo>
                  <a:pt x="2648" y="1191"/>
                </a:lnTo>
                <a:lnTo>
                  <a:pt x="2650" y="1192"/>
                </a:lnTo>
                <a:lnTo>
                  <a:pt x="2650" y="1192"/>
                </a:lnTo>
                <a:lnTo>
                  <a:pt x="2650" y="1193"/>
                </a:lnTo>
                <a:lnTo>
                  <a:pt x="2714" y="1260"/>
                </a:lnTo>
                <a:lnTo>
                  <a:pt x="2650" y="1389"/>
                </a:lnTo>
                <a:lnTo>
                  <a:pt x="2544" y="1059"/>
                </a:lnTo>
                <a:lnTo>
                  <a:pt x="2553" y="1053"/>
                </a:lnTo>
                <a:lnTo>
                  <a:pt x="2654" y="1171"/>
                </a:lnTo>
                <a:lnTo>
                  <a:pt x="2654" y="1171"/>
                </a:lnTo>
                <a:lnTo>
                  <a:pt x="2650" y="1176"/>
                </a:lnTo>
                <a:lnTo>
                  <a:pt x="2647" y="1181"/>
                </a:lnTo>
                <a:lnTo>
                  <a:pt x="2646" y="1185"/>
                </a:lnTo>
                <a:lnTo>
                  <a:pt x="2647" y="1190"/>
                </a:lnTo>
                <a:lnTo>
                  <a:pt x="2647" y="1190"/>
                </a:lnTo>
                <a:close/>
                <a:moveTo>
                  <a:pt x="2726" y="1272"/>
                </a:moveTo>
                <a:lnTo>
                  <a:pt x="2769" y="1316"/>
                </a:lnTo>
                <a:lnTo>
                  <a:pt x="2683" y="1500"/>
                </a:lnTo>
                <a:lnTo>
                  <a:pt x="2682" y="1499"/>
                </a:lnTo>
                <a:lnTo>
                  <a:pt x="2658" y="1418"/>
                </a:lnTo>
                <a:lnTo>
                  <a:pt x="2726" y="1272"/>
                </a:lnTo>
                <a:close/>
                <a:moveTo>
                  <a:pt x="2803" y="1751"/>
                </a:moveTo>
                <a:lnTo>
                  <a:pt x="2803" y="1751"/>
                </a:lnTo>
                <a:lnTo>
                  <a:pt x="2804" y="1751"/>
                </a:lnTo>
                <a:lnTo>
                  <a:pt x="2804" y="1751"/>
                </a:lnTo>
                <a:lnTo>
                  <a:pt x="2798" y="1758"/>
                </a:lnTo>
                <a:lnTo>
                  <a:pt x="2793" y="1768"/>
                </a:lnTo>
                <a:lnTo>
                  <a:pt x="2763" y="1768"/>
                </a:lnTo>
                <a:lnTo>
                  <a:pt x="2753" y="1755"/>
                </a:lnTo>
                <a:lnTo>
                  <a:pt x="2753" y="1755"/>
                </a:lnTo>
                <a:lnTo>
                  <a:pt x="2775" y="1753"/>
                </a:lnTo>
                <a:lnTo>
                  <a:pt x="2803" y="1751"/>
                </a:lnTo>
                <a:lnTo>
                  <a:pt x="2803" y="1751"/>
                </a:lnTo>
                <a:close/>
                <a:moveTo>
                  <a:pt x="2797" y="1417"/>
                </a:moveTo>
                <a:lnTo>
                  <a:pt x="2794" y="1417"/>
                </a:lnTo>
                <a:lnTo>
                  <a:pt x="2790" y="1462"/>
                </a:lnTo>
                <a:lnTo>
                  <a:pt x="2731" y="1460"/>
                </a:lnTo>
                <a:lnTo>
                  <a:pt x="2731" y="1460"/>
                </a:lnTo>
                <a:lnTo>
                  <a:pt x="2787" y="1336"/>
                </a:lnTo>
                <a:lnTo>
                  <a:pt x="2807" y="1355"/>
                </a:lnTo>
                <a:lnTo>
                  <a:pt x="2797" y="1417"/>
                </a:lnTo>
                <a:close/>
                <a:moveTo>
                  <a:pt x="2814" y="1362"/>
                </a:moveTo>
                <a:lnTo>
                  <a:pt x="2835" y="1384"/>
                </a:lnTo>
                <a:lnTo>
                  <a:pt x="2829" y="1418"/>
                </a:lnTo>
                <a:lnTo>
                  <a:pt x="2805" y="1417"/>
                </a:lnTo>
                <a:lnTo>
                  <a:pt x="2814" y="1362"/>
                </a:lnTo>
                <a:close/>
                <a:moveTo>
                  <a:pt x="2825" y="1301"/>
                </a:moveTo>
                <a:lnTo>
                  <a:pt x="2825" y="1295"/>
                </a:lnTo>
                <a:lnTo>
                  <a:pt x="2850" y="1296"/>
                </a:lnTo>
                <a:lnTo>
                  <a:pt x="2845" y="1324"/>
                </a:lnTo>
                <a:lnTo>
                  <a:pt x="2845" y="1324"/>
                </a:lnTo>
                <a:lnTo>
                  <a:pt x="2825" y="1301"/>
                </a:lnTo>
                <a:lnTo>
                  <a:pt x="2825" y="1301"/>
                </a:lnTo>
                <a:close/>
                <a:moveTo>
                  <a:pt x="2770" y="1221"/>
                </a:moveTo>
                <a:lnTo>
                  <a:pt x="2770" y="1221"/>
                </a:lnTo>
                <a:lnTo>
                  <a:pt x="2755" y="1225"/>
                </a:lnTo>
                <a:lnTo>
                  <a:pt x="2755" y="1225"/>
                </a:lnTo>
                <a:lnTo>
                  <a:pt x="2695" y="1157"/>
                </a:lnTo>
                <a:lnTo>
                  <a:pt x="2695" y="1157"/>
                </a:lnTo>
                <a:lnTo>
                  <a:pt x="2692" y="1155"/>
                </a:lnTo>
                <a:lnTo>
                  <a:pt x="2689" y="1154"/>
                </a:lnTo>
                <a:lnTo>
                  <a:pt x="2683" y="1154"/>
                </a:lnTo>
                <a:lnTo>
                  <a:pt x="2674" y="1156"/>
                </a:lnTo>
                <a:lnTo>
                  <a:pt x="2674" y="1156"/>
                </a:lnTo>
                <a:lnTo>
                  <a:pt x="2674" y="1157"/>
                </a:lnTo>
                <a:lnTo>
                  <a:pt x="2570" y="1036"/>
                </a:lnTo>
                <a:lnTo>
                  <a:pt x="2570" y="1036"/>
                </a:lnTo>
                <a:lnTo>
                  <a:pt x="2571" y="1031"/>
                </a:lnTo>
                <a:lnTo>
                  <a:pt x="2571" y="1025"/>
                </a:lnTo>
                <a:lnTo>
                  <a:pt x="2571" y="1020"/>
                </a:lnTo>
                <a:lnTo>
                  <a:pt x="2569" y="1014"/>
                </a:lnTo>
                <a:lnTo>
                  <a:pt x="2567" y="1010"/>
                </a:lnTo>
                <a:lnTo>
                  <a:pt x="2565" y="1008"/>
                </a:lnTo>
                <a:lnTo>
                  <a:pt x="2562" y="1006"/>
                </a:lnTo>
                <a:lnTo>
                  <a:pt x="2557" y="1003"/>
                </a:lnTo>
                <a:lnTo>
                  <a:pt x="2552" y="1002"/>
                </a:lnTo>
                <a:lnTo>
                  <a:pt x="2545" y="1001"/>
                </a:lnTo>
                <a:lnTo>
                  <a:pt x="2545" y="1001"/>
                </a:lnTo>
                <a:lnTo>
                  <a:pt x="2540" y="1001"/>
                </a:lnTo>
                <a:lnTo>
                  <a:pt x="2535" y="1002"/>
                </a:lnTo>
                <a:lnTo>
                  <a:pt x="2530" y="1004"/>
                </a:lnTo>
                <a:lnTo>
                  <a:pt x="2527" y="1007"/>
                </a:lnTo>
                <a:lnTo>
                  <a:pt x="2363" y="594"/>
                </a:lnTo>
                <a:lnTo>
                  <a:pt x="2361" y="595"/>
                </a:lnTo>
                <a:lnTo>
                  <a:pt x="2356" y="584"/>
                </a:lnTo>
                <a:lnTo>
                  <a:pt x="2359" y="583"/>
                </a:lnTo>
                <a:lnTo>
                  <a:pt x="2230" y="299"/>
                </a:lnTo>
                <a:lnTo>
                  <a:pt x="2920" y="1219"/>
                </a:lnTo>
                <a:lnTo>
                  <a:pt x="2920" y="1219"/>
                </a:lnTo>
                <a:lnTo>
                  <a:pt x="2917" y="1222"/>
                </a:lnTo>
                <a:lnTo>
                  <a:pt x="2770" y="1221"/>
                </a:lnTo>
                <a:close/>
                <a:moveTo>
                  <a:pt x="2412" y="839"/>
                </a:moveTo>
                <a:lnTo>
                  <a:pt x="2416" y="826"/>
                </a:lnTo>
                <a:lnTo>
                  <a:pt x="2421" y="843"/>
                </a:lnTo>
                <a:lnTo>
                  <a:pt x="2421" y="843"/>
                </a:lnTo>
                <a:lnTo>
                  <a:pt x="2412" y="839"/>
                </a:lnTo>
                <a:close/>
                <a:moveTo>
                  <a:pt x="2417" y="857"/>
                </a:moveTo>
                <a:lnTo>
                  <a:pt x="2414" y="864"/>
                </a:lnTo>
                <a:lnTo>
                  <a:pt x="2411" y="854"/>
                </a:lnTo>
                <a:lnTo>
                  <a:pt x="2417" y="857"/>
                </a:lnTo>
                <a:close/>
                <a:moveTo>
                  <a:pt x="2420" y="894"/>
                </a:moveTo>
                <a:lnTo>
                  <a:pt x="2424" y="901"/>
                </a:lnTo>
                <a:lnTo>
                  <a:pt x="2419" y="899"/>
                </a:lnTo>
                <a:lnTo>
                  <a:pt x="2420" y="894"/>
                </a:lnTo>
                <a:close/>
                <a:moveTo>
                  <a:pt x="2423" y="887"/>
                </a:moveTo>
                <a:lnTo>
                  <a:pt x="2429" y="865"/>
                </a:lnTo>
                <a:lnTo>
                  <a:pt x="2449" y="916"/>
                </a:lnTo>
                <a:lnTo>
                  <a:pt x="2429" y="905"/>
                </a:lnTo>
                <a:lnTo>
                  <a:pt x="2423" y="887"/>
                </a:lnTo>
                <a:close/>
                <a:moveTo>
                  <a:pt x="2407" y="783"/>
                </a:moveTo>
                <a:lnTo>
                  <a:pt x="2397" y="819"/>
                </a:lnTo>
                <a:lnTo>
                  <a:pt x="2376" y="762"/>
                </a:lnTo>
                <a:lnTo>
                  <a:pt x="2407" y="783"/>
                </a:lnTo>
                <a:close/>
                <a:moveTo>
                  <a:pt x="2368" y="739"/>
                </a:moveTo>
                <a:lnTo>
                  <a:pt x="2362" y="726"/>
                </a:lnTo>
                <a:lnTo>
                  <a:pt x="2369" y="704"/>
                </a:lnTo>
                <a:lnTo>
                  <a:pt x="2389" y="753"/>
                </a:lnTo>
                <a:lnTo>
                  <a:pt x="2368" y="739"/>
                </a:lnTo>
                <a:close/>
                <a:moveTo>
                  <a:pt x="2361" y="736"/>
                </a:moveTo>
                <a:lnTo>
                  <a:pt x="2360" y="735"/>
                </a:lnTo>
                <a:lnTo>
                  <a:pt x="2360" y="733"/>
                </a:lnTo>
                <a:lnTo>
                  <a:pt x="2361" y="736"/>
                </a:lnTo>
                <a:close/>
                <a:moveTo>
                  <a:pt x="2332" y="578"/>
                </a:moveTo>
                <a:lnTo>
                  <a:pt x="2311" y="587"/>
                </a:lnTo>
                <a:lnTo>
                  <a:pt x="2300" y="560"/>
                </a:lnTo>
                <a:lnTo>
                  <a:pt x="2332" y="578"/>
                </a:lnTo>
                <a:close/>
                <a:moveTo>
                  <a:pt x="2293" y="539"/>
                </a:moveTo>
                <a:lnTo>
                  <a:pt x="2287" y="525"/>
                </a:lnTo>
                <a:lnTo>
                  <a:pt x="2290" y="511"/>
                </a:lnTo>
                <a:lnTo>
                  <a:pt x="2293" y="513"/>
                </a:lnTo>
                <a:lnTo>
                  <a:pt x="2312" y="553"/>
                </a:lnTo>
                <a:lnTo>
                  <a:pt x="2293" y="539"/>
                </a:lnTo>
                <a:close/>
                <a:moveTo>
                  <a:pt x="2343" y="613"/>
                </a:moveTo>
                <a:lnTo>
                  <a:pt x="2333" y="646"/>
                </a:lnTo>
                <a:lnTo>
                  <a:pt x="2323" y="620"/>
                </a:lnTo>
                <a:lnTo>
                  <a:pt x="2343" y="613"/>
                </a:lnTo>
                <a:close/>
                <a:moveTo>
                  <a:pt x="2339" y="685"/>
                </a:moveTo>
                <a:lnTo>
                  <a:pt x="2343" y="687"/>
                </a:lnTo>
                <a:lnTo>
                  <a:pt x="2352" y="711"/>
                </a:lnTo>
                <a:lnTo>
                  <a:pt x="2348" y="726"/>
                </a:lnTo>
                <a:lnTo>
                  <a:pt x="2331" y="716"/>
                </a:lnTo>
                <a:lnTo>
                  <a:pt x="2339" y="685"/>
                </a:lnTo>
                <a:close/>
                <a:moveTo>
                  <a:pt x="2350" y="690"/>
                </a:moveTo>
                <a:lnTo>
                  <a:pt x="2356" y="695"/>
                </a:lnTo>
                <a:lnTo>
                  <a:pt x="2354" y="704"/>
                </a:lnTo>
                <a:lnTo>
                  <a:pt x="2350" y="690"/>
                </a:lnTo>
                <a:close/>
                <a:moveTo>
                  <a:pt x="2343" y="671"/>
                </a:moveTo>
                <a:lnTo>
                  <a:pt x="2348" y="652"/>
                </a:lnTo>
                <a:lnTo>
                  <a:pt x="2360" y="680"/>
                </a:lnTo>
                <a:lnTo>
                  <a:pt x="2343" y="671"/>
                </a:lnTo>
                <a:close/>
                <a:moveTo>
                  <a:pt x="2286" y="534"/>
                </a:moveTo>
                <a:lnTo>
                  <a:pt x="2286" y="534"/>
                </a:lnTo>
                <a:lnTo>
                  <a:pt x="2286" y="533"/>
                </a:lnTo>
                <a:lnTo>
                  <a:pt x="2286" y="534"/>
                </a:lnTo>
                <a:close/>
                <a:moveTo>
                  <a:pt x="2280" y="485"/>
                </a:moveTo>
                <a:lnTo>
                  <a:pt x="2280" y="487"/>
                </a:lnTo>
                <a:lnTo>
                  <a:pt x="2271" y="480"/>
                </a:lnTo>
                <a:lnTo>
                  <a:pt x="2264" y="462"/>
                </a:lnTo>
                <a:lnTo>
                  <a:pt x="2265" y="454"/>
                </a:lnTo>
                <a:lnTo>
                  <a:pt x="2280" y="485"/>
                </a:lnTo>
                <a:close/>
                <a:moveTo>
                  <a:pt x="2264" y="475"/>
                </a:moveTo>
                <a:lnTo>
                  <a:pt x="2261" y="474"/>
                </a:lnTo>
                <a:lnTo>
                  <a:pt x="2261" y="472"/>
                </a:lnTo>
                <a:lnTo>
                  <a:pt x="2264" y="475"/>
                </a:lnTo>
                <a:close/>
                <a:moveTo>
                  <a:pt x="2253" y="415"/>
                </a:moveTo>
                <a:lnTo>
                  <a:pt x="2251" y="429"/>
                </a:lnTo>
                <a:lnTo>
                  <a:pt x="2241" y="400"/>
                </a:lnTo>
                <a:lnTo>
                  <a:pt x="2253" y="415"/>
                </a:lnTo>
                <a:close/>
                <a:moveTo>
                  <a:pt x="2230" y="368"/>
                </a:moveTo>
                <a:lnTo>
                  <a:pt x="2228" y="366"/>
                </a:lnTo>
                <a:lnTo>
                  <a:pt x="2224" y="358"/>
                </a:lnTo>
                <a:lnTo>
                  <a:pt x="2226" y="357"/>
                </a:lnTo>
                <a:lnTo>
                  <a:pt x="2230" y="368"/>
                </a:lnTo>
                <a:close/>
                <a:moveTo>
                  <a:pt x="2892" y="2062"/>
                </a:moveTo>
                <a:lnTo>
                  <a:pt x="2918" y="2088"/>
                </a:lnTo>
                <a:lnTo>
                  <a:pt x="2892" y="2114"/>
                </a:lnTo>
                <a:lnTo>
                  <a:pt x="2892" y="2062"/>
                </a:lnTo>
                <a:close/>
                <a:moveTo>
                  <a:pt x="2958" y="2414"/>
                </a:moveTo>
                <a:lnTo>
                  <a:pt x="2930" y="2387"/>
                </a:lnTo>
                <a:lnTo>
                  <a:pt x="2958" y="2359"/>
                </a:lnTo>
                <a:lnTo>
                  <a:pt x="2958" y="2414"/>
                </a:lnTo>
                <a:close/>
                <a:moveTo>
                  <a:pt x="2953" y="2421"/>
                </a:moveTo>
                <a:lnTo>
                  <a:pt x="2895" y="2421"/>
                </a:lnTo>
                <a:lnTo>
                  <a:pt x="2924" y="2392"/>
                </a:lnTo>
                <a:lnTo>
                  <a:pt x="2953" y="2421"/>
                </a:lnTo>
                <a:close/>
                <a:moveTo>
                  <a:pt x="2949" y="2355"/>
                </a:moveTo>
                <a:lnTo>
                  <a:pt x="2924" y="2381"/>
                </a:lnTo>
                <a:lnTo>
                  <a:pt x="2899" y="2355"/>
                </a:lnTo>
                <a:lnTo>
                  <a:pt x="2949" y="2355"/>
                </a:lnTo>
                <a:close/>
                <a:moveTo>
                  <a:pt x="2895" y="2347"/>
                </a:moveTo>
                <a:lnTo>
                  <a:pt x="2924" y="2318"/>
                </a:lnTo>
                <a:lnTo>
                  <a:pt x="2953" y="2347"/>
                </a:lnTo>
                <a:lnTo>
                  <a:pt x="2895" y="2347"/>
                </a:lnTo>
                <a:close/>
                <a:moveTo>
                  <a:pt x="2958" y="2339"/>
                </a:moveTo>
                <a:lnTo>
                  <a:pt x="2930" y="2312"/>
                </a:lnTo>
                <a:lnTo>
                  <a:pt x="2958" y="2285"/>
                </a:lnTo>
                <a:lnTo>
                  <a:pt x="2958" y="2339"/>
                </a:lnTo>
                <a:close/>
                <a:moveTo>
                  <a:pt x="2949" y="2281"/>
                </a:moveTo>
                <a:lnTo>
                  <a:pt x="2924" y="2305"/>
                </a:lnTo>
                <a:lnTo>
                  <a:pt x="2899" y="2281"/>
                </a:lnTo>
                <a:lnTo>
                  <a:pt x="2949" y="2281"/>
                </a:lnTo>
                <a:close/>
                <a:moveTo>
                  <a:pt x="2895" y="2272"/>
                </a:moveTo>
                <a:lnTo>
                  <a:pt x="2924" y="2243"/>
                </a:lnTo>
                <a:lnTo>
                  <a:pt x="2953" y="2272"/>
                </a:lnTo>
                <a:lnTo>
                  <a:pt x="2895" y="2272"/>
                </a:lnTo>
                <a:close/>
                <a:moveTo>
                  <a:pt x="2958" y="2265"/>
                </a:moveTo>
                <a:lnTo>
                  <a:pt x="2930" y="2237"/>
                </a:lnTo>
                <a:lnTo>
                  <a:pt x="2958" y="2209"/>
                </a:lnTo>
                <a:lnTo>
                  <a:pt x="2958" y="2265"/>
                </a:lnTo>
                <a:close/>
                <a:moveTo>
                  <a:pt x="2949" y="2206"/>
                </a:moveTo>
                <a:lnTo>
                  <a:pt x="2924" y="2231"/>
                </a:lnTo>
                <a:lnTo>
                  <a:pt x="2899" y="2206"/>
                </a:lnTo>
                <a:lnTo>
                  <a:pt x="2949" y="2206"/>
                </a:lnTo>
                <a:close/>
                <a:moveTo>
                  <a:pt x="2895" y="2198"/>
                </a:moveTo>
                <a:lnTo>
                  <a:pt x="2924" y="2169"/>
                </a:lnTo>
                <a:lnTo>
                  <a:pt x="2953" y="2198"/>
                </a:lnTo>
                <a:lnTo>
                  <a:pt x="2895" y="2198"/>
                </a:lnTo>
                <a:close/>
                <a:moveTo>
                  <a:pt x="2958" y="2191"/>
                </a:moveTo>
                <a:lnTo>
                  <a:pt x="2930" y="2163"/>
                </a:lnTo>
                <a:lnTo>
                  <a:pt x="2958" y="2135"/>
                </a:lnTo>
                <a:lnTo>
                  <a:pt x="2958" y="2191"/>
                </a:lnTo>
                <a:close/>
                <a:moveTo>
                  <a:pt x="2949" y="2132"/>
                </a:moveTo>
                <a:lnTo>
                  <a:pt x="2924" y="2157"/>
                </a:lnTo>
                <a:lnTo>
                  <a:pt x="2899" y="2132"/>
                </a:lnTo>
                <a:lnTo>
                  <a:pt x="2949" y="2132"/>
                </a:lnTo>
                <a:close/>
                <a:moveTo>
                  <a:pt x="2895" y="2124"/>
                </a:moveTo>
                <a:lnTo>
                  <a:pt x="2924" y="2095"/>
                </a:lnTo>
                <a:lnTo>
                  <a:pt x="2953" y="2124"/>
                </a:lnTo>
                <a:lnTo>
                  <a:pt x="2895" y="2124"/>
                </a:lnTo>
                <a:close/>
                <a:moveTo>
                  <a:pt x="2958" y="2115"/>
                </a:moveTo>
                <a:lnTo>
                  <a:pt x="2930" y="2088"/>
                </a:lnTo>
                <a:lnTo>
                  <a:pt x="2958" y="2061"/>
                </a:lnTo>
                <a:lnTo>
                  <a:pt x="2958" y="2115"/>
                </a:lnTo>
                <a:close/>
                <a:moveTo>
                  <a:pt x="2958" y="2041"/>
                </a:moveTo>
                <a:lnTo>
                  <a:pt x="2930" y="2014"/>
                </a:lnTo>
                <a:lnTo>
                  <a:pt x="2958" y="1986"/>
                </a:lnTo>
                <a:lnTo>
                  <a:pt x="2958" y="2041"/>
                </a:lnTo>
                <a:close/>
                <a:moveTo>
                  <a:pt x="2953" y="2048"/>
                </a:moveTo>
                <a:lnTo>
                  <a:pt x="2895" y="2048"/>
                </a:lnTo>
                <a:lnTo>
                  <a:pt x="2924" y="2019"/>
                </a:lnTo>
                <a:lnTo>
                  <a:pt x="2953" y="2048"/>
                </a:lnTo>
                <a:close/>
                <a:moveTo>
                  <a:pt x="2949" y="2058"/>
                </a:moveTo>
                <a:lnTo>
                  <a:pt x="2924" y="2082"/>
                </a:lnTo>
                <a:lnTo>
                  <a:pt x="2899" y="2058"/>
                </a:lnTo>
                <a:lnTo>
                  <a:pt x="2949" y="2058"/>
                </a:lnTo>
                <a:close/>
                <a:moveTo>
                  <a:pt x="2918" y="2163"/>
                </a:moveTo>
                <a:lnTo>
                  <a:pt x="2892" y="2188"/>
                </a:lnTo>
                <a:lnTo>
                  <a:pt x="2892" y="2136"/>
                </a:lnTo>
                <a:lnTo>
                  <a:pt x="2918" y="2163"/>
                </a:lnTo>
                <a:close/>
                <a:moveTo>
                  <a:pt x="2892" y="2212"/>
                </a:moveTo>
                <a:lnTo>
                  <a:pt x="2918" y="2237"/>
                </a:lnTo>
                <a:lnTo>
                  <a:pt x="2892" y="2263"/>
                </a:lnTo>
                <a:lnTo>
                  <a:pt x="2892" y="2212"/>
                </a:lnTo>
                <a:close/>
                <a:moveTo>
                  <a:pt x="2892" y="2286"/>
                </a:moveTo>
                <a:lnTo>
                  <a:pt x="2918" y="2312"/>
                </a:lnTo>
                <a:lnTo>
                  <a:pt x="2892" y="2338"/>
                </a:lnTo>
                <a:lnTo>
                  <a:pt x="2892" y="2286"/>
                </a:lnTo>
                <a:close/>
                <a:moveTo>
                  <a:pt x="2892" y="2361"/>
                </a:moveTo>
                <a:lnTo>
                  <a:pt x="2918" y="2387"/>
                </a:lnTo>
                <a:lnTo>
                  <a:pt x="2892" y="2412"/>
                </a:lnTo>
                <a:lnTo>
                  <a:pt x="2892" y="2361"/>
                </a:lnTo>
                <a:close/>
                <a:moveTo>
                  <a:pt x="2951" y="2429"/>
                </a:moveTo>
                <a:lnTo>
                  <a:pt x="2924" y="2456"/>
                </a:lnTo>
                <a:lnTo>
                  <a:pt x="2898" y="2429"/>
                </a:lnTo>
                <a:lnTo>
                  <a:pt x="2951" y="2429"/>
                </a:lnTo>
                <a:close/>
                <a:moveTo>
                  <a:pt x="2958" y="2435"/>
                </a:moveTo>
                <a:lnTo>
                  <a:pt x="2958" y="2490"/>
                </a:lnTo>
                <a:lnTo>
                  <a:pt x="2930" y="2462"/>
                </a:lnTo>
                <a:lnTo>
                  <a:pt x="2958" y="2435"/>
                </a:lnTo>
                <a:close/>
                <a:moveTo>
                  <a:pt x="2953" y="2498"/>
                </a:moveTo>
                <a:lnTo>
                  <a:pt x="2895" y="2498"/>
                </a:lnTo>
                <a:lnTo>
                  <a:pt x="2924" y="2469"/>
                </a:lnTo>
                <a:lnTo>
                  <a:pt x="2953" y="2498"/>
                </a:lnTo>
                <a:close/>
                <a:moveTo>
                  <a:pt x="2924" y="2008"/>
                </a:moveTo>
                <a:lnTo>
                  <a:pt x="2899" y="1982"/>
                </a:lnTo>
                <a:lnTo>
                  <a:pt x="2949" y="1982"/>
                </a:lnTo>
                <a:lnTo>
                  <a:pt x="2924" y="2008"/>
                </a:lnTo>
                <a:close/>
                <a:moveTo>
                  <a:pt x="2892" y="1988"/>
                </a:moveTo>
                <a:lnTo>
                  <a:pt x="2918" y="2014"/>
                </a:lnTo>
                <a:lnTo>
                  <a:pt x="2892" y="2039"/>
                </a:lnTo>
                <a:lnTo>
                  <a:pt x="2892" y="1988"/>
                </a:lnTo>
                <a:close/>
                <a:moveTo>
                  <a:pt x="2892" y="2436"/>
                </a:moveTo>
                <a:lnTo>
                  <a:pt x="2918" y="2462"/>
                </a:lnTo>
                <a:lnTo>
                  <a:pt x="2892" y="2489"/>
                </a:lnTo>
                <a:lnTo>
                  <a:pt x="2892" y="2436"/>
                </a:lnTo>
                <a:close/>
                <a:moveTo>
                  <a:pt x="2973" y="1936"/>
                </a:moveTo>
                <a:lnTo>
                  <a:pt x="3070" y="1936"/>
                </a:lnTo>
                <a:lnTo>
                  <a:pt x="3070" y="2394"/>
                </a:lnTo>
                <a:lnTo>
                  <a:pt x="2973" y="2394"/>
                </a:lnTo>
                <a:lnTo>
                  <a:pt x="2973" y="1936"/>
                </a:lnTo>
                <a:close/>
                <a:moveTo>
                  <a:pt x="3140" y="1936"/>
                </a:moveTo>
                <a:lnTo>
                  <a:pt x="3145" y="1942"/>
                </a:lnTo>
                <a:lnTo>
                  <a:pt x="3088" y="1942"/>
                </a:lnTo>
                <a:lnTo>
                  <a:pt x="3093" y="1936"/>
                </a:lnTo>
                <a:lnTo>
                  <a:pt x="3140" y="1936"/>
                </a:lnTo>
                <a:close/>
                <a:moveTo>
                  <a:pt x="3085" y="1956"/>
                </a:moveTo>
                <a:lnTo>
                  <a:pt x="3111" y="1981"/>
                </a:lnTo>
                <a:lnTo>
                  <a:pt x="3085" y="2008"/>
                </a:lnTo>
                <a:lnTo>
                  <a:pt x="3085" y="1956"/>
                </a:lnTo>
                <a:close/>
                <a:moveTo>
                  <a:pt x="3092" y="1951"/>
                </a:moveTo>
                <a:lnTo>
                  <a:pt x="3142" y="1951"/>
                </a:lnTo>
                <a:lnTo>
                  <a:pt x="3116" y="1975"/>
                </a:lnTo>
                <a:lnTo>
                  <a:pt x="3092" y="1951"/>
                </a:lnTo>
                <a:close/>
                <a:moveTo>
                  <a:pt x="3088" y="2017"/>
                </a:moveTo>
                <a:lnTo>
                  <a:pt x="3116" y="1988"/>
                </a:lnTo>
                <a:lnTo>
                  <a:pt x="3145" y="2017"/>
                </a:lnTo>
                <a:lnTo>
                  <a:pt x="3088" y="2017"/>
                </a:lnTo>
                <a:close/>
                <a:moveTo>
                  <a:pt x="3142" y="2025"/>
                </a:moveTo>
                <a:lnTo>
                  <a:pt x="3116" y="2051"/>
                </a:lnTo>
                <a:lnTo>
                  <a:pt x="3092" y="2025"/>
                </a:lnTo>
                <a:lnTo>
                  <a:pt x="3142" y="2025"/>
                </a:lnTo>
                <a:close/>
                <a:moveTo>
                  <a:pt x="3085" y="2030"/>
                </a:moveTo>
                <a:lnTo>
                  <a:pt x="3111" y="2056"/>
                </a:lnTo>
                <a:lnTo>
                  <a:pt x="3085" y="2082"/>
                </a:lnTo>
                <a:lnTo>
                  <a:pt x="3085" y="2030"/>
                </a:lnTo>
                <a:close/>
                <a:moveTo>
                  <a:pt x="3088" y="2091"/>
                </a:moveTo>
                <a:lnTo>
                  <a:pt x="3116" y="2062"/>
                </a:lnTo>
                <a:lnTo>
                  <a:pt x="3145" y="2091"/>
                </a:lnTo>
                <a:lnTo>
                  <a:pt x="3088" y="2091"/>
                </a:lnTo>
                <a:close/>
                <a:moveTo>
                  <a:pt x="3142" y="2099"/>
                </a:moveTo>
                <a:lnTo>
                  <a:pt x="3116" y="2125"/>
                </a:lnTo>
                <a:lnTo>
                  <a:pt x="3092" y="2099"/>
                </a:lnTo>
                <a:lnTo>
                  <a:pt x="3142" y="2099"/>
                </a:lnTo>
                <a:close/>
                <a:moveTo>
                  <a:pt x="3085" y="2105"/>
                </a:moveTo>
                <a:lnTo>
                  <a:pt x="3111" y="2131"/>
                </a:lnTo>
                <a:lnTo>
                  <a:pt x="3085" y="2157"/>
                </a:lnTo>
                <a:lnTo>
                  <a:pt x="3085" y="2105"/>
                </a:lnTo>
                <a:close/>
                <a:moveTo>
                  <a:pt x="3088" y="2165"/>
                </a:moveTo>
                <a:lnTo>
                  <a:pt x="3116" y="2136"/>
                </a:lnTo>
                <a:lnTo>
                  <a:pt x="3145" y="2165"/>
                </a:lnTo>
                <a:lnTo>
                  <a:pt x="3088" y="2165"/>
                </a:lnTo>
                <a:close/>
                <a:moveTo>
                  <a:pt x="3142" y="2175"/>
                </a:moveTo>
                <a:lnTo>
                  <a:pt x="3116" y="2199"/>
                </a:lnTo>
                <a:lnTo>
                  <a:pt x="3092" y="2175"/>
                </a:lnTo>
                <a:lnTo>
                  <a:pt x="3142" y="2175"/>
                </a:lnTo>
                <a:close/>
                <a:moveTo>
                  <a:pt x="3085" y="2179"/>
                </a:moveTo>
                <a:lnTo>
                  <a:pt x="3111" y="2206"/>
                </a:lnTo>
                <a:lnTo>
                  <a:pt x="3085" y="2231"/>
                </a:lnTo>
                <a:lnTo>
                  <a:pt x="3085" y="2179"/>
                </a:lnTo>
                <a:close/>
                <a:moveTo>
                  <a:pt x="3088" y="2241"/>
                </a:moveTo>
                <a:lnTo>
                  <a:pt x="3116" y="2212"/>
                </a:lnTo>
                <a:lnTo>
                  <a:pt x="3145" y="2241"/>
                </a:lnTo>
                <a:lnTo>
                  <a:pt x="3088" y="2241"/>
                </a:lnTo>
                <a:close/>
                <a:moveTo>
                  <a:pt x="3142" y="2249"/>
                </a:moveTo>
                <a:lnTo>
                  <a:pt x="3116" y="2274"/>
                </a:lnTo>
                <a:lnTo>
                  <a:pt x="3092" y="2249"/>
                </a:lnTo>
                <a:lnTo>
                  <a:pt x="3142" y="2249"/>
                </a:lnTo>
                <a:close/>
                <a:moveTo>
                  <a:pt x="3085" y="2255"/>
                </a:moveTo>
                <a:lnTo>
                  <a:pt x="3111" y="2280"/>
                </a:lnTo>
                <a:lnTo>
                  <a:pt x="3085" y="2305"/>
                </a:lnTo>
                <a:lnTo>
                  <a:pt x="3085" y="2255"/>
                </a:lnTo>
                <a:close/>
                <a:moveTo>
                  <a:pt x="3116" y="2286"/>
                </a:moveTo>
                <a:lnTo>
                  <a:pt x="3145" y="2315"/>
                </a:lnTo>
                <a:lnTo>
                  <a:pt x="3088" y="2315"/>
                </a:lnTo>
                <a:lnTo>
                  <a:pt x="3116" y="2286"/>
                </a:lnTo>
                <a:close/>
                <a:moveTo>
                  <a:pt x="3085" y="2330"/>
                </a:moveTo>
                <a:lnTo>
                  <a:pt x="3111" y="2356"/>
                </a:lnTo>
                <a:lnTo>
                  <a:pt x="3085" y="2382"/>
                </a:lnTo>
                <a:lnTo>
                  <a:pt x="3085" y="2330"/>
                </a:lnTo>
                <a:close/>
                <a:moveTo>
                  <a:pt x="3090" y="2324"/>
                </a:moveTo>
                <a:lnTo>
                  <a:pt x="3143" y="2324"/>
                </a:lnTo>
                <a:lnTo>
                  <a:pt x="3116" y="2350"/>
                </a:lnTo>
                <a:lnTo>
                  <a:pt x="3090" y="2324"/>
                </a:lnTo>
                <a:close/>
                <a:moveTo>
                  <a:pt x="3148" y="2331"/>
                </a:moveTo>
                <a:lnTo>
                  <a:pt x="3148" y="2381"/>
                </a:lnTo>
                <a:lnTo>
                  <a:pt x="3122" y="2356"/>
                </a:lnTo>
                <a:lnTo>
                  <a:pt x="3148" y="2331"/>
                </a:lnTo>
                <a:close/>
                <a:moveTo>
                  <a:pt x="3122" y="2280"/>
                </a:moveTo>
                <a:lnTo>
                  <a:pt x="3148" y="2255"/>
                </a:lnTo>
                <a:lnTo>
                  <a:pt x="3148" y="2305"/>
                </a:lnTo>
                <a:lnTo>
                  <a:pt x="3122" y="2280"/>
                </a:lnTo>
                <a:close/>
                <a:moveTo>
                  <a:pt x="3122" y="2206"/>
                </a:moveTo>
                <a:lnTo>
                  <a:pt x="3148" y="2180"/>
                </a:lnTo>
                <a:lnTo>
                  <a:pt x="3148" y="2231"/>
                </a:lnTo>
                <a:lnTo>
                  <a:pt x="3122" y="2206"/>
                </a:lnTo>
                <a:close/>
                <a:moveTo>
                  <a:pt x="3122" y="2131"/>
                </a:moveTo>
                <a:lnTo>
                  <a:pt x="3148" y="2105"/>
                </a:lnTo>
                <a:lnTo>
                  <a:pt x="3148" y="2156"/>
                </a:lnTo>
                <a:lnTo>
                  <a:pt x="3122" y="2131"/>
                </a:lnTo>
                <a:close/>
                <a:moveTo>
                  <a:pt x="3122" y="2056"/>
                </a:moveTo>
                <a:lnTo>
                  <a:pt x="3148" y="2031"/>
                </a:lnTo>
                <a:lnTo>
                  <a:pt x="3148" y="2082"/>
                </a:lnTo>
                <a:lnTo>
                  <a:pt x="3122" y="2056"/>
                </a:lnTo>
                <a:close/>
                <a:moveTo>
                  <a:pt x="3122" y="1981"/>
                </a:moveTo>
                <a:lnTo>
                  <a:pt x="3148" y="1956"/>
                </a:lnTo>
                <a:lnTo>
                  <a:pt x="3148" y="2007"/>
                </a:lnTo>
                <a:lnTo>
                  <a:pt x="3122" y="1981"/>
                </a:lnTo>
                <a:close/>
                <a:moveTo>
                  <a:pt x="3116" y="2362"/>
                </a:moveTo>
                <a:lnTo>
                  <a:pt x="3145" y="2391"/>
                </a:lnTo>
                <a:lnTo>
                  <a:pt x="3088" y="2391"/>
                </a:lnTo>
                <a:lnTo>
                  <a:pt x="3116" y="2362"/>
                </a:lnTo>
                <a:close/>
                <a:moveTo>
                  <a:pt x="3106" y="1753"/>
                </a:moveTo>
                <a:lnTo>
                  <a:pt x="3111" y="1758"/>
                </a:lnTo>
                <a:lnTo>
                  <a:pt x="3111" y="1758"/>
                </a:lnTo>
                <a:lnTo>
                  <a:pt x="3110" y="1759"/>
                </a:lnTo>
                <a:lnTo>
                  <a:pt x="3101" y="1767"/>
                </a:lnTo>
                <a:lnTo>
                  <a:pt x="3085" y="1767"/>
                </a:lnTo>
                <a:lnTo>
                  <a:pt x="3085" y="1753"/>
                </a:lnTo>
                <a:lnTo>
                  <a:pt x="3106" y="1753"/>
                </a:lnTo>
                <a:close/>
                <a:moveTo>
                  <a:pt x="3070" y="1767"/>
                </a:moveTo>
                <a:lnTo>
                  <a:pt x="2973" y="1767"/>
                </a:lnTo>
                <a:lnTo>
                  <a:pt x="2973" y="1753"/>
                </a:lnTo>
                <a:lnTo>
                  <a:pt x="3070" y="1753"/>
                </a:lnTo>
                <a:lnTo>
                  <a:pt x="3070" y="1767"/>
                </a:lnTo>
                <a:close/>
                <a:moveTo>
                  <a:pt x="2898" y="1748"/>
                </a:moveTo>
                <a:lnTo>
                  <a:pt x="2898" y="1748"/>
                </a:lnTo>
                <a:lnTo>
                  <a:pt x="2950" y="1747"/>
                </a:lnTo>
                <a:lnTo>
                  <a:pt x="2953" y="1751"/>
                </a:lnTo>
                <a:lnTo>
                  <a:pt x="2895" y="1751"/>
                </a:lnTo>
                <a:lnTo>
                  <a:pt x="2898" y="1748"/>
                </a:lnTo>
                <a:close/>
                <a:moveTo>
                  <a:pt x="2958" y="1767"/>
                </a:moveTo>
                <a:lnTo>
                  <a:pt x="2953" y="1767"/>
                </a:lnTo>
                <a:lnTo>
                  <a:pt x="2958" y="1762"/>
                </a:lnTo>
                <a:lnTo>
                  <a:pt x="2958" y="1767"/>
                </a:lnTo>
                <a:close/>
                <a:moveTo>
                  <a:pt x="2949" y="1759"/>
                </a:moveTo>
                <a:lnTo>
                  <a:pt x="2940" y="1767"/>
                </a:lnTo>
                <a:lnTo>
                  <a:pt x="2908" y="1767"/>
                </a:lnTo>
                <a:lnTo>
                  <a:pt x="2899" y="1759"/>
                </a:lnTo>
                <a:lnTo>
                  <a:pt x="2949" y="1759"/>
                </a:lnTo>
                <a:close/>
                <a:moveTo>
                  <a:pt x="2951" y="1296"/>
                </a:moveTo>
                <a:lnTo>
                  <a:pt x="2969" y="1298"/>
                </a:lnTo>
                <a:lnTo>
                  <a:pt x="2969" y="1478"/>
                </a:lnTo>
                <a:lnTo>
                  <a:pt x="2932" y="1476"/>
                </a:lnTo>
                <a:lnTo>
                  <a:pt x="2951" y="1296"/>
                </a:lnTo>
                <a:close/>
                <a:moveTo>
                  <a:pt x="2914" y="1448"/>
                </a:moveTo>
                <a:lnTo>
                  <a:pt x="2914" y="1448"/>
                </a:lnTo>
                <a:lnTo>
                  <a:pt x="2913" y="1454"/>
                </a:lnTo>
                <a:lnTo>
                  <a:pt x="2911" y="1457"/>
                </a:lnTo>
                <a:lnTo>
                  <a:pt x="2907" y="1463"/>
                </a:lnTo>
                <a:lnTo>
                  <a:pt x="2903" y="1467"/>
                </a:lnTo>
                <a:lnTo>
                  <a:pt x="2902" y="1468"/>
                </a:lnTo>
                <a:lnTo>
                  <a:pt x="2902" y="1468"/>
                </a:lnTo>
                <a:lnTo>
                  <a:pt x="2893" y="1426"/>
                </a:lnTo>
                <a:lnTo>
                  <a:pt x="2887" y="1425"/>
                </a:lnTo>
                <a:lnTo>
                  <a:pt x="2892" y="1394"/>
                </a:lnTo>
                <a:lnTo>
                  <a:pt x="2892" y="1394"/>
                </a:lnTo>
                <a:lnTo>
                  <a:pt x="2893" y="1390"/>
                </a:lnTo>
                <a:lnTo>
                  <a:pt x="2892" y="1383"/>
                </a:lnTo>
                <a:lnTo>
                  <a:pt x="2891" y="1379"/>
                </a:lnTo>
                <a:lnTo>
                  <a:pt x="2888" y="1373"/>
                </a:lnTo>
                <a:lnTo>
                  <a:pt x="2884" y="1367"/>
                </a:lnTo>
                <a:lnTo>
                  <a:pt x="2879" y="1361"/>
                </a:lnTo>
                <a:lnTo>
                  <a:pt x="2879" y="1361"/>
                </a:lnTo>
                <a:lnTo>
                  <a:pt x="2860" y="1342"/>
                </a:lnTo>
                <a:lnTo>
                  <a:pt x="2869" y="1296"/>
                </a:lnTo>
                <a:lnTo>
                  <a:pt x="2928" y="1298"/>
                </a:lnTo>
                <a:lnTo>
                  <a:pt x="2928" y="1298"/>
                </a:lnTo>
                <a:lnTo>
                  <a:pt x="2914" y="1448"/>
                </a:lnTo>
                <a:lnTo>
                  <a:pt x="2914" y="1448"/>
                </a:lnTo>
                <a:close/>
                <a:moveTo>
                  <a:pt x="2877" y="1748"/>
                </a:moveTo>
                <a:lnTo>
                  <a:pt x="2877" y="1767"/>
                </a:lnTo>
                <a:lnTo>
                  <a:pt x="2862" y="1767"/>
                </a:lnTo>
                <a:lnTo>
                  <a:pt x="2862" y="1767"/>
                </a:lnTo>
                <a:lnTo>
                  <a:pt x="2862" y="1762"/>
                </a:lnTo>
                <a:lnTo>
                  <a:pt x="2860" y="1758"/>
                </a:lnTo>
                <a:lnTo>
                  <a:pt x="2858" y="1753"/>
                </a:lnTo>
                <a:lnTo>
                  <a:pt x="2856" y="1749"/>
                </a:lnTo>
                <a:lnTo>
                  <a:pt x="2856" y="1749"/>
                </a:lnTo>
                <a:lnTo>
                  <a:pt x="2877" y="1748"/>
                </a:lnTo>
                <a:lnTo>
                  <a:pt x="2877" y="1748"/>
                </a:lnTo>
                <a:close/>
                <a:moveTo>
                  <a:pt x="2892" y="1763"/>
                </a:moveTo>
                <a:lnTo>
                  <a:pt x="2895" y="1767"/>
                </a:lnTo>
                <a:lnTo>
                  <a:pt x="2892" y="1767"/>
                </a:lnTo>
                <a:lnTo>
                  <a:pt x="2892" y="1763"/>
                </a:lnTo>
                <a:close/>
                <a:moveTo>
                  <a:pt x="2932" y="1936"/>
                </a:moveTo>
                <a:lnTo>
                  <a:pt x="2958" y="1936"/>
                </a:lnTo>
                <a:lnTo>
                  <a:pt x="2958" y="1966"/>
                </a:lnTo>
                <a:lnTo>
                  <a:pt x="2930" y="1939"/>
                </a:lnTo>
                <a:lnTo>
                  <a:pt x="2932" y="1936"/>
                </a:lnTo>
                <a:close/>
                <a:moveTo>
                  <a:pt x="2953" y="1974"/>
                </a:moveTo>
                <a:lnTo>
                  <a:pt x="2895" y="1974"/>
                </a:lnTo>
                <a:lnTo>
                  <a:pt x="2924" y="1945"/>
                </a:lnTo>
                <a:lnTo>
                  <a:pt x="2953" y="1974"/>
                </a:lnTo>
                <a:close/>
                <a:moveTo>
                  <a:pt x="2935" y="1208"/>
                </a:moveTo>
                <a:lnTo>
                  <a:pt x="2935" y="1208"/>
                </a:lnTo>
                <a:lnTo>
                  <a:pt x="2928" y="1211"/>
                </a:lnTo>
                <a:lnTo>
                  <a:pt x="2923" y="1215"/>
                </a:lnTo>
                <a:lnTo>
                  <a:pt x="2222" y="279"/>
                </a:lnTo>
                <a:lnTo>
                  <a:pt x="2200" y="229"/>
                </a:lnTo>
                <a:lnTo>
                  <a:pt x="2935" y="1208"/>
                </a:lnTo>
                <a:close/>
                <a:moveTo>
                  <a:pt x="2200" y="380"/>
                </a:moveTo>
                <a:lnTo>
                  <a:pt x="2193" y="359"/>
                </a:lnTo>
                <a:lnTo>
                  <a:pt x="2201" y="357"/>
                </a:lnTo>
                <a:lnTo>
                  <a:pt x="2205" y="361"/>
                </a:lnTo>
                <a:lnTo>
                  <a:pt x="2200" y="380"/>
                </a:lnTo>
                <a:close/>
                <a:moveTo>
                  <a:pt x="2209" y="348"/>
                </a:moveTo>
                <a:lnTo>
                  <a:pt x="2180" y="321"/>
                </a:lnTo>
                <a:lnTo>
                  <a:pt x="2138" y="192"/>
                </a:lnTo>
                <a:lnTo>
                  <a:pt x="2144" y="188"/>
                </a:lnTo>
                <a:lnTo>
                  <a:pt x="2198" y="301"/>
                </a:lnTo>
                <a:lnTo>
                  <a:pt x="2212" y="337"/>
                </a:lnTo>
                <a:lnTo>
                  <a:pt x="2209" y="348"/>
                </a:lnTo>
                <a:close/>
                <a:moveTo>
                  <a:pt x="2239" y="497"/>
                </a:moveTo>
                <a:lnTo>
                  <a:pt x="2229" y="467"/>
                </a:lnTo>
                <a:lnTo>
                  <a:pt x="2243" y="476"/>
                </a:lnTo>
                <a:lnTo>
                  <a:pt x="2239" y="497"/>
                </a:lnTo>
                <a:close/>
                <a:moveTo>
                  <a:pt x="2244" y="469"/>
                </a:moveTo>
                <a:lnTo>
                  <a:pt x="2245" y="462"/>
                </a:lnTo>
                <a:lnTo>
                  <a:pt x="2221" y="441"/>
                </a:lnTo>
                <a:lnTo>
                  <a:pt x="2212" y="415"/>
                </a:lnTo>
                <a:lnTo>
                  <a:pt x="2220" y="378"/>
                </a:lnTo>
                <a:lnTo>
                  <a:pt x="2233" y="390"/>
                </a:lnTo>
                <a:lnTo>
                  <a:pt x="2250" y="438"/>
                </a:lnTo>
                <a:lnTo>
                  <a:pt x="2244" y="469"/>
                </a:lnTo>
                <a:close/>
                <a:moveTo>
                  <a:pt x="2263" y="569"/>
                </a:moveTo>
                <a:lnTo>
                  <a:pt x="2249" y="529"/>
                </a:lnTo>
                <a:lnTo>
                  <a:pt x="2268" y="541"/>
                </a:lnTo>
                <a:lnTo>
                  <a:pt x="2263" y="569"/>
                </a:lnTo>
                <a:close/>
                <a:moveTo>
                  <a:pt x="2255" y="511"/>
                </a:moveTo>
                <a:lnTo>
                  <a:pt x="2259" y="487"/>
                </a:lnTo>
                <a:lnTo>
                  <a:pt x="2272" y="496"/>
                </a:lnTo>
                <a:lnTo>
                  <a:pt x="2275" y="507"/>
                </a:lnTo>
                <a:lnTo>
                  <a:pt x="2272" y="524"/>
                </a:lnTo>
                <a:lnTo>
                  <a:pt x="2255" y="511"/>
                </a:lnTo>
                <a:close/>
                <a:moveTo>
                  <a:pt x="2272" y="598"/>
                </a:moveTo>
                <a:lnTo>
                  <a:pt x="2282" y="549"/>
                </a:lnTo>
                <a:lnTo>
                  <a:pt x="2294" y="556"/>
                </a:lnTo>
                <a:lnTo>
                  <a:pt x="2307" y="590"/>
                </a:lnTo>
                <a:lnTo>
                  <a:pt x="2274" y="602"/>
                </a:lnTo>
                <a:lnTo>
                  <a:pt x="2272" y="598"/>
                </a:lnTo>
                <a:close/>
                <a:moveTo>
                  <a:pt x="2286" y="634"/>
                </a:moveTo>
                <a:lnTo>
                  <a:pt x="2318" y="622"/>
                </a:lnTo>
                <a:lnTo>
                  <a:pt x="2331" y="655"/>
                </a:lnTo>
                <a:lnTo>
                  <a:pt x="2329" y="662"/>
                </a:lnTo>
                <a:lnTo>
                  <a:pt x="2286" y="635"/>
                </a:lnTo>
                <a:lnTo>
                  <a:pt x="2286" y="634"/>
                </a:lnTo>
                <a:close/>
                <a:moveTo>
                  <a:pt x="2316" y="709"/>
                </a:moveTo>
                <a:lnTo>
                  <a:pt x="2295" y="657"/>
                </a:lnTo>
                <a:lnTo>
                  <a:pt x="2325" y="675"/>
                </a:lnTo>
                <a:lnTo>
                  <a:pt x="2316" y="709"/>
                </a:lnTo>
                <a:close/>
                <a:moveTo>
                  <a:pt x="2338" y="763"/>
                </a:moveTo>
                <a:lnTo>
                  <a:pt x="2326" y="733"/>
                </a:lnTo>
                <a:lnTo>
                  <a:pt x="2326" y="730"/>
                </a:lnTo>
                <a:lnTo>
                  <a:pt x="2344" y="741"/>
                </a:lnTo>
                <a:lnTo>
                  <a:pt x="2338" y="763"/>
                </a:lnTo>
                <a:close/>
                <a:moveTo>
                  <a:pt x="2346" y="784"/>
                </a:moveTo>
                <a:lnTo>
                  <a:pt x="2355" y="750"/>
                </a:lnTo>
                <a:lnTo>
                  <a:pt x="2369" y="759"/>
                </a:lnTo>
                <a:lnTo>
                  <a:pt x="2395" y="826"/>
                </a:lnTo>
                <a:lnTo>
                  <a:pt x="2395" y="828"/>
                </a:lnTo>
                <a:lnTo>
                  <a:pt x="2354" y="805"/>
                </a:lnTo>
                <a:lnTo>
                  <a:pt x="2346" y="784"/>
                </a:lnTo>
                <a:close/>
                <a:moveTo>
                  <a:pt x="2381" y="876"/>
                </a:moveTo>
                <a:lnTo>
                  <a:pt x="2361" y="825"/>
                </a:lnTo>
                <a:lnTo>
                  <a:pt x="2391" y="842"/>
                </a:lnTo>
                <a:lnTo>
                  <a:pt x="2381" y="876"/>
                </a:lnTo>
                <a:close/>
                <a:moveTo>
                  <a:pt x="2397" y="915"/>
                </a:moveTo>
                <a:lnTo>
                  <a:pt x="2394" y="906"/>
                </a:lnTo>
                <a:lnTo>
                  <a:pt x="2395" y="901"/>
                </a:lnTo>
                <a:lnTo>
                  <a:pt x="2401" y="905"/>
                </a:lnTo>
                <a:lnTo>
                  <a:pt x="2397" y="915"/>
                </a:lnTo>
                <a:close/>
                <a:moveTo>
                  <a:pt x="2398" y="887"/>
                </a:moveTo>
                <a:lnTo>
                  <a:pt x="2406" y="857"/>
                </a:lnTo>
                <a:lnTo>
                  <a:pt x="2412" y="871"/>
                </a:lnTo>
                <a:lnTo>
                  <a:pt x="2405" y="891"/>
                </a:lnTo>
                <a:lnTo>
                  <a:pt x="2398" y="887"/>
                </a:lnTo>
                <a:close/>
                <a:moveTo>
                  <a:pt x="2406" y="938"/>
                </a:moveTo>
                <a:lnTo>
                  <a:pt x="2414" y="913"/>
                </a:lnTo>
                <a:lnTo>
                  <a:pt x="2432" y="923"/>
                </a:lnTo>
                <a:lnTo>
                  <a:pt x="2455" y="986"/>
                </a:lnTo>
                <a:lnTo>
                  <a:pt x="2414" y="960"/>
                </a:lnTo>
                <a:lnTo>
                  <a:pt x="2406" y="938"/>
                </a:lnTo>
                <a:close/>
                <a:moveTo>
                  <a:pt x="2446" y="1044"/>
                </a:moveTo>
                <a:lnTo>
                  <a:pt x="2424" y="985"/>
                </a:lnTo>
                <a:lnTo>
                  <a:pt x="2457" y="1004"/>
                </a:lnTo>
                <a:lnTo>
                  <a:pt x="2446" y="1044"/>
                </a:lnTo>
                <a:close/>
                <a:moveTo>
                  <a:pt x="2462" y="989"/>
                </a:moveTo>
                <a:lnTo>
                  <a:pt x="2438" y="927"/>
                </a:lnTo>
                <a:lnTo>
                  <a:pt x="2457" y="938"/>
                </a:lnTo>
                <a:lnTo>
                  <a:pt x="2469" y="969"/>
                </a:lnTo>
                <a:lnTo>
                  <a:pt x="2462" y="989"/>
                </a:lnTo>
                <a:lnTo>
                  <a:pt x="2462" y="989"/>
                </a:lnTo>
                <a:close/>
                <a:moveTo>
                  <a:pt x="2474" y="1011"/>
                </a:moveTo>
                <a:lnTo>
                  <a:pt x="2485" y="1036"/>
                </a:lnTo>
                <a:lnTo>
                  <a:pt x="2463" y="1045"/>
                </a:lnTo>
                <a:lnTo>
                  <a:pt x="2474" y="1011"/>
                </a:lnTo>
                <a:close/>
                <a:moveTo>
                  <a:pt x="2502" y="1062"/>
                </a:moveTo>
                <a:lnTo>
                  <a:pt x="2522" y="1111"/>
                </a:lnTo>
                <a:lnTo>
                  <a:pt x="2467" y="1081"/>
                </a:lnTo>
                <a:lnTo>
                  <a:pt x="2502" y="1062"/>
                </a:lnTo>
                <a:close/>
                <a:moveTo>
                  <a:pt x="2531" y="1212"/>
                </a:moveTo>
                <a:lnTo>
                  <a:pt x="2476" y="1101"/>
                </a:lnTo>
                <a:lnTo>
                  <a:pt x="2531" y="1133"/>
                </a:lnTo>
                <a:lnTo>
                  <a:pt x="2541" y="1159"/>
                </a:lnTo>
                <a:lnTo>
                  <a:pt x="2531" y="1212"/>
                </a:lnTo>
                <a:close/>
                <a:moveTo>
                  <a:pt x="2543" y="1124"/>
                </a:moveTo>
                <a:lnTo>
                  <a:pt x="2518" y="1055"/>
                </a:lnTo>
                <a:lnTo>
                  <a:pt x="2523" y="1052"/>
                </a:lnTo>
                <a:lnTo>
                  <a:pt x="2548" y="1118"/>
                </a:lnTo>
                <a:lnTo>
                  <a:pt x="2546" y="1125"/>
                </a:lnTo>
                <a:lnTo>
                  <a:pt x="2543" y="1124"/>
                </a:lnTo>
                <a:close/>
                <a:moveTo>
                  <a:pt x="2546" y="1228"/>
                </a:moveTo>
                <a:lnTo>
                  <a:pt x="2552" y="1189"/>
                </a:lnTo>
                <a:lnTo>
                  <a:pt x="2567" y="1227"/>
                </a:lnTo>
                <a:lnTo>
                  <a:pt x="2569" y="1252"/>
                </a:lnTo>
                <a:lnTo>
                  <a:pt x="2552" y="1243"/>
                </a:lnTo>
                <a:lnTo>
                  <a:pt x="2546" y="1228"/>
                </a:lnTo>
                <a:close/>
                <a:moveTo>
                  <a:pt x="2563" y="1269"/>
                </a:moveTo>
                <a:lnTo>
                  <a:pt x="2569" y="1271"/>
                </a:lnTo>
                <a:lnTo>
                  <a:pt x="2569" y="1284"/>
                </a:lnTo>
                <a:lnTo>
                  <a:pt x="2563" y="1269"/>
                </a:lnTo>
                <a:close/>
                <a:moveTo>
                  <a:pt x="2586" y="1327"/>
                </a:moveTo>
                <a:lnTo>
                  <a:pt x="2585" y="1280"/>
                </a:lnTo>
                <a:lnTo>
                  <a:pt x="2589" y="1283"/>
                </a:lnTo>
                <a:lnTo>
                  <a:pt x="2638" y="1408"/>
                </a:lnTo>
                <a:lnTo>
                  <a:pt x="2628" y="1428"/>
                </a:lnTo>
                <a:lnTo>
                  <a:pt x="2586" y="1327"/>
                </a:lnTo>
                <a:close/>
                <a:moveTo>
                  <a:pt x="2631" y="1492"/>
                </a:moveTo>
                <a:lnTo>
                  <a:pt x="2679" y="1547"/>
                </a:lnTo>
                <a:lnTo>
                  <a:pt x="2702" y="1601"/>
                </a:lnTo>
                <a:lnTo>
                  <a:pt x="2667" y="1563"/>
                </a:lnTo>
                <a:lnTo>
                  <a:pt x="2631" y="1492"/>
                </a:lnTo>
                <a:close/>
                <a:moveTo>
                  <a:pt x="2577" y="1605"/>
                </a:moveTo>
                <a:lnTo>
                  <a:pt x="2651" y="1592"/>
                </a:lnTo>
                <a:lnTo>
                  <a:pt x="2648" y="1602"/>
                </a:lnTo>
                <a:lnTo>
                  <a:pt x="2657" y="1610"/>
                </a:lnTo>
                <a:lnTo>
                  <a:pt x="2655" y="1613"/>
                </a:lnTo>
                <a:lnTo>
                  <a:pt x="2595" y="1612"/>
                </a:lnTo>
                <a:lnTo>
                  <a:pt x="2595" y="1612"/>
                </a:lnTo>
                <a:lnTo>
                  <a:pt x="2595" y="1612"/>
                </a:lnTo>
                <a:lnTo>
                  <a:pt x="2587" y="1607"/>
                </a:lnTo>
                <a:lnTo>
                  <a:pt x="2577" y="1605"/>
                </a:lnTo>
                <a:lnTo>
                  <a:pt x="2577" y="1605"/>
                </a:lnTo>
                <a:close/>
                <a:moveTo>
                  <a:pt x="2610" y="1697"/>
                </a:moveTo>
                <a:lnTo>
                  <a:pt x="2608" y="1698"/>
                </a:lnTo>
                <a:lnTo>
                  <a:pt x="2608" y="1698"/>
                </a:lnTo>
                <a:lnTo>
                  <a:pt x="2613" y="1693"/>
                </a:lnTo>
                <a:lnTo>
                  <a:pt x="2616" y="1687"/>
                </a:lnTo>
                <a:lnTo>
                  <a:pt x="2651" y="1689"/>
                </a:lnTo>
                <a:lnTo>
                  <a:pt x="2647" y="1708"/>
                </a:lnTo>
                <a:lnTo>
                  <a:pt x="2645" y="1707"/>
                </a:lnTo>
                <a:lnTo>
                  <a:pt x="2610" y="1697"/>
                </a:lnTo>
                <a:close/>
                <a:moveTo>
                  <a:pt x="2915" y="1936"/>
                </a:moveTo>
                <a:lnTo>
                  <a:pt x="2918" y="1939"/>
                </a:lnTo>
                <a:lnTo>
                  <a:pt x="2892" y="1965"/>
                </a:lnTo>
                <a:lnTo>
                  <a:pt x="2892" y="1936"/>
                </a:lnTo>
                <a:lnTo>
                  <a:pt x="2915" y="1936"/>
                </a:lnTo>
                <a:close/>
                <a:moveTo>
                  <a:pt x="2819" y="2222"/>
                </a:moveTo>
                <a:lnTo>
                  <a:pt x="2827" y="2187"/>
                </a:lnTo>
                <a:lnTo>
                  <a:pt x="2827" y="2187"/>
                </a:lnTo>
                <a:lnTo>
                  <a:pt x="2857" y="2200"/>
                </a:lnTo>
                <a:lnTo>
                  <a:pt x="2857" y="2200"/>
                </a:lnTo>
                <a:lnTo>
                  <a:pt x="2862" y="2201"/>
                </a:lnTo>
                <a:lnTo>
                  <a:pt x="2865" y="2200"/>
                </a:lnTo>
                <a:lnTo>
                  <a:pt x="2867" y="2199"/>
                </a:lnTo>
                <a:lnTo>
                  <a:pt x="2870" y="2198"/>
                </a:lnTo>
                <a:lnTo>
                  <a:pt x="2873" y="2194"/>
                </a:lnTo>
                <a:lnTo>
                  <a:pt x="2873" y="2192"/>
                </a:lnTo>
                <a:lnTo>
                  <a:pt x="2873" y="2192"/>
                </a:lnTo>
                <a:lnTo>
                  <a:pt x="2877" y="2187"/>
                </a:lnTo>
                <a:lnTo>
                  <a:pt x="2877" y="2498"/>
                </a:lnTo>
                <a:lnTo>
                  <a:pt x="2836" y="2498"/>
                </a:lnTo>
                <a:lnTo>
                  <a:pt x="2836" y="2498"/>
                </a:lnTo>
                <a:lnTo>
                  <a:pt x="2840" y="2494"/>
                </a:lnTo>
                <a:lnTo>
                  <a:pt x="2842" y="2492"/>
                </a:lnTo>
                <a:lnTo>
                  <a:pt x="2843" y="2487"/>
                </a:lnTo>
                <a:lnTo>
                  <a:pt x="2843" y="2487"/>
                </a:lnTo>
                <a:lnTo>
                  <a:pt x="2842" y="2483"/>
                </a:lnTo>
                <a:lnTo>
                  <a:pt x="2841" y="2480"/>
                </a:lnTo>
                <a:lnTo>
                  <a:pt x="2840" y="2478"/>
                </a:lnTo>
                <a:lnTo>
                  <a:pt x="2837" y="2477"/>
                </a:lnTo>
                <a:lnTo>
                  <a:pt x="2831" y="2477"/>
                </a:lnTo>
                <a:lnTo>
                  <a:pt x="2829" y="2477"/>
                </a:lnTo>
                <a:lnTo>
                  <a:pt x="2829" y="2477"/>
                </a:lnTo>
                <a:lnTo>
                  <a:pt x="2826" y="2476"/>
                </a:lnTo>
                <a:lnTo>
                  <a:pt x="2822" y="2475"/>
                </a:lnTo>
                <a:lnTo>
                  <a:pt x="2820" y="2460"/>
                </a:lnTo>
                <a:lnTo>
                  <a:pt x="2823" y="2458"/>
                </a:lnTo>
                <a:lnTo>
                  <a:pt x="2823" y="2458"/>
                </a:lnTo>
                <a:lnTo>
                  <a:pt x="2825" y="2456"/>
                </a:lnTo>
                <a:lnTo>
                  <a:pt x="2826" y="2454"/>
                </a:lnTo>
                <a:lnTo>
                  <a:pt x="2826" y="2448"/>
                </a:lnTo>
                <a:lnTo>
                  <a:pt x="2827" y="2434"/>
                </a:lnTo>
                <a:lnTo>
                  <a:pt x="2827" y="2434"/>
                </a:lnTo>
                <a:lnTo>
                  <a:pt x="2828" y="2424"/>
                </a:lnTo>
                <a:lnTo>
                  <a:pt x="2829" y="2412"/>
                </a:lnTo>
                <a:lnTo>
                  <a:pt x="2829" y="2394"/>
                </a:lnTo>
                <a:lnTo>
                  <a:pt x="2829" y="2394"/>
                </a:lnTo>
                <a:lnTo>
                  <a:pt x="2829" y="2381"/>
                </a:lnTo>
                <a:lnTo>
                  <a:pt x="2830" y="2374"/>
                </a:lnTo>
                <a:lnTo>
                  <a:pt x="2830" y="2374"/>
                </a:lnTo>
                <a:lnTo>
                  <a:pt x="2831" y="2353"/>
                </a:lnTo>
                <a:lnTo>
                  <a:pt x="2831" y="2353"/>
                </a:lnTo>
                <a:lnTo>
                  <a:pt x="2830" y="2348"/>
                </a:lnTo>
                <a:lnTo>
                  <a:pt x="2828" y="2343"/>
                </a:lnTo>
                <a:lnTo>
                  <a:pt x="2826" y="2336"/>
                </a:lnTo>
                <a:lnTo>
                  <a:pt x="2809" y="2304"/>
                </a:lnTo>
                <a:lnTo>
                  <a:pt x="2809" y="2304"/>
                </a:lnTo>
                <a:lnTo>
                  <a:pt x="2813" y="2304"/>
                </a:lnTo>
                <a:lnTo>
                  <a:pt x="2815" y="2303"/>
                </a:lnTo>
                <a:lnTo>
                  <a:pt x="2816" y="2302"/>
                </a:lnTo>
                <a:lnTo>
                  <a:pt x="2818" y="2301"/>
                </a:lnTo>
                <a:lnTo>
                  <a:pt x="2818" y="2297"/>
                </a:lnTo>
                <a:lnTo>
                  <a:pt x="2818" y="2296"/>
                </a:lnTo>
                <a:lnTo>
                  <a:pt x="2818" y="2296"/>
                </a:lnTo>
                <a:lnTo>
                  <a:pt x="2814" y="2289"/>
                </a:lnTo>
                <a:lnTo>
                  <a:pt x="2808" y="2274"/>
                </a:lnTo>
                <a:lnTo>
                  <a:pt x="2808" y="2274"/>
                </a:lnTo>
                <a:lnTo>
                  <a:pt x="2809" y="2265"/>
                </a:lnTo>
                <a:lnTo>
                  <a:pt x="2811" y="2256"/>
                </a:lnTo>
                <a:lnTo>
                  <a:pt x="2814" y="2239"/>
                </a:lnTo>
                <a:lnTo>
                  <a:pt x="2819" y="2222"/>
                </a:lnTo>
                <a:lnTo>
                  <a:pt x="2819" y="2222"/>
                </a:lnTo>
                <a:close/>
                <a:moveTo>
                  <a:pt x="2675" y="2486"/>
                </a:moveTo>
                <a:lnTo>
                  <a:pt x="2674" y="2486"/>
                </a:lnTo>
                <a:lnTo>
                  <a:pt x="2674" y="2486"/>
                </a:lnTo>
                <a:lnTo>
                  <a:pt x="2675" y="2487"/>
                </a:lnTo>
                <a:lnTo>
                  <a:pt x="2676" y="2487"/>
                </a:lnTo>
                <a:lnTo>
                  <a:pt x="2677" y="2485"/>
                </a:lnTo>
                <a:lnTo>
                  <a:pt x="2677" y="2479"/>
                </a:lnTo>
                <a:lnTo>
                  <a:pt x="2677" y="2479"/>
                </a:lnTo>
                <a:lnTo>
                  <a:pt x="2679" y="2477"/>
                </a:lnTo>
                <a:lnTo>
                  <a:pt x="2682" y="2475"/>
                </a:lnTo>
                <a:lnTo>
                  <a:pt x="2682" y="2475"/>
                </a:lnTo>
                <a:lnTo>
                  <a:pt x="2687" y="2470"/>
                </a:lnTo>
                <a:lnTo>
                  <a:pt x="2690" y="2464"/>
                </a:lnTo>
                <a:lnTo>
                  <a:pt x="2690" y="2464"/>
                </a:lnTo>
                <a:lnTo>
                  <a:pt x="2696" y="2455"/>
                </a:lnTo>
                <a:lnTo>
                  <a:pt x="2696" y="2455"/>
                </a:lnTo>
                <a:lnTo>
                  <a:pt x="2704" y="2435"/>
                </a:lnTo>
                <a:lnTo>
                  <a:pt x="2711" y="2419"/>
                </a:lnTo>
                <a:lnTo>
                  <a:pt x="2714" y="2407"/>
                </a:lnTo>
                <a:lnTo>
                  <a:pt x="2714" y="2407"/>
                </a:lnTo>
                <a:lnTo>
                  <a:pt x="2718" y="2398"/>
                </a:lnTo>
                <a:lnTo>
                  <a:pt x="2723" y="2389"/>
                </a:lnTo>
                <a:lnTo>
                  <a:pt x="2731" y="2374"/>
                </a:lnTo>
                <a:lnTo>
                  <a:pt x="2731" y="2374"/>
                </a:lnTo>
                <a:lnTo>
                  <a:pt x="2736" y="2368"/>
                </a:lnTo>
                <a:lnTo>
                  <a:pt x="2742" y="2360"/>
                </a:lnTo>
                <a:lnTo>
                  <a:pt x="2750" y="2347"/>
                </a:lnTo>
                <a:lnTo>
                  <a:pt x="2750" y="2347"/>
                </a:lnTo>
                <a:lnTo>
                  <a:pt x="2753" y="2344"/>
                </a:lnTo>
                <a:lnTo>
                  <a:pt x="2754" y="2344"/>
                </a:lnTo>
                <a:lnTo>
                  <a:pt x="2754" y="2344"/>
                </a:lnTo>
                <a:lnTo>
                  <a:pt x="2764" y="2368"/>
                </a:lnTo>
                <a:lnTo>
                  <a:pt x="2764" y="2368"/>
                </a:lnTo>
                <a:lnTo>
                  <a:pt x="2769" y="2382"/>
                </a:lnTo>
                <a:lnTo>
                  <a:pt x="2772" y="2391"/>
                </a:lnTo>
                <a:lnTo>
                  <a:pt x="2775" y="2397"/>
                </a:lnTo>
                <a:lnTo>
                  <a:pt x="2775" y="2397"/>
                </a:lnTo>
                <a:lnTo>
                  <a:pt x="2778" y="2419"/>
                </a:lnTo>
                <a:lnTo>
                  <a:pt x="2781" y="2438"/>
                </a:lnTo>
                <a:lnTo>
                  <a:pt x="2781" y="2438"/>
                </a:lnTo>
                <a:lnTo>
                  <a:pt x="2779" y="2448"/>
                </a:lnTo>
                <a:lnTo>
                  <a:pt x="2778" y="2458"/>
                </a:lnTo>
                <a:lnTo>
                  <a:pt x="2778" y="2458"/>
                </a:lnTo>
                <a:lnTo>
                  <a:pt x="2778" y="2464"/>
                </a:lnTo>
                <a:lnTo>
                  <a:pt x="2778" y="2467"/>
                </a:lnTo>
                <a:lnTo>
                  <a:pt x="2778" y="2479"/>
                </a:lnTo>
                <a:lnTo>
                  <a:pt x="2778" y="2479"/>
                </a:lnTo>
                <a:lnTo>
                  <a:pt x="2777" y="2485"/>
                </a:lnTo>
                <a:lnTo>
                  <a:pt x="2775" y="2493"/>
                </a:lnTo>
                <a:lnTo>
                  <a:pt x="2775" y="2493"/>
                </a:lnTo>
                <a:lnTo>
                  <a:pt x="2778" y="2496"/>
                </a:lnTo>
                <a:lnTo>
                  <a:pt x="2783" y="2498"/>
                </a:lnTo>
                <a:lnTo>
                  <a:pt x="2672" y="2498"/>
                </a:lnTo>
                <a:lnTo>
                  <a:pt x="2672" y="2498"/>
                </a:lnTo>
                <a:lnTo>
                  <a:pt x="2673" y="2493"/>
                </a:lnTo>
                <a:lnTo>
                  <a:pt x="2673" y="2490"/>
                </a:lnTo>
                <a:lnTo>
                  <a:pt x="2675" y="2486"/>
                </a:lnTo>
                <a:lnTo>
                  <a:pt x="2675" y="2486"/>
                </a:lnTo>
                <a:close/>
                <a:moveTo>
                  <a:pt x="2356" y="2305"/>
                </a:moveTo>
                <a:lnTo>
                  <a:pt x="2363" y="2304"/>
                </a:lnTo>
                <a:lnTo>
                  <a:pt x="2377" y="2312"/>
                </a:lnTo>
                <a:lnTo>
                  <a:pt x="2376" y="2318"/>
                </a:lnTo>
                <a:lnTo>
                  <a:pt x="2376" y="2318"/>
                </a:lnTo>
                <a:lnTo>
                  <a:pt x="2373" y="2318"/>
                </a:lnTo>
                <a:lnTo>
                  <a:pt x="2372" y="2318"/>
                </a:lnTo>
                <a:lnTo>
                  <a:pt x="2370" y="2317"/>
                </a:lnTo>
                <a:lnTo>
                  <a:pt x="2370" y="2317"/>
                </a:lnTo>
                <a:lnTo>
                  <a:pt x="2369" y="2315"/>
                </a:lnTo>
                <a:lnTo>
                  <a:pt x="2368" y="2315"/>
                </a:lnTo>
                <a:lnTo>
                  <a:pt x="2365" y="2314"/>
                </a:lnTo>
                <a:lnTo>
                  <a:pt x="2360" y="2314"/>
                </a:lnTo>
                <a:lnTo>
                  <a:pt x="2360" y="2314"/>
                </a:lnTo>
                <a:lnTo>
                  <a:pt x="2355" y="2314"/>
                </a:lnTo>
                <a:lnTo>
                  <a:pt x="2352" y="2312"/>
                </a:lnTo>
                <a:lnTo>
                  <a:pt x="2350" y="2310"/>
                </a:lnTo>
                <a:lnTo>
                  <a:pt x="2356" y="2305"/>
                </a:lnTo>
                <a:close/>
                <a:moveTo>
                  <a:pt x="2252" y="2497"/>
                </a:moveTo>
                <a:lnTo>
                  <a:pt x="2252" y="2497"/>
                </a:lnTo>
                <a:lnTo>
                  <a:pt x="2255" y="2493"/>
                </a:lnTo>
                <a:lnTo>
                  <a:pt x="2256" y="2489"/>
                </a:lnTo>
                <a:lnTo>
                  <a:pt x="2255" y="2487"/>
                </a:lnTo>
                <a:lnTo>
                  <a:pt x="2255" y="2486"/>
                </a:lnTo>
                <a:lnTo>
                  <a:pt x="2253" y="2485"/>
                </a:lnTo>
                <a:lnTo>
                  <a:pt x="2253" y="2485"/>
                </a:lnTo>
                <a:lnTo>
                  <a:pt x="2261" y="2483"/>
                </a:lnTo>
                <a:lnTo>
                  <a:pt x="2261" y="2483"/>
                </a:lnTo>
                <a:lnTo>
                  <a:pt x="2265" y="2482"/>
                </a:lnTo>
                <a:lnTo>
                  <a:pt x="2266" y="2480"/>
                </a:lnTo>
                <a:lnTo>
                  <a:pt x="2265" y="2479"/>
                </a:lnTo>
                <a:lnTo>
                  <a:pt x="2265" y="2479"/>
                </a:lnTo>
                <a:lnTo>
                  <a:pt x="2265" y="2479"/>
                </a:lnTo>
                <a:lnTo>
                  <a:pt x="2265" y="2477"/>
                </a:lnTo>
                <a:lnTo>
                  <a:pt x="2268" y="2467"/>
                </a:lnTo>
                <a:lnTo>
                  <a:pt x="2278" y="2442"/>
                </a:lnTo>
                <a:lnTo>
                  <a:pt x="2289" y="2403"/>
                </a:lnTo>
                <a:lnTo>
                  <a:pt x="2312" y="2355"/>
                </a:lnTo>
                <a:lnTo>
                  <a:pt x="2325" y="2331"/>
                </a:lnTo>
                <a:lnTo>
                  <a:pt x="2336" y="2336"/>
                </a:lnTo>
                <a:lnTo>
                  <a:pt x="2336" y="2336"/>
                </a:lnTo>
                <a:lnTo>
                  <a:pt x="2337" y="2341"/>
                </a:lnTo>
                <a:lnTo>
                  <a:pt x="2339" y="2344"/>
                </a:lnTo>
                <a:lnTo>
                  <a:pt x="2340" y="2345"/>
                </a:lnTo>
                <a:lnTo>
                  <a:pt x="2341" y="2345"/>
                </a:lnTo>
                <a:lnTo>
                  <a:pt x="2344" y="2346"/>
                </a:lnTo>
                <a:lnTo>
                  <a:pt x="2344" y="2346"/>
                </a:lnTo>
                <a:lnTo>
                  <a:pt x="2344" y="2347"/>
                </a:lnTo>
                <a:lnTo>
                  <a:pt x="2346" y="2350"/>
                </a:lnTo>
                <a:lnTo>
                  <a:pt x="2347" y="2351"/>
                </a:lnTo>
                <a:lnTo>
                  <a:pt x="2350" y="2351"/>
                </a:lnTo>
                <a:lnTo>
                  <a:pt x="2352" y="2351"/>
                </a:lnTo>
                <a:lnTo>
                  <a:pt x="2355" y="2348"/>
                </a:lnTo>
                <a:lnTo>
                  <a:pt x="2355" y="2348"/>
                </a:lnTo>
                <a:lnTo>
                  <a:pt x="2356" y="2350"/>
                </a:lnTo>
                <a:lnTo>
                  <a:pt x="2360" y="2352"/>
                </a:lnTo>
                <a:lnTo>
                  <a:pt x="2365" y="2352"/>
                </a:lnTo>
                <a:lnTo>
                  <a:pt x="2368" y="2351"/>
                </a:lnTo>
                <a:lnTo>
                  <a:pt x="2372" y="2348"/>
                </a:lnTo>
                <a:lnTo>
                  <a:pt x="2373" y="2347"/>
                </a:lnTo>
                <a:lnTo>
                  <a:pt x="2383" y="2352"/>
                </a:lnTo>
                <a:lnTo>
                  <a:pt x="2395" y="2381"/>
                </a:lnTo>
                <a:lnTo>
                  <a:pt x="2395" y="2381"/>
                </a:lnTo>
                <a:lnTo>
                  <a:pt x="2398" y="2389"/>
                </a:lnTo>
                <a:lnTo>
                  <a:pt x="2402" y="2396"/>
                </a:lnTo>
                <a:lnTo>
                  <a:pt x="2404" y="2401"/>
                </a:lnTo>
                <a:lnTo>
                  <a:pt x="2404" y="2401"/>
                </a:lnTo>
                <a:lnTo>
                  <a:pt x="2407" y="2403"/>
                </a:lnTo>
                <a:lnTo>
                  <a:pt x="2410" y="2407"/>
                </a:lnTo>
                <a:lnTo>
                  <a:pt x="2410" y="2407"/>
                </a:lnTo>
                <a:lnTo>
                  <a:pt x="2431" y="2446"/>
                </a:lnTo>
                <a:lnTo>
                  <a:pt x="2458" y="2498"/>
                </a:lnTo>
                <a:lnTo>
                  <a:pt x="2252" y="2498"/>
                </a:lnTo>
                <a:lnTo>
                  <a:pt x="2252" y="2498"/>
                </a:lnTo>
                <a:lnTo>
                  <a:pt x="2252" y="2497"/>
                </a:lnTo>
                <a:lnTo>
                  <a:pt x="2252" y="2497"/>
                </a:lnTo>
                <a:close/>
                <a:moveTo>
                  <a:pt x="2044" y="2128"/>
                </a:moveTo>
                <a:lnTo>
                  <a:pt x="2077" y="2128"/>
                </a:lnTo>
                <a:lnTo>
                  <a:pt x="2077" y="2133"/>
                </a:lnTo>
                <a:lnTo>
                  <a:pt x="2044" y="2133"/>
                </a:lnTo>
                <a:lnTo>
                  <a:pt x="2044" y="2128"/>
                </a:lnTo>
                <a:close/>
                <a:moveTo>
                  <a:pt x="2044" y="2138"/>
                </a:moveTo>
                <a:lnTo>
                  <a:pt x="2077" y="2138"/>
                </a:lnTo>
                <a:lnTo>
                  <a:pt x="2077" y="2178"/>
                </a:lnTo>
                <a:lnTo>
                  <a:pt x="2044" y="2178"/>
                </a:lnTo>
                <a:lnTo>
                  <a:pt x="2044" y="2138"/>
                </a:lnTo>
                <a:close/>
                <a:moveTo>
                  <a:pt x="2044" y="2182"/>
                </a:moveTo>
                <a:lnTo>
                  <a:pt x="2077" y="2182"/>
                </a:lnTo>
                <a:lnTo>
                  <a:pt x="2077" y="2186"/>
                </a:lnTo>
                <a:lnTo>
                  <a:pt x="2044" y="2186"/>
                </a:lnTo>
                <a:lnTo>
                  <a:pt x="2044" y="2182"/>
                </a:lnTo>
                <a:close/>
                <a:moveTo>
                  <a:pt x="2044" y="2191"/>
                </a:moveTo>
                <a:lnTo>
                  <a:pt x="2077" y="2191"/>
                </a:lnTo>
                <a:lnTo>
                  <a:pt x="2077" y="2230"/>
                </a:lnTo>
                <a:lnTo>
                  <a:pt x="2044" y="2230"/>
                </a:lnTo>
                <a:lnTo>
                  <a:pt x="2044" y="2191"/>
                </a:lnTo>
                <a:close/>
                <a:moveTo>
                  <a:pt x="2044" y="2235"/>
                </a:moveTo>
                <a:lnTo>
                  <a:pt x="2077" y="2235"/>
                </a:lnTo>
                <a:lnTo>
                  <a:pt x="2077" y="2239"/>
                </a:lnTo>
                <a:lnTo>
                  <a:pt x="2044" y="2239"/>
                </a:lnTo>
                <a:lnTo>
                  <a:pt x="2044" y="2235"/>
                </a:lnTo>
                <a:close/>
                <a:moveTo>
                  <a:pt x="2044" y="2244"/>
                </a:moveTo>
                <a:lnTo>
                  <a:pt x="2077" y="2244"/>
                </a:lnTo>
                <a:lnTo>
                  <a:pt x="2077" y="2283"/>
                </a:lnTo>
                <a:lnTo>
                  <a:pt x="2044" y="2283"/>
                </a:lnTo>
                <a:lnTo>
                  <a:pt x="2044" y="2244"/>
                </a:lnTo>
                <a:close/>
                <a:moveTo>
                  <a:pt x="2044" y="2288"/>
                </a:moveTo>
                <a:lnTo>
                  <a:pt x="2077" y="2288"/>
                </a:lnTo>
                <a:lnTo>
                  <a:pt x="2077" y="2293"/>
                </a:lnTo>
                <a:lnTo>
                  <a:pt x="2044" y="2293"/>
                </a:lnTo>
                <a:lnTo>
                  <a:pt x="2044" y="2288"/>
                </a:lnTo>
                <a:close/>
                <a:moveTo>
                  <a:pt x="2044" y="2297"/>
                </a:moveTo>
                <a:lnTo>
                  <a:pt x="2077" y="2297"/>
                </a:lnTo>
                <a:lnTo>
                  <a:pt x="2077" y="2314"/>
                </a:lnTo>
                <a:lnTo>
                  <a:pt x="2044" y="2314"/>
                </a:lnTo>
                <a:lnTo>
                  <a:pt x="2044" y="2297"/>
                </a:lnTo>
                <a:close/>
                <a:moveTo>
                  <a:pt x="1906" y="2179"/>
                </a:moveTo>
                <a:lnTo>
                  <a:pt x="1939" y="2179"/>
                </a:lnTo>
                <a:lnTo>
                  <a:pt x="1939" y="2184"/>
                </a:lnTo>
                <a:lnTo>
                  <a:pt x="1906" y="2184"/>
                </a:lnTo>
                <a:lnTo>
                  <a:pt x="1906" y="2179"/>
                </a:lnTo>
                <a:close/>
                <a:moveTo>
                  <a:pt x="1906" y="2187"/>
                </a:moveTo>
                <a:lnTo>
                  <a:pt x="1939" y="2187"/>
                </a:lnTo>
                <a:lnTo>
                  <a:pt x="1939" y="2228"/>
                </a:lnTo>
                <a:lnTo>
                  <a:pt x="1906" y="2228"/>
                </a:lnTo>
                <a:lnTo>
                  <a:pt x="1906" y="2187"/>
                </a:lnTo>
                <a:close/>
                <a:moveTo>
                  <a:pt x="1906" y="2233"/>
                </a:moveTo>
                <a:lnTo>
                  <a:pt x="1939" y="2233"/>
                </a:lnTo>
                <a:lnTo>
                  <a:pt x="1939" y="2236"/>
                </a:lnTo>
                <a:lnTo>
                  <a:pt x="1906" y="2236"/>
                </a:lnTo>
                <a:lnTo>
                  <a:pt x="1906" y="2233"/>
                </a:lnTo>
                <a:close/>
                <a:moveTo>
                  <a:pt x="1906" y="2241"/>
                </a:moveTo>
                <a:lnTo>
                  <a:pt x="1939" y="2241"/>
                </a:lnTo>
                <a:lnTo>
                  <a:pt x="1939" y="2281"/>
                </a:lnTo>
                <a:lnTo>
                  <a:pt x="1906" y="2281"/>
                </a:lnTo>
                <a:lnTo>
                  <a:pt x="1906" y="2241"/>
                </a:lnTo>
                <a:close/>
                <a:moveTo>
                  <a:pt x="1906" y="2285"/>
                </a:moveTo>
                <a:lnTo>
                  <a:pt x="1939" y="2285"/>
                </a:lnTo>
                <a:lnTo>
                  <a:pt x="1939" y="2289"/>
                </a:lnTo>
                <a:lnTo>
                  <a:pt x="1906" y="2289"/>
                </a:lnTo>
                <a:lnTo>
                  <a:pt x="1906" y="2285"/>
                </a:lnTo>
                <a:close/>
                <a:moveTo>
                  <a:pt x="1906" y="2294"/>
                </a:moveTo>
                <a:lnTo>
                  <a:pt x="1939" y="2294"/>
                </a:lnTo>
                <a:lnTo>
                  <a:pt x="1939" y="2334"/>
                </a:lnTo>
                <a:lnTo>
                  <a:pt x="1906" y="2334"/>
                </a:lnTo>
                <a:lnTo>
                  <a:pt x="1906" y="2294"/>
                </a:lnTo>
                <a:close/>
                <a:moveTo>
                  <a:pt x="1906" y="2338"/>
                </a:moveTo>
                <a:lnTo>
                  <a:pt x="1939" y="2338"/>
                </a:lnTo>
                <a:lnTo>
                  <a:pt x="1939" y="2343"/>
                </a:lnTo>
                <a:lnTo>
                  <a:pt x="1906" y="2343"/>
                </a:lnTo>
                <a:lnTo>
                  <a:pt x="1906" y="2338"/>
                </a:lnTo>
                <a:close/>
                <a:moveTo>
                  <a:pt x="1906" y="2347"/>
                </a:moveTo>
                <a:lnTo>
                  <a:pt x="1939" y="2347"/>
                </a:lnTo>
                <a:lnTo>
                  <a:pt x="1939" y="2365"/>
                </a:lnTo>
                <a:lnTo>
                  <a:pt x="1906" y="2365"/>
                </a:lnTo>
                <a:lnTo>
                  <a:pt x="1906" y="2347"/>
                </a:lnTo>
                <a:close/>
                <a:moveTo>
                  <a:pt x="2491" y="2631"/>
                </a:moveTo>
                <a:lnTo>
                  <a:pt x="2491" y="2711"/>
                </a:lnTo>
                <a:lnTo>
                  <a:pt x="2355" y="2711"/>
                </a:lnTo>
                <a:lnTo>
                  <a:pt x="2355" y="2711"/>
                </a:lnTo>
                <a:lnTo>
                  <a:pt x="2281" y="2711"/>
                </a:lnTo>
                <a:lnTo>
                  <a:pt x="1825" y="2711"/>
                </a:lnTo>
                <a:lnTo>
                  <a:pt x="1825" y="2711"/>
                </a:lnTo>
                <a:lnTo>
                  <a:pt x="1381" y="2711"/>
                </a:lnTo>
                <a:lnTo>
                  <a:pt x="1381" y="2631"/>
                </a:lnTo>
                <a:lnTo>
                  <a:pt x="2491" y="2631"/>
                </a:lnTo>
                <a:close/>
                <a:moveTo>
                  <a:pt x="1473" y="1813"/>
                </a:moveTo>
                <a:lnTo>
                  <a:pt x="1457" y="1797"/>
                </a:lnTo>
                <a:lnTo>
                  <a:pt x="1507" y="1797"/>
                </a:lnTo>
                <a:lnTo>
                  <a:pt x="1491" y="1813"/>
                </a:lnTo>
                <a:lnTo>
                  <a:pt x="1473" y="1813"/>
                </a:lnTo>
                <a:close/>
                <a:moveTo>
                  <a:pt x="1451" y="1057"/>
                </a:moveTo>
                <a:lnTo>
                  <a:pt x="1476" y="1082"/>
                </a:lnTo>
                <a:lnTo>
                  <a:pt x="1451" y="1109"/>
                </a:lnTo>
                <a:lnTo>
                  <a:pt x="1451" y="1057"/>
                </a:lnTo>
                <a:close/>
                <a:moveTo>
                  <a:pt x="1457" y="1051"/>
                </a:moveTo>
                <a:lnTo>
                  <a:pt x="1507" y="1051"/>
                </a:lnTo>
                <a:lnTo>
                  <a:pt x="1482" y="1076"/>
                </a:lnTo>
                <a:lnTo>
                  <a:pt x="1457" y="1051"/>
                </a:lnTo>
                <a:close/>
                <a:moveTo>
                  <a:pt x="1453" y="1118"/>
                </a:moveTo>
                <a:lnTo>
                  <a:pt x="1482" y="1088"/>
                </a:lnTo>
                <a:lnTo>
                  <a:pt x="1511" y="1118"/>
                </a:lnTo>
                <a:lnTo>
                  <a:pt x="1453" y="1118"/>
                </a:lnTo>
                <a:close/>
                <a:moveTo>
                  <a:pt x="1507" y="1126"/>
                </a:moveTo>
                <a:lnTo>
                  <a:pt x="1482" y="1150"/>
                </a:lnTo>
                <a:lnTo>
                  <a:pt x="1457" y="1126"/>
                </a:lnTo>
                <a:lnTo>
                  <a:pt x="1507" y="1126"/>
                </a:lnTo>
                <a:close/>
                <a:moveTo>
                  <a:pt x="1451" y="1131"/>
                </a:moveTo>
                <a:lnTo>
                  <a:pt x="1476" y="1157"/>
                </a:lnTo>
                <a:lnTo>
                  <a:pt x="1451" y="1183"/>
                </a:lnTo>
                <a:lnTo>
                  <a:pt x="1451" y="1131"/>
                </a:lnTo>
                <a:close/>
                <a:moveTo>
                  <a:pt x="1453" y="1192"/>
                </a:moveTo>
                <a:lnTo>
                  <a:pt x="1482" y="1163"/>
                </a:lnTo>
                <a:lnTo>
                  <a:pt x="1511" y="1192"/>
                </a:lnTo>
                <a:lnTo>
                  <a:pt x="1453" y="1192"/>
                </a:lnTo>
                <a:close/>
                <a:moveTo>
                  <a:pt x="1507" y="1200"/>
                </a:moveTo>
                <a:lnTo>
                  <a:pt x="1482" y="1226"/>
                </a:lnTo>
                <a:lnTo>
                  <a:pt x="1457" y="1200"/>
                </a:lnTo>
                <a:lnTo>
                  <a:pt x="1507" y="1200"/>
                </a:lnTo>
                <a:close/>
                <a:moveTo>
                  <a:pt x="1451" y="1206"/>
                </a:moveTo>
                <a:lnTo>
                  <a:pt x="1476" y="1232"/>
                </a:lnTo>
                <a:lnTo>
                  <a:pt x="1451" y="1257"/>
                </a:lnTo>
                <a:lnTo>
                  <a:pt x="1451" y="1206"/>
                </a:lnTo>
                <a:close/>
                <a:moveTo>
                  <a:pt x="1453" y="1266"/>
                </a:moveTo>
                <a:lnTo>
                  <a:pt x="1482" y="1237"/>
                </a:lnTo>
                <a:lnTo>
                  <a:pt x="1511" y="1266"/>
                </a:lnTo>
                <a:lnTo>
                  <a:pt x="1453" y="1266"/>
                </a:lnTo>
                <a:close/>
                <a:moveTo>
                  <a:pt x="1507" y="1276"/>
                </a:moveTo>
                <a:lnTo>
                  <a:pt x="1482" y="1300"/>
                </a:lnTo>
                <a:lnTo>
                  <a:pt x="1457" y="1276"/>
                </a:lnTo>
                <a:lnTo>
                  <a:pt x="1507" y="1276"/>
                </a:lnTo>
                <a:close/>
                <a:moveTo>
                  <a:pt x="1451" y="1280"/>
                </a:moveTo>
                <a:lnTo>
                  <a:pt x="1476" y="1306"/>
                </a:lnTo>
                <a:lnTo>
                  <a:pt x="1451" y="1332"/>
                </a:lnTo>
                <a:lnTo>
                  <a:pt x="1451" y="1280"/>
                </a:lnTo>
                <a:close/>
                <a:moveTo>
                  <a:pt x="1453" y="1342"/>
                </a:moveTo>
                <a:lnTo>
                  <a:pt x="1482" y="1313"/>
                </a:lnTo>
                <a:lnTo>
                  <a:pt x="1511" y="1342"/>
                </a:lnTo>
                <a:lnTo>
                  <a:pt x="1453" y="1342"/>
                </a:lnTo>
                <a:close/>
                <a:moveTo>
                  <a:pt x="1507" y="1350"/>
                </a:moveTo>
                <a:lnTo>
                  <a:pt x="1482" y="1375"/>
                </a:lnTo>
                <a:lnTo>
                  <a:pt x="1457" y="1350"/>
                </a:lnTo>
                <a:lnTo>
                  <a:pt x="1507" y="1350"/>
                </a:lnTo>
                <a:close/>
                <a:moveTo>
                  <a:pt x="1451" y="1354"/>
                </a:moveTo>
                <a:lnTo>
                  <a:pt x="1476" y="1381"/>
                </a:lnTo>
                <a:lnTo>
                  <a:pt x="1451" y="1406"/>
                </a:lnTo>
                <a:lnTo>
                  <a:pt x="1451" y="1354"/>
                </a:lnTo>
                <a:close/>
                <a:moveTo>
                  <a:pt x="1453" y="1416"/>
                </a:moveTo>
                <a:lnTo>
                  <a:pt x="1482" y="1387"/>
                </a:lnTo>
                <a:lnTo>
                  <a:pt x="1511" y="1416"/>
                </a:lnTo>
                <a:lnTo>
                  <a:pt x="1453" y="1416"/>
                </a:lnTo>
                <a:close/>
                <a:moveTo>
                  <a:pt x="1507" y="1424"/>
                </a:moveTo>
                <a:lnTo>
                  <a:pt x="1482" y="1449"/>
                </a:lnTo>
                <a:lnTo>
                  <a:pt x="1457" y="1424"/>
                </a:lnTo>
                <a:lnTo>
                  <a:pt x="1507" y="1424"/>
                </a:lnTo>
                <a:close/>
                <a:moveTo>
                  <a:pt x="1451" y="1430"/>
                </a:moveTo>
                <a:lnTo>
                  <a:pt x="1476" y="1455"/>
                </a:lnTo>
                <a:lnTo>
                  <a:pt x="1451" y="1482"/>
                </a:lnTo>
                <a:lnTo>
                  <a:pt x="1451" y="1430"/>
                </a:lnTo>
                <a:close/>
                <a:moveTo>
                  <a:pt x="1453" y="1490"/>
                </a:moveTo>
                <a:lnTo>
                  <a:pt x="1482" y="1461"/>
                </a:lnTo>
                <a:lnTo>
                  <a:pt x="1511" y="1490"/>
                </a:lnTo>
                <a:lnTo>
                  <a:pt x="1453" y="1490"/>
                </a:lnTo>
                <a:close/>
                <a:moveTo>
                  <a:pt x="1507" y="1499"/>
                </a:moveTo>
                <a:lnTo>
                  <a:pt x="1482" y="1523"/>
                </a:lnTo>
                <a:lnTo>
                  <a:pt x="1457" y="1499"/>
                </a:lnTo>
                <a:lnTo>
                  <a:pt x="1507" y="1499"/>
                </a:lnTo>
                <a:close/>
                <a:moveTo>
                  <a:pt x="1451" y="1504"/>
                </a:moveTo>
                <a:lnTo>
                  <a:pt x="1476" y="1530"/>
                </a:lnTo>
                <a:lnTo>
                  <a:pt x="1451" y="1556"/>
                </a:lnTo>
                <a:lnTo>
                  <a:pt x="1451" y="1504"/>
                </a:lnTo>
                <a:close/>
                <a:moveTo>
                  <a:pt x="1453" y="1565"/>
                </a:moveTo>
                <a:lnTo>
                  <a:pt x="1482" y="1536"/>
                </a:lnTo>
                <a:lnTo>
                  <a:pt x="1511" y="1565"/>
                </a:lnTo>
                <a:lnTo>
                  <a:pt x="1453" y="1565"/>
                </a:lnTo>
                <a:close/>
                <a:moveTo>
                  <a:pt x="1507" y="1573"/>
                </a:moveTo>
                <a:lnTo>
                  <a:pt x="1482" y="1599"/>
                </a:lnTo>
                <a:lnTo>
                  <a:pt x="1457" y="1573"/>
                </a:lnTo>
                <a:lnTo>
                  <a:pt x="1507" y="1573"/>
                </a:lnTo>
                <a:close/>
                <a:moveTo>
                  <a:pt x="1451" y="1579"/>
                </a:moveTo>
                <a:lnTo>
                  <a:pt x="1476" y="1605"/>
                </a:lnTo>
                <a:lnTo>
                  <a:pt x="1451" y="1630"/>
                </a:lnTo>
                <a:lnTo>
                  <a:pt x="1451" y="1579"/>
                </a:lnTo>
                <a:close/>
                <a:moveTo>
                  <a:pt x="1453" y="1639"/>
                </a:moveTo>
                <a:lnTo>
                  <a:pt x="1482" y="1610"/>
                </a:lnTo>
                <a:lnTo>
                  <a:pt x="1511" y="1639"/>
                </a:lnTo>
                <a:lnTo>
                  <a:pt x="1453" y="1639"/>
                </a:lnTo>
                <a:close/>
                <a:moveTo>
                  <a:pt x="1507" y="1649"/>
                </a:moveTo>
                <a:lnTo>
                  <a:pt x="1482" y="1673"/>
                </a:lnTo>
                <a:lnTo>
                  <a:pt x="1457" y="1649"/>
                </a:lnTo>
                <a:lnTo>
                  <a:pt x="1507" y="1649"/>
                </a:lnTo>
                <a:close/>
                <a:moveTo>
                  <a:pt x="1451" y="1653"/>
                </a:moveTo>
                <a:lnTo>
                  <a:pt x="1476" y="1679"/>
                </a:lnTo>
                <a:lnTo>
                  <a:pt x="1451" y="1705"/>
                </a:lnTo>
                <a:lnTo>
                  <a:pt x="1451" y="1653"/>
                </a:lnTo>
                <a:close/>
                <a:moveTo>
                  <a:pt x="1453" y="1715"/>
                </a:moveTo>
                <a:lnTo>
                  <a:pt x="1482" y="1686"/>
                </a:lnTo>
                <a:lnTo>
                  <a:pt x="1511" y="1715"/>
                </a:lnTo>
                <a:lnTo>
                  <a:pt x="1453" y="1715"/>
                </a:lnTo>
                <a:close/>
                <a:moveTo>
                  <a:pt x="1507" y="1723"/>
                </a:moveTo>
                <a:lnTo>
                  <a:pt x="1482" y="1748"/>
                </a:lnTo>
                <a:lnTo>
                  <a:pt x="1457" y="1723"/>
                </a:lnTo>
                <a:lnTo>
                  <a:pt x="1507" y="1723"/>
                </a:lnTo>
                <a:close/>
                <a:moveTo>
                  <a:pt x="1451" y="1727"/>
                </a:moveTo>
                <a:lnTo>
                  <a:pt x="1476" y="1754"/>
                </a:lnTo>
                <a:lnTo>
                  <a:pt x="1451" y="1780"/>
                </a:lnTo>
                <a:lnTo>
                  <a:pt x="1451" y="1727"/>
                </a:lnTo>
                <a:close/>
                <a:moveTo>
                  <a:pt x="1482" y="1760"/>
                </a:moveTo>
                <a:lnTo>
                  <a:pt x="1511" y="1789"/>
                </a:lnTo>
                <a:lnTo>
                  <a:pt x="1453" y="1789"/>
                </a:lnTo>
                <a:lnTo>
                  <a:pt x="1482" y="1760"/>
                </a:lnTo>
                <a:close/>
                <a:moveTo>
                  <a:pt x="1515" y="1782"/>
                </a:moveTo>
                <a:lnTo>
                  <a:pt x="1488" y="1754"/>
                </a:lnTo>
                <a:lnTo>
                  <a:pt x="1515" y="1726"/>
                </a:lnTo>
                <a:lnTo>
                  <a:pt x="1515" y="1782"/>
                </a:lnTo>
                <a:close/>
                <a:moveTo>
                  <a:pt x="1515" y="1707"/>
                </a:moveTo>
                <a:lnTo>
                  <a:pt x="1488" y="1679"/>
                </a:lnTo>
                <a:lnTo>
                  <a:pt x="1515" y="1652"/>
                </a:lnTo>
                <a:lnTo>
                  <a:pt x="1515" y="1707"/>
                </a:lnTo>
                <a:close/>
                <a:moveTo>
                  <a:pt x="1515" y="1632"/>
                </a:moveTo>
                <a:lnTo>
                  <a:pt x="1488" y="1605"/>
                </a:lnTo>
                <a:lnTo>
                  <a:pt x="1515" y="1577"/>
                </a:lnTo>
                <a:lnTo>
                  <a:pt x="1515" y="1632"/>
                </a:lnTo>
                <a:close/>
                <a:moveTo>
                  <a:pt x="1515" y="1557"/>
                </a:moveTo>
                <a:lnTo>
                  <a:pt x="1488" y="1530"/>
                </a:lnTo>
                <a:lnTo>
                  <a:pt x="1515" y="1503"/>
                </a:lnTo>
                <a:lnTo>
                  <a:pt x="1515" y="1557"/>
                </a:lnTo>
                <a:close/>
                <a:moveTo>
                  <a:pt x="1515" y="1483"/>
                </a:moveTo>
                <a:lnTo>
                  <a:pt x="1488" y="1455"/>
                </a:lnTo>
                <a:lnTo>
                  <a:pt x="1515" y="1427"/>
                </a:lnTo>
                <a:lnTo>
                  <a:pt x="1515" y="1483"/>
                </a:lnTo>
                <a:close/>
                <a:moveTo>
                  <a:pt x="1515" y="1409"/>
                </a:moveTo>
                <a:lnTo>
                  <a:pt x="1488" y="1381"/>
                </a:lnTo>
                <a:lnTo>
                  <a:pt x="1515" y="1353"/>
                </a:lnTo>
                <a:lnTo>
                  <a:pt x="1515" y="1409"/>
                </a:lnTo>
                <a:close/>
                <a:moveTo>
                  <a:pt x="1515" y="1333"/>
                </a:moveTo>
                <a:lnTo>
                  <a:pt x="1488" y="1306"/>
                </a:lnTo>
                <a:lnTo>
                  <a:pt x="1515" y="1279"/>
                </a:lnTo>
                <a:lnTo>
                  <a:pt x="1515" y="1333"/>
                </a:lnTo>
                <a:close/>
                <a:moveTo>
                  <a:pt x="1515" y="1259"/>
                </a:moveTo>
                <a:lnTo>
                  <a:pt x="1488" y="1232"/>
                </a:lnTo>
                <a:lnTo>
                  <a:pt x="1515" y="1204"/>
                </a:lnTo>
                <a:lnTo>
                  <a:pt x="1515" y="1259"/>
                </a:lnTo>
                <a:close/>
                <a:moveTo>
                  <a:pt x="1515" y="1184"/>
                </a:moveTo>
                <a:lnTo>
                  <a:pt x="1488" y="1157"/>
                </a:lnTo>
                <a:lnTo>
                  <a:pt x="1515" y="1130"/>
                </a:lnTo>
                <a:lnTo>
                  <a:pt x="1515" y="1184"/>
                </a:lnTo>
                <a:close/>
                <a:moveTo>
                  <a:pt x="1515" y="1110"/>
                </a:moveTo>
                <a:lnTo>
                  <a:pt x="1488" y="1082"/>
                </a:lnTo>
                <a:lnTo>
                  <a:pt x="1515" y="1055"/>
                </a:lnTo>
                <a:lnTo>
                  <a:pt x="1515" y="1110"/>
                </a:lnTo>
                <a:close/>
                <a:moveTo>
                  <a:pt x="1453" y="1043"/>
                </a:moveTo>
                <a:lnTo>
                  <a:pt x="1454" y="1042"/>
                </a:lnTo>
                <a:lnTo>
                  <a:pt x="1510" y="1042"/>
                </a:lnTo>
                <a:lnTo>
                  <a:pt x="1511" y="1043"/>
                </a:lnTo>
                <a:lnTo>
                  <a:pt x="1453" y="1043"/>
                </a:lnTo>
                <a:close/>
                <a:moveTo>
                  <a:pt x="1451" y="1803"/>
                </a:moveTo>
                <a:lnTo>
                  <a:pt x="1461" y="1813"/>
                </a:lnTo>
                <a:lnTo>
                  <a:pt x="1451" y="1813"/>
                </a:lnTo>
                <a:lnTo>
                  <a:pt x="1451" y="1803"/>
                </a:lnTo>
                <a:close/>
                <a:moveTo>
                  <a:pt x="2169" y="1802"/>
                </a:moveTo>
                <a:lnTo>
                  <a:pt x="2170" y="1806"/>
                </a:lnTo>
                <a:lnTo>
                  <a:pt x="2173" y="1812"/>
                </a:lnTo>
                <a:lnTo>
                  <a:pt x="2173" y="1812"/>
                </a:lnTo>
                <a:lnTo>
                  <a:pt x="2173" y="1813"/>
                </a:lnTo>
                <a:lnTo>
                  <a:pt x="2127" y="1813"/>
                </a:lnTo>
                <a:lnTo>
                  <a:pt x="2127" y="1813"/>
                </a:lnTo>
                <a:lnTo>
                  <a:pt x="2135" y="1812"/>
                </a:lnTo>
                <a:lnTo>
                  <a:pt x="2135" y="1812"/>
                </a:lnTo>
                <a:lnTo>
                  <a:pt x="2146" y="1810"/>
                </a:lnTo>
                <a:lnTo>
                  <a:pt x="2156" y="1806"/>
                </a:lnTo>
                <a:lnTo>
                  <a:pt x="2166" y="1802"/>
                </a:lnTo>
                <a:lnTo>
                  <a:pt x="2169" y="1802"/>
                </a:lnTo>
                <a:close/>
                <a:moveTo>
                  <a:pt x="2141" y="1656"/>
                </a:moveTo>
                <a:lnTo>
                  <a:pt x="2148" y="1652"/>
                </a:lnTo>
                <a:lnTo>
                  <a:pt x="2148" y="1652"/>
                </a:lnTo>
                <a:lnTo>
                  <a:pt x="2149" y="1656"/>
                </a:lnTo>
                <a:lnTo>
                  <a:pt x="2149" y="1660"/>
                </a:lnTo>
                <a:lnTo>
                  <a:pt x="2149" y="1665"/>
                </a:lnTo>
                <a:lnTo>
                  <a:pt x="2149" y="1665"/>
                </a:lnTo>
                <a:lnTo>
                  <a:pt x="2147" y="1671"/>
                </a:lnTo>
                <a:lnTo>
                  <a:pt x="2147" y="1676"/>
                </a:lnTo>
                <a:lnTo>
                  <a:pt x="2146" y="1685"/>
                </a:lnTo>
                <a:lnTo>
                  <a:pt x="2147" y="1688"/>
                </a:lnTo>
                <a:lnTo>
                  <a:pt x="2136" y="1686"/>
                </a:lnTo>
                <a:lnTo>
                  <a:pt x="2127" y="1685"/>
                </a:lnTo>
                <a:lnTo>
                  <a:pt x="2125" y="1680"/>
                </a:lnTo>
                <a:lnTo>
                  <a:pt x="2141" y="1656"/>
                </a:lnTo>
                <a:close/>
                <a:moveTo>
                  <a:pt x="2091" y="1720"/>
                </a:moveTo>
                <a:lnTo>
                  <a:pt x="2091" y="1720"/>
                </a:lnTo>
                <a:lnTo>
                  <a:pt x="2096" y="1718"/>
                </a:lnTo>
                <a:lnTo>
                  <a:pt x="2098" y="1716"/>
                </a:lnTo>
                <a:lnTo>
                  <a:pt x="2099" y="1712"/>
                </a:lnTo>
                <a:lnTo>
                  <a:pt x="2103" y="1712"/>
                </a:lnTo>
                <a:lnTo>
                  <a:pt x="2105" y="1713"/>
                </a:lnTo>
                <a:lnTo>
                  <a:pt x="2112" y="1718"/>
                </a:lnTo>
                <a:lnTo>
                  <a:pt x="2112" y="1718"/>
                </a:lnTo>
                <a:lnTo>
                  <a:pt x="2112" y="1722"/>
                </a:lnTo>
                <a:lnTo>
                  <a:pt x="2112" y="1730"/>
                </a:lnTo>
                <a:lnTo>
                  <a:pt x="2112" y="1730"/>
                </a:lnTo>
                <a:lnTo>
                  <a:pt x="2113" y="1733"/>
                </a:lnTo>
                <a:lnTo>
                  <a:pt x="2117" y="1735"/>
                </a:lnTo>
                <a:lnTo>
                  <a:pt x="2120" y="1739"/>
                </a:lnTo>
                <a:lnTo>
                  <a:pt x="2120" y="1739"/>
                </a:lnTo>
                <a:lnTo>
                  <a:pt x="2114" y="1741"/>
                </a:lnTo>
                <a:lnTo>
                  <a:pt x="2110" y="1746"/>
                </a:lnTo>
                <a:lnTo>
                  <a:pt x="2102" y="1754"/>
                </a:lnTo>
                <a:lnTo>
                  <a:pt x="2097" y="1761"/>
                </a:lnTo>
                <a:lnTo>
                  <a:pt x="2096" y="1763"/>
                </a:lnTo>
                <a:lnTo>
                  <a:pt x="2096" y="1763"/>
                </a:lnTo>
                <a:lnTo>
                  <a:pt x="2092" y="1771"/>
                </a:lnTo>
                <a:lnTo>
                  <a:pt x="2082" y="1796"/>
                </a:lnTo>
                <a:lnTo>
                  <a:pt x="2082" y="1796"/>
                </a:lnTo>
                <a:lnTo>
                  <a:pt x="2082" y="1802"/>
                </a:lnTo>
                <a:lnTo>
                  <a:pt x="2083" y="1806"/>
                </a:lnTo>
                <a:lnTo>
                  <a:pt x="2087" y="1811"/>
                </a:lnTo>
                <a:lnTo>
                  <a:pt x="2089" y="1813"/>
                </a:lnTo>
                <a:lnTo>
                  <a:pt x="2078" y="1813"/>
                </a:lnTo>
                <a:lnTo>
                  <a:pt x="2078" y="1717"/>
                </a:lnTo>
                <a:lnTo>
                  <a:pt x="2078" y="1717"/>
                </a:lnTo>
                <a:lnTo>
                  <a:pt x="2081" y="1719"/>
                </a:lnTo>
                <a:lnTo>
                  <a:pt x="2084" y="1720"/>
                </a:lnTo>
                <a:lnTo>
                  <a:pt x="2088" y="1720"/>
                </a:lnTo>
                <a:lnTo>
                  <a:pt x="2091" y="1720"/>
                </a:lnTo>
                <a:lnTo>
                  <a:pt x="2091" y="1720"/>
                </a:lnTo>
                <a:close/>
                <a:moveTo>
                  <a:pt x="2053" y="1680"/>
                </a:moveTo>
                <a:lnTo>
                  <a:pt x="2051" y="1688"/>
                </a:lnTo>
                <a:lnTo>
                  <a:pt x="2063" y="1694"/>
                </a:lnTo>
                <a:lnTo>
                  <a:pt x="2063" y="1694"/>
                </a:lnTo>
                <a:lnTo>
                  <a:pt x="2077" y="1696"/>
                </a:lnTo>
                <a:lnTo>
                  <a:pt x="2077" y="1696"/>
                </a:lnTo>
                <a:lnTo>
                  <a:pt x="2081" y="1697"/>
                </a:lnTo>
                <a:lnTo>
                  <a:pt x="2082" y="1697"/>
                </a:lnTo>
                <a:lnTo>
                  <a:pt x="2076" y="1704"/>
                </a:lnTo>
                <a:lnTo>
                  <a:pt x="2076" y="1704"/>
                </a:lnTo>
                <a:lnTo>
                  <a:pt x="2076" y="1704"/>
                </a:lnTo>
                <a:lnTo>
                  <a:pt x="2048" y="1704"/>
                </a:lnTo>
                <a:lnTo>
                  <a:pt x="2048" y="1680"/>
                </a:lnTo>
                <a:lnTo>
                  <a:pt x="2053" y="1680"/>
                </a:lnTo>
                <a:close/>
                <a:moveTo>
                  <a:pt x="2008" y="1602"/>
                </a:moveTo>
                <a:lnTo>
                  <a:pt x="2043" y="1602"/>
                </a:lnTo>
                <a:lnTo>
                  <a:pt x="2043" y="1608"/>
                </a:lnTo>
                <a:lnTo>
                  <a:pt x="2008" y="1608"/>
                </a:lnTo>
                <a:lnTo>
                  <a:pt x="2008" y="1602"/>
                </a:lnTo>
                <a:close/>
                <a:moveTo>
                  <a:pt x="2008" y="1614"/>
                </a:moveTo>
                <a:lnTo>
                  <a:pt x="2043" y="1614"/>
                </a:lnTo>
                <a:lnTo>
                  <a:pt x="2043" y="1664"/>
                </a:lnTo>
                <a:lnTo>
                  <a:pt x="2008" y="1664"/>
                </a:lnTo>
                <a:lnTo>
                  <a:pt x="2008" y="1614"/>
                </a:lnTo>
                <a:close/>
                <a:moveTo>
                  <a:pt x="2008" y="1669"/>
                </a:moveTo>
                <a:lnTo>
                  <a:pt x="2043" y="1669"/>
                </a:lnTo>
                <a:lnTo>
                  <a:pt x="2043" y="1674"/>
                </a:lnTo>
                <a:lnTo>
                  <a:pt x="2008" y="1674"/>
                </a:lnTo>
                <a:lnTo>
                  <a:pt x="2008" y="1669"/>
                </a:lnTo>
                <a:close/>
                <a:moveTo>
                  <a:pt x="2008" y="1680"/>
                </a:moveTo>
                <a:lnTo>
                  <a:pt x="2043" y="1680"/>
                </a:lnTo>
                <a:lnTo>
                  <a:pt x="2043" y="1704"/>
                </a:lnTo>
                <a:lnTo>
                  <a:pt x="2008" y="1704"/>
                </a:lnTo>
                <a:lnTo>
                  <a:pt x="2008" y="1680"/>
                </a:lnTo>
                <a:close/>
                <a:moveTo>
                  <a:pt x="1828" y="1462"/>
                </a:moveTo>
                <a:lnTo>
                  <a:pt x="1862" y="1462"/>
                </a:lnTo>
                <a:lnTo>
                  <a:pt x="1862" y="1468"/>
                </a:lnTo>
                <a:lnTo>
                  <a:pt x="1828" y="1468"/>
                </a:lnTo>
                <a:lnTo>
                  <a:pt x="1828" y="1462"/>
                </a:lnTo>
                <a:close/>
                <a:moveTo>
                  <a:pt x="1828" y="1473"/>
                </a:moveTo>
                <a:lnTo>
                  <a:pt x="1862" y="1473"/>
                </a:lnTo>
                <a:lnTo>
                  <a:pt x="1862" y="1522"/>
                </a:lnTo>
                <a:lnTo>
                  <a:pt x="1828" y="1522"/>
                </a:lnTo>
                <a:lnTo>
                  <a:pt x="1828" y="1473"/>
                </a:lnTo>
                <a:close/>
                <a:moveTo>
                  <a:pt x="1828" y="1528"/>
                </a:moveTo>
                <a:lnTo>
                  <a:pt x="1862" y="1528"/>
                </a:lnTo>
                <a:lnTo>
                  <a:pt x="1862" y="1534"/>
                </a:lnTo>
                <a:lnTo>
                  <a:pt x="1828" y="1534"/>
                </a:lnTo>
                <a:lnTo>
                  <a:pt x="1828" y="1528"/>
                </a:lnTo>
                <a:close/>
                <a:moveTo>
                  <a:pt x="1828" y="1540"/>
                </a:moveTo>
                <a:lnTo>
                  <a:pt x="1862" y="1540"/>
                </a:lnTo>
                <a:lnTo>
                  <a:pt x="1862" y="1590"/>
                </a:lnTo>
                <a:lnTo>
                  <a:pt x="1828" y="1590"/>
                </a:lnTo>
                <a:lnTo>
                  <a:pt x="1828" y="1540"/>
                </a:lnTo>
                <a:close/>
                <a:moveTo>
                  <a:pt x="1828" y="1595"/>
                </a:moveTo>
                <a:lnTo>
                  <a:pt x="1862" y="1595"/>
                </a:lnTo>
                <a:lnTo>
                  <a:pt x="1862" y="1601"/>
                </a:lnTo>
                <a:lnTo>
                  <a:pt x="1828" y="1601"/>
                </a:lnTo>
                <a:lnTo>
                  <a:pt x="1828" y="1595"/>
                </a:lnTo>
                <a:close/>
                <a:moveTo>
                  <a:pt x="1828" y="1606"/>
                </a:moveTo>
                <a:lnTo>
                  <a:pt x="1862" y="1606"/>
                </a:lnTo>
                <a:lnTo>
                  <a:pt x="1862" y="1656"/>
                </a:lnTo>
                <a:lnTo>
                  <a:pt x="1828" y="1656"/>
                </a:lnTo>
                <a:lnTo>
                  <a:pt x="1828" y="1606"/>
                </a:lnTo>
                <a:close/>
                <a:moveTo>
                  <a:pt x="1828" y="1661"/>
                </a:moveTo>
                <a:lnTo>
                  <a:pt x="1862" y="1661"/>
                </a:lnTo>
                <a:lnTo>
                  <a:pt x="1862" y="1667"/>
                </a:lnTo>
                <a:lnTo>
                  <a:pt x="1828" y="1667"/>
                </a:lnTo>
                <a:lnTo>
                  <a:pt x="1828" y="1661"/>
                </a:lnTo>
                <a:close/>
                <a:moveTo>
                  <a:pt x="1828" y="1673"/>
                </a:moveTo>
                <a:lnTo>
                  <a:pt x="1862" y="1673"/>
                </a:lnTo>
                <a:lnTo>
                  <a:pt x="1862" y="1723"/>
                </a:lnTo>
                <a:lnTo>
                  <a:pt x="1828" y="1723"/>
                </a:lnTo>
                <a:lnTo>
                  <a:pt x="1828" y="1673"/>
                </a:lnTo>
                <a:close/>
                <a:moveTo>
                  <a:pt x="1828" y="1729"/>
                </a:moveTo>
                <a:lnTo>
                  <a:pt x="1862" y="1729"/>
                </a:lnTo>
                <a:lnTo>
                  <a:pt x="1862" y="1733"/>
                </a:lnTo>
                <a:lnTo>
                  <a:pt x="1828" y="1733"/>
                </a:lnTo>
                <a:lnTo>
                  <a:pt x="1828" y="1729"/>
                </a:lnTo>
                <a:close/>
                <a:moveTo>
                  <a:pt x="1828" y="1739"/>
                </a:moveTo>
                <a:lnTo>
                  <a:pt x="1862" y="1739"/>
                </a:lnTo>
                <a:lnTo>
                  <a:pt x="1862" y="1753"/>
                </a:lnTo>
                <a:lnTo>
                  <a:pt x="1828" y="1753"/>
                </a:lnTo>
                <a:lnTo>
                  <a:pt x="1828" y="1739"/>
                </a:lnTo>
                <a:close/>
                <a:moveTo>
                  <a:pt x="1625" y="1602"/>
                </a:moveTo>
                <a:lnTo>
                  <a:pt x="1660" y="1602"/>
                </a:lnTo>
                <a:lnTo>
                  <a:pt x="1660" y="1608"/>
                </a:lnTo>
                <a:lnTo>
                  <a:pt x="1625" y="1608"/>
                </a:lnTo>
                <a:lnTo>
                  <a:pt x="1625" y="1602"/>
                </a:lnTo>
                <a:close/>
                <a:moveTo>
                  <a:pt x="1625" y="1614"/>
                </a:moveTo>
                <a:lnTo>
                  <a:pt x="1660" y="1614"/>
                </a:lnTo>
                <a:lnTo>
                  <a:pt x="1660" y="1664"/>
                </a:lnTo>
                <a:lnTo>
                  <a:pt x="1625" y="1664"/>
                </a:lnTo>
                <a:lnTo>
                  <a:pt x="1625" y="1614"/>
                </a:lnTo>
                <a:close/>
                <a:moveTo>
                  <a:pt x="1625" y="1669"/>
                </a:moveTo>
                <a:lnTo>
                  <a:pt x="1660" y="1669"/>
                </a:lnTo>
                <a:lnTo>
                  <a:pt x="1660" y="1674"/>
                </a:lnTo>
                <a:lnTo>
                  <a:pt x="1625" y="1674"/>
                </a:lnTo>
                <a:lnTo>
                  <a:pt x="1625" y="1669"/>
                </a:lnTo>
                <a:close/>
                <a:moveTo>
                  <a:pt x="1625" y="1680"/>
                </a:moveTo>
                <a:lnTo>
                  <a:pt x="1660" y="1680"/>
                </a:lnTo>
                <a:lnTo>
                  <a:pt x="1660" y="1713"/>
                </a:lnTo>
                <a:lnTo>
                  <a:pt x="1625" y="1713"/>
                </a:lnTo>
                <a:lnTo>
                  <a:pt x="1625" y="1680"/>
                </a:lnTo>
                <a:close/>
                <a:moveTo>
                  <a:pt x="1503" y="1813"/>
                </a:moveTo>
                <a:lnTo>
                  <a:pt x="1515" y="1800"/>
                </a:lnTo>
                <a:lnTo>
                  <a:pt x="1515" y="1813"/>
                </a:lnTo>
                <a:lnTo>
                  <a:pt x="1503" y="1813"/>
                </a:lnTo>
                <a:close/>
                <a:moveTo>
                  <a:pt x="1332" y="787"/>
                </a:moveTo>
                <a:lnTo>
                  <a:pt x="1332" y="787"/>
                </a:lnTo>
                <a:lnTo>
                  <a:pt x="1335" y="782"/>
                </a:lnTo>
                <a:lnTo>
                  <a:pt x="1335" y="779"/>
                </a:lnTo>
                <a:lnTo>
                  <a:pt x="1335" y="774"/>
                </a:lnTo>
                <a:lnTo>
                  <a:pt x="1335" y="774"/>
                </a:lnTo>
                <a:lnTo>
                  <a:pt x="1335" y="766"/>
                </a:lnTo>
                <a:lnTo>
                  <a:pt x="1335" y="760"/>
                </a:lnTo>
                <a:lnTo>
                  <a:pt x="1336" y="753"/>
                </a:lnTo>
                <a:lnTo>
                  <a:pt x="1336" y="753"/>
                </a:lnTo>
                <a:lnTo>
                  <a:pt x="1338" y="747"/>
                </a:lnTo>
                <a:lnTo>
                  <a:pt x="1339" y="743"/>
                </a:lnTo>
                <a:lnTo>
                  <a:pt x="1339" y="738"/>
                </a:lnTo>
                <a:lnTo>
                  <a:pt x="1339" y="738"/>
                </a:lnTo>
                <a:lnTo>
                  <a:pt x="1338" y="731"/>
                </a:lnTo>
                <a:lnTo>
                  <a:pt x="1338" y="722"/>
                </a:lnTo>
                <a:lnTo>
                  <a:pt x="1338" y="710"/>
                </a:lnTo>
                <a:lnTo>
                  <a:pt x="1342" y="658"/>
                </a:lnTo>
                <a:lnTo>
                  <a:pt x="1342" y="658"/>
                </a:lnTo>
                <a:lnTo>
                  <a:pt x="1345" y="648"/>
                </a:lnTo>
                <a:lnTo>
                  <a:pt x="1347" y="638"/>
                </a:lnTo>
                <a:lnTo>
                  <a:pt x="1347" y="633"/>
                </a:lnTo>
                <a:lnTo>
                  <a:pt x="1347" y="633"/>
                </a:lnTo>
                <a:lnTo>
                  <a:pt x="1350" y="627"/>
                </a:lnTo>
                <a:lnTo>
                  <a:pt x="1352" y="619"/>
                </a:lnTo>
                <a:lnTo>
                  <a:pt x="1356" y="611"/>
                </a:lnTo>
                <a:lnTo>
                  <a:pt x="1357" y="605"/>
                </a:lnTo>
                <a:lnTo>
                  <a:pt x="1357" y="605"/>
                </a:lnTo>
                <a:lnTo>
                  <a:pt x="1358" y="573"/>
                </a:lnTo>
                <a:lnTo>
                  <a:pt x="1358" y="573"/>
                </a:lnTo>
                <a:lnTo>
                  <a:pt x="1360" y="568"/>
                </a:lnTo>
                <a:lnTo>
                  <a:pt x="1362" y="564"/>
                </a:lnTo>
                <a:lnTo>
                  <a:pt x="1364" y="563"/>
                </a:lnTo>
                <a:lnTo>
                  <a:pt x="1366" y="563"/>
                </a:lnTo>
                <a:lnTo>
                  <a:pt x="1366" y="563"/>
                </a:lnTo>
                <a:lnTo>
                  <a:pt x="1368" y="564"/>
                </a:lnTo>
                <a:lnTo>
                  <a:pt x="1369" y="565"/>
                </a:lnTo>
                <a:lnTo>
                  <a:pt x="1372" y="572"/>
                </a:lnTo>
                <a:lnTo>
                  <a:pt x="1372" y="572"/>
                </a:lnTo>
                <a:lnTo>
                  <a:pt x="1387" y="611"/>
                </a:lnTo>
                <a:lnTo>
                  <a:pt x="1387" y="611"/>
                </a:lnTo>
                <a:lnTo>
                  <a:pt x="1389" y="646"/>
                </a:lnTo>
                <a:lnTo>
                  <a:pt x="1389" y="646"/>
                </a:lnTo>
                <a:lnTo>
                  <a:pt x="1393" y="656"/>
                </a:lnTo>
                <a:lnTo>
                  <a:pt x="1395" y="663"/>
                </a:lnTo>
                <a:lnTo>
                  <a:pt x="1398" y="670"/>
                </a:lnTo>
                <a:lnTo>
                  <a:pt x="1398" y="670"/>
                </a:lnTo>
                <a:lnTo>
                  <a:pt x="1400" y="679"/>
                </a:lnTo>
                <a:lnTo>
                  <a:pt x="1401" y="695"/>
                </a:lnTo>
                <a:lnTo>
                  <a:pt x="1401" y="695"/>
                </a:lnTo>
                <a:lnTo>
                  <a:pt x="1401" y="753"/>
                </a:lnTo>
                <a:lnTo>
                  <a:pt x="1401" y="753"/>
                </a:lnTo>
                <a:lnTo>
                  <a:pt x="1403" y="757"/>
                </a:lnTo>
                <a:lnTo>
                  <a:pt x="1405" y="760"/>
                </a:lnTo>
                <a:lnTo>
                  <a:pt x="1405" y="763"/>
                </a:lnTo>
                <a:lnTo>
                  <a:pt x="1405" y="763"/>
                </a:lnTo>
                <a:lnTo>
                  <a:pt x="1402" y="772"/>
                </a:lnTo>
                <a:lnTo>
                  <a:pt x="1401" y="775"/>
                </a:lnTo>
                <a:lnTo>
                  <a:pt x="1401" y="780"/>
                </a:lnTo>
                <a:lnTo>
                  <a:pt x="1401" y="780"/>
                </a:lnTo>
                <a:lnTo>
                  <a:pt x="1403" y="788"/>
                </a:lnTo>
                <a:lnTo>
                  <a:pt x="1405" y="792"/>
                </a:lnTo>
                <a:lnTo>
                  <a:pt x="1405" y="798"/>
                </a:lnTo>
                <a:lnTo>
                  <a:pt x="1332" y="798"/>
                </a:lnTo>
                <a:lnTo>
                  <a:pt x="1332" y="798"/>
                </a:lnTo>
                <a:lnTo>
                  <a:pt x="1332" y="787"/>
                </a:lnTo>
                <a:lnTo>
                  <a:pt x="1332" y="787"/>
                </a:lnTo>
                <a:close/>
                <a:moveTo>
                  <a:pt x="1024" y="348"/>
                </a:moveTo>
                <a:lnTo>
                  <a:pt x="1058" y="348"/>
                </a:lnTo>
                <a:lnTo>
                  <a:pt x="1058" y="352"/>
                </a:lnTo>
                <a:lnTo>
                  <a:pt x="1024" y="352"/>
                </a:lnTo>
                <a:lnTo>
                  <a:pt x="1024" y="348"/>
                </a:lnTo>
                <a:close/>
                <a:moveTo>
                  <a:pt x="1024" y="357"/>
                </a:moveTo>
                <a:lnTo>
                  <a:pt x="1058" y="357"/>
                </a:lnTo>
                <a:lnTo>
                  <a:pt x="1058" y="396"/>
                </a:lnTo>
                <a:lnTo>
                  <a:pt x="1024" y="396"/>
                </a:lnTo>
                <a:lnTo>
                  <a:pt x="1024" y="357"/>
                </a:lnTo>
                <a:close/>
                <a:moveTo>
                  <a:pt x="1024" y="401"/>
                </a:moveTo>
                <a:lnTo>
                  <a:pt x="1058" y="401"/>
                </a:lnTo>
                <a:lnTo>
                  <a:pt x="1058" y="405"/>
                </a:lnTo>
                <a:lnTo>
                  <a:pt x="1024" y="405"/>
                </a:lnTo>
                <a:lnTo>
                  <a:pt x="1024" y="401"/>
                </a:lnTo>
                <a:close/>
                <a:moveTo>
                  <a:pt x="1024" y="410"/>
                </a:moveTo>
                <a:lnTo>
                  <a:pt x="1058" y="410"/>
                </a:lnTo>
                <a:lnTo>
                  <a:pt x="1058" y="450"/>
                </a:lnTo>
                <a:lnTo>
                  <a:pt x="1024" y="450"/>
                </a:lnTo>
                <a:lnTo>
                  <a:pt x="1024" y="410"/>
                </a:lnTo>
                <a:close/>
                <a:moveTo>
                  <a:pt x="1024" y="454"/>
                </a:moveTo>
                <a:lnTo>
                  <a:pt x="1058" y="454"/>
                </a:lnTo>
                <a:lnTo>
                  <a:pt x="1058" y="459"/>
                </a:lnTo>
                <a:lnTo>
                  <a:pt x="1024" y="459"/>
                </a:lnTo>
                <a:lnTo>
                  <a:pt x="1024" y="454"/>
                </a:lnTo>
                <a:close/>
                <a:moveTo>
                  <a:pt x="1024" y="463"/>
                </a:moveTo>
                <a:lnTo>
                  <a:pt x="1058" y="463"/>
                </a:lnTo>
                <a:lnTo>
                  <a:pt x="1058" y="503"/>
                </a:lnTo>
                <a:lnTo>
                  <a:pt x="1024" y="503"/>
                </a:lnTo>
                <a:lnTo>
                  <a:pt x="1024" y="463"/>
                </a:lnTo>
                <a:close/>
                <a:moveTo>
                  <a:pt x="1024" y="507"/>
                </a:moveTo>
                <a:lnTo>
                  <a:pt x="1058" y="507"/>
                </a:lnTo>
                <a:lnTo>
                  <a:pt x="1058" y="512"/>
                </a:lnTo>
                <a:lnTo>
                  <a:pt x="1024" y="512"/>
                </a:lnTo>
                <a:lnTo>
                  <a:pt x="1024" y="507"/>
                </a:lnTo>
                <a:close/>
                <a:moveTo>
                  <a:pt x="1024" y="517"/>
                </a:moveTo>
                <a:lnTo>
                  <a:pt x="1058" y="517"/>
                </a:lnTo>
                <a:lnTo>
                  <a:pt x="1058" y="556"/>
                </a:lnTo>
                <a:lnTo>
                  <a:pt x="1024" y="556"/>
                </a:lnTo>
                <a:lnTo>
                  <a:pt x="1024" y="517"/>
                </a:lnTo>
                <a:close/>
                <a:moveTo>
                  <a:pt x="1024" y="561"/>
                </a:moveTo>
                <a:lnTo>
                  <a:pt x="1058" y="561"/>
                </a:lnTo>
                <a:lnTo>
                  <a:pt x="1058" y="565"/>
                </a:lnTo>
                <a:lnTo>
                  <a:pt x="1024" y="565"/>
                </a:lnTo>
                <a:lnTo>
                  <a:pt x="1024" y="561"/>
                </a:lnTo>
                <a:close/>
                <a:moveTo>
                  <a:pt x="1024" y="570"/>
                </a:moveTo>
                <a:lnTo>
                  <a:pt x="1058" y="570"/>
                </a:lnTo>
                <a:lnTo>
                  <a:pt x="1058" y="609"/>
                </a:lnTo>
                <a:lnTo>
                  <a:pt x="1024" y="609"/>
                </a:lnTo>
                <a:lnTo>
                  <a:pt x="1024" y="570"/>
                </a:lnTo>
                <a:close/>
                <a:moveTo>
                  <a:pt x="1024" y="614"/>
                </a:moveTo>
                <a:lnTo>
                  <a:pt x="1058" y="614"/>
                </a:lnTo>
                <a:lnTo>
                  <a:pt x="1058" y="619"/>
                </a:lnTo>
                <a:lnTo>
                  <a:pt x="1024" y="619"/>
                </a:lnTo>
                <a:lnTo>
                  <a:pt x="1024" y="614"/>
                </a:lnTo>
                <a:close/>
                <a:moveTo>
                  <a:pt x="1024" y="623"/>
                </a:moveTo>
                <a:lnTo>
                  <a:pt x="1058" y="623"/>
                </a:lnTo>
                <a:lnTo>
                  <a:pt x="1058" y="663"/>
                </a:lnTo>
                <a:lnTo>
                  <a:pt x="1024" y="663"/>
                </a:lnTo>
                <a:lnTo>
                  <a:pt x="1024" y="623"/>
                </a:lnTo>
                <a:close/>
                <a:moveTo>
                  <a:pt x="1024" y="667"/>
                </a:moveTo>
                <a:lnTo>
                  <a:pt x="1058" y="667"/>
                </a:lnTo>
                <a:lnTo>
                  <a:pt x="1058" y="672"/>
                </a:lnTo>
                <a:lnTo>
                  <a:pt x="1024" y="672"/>
                </a:lnTo>
                <a:lnTo>
                  <a:pt x="1024" y="667"/>
                </a:lnTo>
                <a:close/>
                <a:moveTo>
                  <a:pt x="1024" y="677"/>
                </a:moveTo>
                <a:lnTo>
                  <a:pt x="1058" y="677"/>
                </a:lnTo>
                <a:lnTo>
                  <a:pt x="1058" y="716"/>
                </a:lnTo>
                <a:lnTo>
                  <a:pt x="1024" y="716"/>
                </a:lnTo>
                <a:lnTo>
                  <a:pt x="1024" y="677"/>
                </a:lnTo>
                <a:close/>
                <a:moveTo>
                  <a:pt x="1024" y="721"/>
                </a:moveTo>
                <a:lnTo>
                  <a:pt x="1058" y="721"/>
                </a:lnTo>
                <a:lnTo>
                  <a:pt x="1058" y="725"/>
                </a:lnTo>
                <a:lnTo>
                  <a:pt x="1024" y="725"/>
                </a:lnTo>
                <a:lnTo>
                  <a:pt x="1024" y="721"/>
                </a:lnTo>
                <a:close/>
                <a:moveTo>
                  <a:pt x="1024" y="730"/>
                </a:moveTo>
                <a:lnTo>
                  <a:pt x="1058" y="730"/>
                </a:lnTo>
                <a:lnTo>
                  <a:pt x="1058" y="743"/>
                </a:lnTo>
                <a:lnTo>
                  <a:pt x="1024" y="743"/>
                </a:lnTo>
                <a:lnTo>
                  <a:pt x="1024" y="730"/>
                </a:lnTo>
                <a:close/>
                <a:moveTo>
                  <a:pt x="802" y="509"/>
                </a:moveTo>
                <a:lnTo>
                  <a:pt x="835" y="509"/>
                </a:lnTo>
                <a:lnTo>
                  <a:pt x="835" y="513"/>
                </a:lnTo>
                <a:lnTo>
                  <a:pt x="802" y="513"/>
                </a:lnTo>
                <a:lnTo>
                  <a:pt x="802" y="509"/>
                </a:lnTo>
                <a:close/>
                <a:moveTo>
                  <a:pt x="802" y="518"/>
                </a:moveTo>
                <a:lnTo>
                  <a:pt x="835" y="518"/>
                </a:lnTo>
                <a:lnTo>
                  <a:pt x="835" y="557"/>
                </a:lnTo>
                <a:lnTo>
                  <a:pt x="802" y="557"/>
                </a:lnTo>
                <a:lnTo>
                  <a:pt x="802" y="518"/>
                </a:lnTo>
                <a:close/>
                <a:moveTo>
                  <a:pt x="802" y="562"/>
                </a:moveTo>
                <a:lnTo>
                  <a:pt x="835" y="562"/>
                </a:lnTo>
                <a:lnTo>
                  <a:pt x="835" y="567"/>
                </a:lnTo>
                <a:lnTo>
                  <a:pt x="802" y="567"/>
                </a:lnTo>
                <a:lnTo>
                  <a:pt x="802" y="562"/>
                </a:lnTo>
                <a:close/>
                <a:moveTo>
                  <a:pt x="802" y="571"/>
                </a:moveTo>
                <a:lnTo>
                  <a:pt x="835" y="571"/>
                </a:lnTo>
                <a:lnTo>
                  <a:pt x="835" y="611"/>
                </a:lnTo>
                <a:lnTo>
                  <a:pt x="802" y="611"/>
                </a:lnTo>
                <a:lnTo>
                  <a:pt x="802" y="571"/>
                </a:lnTo>
                <a:close/>
                <a:moveTo>
                  <a:pt x="802" y="615"/>
                </a:moveTo>
                <a:lnTo>
                  <a:pt x="835" y="615"/>
                </a:lnTo>
                <a:lnTo>
                  <a:pt x="835" y="620"/>
                </a:lnTo>
                <a:lnTo>
                  <a:pt x="802" y="620"/>
                </a:lnTo>
                <a:lnTo>
                  <a:pt x="802" y="615"/>
                </a:lnTo>
                <a:close/>
                <a:moveTo>
                  <a:pt x="802" y="624"/>
                </a:moveTo>
                <a:lnTo>
                  <a:pt x="835" y="624"/>
                </a:lnTo>
                <a:lnTo>
                  <a:pt x="835" y="664"/>
                </a:lnTo>
                <a:lnTo>
                  <a:pt x="802" y="664"/>
                </a:lnTo>
                <a:lnTo>
                  <a:pt x="802" y="624"/>
                </a:lnTo>
                <a:close/>
                <a:moveTo>
                  <a:pt x="802" y="668"/>
                </a:moveTo>
                <a:lnTo>
                  <a:pt x="835" y="668"/>
                </a:lnTo>
                <a:lnTo>
                  <a:pt x="835" y="673"/>
                </a:lnTo>
                <a:lnTo>
                  <a:pt x="802" y="673"/>
                </a:lnTo>
                <a:lnTo>
                  <a:pt x="802" y="668"/>
                </a:lnTo>
                <a:close/>
                <a:moveTo>
                  <a:pt x="802" y="678"/>
                </a:moveTo>
                <a:lnTo>
                  <a:pt x="835" y="678"/>
                </a:lnTo>
                <a:lnTo>
                  <a:pt x="835" y="717"/>
                </a:lnTo>
                <a:lnTo>
                  <a:pt x="802" y="717"/>
                </a:lnTo>
                <a:lnTo>
                  <a:pt x="802" y="678"/>
                </a:lnTo>
                <a:close/>
                <a:moveTo>
                  <a:pt x="802" y="722"/>
                </a:moveTo>
                <a:lnTo>
                  <a:pt x="835" y="722"/>
                </a:lnTo>
                <a:lnTo>
                  <a:pt x="835" y="726"/>
                </a:lnTo>
                <a:lnTo>
                  <a:pt x="802" y="726"/>
                </a:lnTo>
                <a:lnTo>
                  <a:pt x="802" y="722"/>
                </a:lnTo>
                <a:close/>
                <a:moveTo>
                  <a:pt x="802" y="731"/>
                </a:moveTo>
                <a:lnTo>
                  <a:pt x="835" y="731"/>
                </a:lnTo>
                <a:lnTo>
                  <a:pt x="835" y="743"/>
                </a:lnTo>
                <a:lnTo>
                  <a:pt x="802" y="743"/>
                </a:lnTo>
                <a:lnTo>
                  <a:pt x="802" y="731"/>
                </a:lnTo>
                <a:close/>
                <a:moveTo>
                  <a:pt x="1435" y="1042"/>
                </a:moveTo>
                <a:lnTo>
                  <a:pt x="1435" y="1813"/>
                </a:lnTo>
                <a:lnTo>
                  <a:pt x="1416" y="1813"/>
                </a:lnTo>
                <a:lnTo>
                  <a:pt x="1416" y="2089"/>
                </a:lnTo>
                <a:lnTo>
                  <a:pt x="1305" y="2089"/>
                </a:lnTo>
                <a:lnTo>
                  <a:pt x="1305" y="2089"/>
                </a:lnTo>
                <a:lnTo>
                  <a:pt x="1302" y="2080"/>
                </a:lnTo>
                <a:lnTo>
                  <a:pt x="1301" y="2076"/>
                </a:lnTo>
                <a:lnTo>
                  <a:pt x="1301" y="2076"/>
                </a:lnTo>
                <a:lnTo>
                  <a:pt x="1299" y="2067"/>
                </a:lnTo>
                <a:lnTo>
                  <a:pt x="1296" y="2060"/>
                </a:lnTo>
                <a:lnTo>
                  <a:pt x="1295" y="2055"/>
                </a:lnTo>
                <a:lnTo>
                  <a:pt x="1295" y="2055"/>
                </a:lnTo>
                <a:lnTo>
                  <a:pt x="1294" y="2054"/>
                </a:lnTo>
                <a:lnTo>
                  <a:pt x="1293" y="2051"/>
                </a:lnTo>
                <a:lnTo>
                  <a:pt x="1293" y="2048"/>
                </a:lnTo>
                <a:lnTo>
                  <a:pt x="1293" y="2048"/>
                </a:lnTo>
                <a:lnTo>
                  <a:pt x="1294" y="2047"/>
                </a:lnTo>
                <a:lnTo>
                  <a:pt x="1294" y="2044"/>
                </a:lnTo>
                <a:lnTo>
                  <a:pt x="1294" y="2039"/>
                </a:lnTo>
                <a:lnTo>
                  <a:pt x="1292" y="2033"/>
                </a:lnTo>
                <a:lnTo>
                  <a:pt x="1292" y="2033"/>
                </a:lnTo>
                <a:lnTo>
                  <a:pt x="1289" y="2024"/>
                </a:lnTo>
                <a:lnTo>
                  <a:pt x="1288" y="2016"/>
                </a:lnTo>
                <a:lnTo>
                  <a:pt x="1288" y="2009"/>
                </a:lnTo>
                <a:lnTo>
                  <a:pt x="1288" y="2009"/>
                </a:lnTo>
                <a:lnTo>
                  <a:pt x="1302" y="1993"/>
                </a:lnTo>
                <a:lnTo>
                  <a:pt x="1302" y="1993"/>
                </a:lnTo>
                <a:lnTo>
                  <a:pt x="1309" y="1986"/>
                </a:lnTo>
                <a:lnTo>
                  <a:pt x="1318" y="1978"/>
                </a:lnTo>
                <a:lnTo>
                  <a:pt x="1329" y="1970"/>
                </a:lnTo>
                <a:lnTo>
                  <a:pt x="1335" y="1967"/>
                </a:lnTo>
                <a:lnTo>
                  <a:pt x="1340" y="1965"/>
                </a:lnTo>
                <a:lnTo>
                  <a:pt x="1340" y="1965"/>
                </a:lnTo>
                <a:lnTo>
                  <a:pt x="1351" y="1961"/>
                </a:lnTo>
                <a:lnTo>
                  <a:pt x="1357" y="1958"/>
                </a:lnTo>
                <a:lnTo>
                  <a:pt x="1364" y="1954"/>
                </a:lnTo>
                <a:lnTo>
                  <a:pt x="1369" y="1949"/>
                </a:lnTo>
                <a:lnTo>
                  <a:pt x="1374" y="1943"/>
                </a:lnTo>
                <a:lnTo>
                  <a:pt x="1379" y="1935"/>
                </a:lnTo>
                <a:lnTo>
                  <a:pt x="1381" y="1927"/>
                </a:lnTo>
                <a:lnTo>
                  <a:pt x="1381" y="1927"/>
                </a:lnTo>
                <a:lnTo>
                  <a:pt x="1380" y="1902"/>
                </a:lnTo>
                <a:lnTo>
                  <a:pt x="1380" y="1891"/>
                </a:lnTo>
                <a:lnTo>
                  <a:pt x="1380" y="1891"/>
                </a:lnTo>
                <a:lnTo>
                  <a:pt x="1379" y="1886"/>
                </a:lnTo>
                <a:lnTo>
                  <a:pt x="1378" y="1883"/>
                </a:lnTo>
                <a:lnTo>
                  <a:pt x="1375" y="1878"/>
                </a:lnTo>
                <a:lnTo>
                  <a:pt x="1375" y="1878"/>
                </a:lnTo>
                <a:lnTo>
                  <a:pt x="1368" y="1864"/>
                </a:lnTo>
                <a:lnTo>
                  <a:pt x="1365" y="1855"/>
                </a:lnTo>
                <a:lnTo>
                  <a:pt x="1365" y="1855"/>
                </a:lnTo>
                <a:lnTo>
                  <a:pt x="1364" y="1851"/>
                </a:lnTo>
                <a:lnTo>
                  <a:pt x="1361" y="1848"/>
                </a:lnTo>
                <a:lnTo>
                  <a:pt x="1359" y="1846"/>
                </a:lnTo>
                <a:lnTo>
                  <a:pt x="1359" y="1846"/>
                </a:lnTo>
                <a:lnTo>
                  <a:pt x="1357" y="1843"/>
                </a:lnTo>
                <a:lnTo>
                  <a:pt x="1356" y="1841"/>
                </a:lnTo>
                <a:lnTo>
                  <a:pt x="1353" y="1837"/>
                </a:lnTo>
                <a:lnTo>
                  <a:pt x="1353" y="1837"/>
                </a:lnTo>
                <a:lnTo>
                  <a:pt x="1346" y="1830"/>
                </a:lnTo>
                <a:lnTo>
                  <a:pt x="1346" y="1830"/>
                </a:lnTo>
                <a:lnTo>
                  <a:pt x="1339" y="1826"/>
                </a:lnTo>
                <a:lnTo>
                  <a:pt x="1339" y="1826"/>
                </a:lnTo>
                <a:lnTo>
                  <a:pt x="1324" y="1812"/>
                </a:lnTo>
                <a:lnTo>
                  <a:pt x="1324" y="1812"/>
                </a:lnTo>
                <a:lnTo>
                  <a:pt x="1309" y="1796"/>
                </a:lnTo>
                <a:lnTo>
                  <a:pt x="1309" y="1796"/>
                </a:lnTo>
                <a:lnTo>
                  <a:pt x="1305" y="1792"/>
                </a:lnTo>
                <a:lnTo>
                  <a:pt x="1299" y="1789"/>
                </a:lnTo>
                <a:lnTo>
                  <a:pt x="1293" y="1786"/>
                </a:lnTo>
                <a:lnTo>
                  <a:pt x="1293" y="1786"/>
                </a:lnTo>
                <a:lnTo>
                  <a:pt x="1281" y="1778"/>
                </a:lnTo>
                <a:lnTo>
                  <a:pt x="1277" y="1776"/>
                </a:lnTo>
                <a:lnTo>
                  <a:pt x="1273" y="1774"/>
                </a:lnTo>
                <a:lnTo>
                  <a:pt x="1273" y="1774"/>
                </a:lnTo>
                <a:lnTo>
                  <a:pt x="1270" y="1773"/>
                </a:lnTo>
                <a:lnTo>
                  <a:pt x="1267" y="1771"/>
                </a:lnTo>
                <a:lnTo>
                  <a:pt x="1264" y="1769"/>
                </a:lnTo>
                <a:lnTo>
                  <a:pt x="1264" y="1769"/>
                </a:lnTo>
                <a:lnTo>
                  <a:pt x="1262" y="1768"/>
                </a:lnTo>
                <a:lnTo>
                  <a:pt x="1256" y="1766"/>
                </a:lnTo>
                <a:lnTo>
                  <a:pt x="1256" y="1766"/>
                </a:lnTo>
                <a:lnTo>
                  <a:pt x="1255" y="1766"/>
                </a:lnTo>
                <a:lnTo>
                  <a:pt x="1254" y="1764"/>
                </a:lnTo>
                <a:lnTo>
                  <a:pt x="1252" y="1761"/>
                </a:lnTo>
                <a:lnTo>
                  <a:pt x="1252" y="1758"/>
                </a:lnTo>
                <a:lnTo>
                  <a:pt x="1252" y="1758"/>
                </a:lnTo>
                <a:lnTo>
                  <a:pt x="1251" y="1749"/>
                </a:lnTo>
                <a:lnTo>
                  <a:pt x="1250" y="1738"/>
                </a:lnTo>
                <a:lnTo>
                  <a:pt x="1250" y="1738"/>
                </a:lnTo>
                <a:lnTo>
                  <a:pt x="1250" y="1735"/>
                </a:lnTo>
                <a:lnTo>
                  <a:pt x="1251" y="1731"/>
                </a:lnTo>
                <a:lnTo>
                  <a:pt x="1251" y="1729"/>
                </a:lnTo>
                <a:lnTo>
                  <a:pt x="1250" y="1726"/>
                </a:lnTo>
                <a:lnTo>
                  <a:pt x="1248" y="1725"/>
                </a:lnTo>
                <a:lnTo>
                  <a:pt x="1243" y="1724"/>
                </a:lnTo>
                <a:lnTo>
                  <a:pt x="1243" y="1724"/>
                </a:lnTo>
                <a:lnTo>
                  <a:pt x="1240" y="1719"/>
                </a:lnTo>
                <a:lnTo>
                  <a:pt x="1237" y="1717"/>
                </a:lnTo>
                <a:lnTo>
                  <a:pt x="1234" y="1715"/>
                </a:lnTo>
                <a:lnTo>
                  <a:pt x="1228" y="1712"/>
                </a:lnTo>
                <a:lnTo>
                  <a:pt x="1222" y="1711"/>
                </a:lnTo>
                <a:lnTo>
                  <a:pt x="1214" y="1710"/>
                </a:lnTo>
                <a:lnTo>
                  <a:pt x="1205" y="1711"/>
                </a:lnTo>
                <a:lnTo>
                  <a:pt x="1205" y="1711"/>
                </a:lnTo>
                <a:lnTo>
                  <a:pt x="1198" y="1713"/>
                </a:lnTo>
                <a:lnTo>
                  <a:pt x="1193" y="1717"/>
                </a:lnTo>
                <a:lnTo>
                  <a:pt x="1189" y="1722"/>
                </a:lnTo>
                <a:lnTo>
                  <a:pt x="1184" y="1727"/>
                </a:lnTo>
                <a:lnTo>
                  <a:pt x="1182" y="1735"/>
                </a:lnTo>
                <a:lnTo>
                  <a:pt x="1179" y="1745"/>
                </a:lnTo>
                <a:lnTo>
                  <a:pt x="1179" y="1756"/>
                </a:lnTo>
                <a:lnTo>
                  <a:pt x="1179" y="1756"/>
                </a:lnTo>
                <a:lnTo>
                  <a:pt x="1183" y="1768"/>
                </a:lnTo>
                <a:lnTo>
                  <a:pt x="1183" y="1768"/>
                </a:lnTo>
                <a:lnTo>
                  <a:pt x="1179" y="1774"/>
                </a:lnTo>
                <a:lnTo>
                  <a:pt x="1177" y="1780"/>
                </a:lnTo>
                <a:lnTo>
                  <a:pt x="1177" y="1782"/>
                </a:lnTo>
                <a:lnTo>
                  <a:pt x="1178" y="1783"/>
                </a:lnTo>
                <a:lnTo>
                  <a:pt x="1178" y="1783"/>
                </a:lnTo>
                <a:lnTo>
                  <a:pt x="1181" y="1784"/>
                </a:lnTo>
                <a:lnTo>
                  <a:pt x="1185" y="1785"/>
                </a:lnTo>
                <a:lnTo>
                  <a:pt x="1191" y="1786"/>
                </a:lnTo>
                <a:lnTo>
                  <a:pt x="1197" y="1785"/>
                </a:lnTo>
                <a:lnTo>
                  <a:pt x="1199" y="1790"/>
                </a:lnTo>
                <a:lnTo>
                  <a:pt x="1199" y="1795"/>
                </a:lnTo>
                <a:lnTo>
                  <a:pt x="1199" y="1795"/>
                </a:lnTo>
                <a:lnTo>
                  <a:pt x="1200" y="1795"/>
                </a:lnTo>
                <a:lnTo>
                  <a:pt x="1201" y="1796"/>
                </a:lnTo>
                <a:lnTo>
                  <a:pt x="1203" y="1795"/>
                </a:lnTo>
                <a:lnTo>
                  <a:pt x="1205" y="1793"/>
                </a:lnTo>
                <a:lnTo>
                  <a:pt x="1206" y="1797"/>
                </a:lnTo>
                <a:lnTo>
                  <a:pt x="1206" y="1797"/>
                </a:lnTo>
                <a:lnTo>
                  <a:pt x="1205" y="1800"/>
                </a:lnTo>
                <a:lnTo>
                  <a:pt x="1201" y="1807"/>
                </a:lnTo>
                <a:lnTo>
                  <a:pt x="1201" y="1807"/>
                </a:lnTo>
                <a:lnTo>
                  <a:pt x="1200" y="1815"/>
                </a:lnTo>
                <a:lnTo>
                  <a:pt x="1198" y="1822"/>
                </a:lnTo>
                <a:lnTo>
                  <a:pt x="1198" y="1822"/>
                </a:lnTo>
                <a:lnTo>
                  <a:pt x="1196" y="1828"/>
                </a:lnTo>
                <a:lnTo>
                  <a:pt x="1193" y="1832"/>
                </a:lnTo>
                <a:lnTo>
                  <a:pt x="1192" y="1833"/>
                </a:lnTo>
                <a:lnTo>
                  <a:pt x="1190" y="1834"/>
                </a:lnTo>
                <a:lnTo>
                  <a:pt x="1190" y="1834"/>
                </a:lnTo>
                <a:lnTo>
                  <a:pt x="1183" y="1828"/>
                </a:lnTo>
                <a:lnTo>
                  <a:pt x="1178" y="1824"/>
                </a:lnTo>
                <a:lnTo>
                  <a:pt x="1175" y="1819"/>
                </a:lnTo>
                <a:lnTo>
                  <a:pt x="1175" y="1819"/>
                </a:lnTo>
                <a:lnTo>
                  <a:pt x="1167" y="1810"/>
                </a:lnTo>
                <a:lnTo>
                  <a:pt x="1163" y="1805"/>
                </a:lnTo>
                <a:lnTo>
                  <a:pt x="1163" y="1805"/>
                </a:lnTo>
                <a:lnTo>
                  <a:pt x="1163" y="1798"/>
                </a:lnTo>
                <a:lnTo>
                  <a:pt x="1162" y="1793"/>
                </a:lnTo>
                <a:lnTo>
                  <a:pt x="1161" y="1790"/>
                </a:lnTo>
                <a:lnTo>
                  <a:pt x="1161" y="1790"/>
                </a:lnTo>
                <a:lnTo>
                  <a:pt x="1161" y="1784"/>
                </a:lnTo>
                <a:lnTo>
                  <a:pt x="1160" y="1781"/>
                </a:lnTo>
                <a:lnTo>
                  <a:pt x="1155" y="1777"/>
                </a:lnTo>
                <a:lnTo>
                  <a:pt x="1155" y="1777"/>
                </a:lnTo>
                <a:lnTo>
                  <a:pt x="1149" y="1777"/>
                </a:lnTo>
                <a:lnTo>
                  <a:pt x="1148" y="1778"/>
                </a:lnTo>
                <a:lnTo>
                  <a:pt x="1147" y="1780"/>
                </a:lnTo>
                <a:lnTo>
                  <a:pt x="1147" y="1781"/>
                </a:lnTo>
                <a:lnTo>
                  <a:pt x="1147" y="1781"/>
                </a:lnTo>
                <a:lnTo>
                  <a:pt x="1145" y="1781"/>
                </a:lnTo>
                <a:lnTo>
                  <a:pt x="1145" y="1781"/>
                </a:lnTo>
                <a:lnTo>
                  <a:pt x="1145" y="1781"/>
                </a:lnTo>
                <a:lnTo>
                  <a:pt x="1145" y="1780"/>
                </a:lnTo>
                <a:lnTo>
                  <a:pt x="1142" y="1780"/>
                </a:lnTo>
                <a:lnTo>
                  <a:pt x="1142" y="1780"/>
                </a:lnTo>
                <a:lnTo>
                  <a:pt x="1140" y="1780"/>
                </a:lnTo>
                <a:lnTo>
                  <a:pt x="1138" y="1780"/>
                </a:lnTo>
                <a:lnTo>
                  <a:pt x="1138" y="1774"/>
                </a:lnTo>
                <a:lnTo>
                  <a:pt x="1145" y="1774"/>
                </a:lnTo>
                <a:lnTo>
                  <a:pt x="1145" y="1768"/>
                </a:lnTo>
                <a:lnTo>
                  <a:pt x="1138" y="1768"/>
                </a:lnTo>
                <a:lnTo>
                  <a:pt x="1138" y="1738"/>
                </a:lnTo>
                <a:lnTo>
                  <a:pt x="1132" y="1738"/>
                </a:lnTo>
                <a:lnTo>
                  <a:pt x="1132" y="1768"/>
                </a:lnTo>
                <a:lnTo>
                  <a:pt x="1097" y="1768"/>
                </a:lnTo>
                <a:lnTo>
                  <a:pt x="1097" y="1738"/>
                </a:lnTo>
                <a:lnTo>
                  <a:pt x="1091" y="1738"/>
                </a:lnTo>
                <a:lnTo>
                  <a:pt x="1091" y="1768"/>
                </a:lnTo>
                <a:lnTo>
                  <a:pt x="1082" y="1768"/>
                </a:lnTo>
                <a:lnTo>
                  <a:pt x="1082" y="1774"/>
                </a:lnTo>
                <a:lnTo>
                  <a:pt x="1091" y="1774"/>
                </a:lnTo>
                <a:lnTo>
                  <a:pt x="1091" y="1780"/>
                </a:lnTo>
                <a:lnTo>
                  <a:pt x="1082" y="1780"/>
                </a:lnTo>
                <a:lnTo>
                  <a:pt x="1082" y="1785"/>
                </a:lnTo>
                <a:lnTo>
                  <a:pt x="1091" y="1785"/>
                </a:lnTo>
                <a:lnTo>
                  <a:pt x="1091" y="1835"/>
                </a:lnTo>
                <a:lnTo>
                  <a:pt x="1082" y="1835"/>
                </a:lnTo>
                <a:lnTo>
                  <a:pt x="1082" y="1841"/>
                </a:lnTo>
                <a:lnTo>
                  <a:pt x="1091" y="1841"/>
                </a:lnTo>
                <a:lnTo>
                  <a:pt x="1091" y="1846"/>
                </a:lnTo>
                <a:lnTo>
                  <a:pt x="1082" y="1846"/>
                </a:lnTo>
                <a:lnTo>
                  <a:pt x="1082" y="1851"/>
                </a:lnTo>
                <a:lnTo>
                  <a:pt x="1091" y="1851"/>
                </a:lnTo>
                <a:lnTo>
                  <a:pt x="1091" y="1901"/>
                </a:lnTo>
                <a:lnTo>
                  <a:pt x="1082" y="1901"/>
                </a:lnTo>
                <a:lnTo>
                  <a:pt x="1082" y="1907"/>
                </a:lnTo>
                <a:lnTo>
                  <a:pt x="1091" y="1907"/>
                </a:lnTo>
                <a:lnTo>
                  <a:pt x="1091" y="1913"/>
                </a:lnTo>
                <a:lnTo>
                  <a:pt x="1082" y="1913"/>
                </a:lnTo>
                <a:lnTo>
                  <a:pt x="1082" y="1919"/>
                </a:lnTo>
                <a:lnTo>
                  <a:pt x="1091" y="1919"/>
                </a:lnTo>
                <a:lnTo>
                  <a:pt x="1091" y="1968"/>
                </a:lnTo>
                <a:lnTo>
                  <a:pt x="1082" y="1968"/>
                </a:lnTo>
                <a:lnTo>
                  <a:pt x="1082" y="1973"/>
                </a:lnTo>
                <a:lnTo>
                  <a:pt x="1091" y="1973"/>
                </a:lnTo>
                <a:lnTo>
                  <a:pt x="1091" y="1979"/>
                </a:lnTo>
                <a:lnTo>
                  <a:pt x="1082" y="1979"/>
                </a:lnTo>
                <a:lnTo>
                  <a:pt x="1082" y="1981"/>
                </a:lnTo>
                <a:lnTo>
                  <a:pt x="1062" y="1981"/>
                </a:lnTo>
                <a:lnTo>
                  <a:pt x="1062" y="2089"/>
                </a:lnTo>
                <a:lnTo>
                  <a:pt x="981" y="2089"/>
                </a:lnTo>
                <a:lnTo>
                  <a:pt x="981" y="2030"/>
                </a:lnTo>
                <a:lnTo>
                  <a:pt x="958" y="2030"/>
                </a:lnTo>
                <a:lnTo>
                  <a:pt x="958" y="2017"/>
                </a:lnTo>
                <a:lnTo>
                  <a:pt x="964" y="2017"/>
                </a:lnTo>
                <a:lnTo>
                  <a:pt x="964" y="2011"/>
                </a:lnTo>
                <a:lnTo>
                  <a:pt x="958" y="2011"/>
                </a:lnTo>
                <a:lnTo>
                  <a:pt x="958" y="2005"/>
                </a:lnTo>
                <a:lnTo>
                  <a:pt x="964" y="2005"/>
                </a:lnTo>
                <a:lnTo>
                  <a:pt x="964" y="2001"/>
                </a:lnTo>
                <a:lnTo>
                  <a:pt x="958" y="2001"/>
                </a:lnTo>
                <a:lnTo>
                  <a:pt x="958" y="1951"/>
                </a:lnTo>
                <a:lnTo>
                  <a:pt x="964" y="1951"/>
                </a:lnTo>
                <a:lnTo>
                  <a:pt x="964" y="1945"/>
                </a:lnTo>
                <a:lnTo>
                  <a:pt x="958" y="1945"/>
                </a:lnTo>
                <a:lnTo>
                  <a:pt x="958" y="1939"/>
                </a:lnTo>
                <a:lnTo>
                  <a:pt x="964" y="1939"/>
                </a:lnTo>
                <a:lnTo>
                  <a:pt x="964" y="1934"/>
                </a:lnTo>
                <a:lnTo>
                  <a:pt x="958" y="1934"/>
                </a:lnTo>
                <a:lnTo>
                  <a:pt x="958" y="1884"/>
                </a:lnTo>
                <a:lnTo>
                  <a:pt x="964" y="1884"/>
                </a:lnTo>
                <a:lnTo>
                  <a:pt x="964" y="1878"/>
                </a:lnTo>
                <a:lnTo>
                  <a:pt x="958" y="1878"/>
                </a:lnTo>
                <a:lnTo>
                  <a:pt x="958" y="1872"/>
                </a:lnTo>
                <a:lnTo>
                  <a:pt x="964" y="1872"/>
                </a:lnTo>
                <a:lnTo>
                  <a:pt x="964" y="1868"/>
                </a:lnTo>
                <a:lnTo>
                  <a:pt x="958" y="1868"/>
                </a:lnTo>
                <a:lnTo>
                  <a:pt x="958" y="1818"/>
                </a:lnTo>
                <a:lnTo>
                  <a:pt x="964" y="1818"/>
                </a:lnTo>
                <a:lnTo>
                  <a:pt x="964" y="1812"/>
                </a:lnTo>
                <a:lnTo>
                  <a:pt x="958" y="1812"/>
                </a:lnTo>
                <a:lnTo>
                  <a:pt x="958" y="1806"/>
                </a:lnTo>
                <a:lnTo>
                  <a:pt x="964" y="1806"/>
                </a:lnTo>
                <a:lnTo>
                  <a:pt x="964" y="1800"/>
                </a:lnTo>
                <a:lnTo>
                  <a:pt x="958" y="1800"/>
                </a:lnTo>
                <a:lnTo>
                  <a:pt x="958" y="1751"/>
                </a:lnTo>
                <a:lnTo>
                  <a:pt x="964" y="1751"/>
                </a:lnTo>
                <a:lnTo>
                  <a:pt x="964" y="1745"/>
                </a:lnTo>
                <a:lnTo>
                  <a:pt x="958" y="1745"/>
                </a:lnTo>
                <a:lnTo>
                  <a:pt x="958" y="1739"/>
                </a:lnTo>
                <a:lnTo>
                  <a:pt x="964" y="1739"/>
                </a:lnTo>
                <a:lnTo>
                  <a:pt x="964" y="1734"/>
                </a:lnTo>
                <a:lnTo>
                  <a:pt x="958" y="1734"/>
                </a:lnTo>
                <a:lnTo>
                  <a:pt x="958" y="1704"/>
                </a:lnTo>
                <a:lnTo>
                  <a:pt x="951" y="1704"/>
                </a:lnTo>
                <a:lnTo>
                  <a:pt x="951" y="1734"/>
                </a:lnTo>
                <a:lnTo>
                  <a:pt x="918" y="1734"/>
                </a:lnTo>
                <a:lnTo>
                  <a:pt x="918" y="1704"/>
                </a:lnTo>
                <a:lnTo>
                  <a:pt x="912" y="1704"/>
                </a:lnTo>
                <a:lnTo>
                  <a:pt x="912" y="1734"/>
                </a:lnTo>
                <a:lnTo>
                  <a:pt x="903" y="1734"/>
                </a:lnTo>
                <a:lnTo>
                  <a:pt x="903" y="1739"/>
                </a:lnTo>
                <a:lnTo>
                  <a:pt x="912" y="1739"/>
                </a:lnTo>
                <a:lnTo>
                  <a:pt x="912" y="1745"/>
                </a:lnTo>
                <a:lnTo>
                  <a:pt x="903" y="1745"/>
                </a:lnTo>
                <a:lnTo>
                  <a:pt x="903" y="1751"/>
                </a:lnTo>
                <a:lnTo>
                  <a:pt x="912" y="1751"/>
                </a:lnTo>
                <a:lnTo>
                  <a:pt x="912" y="1800"/>
                </a:lnTo>
                <a:lnTo>
                  <a:pt x="903" y="1800"/>
                </a:lnTo>
                <a:lnTo>
                  <a:pt x="903" y="1806"/>
                </a:lnTo>
                <a:lnTo>
                  <a:pt x="912" y="1806"/>
                </a:lnTo>
                <a:lnTo>
                  <a:pt x="912" y="1812"/>
                </a:lnTo>
                <a:lnTo>
                  <a:pt x="903" y="1812"/>
                </a:lnTo>
                <a:lnTo>
                  <a:pt x="903" y="1818"/>
                </a:lnTo>
                <a:lnTo>
                  <a:pt x="912" y="1818"/>
                </a:lnTo>
                <a:lnTo>
                  <a:pt x="912" y="1868"/>
                </a:lnTo>
                <a:lnTo>
                  <a:pt x="903" y="1868"/>
                </a:lnTo>
                <a:lnTo>
                  <a:pt x="903" y="1872"/>
                </a:lnTo>
                <a:lnTo>
                  <a:pt x="912" y="1872"/>
                </a:lnTo>
                <a:lnTo>
                  <a:pt x="912" y="1878"/>
                </a:lnTo>
                <a:lnTo>
                  <a:pt x="903" y="1878"/>
                </a:lnTo>
                <a:lnTo>
                  <a:pt x="903" y="1884"/>
                </a:lnTo>
                <a:lnTo>
                  <a:pt x="912" y="1884"/>
                </a:lnTo>
                <a:lnTo>
                  <a:pt x="912" y="1934"/>
                </a:lnTo>
                <a:lnTo>
                  <a:pt x="903" y="1934"/>
                </a:lnTo>
                <a:lnTo>
                  <a:pt x="903" y="1939"/>
                </a:lnTo>
                <a:lnTo>
                  <a:pt x="912" y="1939"/>
                </a:lnTo>
                <a:lnTo>
                  <a:pt x="912" y="1945"/>
                </a:lnTo>
                <a:lnTo>
                  <a:pt x="903" y="1945"/>
                </a:lnTo>
                <a:lnTo>
                  <a:pt x="903" y="1951"/>
                </a:lnTo>
                <a:lnTo>
                  <a:pt x="912" y="1951"/>
                </a:lnTo>
                <a:lnTo>
                  <a:pt x="912" y="2001"/>
                </a:lnTo>
                <a:lnTo>
                  <a:pt x="903" y="2001"/>
                </a:lnTo>
                <a:lnTo>
                  <a:pt x="903" y="2005"/>
                </a:lnTo>
                <a:lnTo>
                  <a:pt x="912" y="2005"/>
                </a:lnTo>
                <a:lnTo>
                  <a:pt x="912" y="2011"/>
                </a:lnTo>
                <a:lnTo>
                  <a:pt x="903" y="2011"/>
                </a:lnTo>
                <a:lnTo>
                  <a:pt x="903" y="2017"/>
                </a:lnTo>
                <a:lnTo>
                  <a:pt x="912" y="2017"/>
                </a:lnTo>
                <a:lnTo>
                  <a:pt x="912" y="2030"/>
                </a:lnTo>
                <a:lnTo>
                  <a:pt x="877" y="2030"/>
                </a:lnTo>
                <a:lnTo>
                  <a:pt x="877" y="2089"/>
                </a:lnTo>
                <a:lnTo>
                  <a:pt x="781" y="2089"/>
                </a:lnTo>
                <a:lnTo>
                  <a:pt x="781" y="1990"/>
                </a:lnTo>
                <a:lnTo>
                  <a:pt x="755" y="1990"/>
                </a:lnTo>
                <a:lnTo>
                  <a:pt x="755" y="1958"/>
                </a:lnTo>
                <a:lnTo>
                  <a:pt x="761" y="1958"/>
                </a:lnTo>
                <a:lnTo>
                  <a:pt x="761" y="1952"/>
                </a:lnTo>
                <a:lnTo>
                  <a:pt x="755" y="1952"/>
                </a:lnTo>
                <a:lnTo>
                  <a:pt x="755" y="1946"/>
                </a:lnTo>
                <a:lnTo>
                  <a:pt x="761" y="1946"/>
                </a:lnTo>
                <a:lnTo>
                  <a:pt x="761" y="1942"/>
                </a:lnTo>
                <a:lnTo>
                  <a:pt x="755" y="1942"/>
                </a:lnTo>
                <a:lnTo>
                  <a:pt x="755" y="1892"/>
                </a:lnTo>
                <a:lnTo>
                  <a:pt x="761" y="1892"/>
                </a:lnTo>
                <a:lnTo>
                  <a:pt x="761" y="1886"/>
                </a:lnTo>
                <a:lnTo>
                  <a:pt x="755" y="1886"/>
                </a:lnTo>
                <a:lnTo>
                  <a:pt x="755" y="1880"/>
                </a:lnTo>
                <a:lnTo>
                  <a:pt x="761" y="1880"/>
                </a:lnTo>
                <a:lnTo>
                  <a:pt x="761" y="1875"/>
                </a:lnTo>
                <a:lnTo>
                  <a:pt x="755" y="1875"/>
                </a:lnTo>
                <a:lnTo>
                  <a:pt x="755" y="1844"/>
                </a:lnTo>
                <a:lnTo>
                  <a:pt x="750" y="1844"/>
                </a:lnTo>
                <a:lnTo>
                  <a:pt x="750" y="1875"/>
                </a:lnTo>
                <a:lnTo>
                  <a:pt x="715" y="1875"/>
                </a:lnTo>
                <a:lnTo>
                  <a:pt x="715" y="1844"/>
                </a:lnTo>
                <a:lnTo>
                  <a:pt x="709" y="1844"/>
                </a:lnTo>
                <a:lnTo>
                  <a:pt x="709" y="1875"/>
                </a:lnTo>
                <a:lnTo>
                  <a:pt x="700" y="1875"/>
                </a:lnTo>
                <a:lnTo>
                  <a:pt x="700" y="1880"/>
                </a:lnTo>
                <a:lnTo>
                  <a:pt x="709" y="1880"/>
                </a:lnTo>
                <a:lnTo>
                  <a:pt x="709" y="1886"/>
                </a:lnTo>
                <a:lnTo>
                  <a:pt x="700" y="1886"/>
                </a:lnTo>
                <a:lnTo>
                  <a:pt x="700" y="1892"/>
                </a:lnTo>
                <a:lnTo>
                  <a:pt x="709" y="1892"/>
                </a:lnTo>
                <a:lnTo>
                  <a:pt x="709" y="1942"/>
                </a:lnTo>
                <a:lnTo>
                  <a:pt x="700" y="1942"/>
                </a:lnTo>
                <a:lnTo>
                  <a:pt x="700" y="1946"/>
                </a:lnTo>
                <a:lnTo>
                  <a:pt x="709" y="1946"/>
                </a:lnTo>
                <a:lnTo>
                  <a:pt x="709" y="1952"/>
                </a:lnTo>
                <a:lnTo>
                  <a:pt x="700" y="1952"/>
                </a:lnTo>
                <a:lnTo>
                  <a:pt x="700" y="1958"/>
                </a:lnTo>
                <a:lnTo>
                  <a:pt x="709" y="1958"/>
                </a:lnTo>
                <a:lnTo>
                  <a:pt x="709" y="1990"/>
                </a:lnTo>
                <a:lnTo>
                  <a:pt x="677" y="1990"/>
                </a:lnTo>
                <a:lnTo>
                  <a:pt x="677" y="2089"/>
                </a:lnTo>
                <a:lnTo>
                  <a:pt x="540" y="2089"/>
                </a:lnTo>
                <a:lnTo>
                  <a:pt x="540" y="1679"/>
                </a:lnTo>
                <a:lnTo>
                  <a:pt x="648" y="1679"/>
                </a:lnTo>
                <a:lnTo>
                  <a:pt x="679" y="1679"/>
                </a:lnTo>
                <a:lnTo>
                  <a:pt x="679" y="1621"/>
                </a:lnTo>
                <a:lnTo>
                  <a:pt x="770" y="1621"/>
                </a:lnTo>
                <a:lnTo>
                  <a:pt x="770" y="1562"/>
                </a:lnTo>
                <a:lnTo>
                  <a:pt x="854" y="1562"/>
                </a:lnTo>
                <a:lnTo>
                  <a:pt x="854" y="1504"/>
                </a:lnTo>
                <a:lnTo>
                  <a:pt x="930" y="1504"/>
                </a:lnTo>
                <a:lnTo>
                  <a:pt x="930" y="1444"/>
                </a:lnTo>
                <a:lnTo>
                  <a:pt x="865" y="1444"/>
                </a:lnTo>
                <a:lnTo>
                  <a:pt x="865" y="1444"/>
                </a:lnTo>
                <a:lnTo>
                  <a:pt x="867" y="1438"/>
                </a:lnTo>
                <a:lnTo>
                  <a:pt x="867" y="1438"/>
                </a:lnTo>
                <a:lnTo>
                  <a:pt x="867" y="1424"/>
                </a:lnTo>
                <a:lnTo>
                  <a:pt x="867" y="1408"/>
                </a:lnTo>
                <a:lnTo>
                  <a:pt x="890" y="1386"/>
                </a:lnTo>
                <a:lnTo>
                  <a:pt x="890" y="1386"/>
                </a:lnTo>
                <a:lnTo>
                  <a:pt x="892" y="1383"/>
                </a:lnTo>
                <a:lnTo>
                  <a:pt x="893" y="1381"/>
                </a:lnTo>
                <a:lnTo>
                  <a:pt x="894" y="1376"/>
                </a:lnTo>
                <a:lnTo>
                  <a:pt x="894" y="1376"/>
                </a:lnTo>
                <a:lnTo>
                  <a:pt x="894" y="1357"/>
                </a:lnTo>
                <a:lnTo>
                  <a:pt x="896" y="1343"/>
                </a:lnTo>
                <a:lnTo>
                  <a:pt x="899" y="1344"/>
                </a:lnTo>
                <a:lnTo>
                  <a:pt x="904" y="1352"/>
                </a:lnTo>
                <a:lnTo>
                  <a:pt x="904" y="1352"/>
                </a:lnTo>
                <a:lnTo>
                  <a:pt x="907" y="1352"/>
                </a:lnTo>
                <a:lnTo>
                  <a:pt x="909" y="1352"/>
                </a:lnTo>
                <a:lnTo>
                  <a:pt x="911" y="1351"/>
                </a:lnTo>
                <a:lnTo>
                  <a:pt x="911" y="1351"/>
                </a:lnTo>
                <a:lnTo>
                  <a:pt x="912" y="1343"/>
                </a:lnTo>
                <a:lnTo>
                  <a:pt x="914" y="1321"/>
                </a:lnTo>
                <a:lnTo>
                  <a:pt x="914" y="1321"/>
                </a:lnTo>
                <a:lnTo>
                  <a:pt x="914" y="1313"/>
                </a:lnTo>
                <a:lnTo>
                  <a:pt x="913" y="1307"/>
                </a:lnTo>
                <a:lnTo>
                  <a:pt x="912" y="1302"/>
                </a:lnTo>
                <a:lnTo>
                  <a:pt x="912" y="1302"/>
                </a:lnTo>
                <a:lnTo>
                  <a:pt x="907" y="1296"/>
                </a:lnTo>
                <a:lnTo>
                  <a:pt x="904" y="1294"/>
                </a:lnTo>
                <a:lnTo>
                  <a:pt x="901" y="1281"/>
                </a:lnTo>
                <a:lnTo>
                  <a:pt x="901" y="1281"/>
                </a:lnTo>
                <a:lnTo>
                  <a:pt x="900" y="1279"/>
                </a:lnTo>
                <a:lnTo>
                  <a:pt x="899" y="1279"/>
                </a:lnTo>
                <a:lnTo>
                  <a:pt x="897" y="1279"/>
                </a:lnTo>
                <a:lnTo>
                  <a:pt x="897" y="1279"/>
                </a:lnTo>
                <a:lnTo>
                  <a:pt x="897" y="1287"/>
                </a:lnTo>
                <a:lnTo>
                  <a:pt x="892" y="1287"/>
                </a:lnTo>
                <a:lnTo>
                  <a:pt x="892" y="1274"/>
                </a:lnTo>
                <a:lnTo>
                  <a:pt x="892" y="1274"/>
                </a:lnTo>
                <a:lnTo>
                  <a:pt x="890" y="1265"/>
                </a:lnTo>
                <a:lnTo>
                  <a:pt x="889" y="1258"/>
                </a:lnTo>
                <a:lnTo>
                  <a:pt x="886" y="1255"/>
                </a:lnTo>
                <a:lnTo>
                  <a:pt x="885" y="1252"/>
                </a:lnTo>
                <a:lnTo>
                  <a:pt x="885" y="1252"/>
                </a:lnTo>
                <a:lnTo>
                  <a:pt x="879" y="1241"/>
                </a:lnTo>
                <a:lnTo>
                  <a:pt x="877" y="1235"/>
                </a:lnTo>
                <a:lnTo>
                  <a:pt x="877" y="1235"/>
                </a:lnTo>
                <a:lnTo>
                  <a:pt x="872" y="1228"/>
                </a:lnTo>
                <a:lnTo>
                  <a:pt x="868" y="1222"/>
                </a:lnTo>
                <a:lnTo>
                  <a:pt x="863" y="1219"/>
                </a:lnTo>
                <a:lnTo>
                  <a:pt x="863" y="1219"/>
                </a:lnTo>
                <a:lnTo>
                  <a:pt x="864" y="1213"/>
                </a:lnTo>
                <a:lnTo>
                  <a:pt x="864" y="1200"/>
                </a:lnTo>
                <a:lnTo>
                  <a:pt x="864" y="1192"/>
                </a:lnTo>
                <a:lnTo>
                  <a:pt x="863" y="1185"/>
                </a:lnTo>
                <a:lnTo>
                  <a:pt x="861" y="1178"/>
                </a:lnTo>
                <a:lnTo>
                  <a:pt x="856" y="1172"/>
                </a:lnTo>
                <a:lnTo>
                  <a:pt x="856" y="1172"/>
                </a:lnTo>
                <a:lnTo>
                  <a:pt x="853" y="1170"/>
                </a:lnTo>
                <a:lnTo>
                  <a:pt x="848" y="1165"/>
                </a:lnTo>
                <a:lnTo>
                  <a:pt x="841" y="1162"/>
                </a:lnTo>
                <a:lnTo>
                  <a:pt x="834" y="1160"/>
                </a:lnTo>
                <a:lnTo>
                  <a:pt x="825" y="1160"/>
                </a:lnTo>
                <a:lnTo>
                  <a:pt x="820" y="1161"/>
                </a:lnTo>
                <a:lnTo>
                  <a:pt x="816" y="1162"/>
                </a:lnTo>
                <a:lnTo>
                  <a:pt x="810" y="1164"/>
                </a:lnTo>
                <a:lnTo>
                  <a:pt x="805" y="1168"/>
                </a:lnTo>
                <a:lnTo>
                  <a:pt x="799" y="1171"/>
                </a:lnTo>
                <a:lnTo>
                  <a:pt x="795" y="1177"/>
                </a:lnTo>
                <a:lnTo>
                  <a:pt x="795" y="1177"/>
                </a:lnTo>
                <a:lnTo>
                  <a:pt x="787" y="1189"/>
                </a:lnTo>
                <a:lnTo>
                  <a:pt x="785" y="1189"/>
                </a:lnTo>
                <a:lnTo>
                  <a:pt x="785" y="1189"/>
                </a:lnTo>
                <a:lnTo>
                  <a:pt x="781" y="1189"/>
                </a:lnTo>
                <a:lnTo>
                  <a:pt x="769" y="1191"/>
                </a:lnTo>
                <a:lnTo>
                  <a:pt x="762" y="1193"/>
                </a:lnTo>
                <a:lnTo>
                  <a:pt x="754" y="1196"/>
                </a:lnTo>
                <a:lnTo>
                  <a:pt x="746" y="1200"/>
                </a:lnTo>
                <a:lnTo>
                  <a:pt x="738" y="1205"/>
                </a:lnTo>
                <a:lnTo>
                  <a:pt x="738" y="1205"/>
                </a:lnTo>
                <a:lnTo>
                  <a:pt x="723" y="1221"/>
                </a:lnTo>
                <a:lnTo>
                  <a:pt x="716" y="1228"/>
                </a:lnTo>
                <a:lnTo>
                  <a:pt x="710" y="1232"/>
                </a:lnTo>
                <a:lnTo>
                  <a:pt x="710" y="1232"/>
                </a:lnTo>
                <a:lnTo>
                  <a:pt x="700" y="1241"/>
                </a:lnTo>
                <a:lnTo>
                  <a:pt x="694" y="1248"/>
                </a:lnTo>
                <a:lnTo>
                  <a:pt x="677" y="1271"/>
                </a:lnTo>
                <a:lnTo>
                  <a:pt x="677" y="1271"/>
                </a:lnTo>
                <a:lnTo>
                  <a:pt x="677" y="1272"/>
                </a:lnTo>
                <a:lnTo>
                  <a:pt x="674" y="1276"/>
                </a:lnTo>
                <a:lnTo>
                  <a:pt x="674" y="1281"/>
                </a:lnTo>
                <a:lnTo>
                  <a:pt x="675" y="1284"/>
                </a:lnTo>
                <a:lnTo>
                  <a:pt x="677" y="1287"/>
                </a:lnTo>
                <a:lnTo>
                  <a:pt x="677" y="1287"/>
                </a:lnTo>
                <a:lnTo>
                  <a:pt x="692" y="1313"/>
                </a:lnTo>
                <a:lnTo>
                  <a:pt x="692" y="1313"/>
                </a:lnTo>
                <a:lnTo>
                  <a:pt x="704" y="1327"/>
                </a:lnTo>
                <a:lnTo>
                  <a:pt x="725" y="1347"/>
                </a:lnTo>
                <a:lnTo>
                  <a:pt x="725" y="1347"/>
                </a:lnTo>
                <a:lnTo>
                  <a:pt x="732" y="1354"/>
                </a:lnTo>
                <a:lnTo>
                  <a:pt x="736" y="1359"/>
                </a:lnTo>
                <a:lnTo>
                  <a:pt x="736" y="1359"/>
                </a:lnTo>
                <a:lnTo>
                  <a:pt x="738" y="1366"/>
                </a:lnTo>
                <a:lnTo>
                  <a:pt x="741" y="1371"/>
                </a:lnTo>
                <a:lnTo>
                  <a:pt x="744" y="1373"/>
                </a:lnTo>
                <a:lnTo>
                  <a:pt x="744" y="1373"/>
                </a:lnTo>
                <a:lnTo>
                  <a:pt x="744" y="1376"/>
                </a:lnTo>
                <a:lnTo>
                  <a:pt x="744" y="1379"/>
                </a:lnTo>
                <a:lnTo>
                  <a:pt x="741" y="1381"/>
                </a:lnTo>
                <a:lnTo>
                  <a:pt x="741" y="1381"/>
                </a:lnTo>
                <a:lnTo>
                  <a:pt x="740" y="1384"/>
                </a:lnTo>
                <a:lnTo>
                  <a:pt x="740" y="1384"/>
                </a:lnTo>
                <a:lnTo>
                  <a:pt x="735" y="1405"/>
                </a:lnTo>
                <a:lnTo>
                  <a:pt x="731" y="1412"/>
                </a:lnTo>
                <a:lnTo>
                  <a:pt x="731" y="1412"/>
                </a:lnTo>
                <a:lnTo>
                  <a:pt x="730" y="1416"/>
                </a:lnTo>
                <a:lnTo>
                  <a:pt x="730" y="1424"/>
                </a:lnTo>
                <a:lnTo>
                  <a:pt x="730" y="1433"/>
                </a:lnTo>
                <a:lnTo>
                  <a:pt x="731" y="1439"/>
                </a:lnTo>
                <a:lnTo>
                  <a:pt x="733" y="1444"/>
                </a:lnTo>
                <a:lnTo>
                  <a:pt x="540" y="1444"/>
                </a:lnTo>
                <a:lnTo>
                  <a:pt x="540" y="1354"/>
                </a:lnTo>
                <a:lnTo>
                  <a:pt x="518" y="1354"/>
                </a:lnTo>
                <a:lnTo>
                  <a:pt x="518" y="1042"/>
                </a:lnTo>
                <a:lnTo>
                  <a:pt x="1435" y="1042"/>
                </a:lnTo>
                <a:close/>
                <a:moveTo>
                  <a:pt x="750" y="1892"/>
                </a:moveTo>
                <a:lnTo>
                  <a:pt x="750" y="1942"/>
                </a:lnTo>
                <a:lnTo>
                  <a:pt x="715" y="1942"/>
                </a:lnTo>
                <a:lnTo>
                  <a:pt x="715" y="1892"/>
                </a:lnTo>
                <a:lnTo>
                  <a:pt x="750" y="1892"/>
                </a:lnTo>
                <a:close/>
                <a:moveTo>
                  <a:pt x="715" y="1886"/>
                </a:moveTo>
                <a:lnTo>
                  <a:pt x="715" y="1880"/>
                </a:lnTo>
                <a:lnTo>
                  <a:pt x="750" y="1880"/>
                </a:lnTo>
                <a:lnTo>
                  <a:pt x="750" y="1886"/>
                </a:lnTo>
                <a:lnTo>
                  <a:pt x="715" y="1886"/>
                </a:lnTo>
                <a:close/>
                <a:moveTo>
                  <a:pt x="750" y="1946"/>
                </a:moveTo>
                <a:lnTo>
                  <a:pt x="750" y="1952"/>
                </a:lnTo>
                <a:lnTo>
                  <a:pt x="715" y="1952"/>
                </a:lnTo>
                <a:lnTo>
                  <a:pt x="715" y="1946"/>
                </a:lnTo>
                <a:lnTo>
                  <a:pt x="750" y="1946"/>
                </a:lnTo>
                <a:close/>
                <a:moveTo>
                  <a:pt x="750" y="1958"/>
                </a:moveTo>
                <a:lnTo>
                  <a:pt x="750" y="1990"/>
                </a:lnTo>
                <a:lnTo>
                  <a:pt x="715" y="1990"/>
                </a:lnTo>
                <a:lnTo>
                  <a:pt x="715" y="1958"/>
                </a:lnTo>
                <a:lnTo>
                  <a:pt x="750" y="1958"/>
                </a:lnTo>
                <a:close/>
                <a:moveTo>
                  <a:pt x="753" y="1350"/>
                </a:moveTo>
                <a:lnTo>
                  <a:pt x="753" y="1350"/>
                </a:lnTo>
                <a:lnTo>
                  <a:pt x="748" y="1343"/>
                </a:lnTo>
                <a:lnTo>
                  <a:pt x="745" y="1337"/>
                </a:lnTo>
                <a:lnTo>
                  <a:pt x="741" y="1332"/>
                </a:lnTo>
                <a:lnTo>
                  <a:pt x="741" y="1332"/>
                </a:lnTo>
                <a:lnTo>
                  <a:pt x="732" y="1320"/>
                </a:lnTo>
                <a:lnTo>
                  <a:pt x="726" y="1309"/>
                </a:lnTo>
                <a:lnTo>
                  <a:pt x="726" y="1309"/>
                </a:lnTo>
                <a:lnTo>
                  <a:pt x="722" y="1294"/>
                </a:lnTo>
                <a:lnTo>
                  <a:pt x="718" y="1284"/>
                </a:lnTo>
                <a:lnTo>
                  <a:pt x="715" y="1278"/>
                </a:lnTo>
                <a:lnTo>
                  <a:pt x="723" y="1273"/>
                </a:lnTo>
                <a:lnTo>
                  <a:pt x="723" y="1273"/>
                </a:lnTo>
                <a:lnTo>
                  <a:pt x="730" y="1267"/>
                </a:lnTo>
                <a:lnTo>
                  <a:pt x="736" y="1263"/>
                </a:lnTo>
                <a:lnTo>
                  <a:pt x="740" y="1258"/>
                </a:lnTo>
                <a:lnTo>
                  <a:pt x="740" y="1258"/>
                </a:lnTo>
                <a:lnTo>
                  <a:pt x="751" y="1251"/>
                </a:lnTo>
                <a:lnTo>
                  <a:pt x="759" y="1247"/>
                </a:lnTo>
                <a:lnTo>
                  <a:pt x="759" y="1247"/>
                </a:lnTo>
                <a:lnTo>
                  <a:pt x="760" y="1245"/>
                </a:lnTo>
                <a:lnTo>
                  <a:pt x="760" y="1247"/>
                </a:lnTo>
                <a:lnTo>
                  <a:pt x="761" y="1248"/>
                </a:lnTo>
                <a:lnTo>
                  <a:pt x="761" y="1248"/>
                </a:lnTo>
                <a:lnTo>
                  <a:pt x="765" y="1256"/>
                </a:lnTo>
                <a:lnTo>
                  <a:pt x="769" y="1266"/>
                </a:lnTo>
                <a:lnTo>
                  <a:pt x="769" y="1266"/>
                </a:lnTo>
                <a:lnTo>
                  <a:pt x="774" y="1281"/>
                </a:lnTo>
                <a:lnTo>
                  <a:pt x="776" y="1291"/>
                </a:lnTo>
                <a:lnTo>
                  <a:pt x="776" y="1292"/>
                </a:lnTo>
                <a:lnTo>
                  <a:pt x="779" y="1310"/>
                </a:lnTo>
                <a:lnTo>
                  <a:pt x="779" y="1310"/>
                </a:lnTo>
                <a:lnTo>
                  <a:pt x="768" y="1331"/>
                </a:lnTo>
                <a:lnTo>
                  <a:pt x="757" y="1353"/>
                </a:lnTo>
                <a:lnTo>
                  <a:pt x="757" y="1353"/>
                </a:lnTo>
                <a:lnTo>
                  <a:pt x="755" y="1353"/>
                </a:lnTo>
                <a:lnTo>
                  <a:pt x="754" y="1352"/>
                </a:lnTo>
                <a:lnTo>
                  <a:pt x="753" y="1350"/>
                </a:lnTo>
                <a:lnTo>
                  <a:pt x="753" y="1350"/>
                </a:lnTo>
                <a:close/>
                <a:moveTo>
                  <a:pt x="825" y="1395"/>
                </a:moveTo>
                <a:lnTo>
                  <a:pt x="827" y="1403"/>
                </a:lnTo>
                <a:lnTo>
                  <a:pt x="827" y="1406"/>
                </a:lnTo>
                <a:lnTo>
                  <a:pt x="827" y="1406"/>
                </a:lnTo>
                <a:lnTo>
                  <a:pt x="816" y="1417"/>
                </a:lnTo>
                <a:lnTo>
                  <a:pt x="809" y="1424"/>
                </a:lnTo>
                <a:lnTo>
                  <a:pt x="809" y="1424"/>
                </a:lnTo>
                <a:lnTo>
                  <a:pt x="799" y="1424"/>
                </a:lnTo>
                <a:lnTo>
                  <a:pt x="799" y="1424"/>
                </a:lnTo>
                <a:lnTo>
                  <a:pt x="796" y="1423"/>
                </a:lnTo>
                <a:lnTo>
                  <a:pt x="796" y="1422"/>
                </a:lnTo>
                <a:lnTo>
                  <a:pt x="796" y="1415"/>
                </a:lnTo>
                <a:lnTo>
                  <a:pt x="798" y="1412"/>
                </a:lnTo>
                <a:lnTo>
                  <a:pt x="802" y="1405"/>
                </a:lnTo>
                <a:lnTo>
                  <a:pt x="806" y="1398"/>
                </a:lnTo>
                <a:lnTo>
                  <a:pt x="806" y="1398"/>
                </a:lnTo>
                <a:lnTo>
                  <a:pt x="811" y="1393"/>
                </a:lnTo>
                <a:lnTo>
                  <a:pt x="811" y="1393"/>
                </a:lnTo>
                <a:lnTo>
                  <a:pt x="813" y="1389"/>
                </a:lnTo>
                <a:lnTo>
                  <a:pt x="814" y="1383"/>
                </a:lnTo>
                <a:lnTo>
                  <a:pt x="814" y="1383"/>
                </a:lnTo>
                <a:lnTo>
                  <a:pt x="825" y="1373"/>
                </a:lnTo>
                <a:lnTo>
                  <a:pt x="825" y="1373"/>
                </a:lnTo>
                <a:lnTo>
                  <a:pt x="828" y="1368"/>
                </a:lnTo>
                <a:lnTo>
                  <a:pt x="834" y="1373"/>
                </a:lnTo>
                <a:lnTo>
                  <a:pt x="834" y="1373"/>
                </a:lnTo>
                <a:lnTo>
                  <a:pt x="826" y="1393"/>
                </a:lnTo>
                <a:lnTo>
                  <a:pt x="826" y="1393"/>
                </a:lnTo>
                <a:lnTo>
                  <a:pt x="825" y="1395"/>
                </a:lnTo>
                <a:lnTo>
                  <a:pt x="825" y="1395"/>
                </a:lnTo>
                <a:close/>
                <a:moveTo>
                  <a:pt x="834" y="1432"/>
                </a:moveTo>
                <a:lnTo>
                  <a:pt x="833" y="1438"/>
                </a:lnTo>
                <a:lnTo>
                  <a:pt x="833" y="1438"/>
                </a:lnTo>
                <a:lnTo>
                  <a:pt x="832" y="1439"/>
                </a:lnTo>
                <a:lnTo>
                  <a:pt x="832" y="1444"/>
                </a:lnTo>
                <a:lnTo>
                  <a:pt x="816" y="1444"/>
                </a:lnTo>
                <a:lnTo>
                  <a:pt x="816" y="1444"/>
                </a:lnTo>
                <a:lnTo>
                  <a:pt x="834" y="1432"/>
                </a:lnTo>
                <a:lnTo>
                  <a:pt x="834" y="1432"/>
                </a:lnTo>
                <a:close/>
                <a:moveTo>
                  <a:pt x="492" y="1354"/>
                </a:moveTo>
                <a:lnTo>
                  <a:pt x="502" y="1344"/>
                </a:lnTo>
                <a:lnTo>
                  <a:pt x="502" y="1354"/>
                </a:lnTo>
                <a:lnTo>
                  <a:pt x="492" y="1354"/>
                </a:lnTo>
                <a:close/>
                <a:moveTo>
                  <a:pt x="437" y="1047"/>
                </a:moveTo>
                <a:lnTo>
                  <a:pt x="462" y="1074"/>
                </a:lnTo>
                <a:lnTo>
                  <a:pt x="437" y="1099"/>
                </a:lnTo>
                <a:lnTo>
                  <a:pt x="437" y="1047"/>
                </a:lnTo>
                <a:close/>
                <a:moveTo>
                  <a:pt x="502" y="1046"/>
                </a:moveTo>
                <a:lnTo>
                  <a:pt x="502" y="1101"/>
                </a:lnTo>
                <a:lnTo>
                  <a:pt x="475" y="1074"/>
                </a:lnTo>
                <a:lnTo>
                  <a:pt x="502" y="1046"/>
                </a:lnTo>
                <a:close/>
                <a:moveTo>
                  <a:pt x="469" y="1067"/>
                </a:moveTo>
                <a:lnTo>
                  <a:pt x="444" y="1043"/>
                </a:lnTo>
                <a:lnTo>
                  <a:pt x="494" y="1043"/>
                </a:lnTo>
                <a:lnTo>
                  <a:pt x="469" y="1067"/>
                </a:lnTo>
                <a:close/>
                <a:moveTo>
                  <a:pt x="498" y="1109"/>
                </a:moveTo>
                <a:lnTo>
                  <a:pt x="439" y="1109"/>
                </a:lnTo>
                <a:lnTo>
                  <a:pt x="469" y="1080"/>
                </a:lnTo>
                <a:lnTo>
                  <a:pt x="498" y="1109"/>
                </a:lnTo>
                <a:close/>
                <a:moveTo>
                  <a:pt x="494" y="1117"/>
                </a:moveTo>
                <a:lnTo>
                  <a:pt x="469" y="1142"/>
                </a:lnTo>
                <a:lnTo>
                  <a:pt x="444" y="1117"/>
                </a:lnTo>
                <a:lnTo>
                  <a:pt x="494" y="1117"/>
                </a:lnTo>
                <a:close/>
                <a:moveTo>
                  <a:pt x="502" y="1120"/>
                </a:moveTo>
                <a:lnTo>
                  <a:pt x="502" y="1176"/>
                </a:lnTo>
                <a:lnTo>
                  <a:pt x="475" y="1148"/>
                </a:lnTo>
                <a:lnTo>
                  <a:pt x="502" y="1120"/>
                </a:lnTo>
                <a:close/>
                <a:moveTo>
                  <a:pt x="498" y="1183"/>
                </a:moveTo>
                <a:lnTo>
                  <a:pt x="439" y="1183"/>
                </a:lnTo>
                <a:lnTo>
                  <a:pt x="469" y="1154"/>
                </a:lnTo>
                <a:lnTo>
                  <a:pt x="498" y="1183"/>
                </a:lnTo>
                <a:close/>
                <a:moveTo>
                  <a:pt x="494" y="1192"/>
                </a:moveTo>
                <a:lnTo>
                  <a:pt x="469" y="1216"/>
                </a:lnTo>
                <a:lnTo>
                  <a:pt x="444" y="1192"/>
                </a:lnTo>
                <a:lnTo>
                  <a:pt x="494" y="1192"/>
                </a:lnTo>
                <a:close/>
                <a:moveTo>
                  <a:pt x="502" y="1196"/>
                </a:moveTo>
                <a:lnTo>
                  <a:pt x="502" y="1250"/>
                </a:lnTo>
                <a:lnTo>
                  <a:pt x="475" y="1222"/>
                </a:lnTo>
                <a:lnTo>
                  <a:pt x="502" y="1196"/>
                </a:lnTo>
                <a:close/>
                <a:moveTo>
                  <a:pt x="498" y="1258"/>
                </a:moveTo>
                <a:lnTo>
                  <a:pt x="439" y="1258"/>
                </a:lnTo>
                <a:lnTo>
                  <a:pt x="469" y="1229"/>
                </a:lnTo>
                <a:lnTo>
                  <a:pt x="498" y="1258"/>
                </a:lnTo>
                <a:close/>
                <a:moveTo>
                  <a:pt x="494" y="1266"/>
                </a:moveTo>
                <a:lnTo>
                  <a:pt x="469" y="1292"/>
                </a:lnTo>
                <a:lnTo>
                  <a:pt x="444" y="1266"/>
                </a:lnTo>
                <a:lnTo>
                  <a:pt x="494" y="1266"/>
                </a:lnTo>
                <a:close/>
                <a:moveTo>
                  <a:pt x="502" y="1270"/>
                </a:moveTo>
                <a:lnTo>
                  <a:pt x="502" y="1325"/>
                </a:lnTo>
                <a:lnTo>
                  <a:pt x="475" y="1298"/>
                </a:lnTo>
                <a:lnTo>
                  <a:pt x="502" y="1270"/>
                </a:lnTo>
                <a:close/>
                <a:moveTo>
                  <a:pt x="437" y="1123"/>
                </a:moveTo>
                <a:lnTo>
                  <a:pt x="462" y="1148"/>
                </a:lnTo>
                <a:lnTo>
                  <a:pt x="437" y="1174"/>
                </a:lnTo>
                <a:lnTo>
                  <a:pt x="437" y="1123"/>
                </a:lnTo>
                <a:close/>
                <a:moveTo>
                  <a:pt x="437" y="1197"/>
                </a:moveTo>
                <a:lnTo>
                  <a:pt x="462" y="1222"/>
                </a:lnTo>
                <a:lnTo>
                  <a:pt x="437" y="1249"/>
                </a:lnTo>
                <a:lnTo>
                  <a:pt x="437" y="1197"/>
                </a:lnTo>
                <a:close/>
                <a:moveTo>
                  <a:pt x="437" y="1271"/>
                </a:moveTo>
                <a:lnTo>
                  <a:pt x="462" y="1298"/>
                </a:lnTo>
                <a:lnTo>
                  <a:pt x="437" y="1323"/>
                </a:lnTo>
                <a:lnTo>
                  <a:pt x="437" y="1271"/>
                </a:lnTo>
                <a:close/>
                <a:moveTo>
                  <a:pt x="469" y="1303"/>
                </a:moveTo>
                <a:lnTo>
                  <a:pt x="498" y="1332"/>
                </a:lnTo>
                <a:lnTo>
                  <a:pt x="439" y="1332"/>
                </a:lnTo>
                <a:lnTo>
                  <a:pt x="469" y="1303"/>
                </a:lnTo>
                <a:close/>
                <a:moveTo>
                  <a:pt x="494" y="1340"/>
                </a:moveTo>
                <a:lnTo>
                  <a:pt x="480" y="1354"/>
                </a:lnTo>
                <a:lnTo>
                  <a:pt x="458" y="1354"/>
                </a:lnTo>
                <a:lnTo>
                  <a:pt x="444" y="1340"/>
                </a:lnTo>
                <a:lnTo>
                  <a:pt x="494" y="1340"/>
                </a:lnTo>
                <a:close/>
                <a:moveTo>
                  <a:pt x="437" y="1346"/>
                </a:moveTo>
                <a:lnTo>
                  <a:pt x="445" y="1354"/>
                </a:lnTo>
                <a:lnTo>
                  <a:pt x="437" y="1354"/>
                </a:lnTo>
                <a:lnTo>
                  <a:pt x="437" y="1346"/>
                </a:lnTo>
                <a:close/>
                <a:moveTo>
                  <a:pt x="636" y="3194"/>
                </a:moveTo>
                <a:lnTo>
                  <a:pt x="636" y="2984"/>
                </a:lnTo>
                <a:lnTo>
                  <a:pt x="840" y="2984"/>
                </a:lnTo>
                <a:lnTo>
                  <a:pt x="840" y="2925"/>
                </a:lnTo>
                <a:lnTo>
                  <a:pt x="636" y="2925"/>
                </a:lnTo>
                <a:lnTo>
                  <a:pt x="636" y="2661"/>
                </a:lnTo>
                <a:lnTo>
                  <a:pt x="840" y="2661"/>
                </a:lnTo>
                <a:lnTo>
                  <a:pt x="840" y="2601"/>
                </a:lnTo>
                <a:lnTo>
                  <a:pt x="636" y="2601"/>
                </a:lnTo>
                <a:lnTo>
                  <a:pt x="636" y="2394"/>
                </a:lnTo>
                <a:lnTo>
                  <a:pt x="912" y="2394"/>
                </a:lnTo>
                <a:lnTo>
                  <a:pt x="912" y="2394"/>
                </a:lnTo>
                <a:lnTo>
                  <a:pt x="918" y="2394"/>
                </a:lnTo>
                <a:lnTo>
                  <a:pt x="918" y="2394"/>
                </a:lnTo>
                <a:lnTo>
                  <a:pt x="922" y="2394"/>
                </a:lnTo>
                <a:lnTo>
                  <a:pt x="922" y="3194"/>
                </a:lnTo>
                <a:lnTo>
                  <a:pt x="636" y="3194"/>
                </a:lnTo>
                <a:close/>
                <a:moveTo>
                  <a:pt x="1117" y="3194"/>
                </a:moveTo>
                <a:lnTo>
                  <a:pt x="1117" y="3194"/>
                </a:lnTo>
                <a:lnTo>
                  <a:pt x="1116" y="3189"/>
                </a:lnTo>
                <a:lnTo>
                  <a:pt x="1115" y="3178"/>
                </a:lnTo>
                <a:lnTo>
                  <a:pt x="1115" y="3178"/>
                </a:lnTo>
                <a:lnTo>
                  <a:pt x="1116" y="3176"/>
                </a:lnTo>
                <a:lnTo>
                  <a:pt x="1115" y="3170"/>
                </a:lnTo>
                <a:lnTo>
                  <a:pt x="1115" y="3170"/>
                </a:lnTo>
                <a:lnTo>
                  <a:pt x="1113" y="3161"/>
                </a:lnTo>
                <a:lnTo>
                  <a:pt x="1113" y="3150"/>
                </a:lnTo>
                <a:lnTo>
                  <a:pt x="1113" y="3150"/>
                </a:lnTo>
                <a:lnTo>
                  <a:pt x="1116" y="3133"/>
                </a:lnTo>
                <a:lnTo>
                  <a:pt x="1118" y="3111"/>
                </a:lnTo>
                <a:lnTo>
                  <a:pt x="1118" y="3111"/>
                </a:lnTo>
                <a:lnTo>
                  <a:pt x="1121" y="3105"/>
                </a:lnTo>
                <a:lnTo>
                  <a:pt x="1124" y="3096"/>
                </a:lnTo>
                <a:lnTo>
                  <a:pt x="1130" y="3082"/>
                </a:lnTo>
                <a:lnTo>
                  <a:pt x="1130" y="3082"/>
                </a:lnTo>
                <a:lnTo>
                  <a:pt x="1139" y="3060"/>
                </a:lnTo>
                <a:lnTo>
                  <a:pt x="1139" y="3060"/>
                </a:lnTo>
                <a:lnTo>
                  <a:pt x="1140" y="3060"/>
                </a:lnTo>
                <a:lnTo>
                  <a:pt x="1142" y="3062"/>
                </a:lnTo>
                <a:lnTo>
                  <a:pt x="1142" y="3062"/>
                </a:lnTo>
                <a:lnTo>
                  <a:pt x="1150" y="3075"/>
                </a:lnTo>
                <a:lnTo>
                  <a:pt x="1156" y="3083"/>
                </a:lnTo>
                <a:lnTo>
                  <a:pt x="1161" y="3089"/>
                </a:lnTo>
                <a:lnTo>
                  <a:pt x="1161" y="3089"/>
                </a:lnTo>
                <a:lnTo>
                  <a:pt x="1169" y="3103"/>
                </a:lnTo>
                <a:lnTo>
                  <a:pt x="1174" y="3112"/>
                </a:lnTo>
                <a:lnTo>
                  <a:pt x="1176" y="3120"/>
                </a:lnTo>
                <a:lnTo>
                  <a:pt x="1176" y="3120"/>
                </a:lnTo>
                <a:lnTo>
                  <a:pt x="1181" y="3132"/>
                </a:lnTo>
                <a:lnTo>
                  <a:pt x="1186" y="3148"/>
                </a:lnTo>
                <a:lnTo>
                  <a:pt x="1194" y="3166"/>
                </a:lnTo>
                <a:lnTo>
                  <a:pt x="1194" y="3166"/>
                </a:lnTo>
                <a:lnTo>
                  <a:pt x="1200" y="3176"/>
                </a:lnTo>
                <a:lnTo>
                  <a:pt x="1200" y="3176"/>
                </a:lnTo>
                <a:lnTo>
                  <a:pt x="1204" y="3180"/>
                </a:lnTo>
                <a:lnTo>
                  <a:pt x="1208" y="3185"/>
                </a:lnTo>
                <a:lnTo>
                  <a:pt x="1208" y="3185"/>
                </a:lnTo>
                <a:lnTo>
                  <a:pt x="1212" y="3188"/>
                </a:lnTo>
                <a:lnTo>
                  <a:pt x="1213" y="3191"/>
                </a:lnTo>
                <a:lnTo>
                  <a:pt x="1213" y="3191"/>
                </a:lnTo>
                <a:lnTo>
                  <a:pt x="1213" y="3194"/>
                </a:lnTo>
                <a:lnTo>
                  <a:pt x="1117" y="3194"/>
                </a:lnTo>
                <a:close/>
                <a:moveTo>
                  <a:pt x="1364" y="3823"/>
                </a:moveTo>
                <a:lnTo>
                  <a:pt x="1274" y="3943"/>
                </a:lnTo>
                <a:lnTo>
                  <a:pt x="1274" y="3943"/>
                </a:lnTo>
                <a:lnTo>
                  <a:pt x="1274" y="3943"/>
                </a:lnTo>
                <a:lnTo>
                  <a:pt x="1274" y="3943"/>
                </a:lnTo>
                <a:lnTo>
                  <a:pt x="1266" y="3944"/>
                </a:lnTo>
                <a:lnTo>
                  <a:pt x="1258" y="3946"/>
                </a:lnTo>
                <a:lnTo>
                  <a:pt x="1255" y="3948"/>
                </a:lnTo>
                <a:lnTo>
                  <a:pt x="1251" y="3952"/>
                </a:lnTo>
                <a:lnTo>
                  <a:pt x="1248" y="3955"/>
                </a:lnTo>
                <a:lnTo>
                  <a:pt x="1247" y="3961"/>
                </a:lnTo>
                <a:lnTo>
                  <a:pt x="1247" y="3961"/>
                </a:lnTo>
                <a:lnTo>
                  <a:pt x="1215" y="3978"/>
                </a:lnTo>
                <a:lnTo>
                  <a:pt x="1200" y="3988"/>
                </a:lnTo>
                <a:lnTo>
                  <a:pt x="1190" y="3996"/>
                </a:lnTo>
                <a:lnTo>
                  <a:pt x="1190" y="3996"/>
                </a:lnTo>
                <a:lnTo>
                  <a:pt x="1188" y="3999"/>
                </a:lnTo>
                <a:lnTo>
                  <a:pt x="1185" y="4003"/>
                </a:lnTo>
                <a:lnTo>
                  <a:pt x="1185" y="4003"/>
                </a:lnTo>
                <a:lnTo>
                  <a:pt x="1182" y="4007"/>
                </a:lnTo>
                <a:lnTo>
                  <a:pt x="1178" y="4013"/>
                </a:lnTo>
                <a:lnTo>
                  <a:pt x="1172" y="4028"/>
                </a:lnTo>
                <a:lnTo>
                  <a:pt x="1168" y="4044"/>
                </a:lnTo>
                <a:lnTo>
                  <a:pt x="1163" y="4063"/>
                </a:lnTo>
                <a:lnTo>
                  <a:pt x="1154" y="4063"/>
                </a:lnTo>
                <a:lnTo>
                  <a:pt x="1124" y="4065"/>
                </a:lnTo>
                <a:lnTo>
                  <a:pt x="1124" y="3823"/>
                </a:lnTo>
                <a:lnTo>
                  <a:pt x="1364" y="3823"/>
                </a:lnTo>
                <a:close/>
              </a:path>
            </a:pathLst>
          </a:custGeom>
          <a:solidFill>
            <a:schemeClr val="tx1"/>
          </a:solidFill>
          <a:ln>
            <a:noFill/>
          </a:ln>
          <a:effectLst>
            <a:outerShdw algn="t" blurRad="190500" dir="5400000" dist="381000" rotWithShape="0">
              <a:prstClr val="black">
                <a:alpha val="30000"/>
              </a:prstClr>
            </a:outerShdw>
          </a:effectLst>
        </p:spPr>
        <p:txBody>
          <a:bodyPr anchor="t" anchorCtr="0" bIns="45720" compatLnSpc="1" lIns="91440" numCol="1" rIns="91440" tIns="45720" vert="horz" wrap="square"/>
          <a:lstStyle/>
          <a:p>
            <a:endParaRPr altLang="en-US" lang="ko-K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Pie chart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D0417982-04A2-4E1B-B13C-B66AA0555D3F}" type="slidenum">
              <a:rPr altLang="en-US" lang="ko-KR" smtClean="0"/>
              <a:t>10</a:t>
            </a:fld>
          </a:p>
        </p:txBody>
      </p:sp>
      <p:sp>
        <p:nvSpPr>
          <p:cNvPr id="4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pic>
        <p:nvPicPr>
          <p:cNvPr descr="C:\Users\Jobora\Desktop\아이디어 또는 건설 소스\7977519_lel.png" id="5122"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3127284" y="1480502"/>
            <a:ext cx="2133195" cy="2956610"/>
          </a:xfrm>
          <a:prstGeom prst="rect">
            <a:avLst/>
          </a:prstGeom>
          <a:noFill/>
          <a:extLst>
            <a:ext uri="{909E8E84-426E-40DD-AFC4-6F175D3DCCD1}">
              <a14:hiddenFill>
                <a:solidFill>
                  <a:srgbClr val="FFFFFF"/>
                </a:solidFill>
              </a14:hiddenFill>
            </a:ext>
          </a:extLst>
        </p:spPr>
      </p:pic>
      <p:graphicFrame>
        <p:nvGraphicFramePr>
          <p:cNvPr id="53" name="차트 52"/>
          <p:cNvGraphicFramePr/>
          <p:nvPr/>
        </p:nvGraphicFramePr>
        <p:xfrm>
          <a:off x="3120981" y="2252663"/>
          <a:ext cx="2152442" cy="2181588"/>
        </p:xfrm>
        <a:graphic>
          <a:graphicData uri="http://schemas.openxmlformats.org/drawingml/2006/chart">
            <c:chart xmlns:c="http://schemas.openxmlformats.org/drawingml/2006/chart" r:id="rId3"/>
          </a:graphicData>
        </a:graphic>
      </p:graphicFrame>
      <p:pic>
        <p:nvPicPr>
          <p:cNvPr descr="C:\Users\Jobora\Desktop\비즈니스 소스\15293466_lel.png" id="6" name="Picture 2"/>
          <p:cNvPicPr>
            <a:picLocks noChangeArrowheads="1" noChangeAspect="1"/>
          </p:cNvPicPr>
          <p:nvPr/>
        </p:nvPicPr>
        <p:blipFill>
          <a:blip r:embed="rId4">
            <a:extLst>
              <a:ext uri="{28A0092B-C50C-407E-A947-70E740481C1C}">
                <a14:useLocalDpi val="0"/>
              </a:ext>
            </a:extLst>
          </a:blip>
          <a:stretch>
            <a:fillRect/>
          </a:stretch>
        </p:blipFill>
        <p:spPr bwMode="auto">
          <a:xfrm>
            <a:off x="7108189" y="1492475"/>
            <a:ext cx="1922721" cy="2969454"/>
          </a:xfrm>
          <a:prstGeom prst="rect">
            <a:avLst/>
          </a:prstGeom>
          <a:noFill/>
          <a:effectLst/>
          <a:extLst>
            <a:ext uri="{909E8E84-426E-40DD-AFC4-6F175D3DCCD1}">
              <a14:hiddenFill>
                <a:solidFill>
                  <a:srgbClr val="FFFFFF"/>
                </a:solidFill>
              </a14:hiddenFill>
            </a:ext>
          </a:extLst>
        </p:spPr>
      </p:pic>
      <p:graphicFrame>
        <p:nvGraphicFramePr>
          <p:cNvPr id="7" name="차트 6"/>
          <p:cNvGraphicFramePr/>
          <p:nvPr/>
        </p:nvGraphicFramePr>
        <p:xfrm>
          <a:off x="7120873" y="2071281"/>
          <a:ext cx="1706042" cy="1729143"/>
        </p:xfrm>
        <a:graphic>
          <a:graphicData uri="http://schemas.openxmlformats.org/drawingml/2006/chart">
            <c:chart xmlns:c="http://schemas.openxmlformats.org/drawingml/2006/chart" r:id="rId5"/>
          </a:graphicData>
        </a:graphic>
      </p:graphicFrame>
      <p:pic>
        <p:nvPicPr>
          <p:cNvPr descr="C:\Users\Jobora\Desktop\아이디어 또는 건설 소스\7977519_lel-시침.png" id="5124" name="Picture 4"/>
          <p:cNvPicPr>
            <a:picLocks noChangeArrowheads="1" noChangeAspect="1"/>
          </p:cNvPicPr>
          <p:nvPr/>
        </p:nvPicPr>
        <p:blipFill>
          <a:blip r:embed="rId6">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bwMode="auto">
          <a:xfrm rot="19493702">
            <a:off x="4241740" y="3231078"/>
            <a:ext cx="159218" cy="597066"/>
          </a:xfrm>
          <a:prstGeom prst="rect">
            <a:avLst/>
          </a:prstGeom>
          <a:noFill/>
          <a:extLst>
            <a:ext uri="{909E8E84-426E-40DD-AFC4-6F175D3DCCD1}">
              <a14:hiddenFill>
                <a:solidFill>
                  <a:srgbClr val="FFFFFF"/>
                </a:solidFill>
              </a14:hiddenFill>
            </a:ext>
          </a:extLst>
        </p:spPr>
      </p:pic>
      <p:pic>
        <p:nvPicPr>
          <p:cNvPr descr="C:\Users\Jobora\Desktop\아이디어 또는 건설 소스\7977519_lel-분침.png" id="5123" name="Picture 3"/>
          <p:cNvPicPr>
            <a:picLocks noChangeArrowheads="1" noChangeAspect="1"/>
          </p:cNvPicPr>
          <p:nvPr/>
        </p:nvPicPr>
        <p:blipFill>
          <a:blip r:embed="rId7">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bwMode="auto">
          <a:xfrm>
            <a:off x="4116395" y="2423770"/>
            <a:ext cx="159218" cy="1002821"/>
          </a:xfrm>
          <a:prstGeom prst="rect">
            <a:avLst/>
          </a:prstGeom>
          <a:noFill/>
          <a:extLst>
            <a:ext uri="{909E8E84-426E-40DD-AFC4-6F175D3DCCD1}">
              <a14:hiddenFill>
                <a:solidFill>
                  <a:srgbClr val="FFFFFF"/>
                </a:solidFill>
              </a14:hiddenFill>
            </a:ext>
          </a:extLst>
        </p:spPr>
      </p:pic>
      <p:grpSp>
        <p:nvGrpSpPr>
          <p:cNvPr id="3" name="그룹 2"/>
          <p:cNvGrpSpPr/>
          <p:nvPr/>
        </p:nvGrpSpPr>
        <p:grpSpPr>
          <a:xfrm>
            <a:off x="2565913" y="4725145"/>
            <a:ext cx="3250174" cy="1512168"/>
            <a:chOff x="1891316" y="1925541"/>
            <a:chExt cx="2520280" cy="3888432"/>
          </a:xfrm>
        </p:grpSpPr>
        <p:sp>
          <p:nvSpPr>
            <p:cNvPr id="13" name="직사각형 12"/>
            <p:cNvSpPr/>
            <p:nvPr/>
          </p:nvSpPr>
          <p:spPr>
            <a:xfrm>
              <a:off x="1891316"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14" name="오각형 13"/>
            <p:cNvSpPr/>
            <p:nvPr/>
          </p:nvSpPr>
          <p:spPr>
            <a:xfrm rot="5400000">
              <a:off x="2179347"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16" name="그룹 15"/>
          <p:cNvGrpSpPr/>
          <p:nvPr/>
        </p:nvGrpSpPr>
        <p:grpSpPr>
          <a:xfrm>
            <a:off x="6375913" y="4725145"/>
            <a:ext cx="3250174" cy="1512168"/>
            <a:chOff x="1891316" y="1925541"/>
            <a:chExt cx="2520280" cy="3888432"/>
          </a:xfrm>
        </p:grpSpPr>
        <p:sp>
          <p:nvSpPr>
            <p:cNvPr id="17" name="직사각형 16"/>
            <p:cNvSpPr/>
            <p:nvPr/>
          </p:nvSpPr>
          <p:spPr>
            <a:xfrm>
              <a:off x="1891316"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18" name="오각형 17"/>
            <p:cNvSpPr/>
            <p:nvPr/>
          </p:nvSpPr>
          <p:spPr>
            <a:xfrm rot="5400000">
              <a:off x="2179347"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20" name="Rectangle 3"/>
          <p:cNvSpPr txBox="1">
            <a:spLocks noChangeArrowheads="1"/>
          </p:cNvSpPr>
          <p:nvPr/>
        </p:nvSpPr>
        <p:spPr bwMode="auto">
          <a:xfrm>
            <a:off x="2596417" y="4870202"/>
            <a:ext cx="318916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EYE-CATCHING VISUAL</a:t>
            </a:r>
          </a:p>
        </p:txBody>
      </p:sp>
      <p:sp>
        <p:nvSpPr>
          <p:cNvPr id="22" name="Rectangle 3"/>
          <p:cNvSpPr txBox="1">
            <a:spLocks noChangeArrowheads="1"/>
          </p:cNvSpPr>
          <p:nvPr/>
        </p:nvSpPr>
        <p:spPr bwMode="auto">
          <a:xfrm>
            <a:off x="2821450" y="5676899"/>
            <a:ext cx="2739098"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 </a:t>
            </a:r>
          </a:p>
        </p:txBody>
      </p:sp>
      <p:sp>
        <p:nvSpPr>
          <p:cNvPr id="23" name="Rectangle 3"/>
          <p:cNvSpPr txBox="1">
            <a:spLocks noChangeArrowheads="1"/>
          </p:cNvSpPr>
          <p:nvPr/>
        </p:nvSpPr>
        <p:spPr bwMode="auto">
          <a:xfrm>
            <a:off x="6406418" y="4870202"/>
            <a:ext cx="318916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CONTEMPORARY COLORS</a:t>
            </a:r>
          </a:p>
        </p:txBody>
      </p:sp>
      <p:sp>
        <p:nvSpPr>
          <p:cNvPr id="24" name="Rectangle 3"/>
          <p:cNvSpPr txBox="1">
            <a:spLocks noChangeArrowheads="1"/>
          </p:cNvSpPr>
          <p:nvPr/>
        </p:nvSpPr>
        <p:spPr bwMode="auto">
          <a:xfrm>
            <a:off x="6631450" y="5676899"/>
            <a:ext cx="2739098"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 </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Jobora\Desktop\아이디어 또는 건설 소스\13381954_lel.png" id="96" name="Picture 5"/>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3940" l="3655" r="3655" t="33086"/>
          <a:stretch>
            <a:fillRect/>
          </a:stretch>
        </p:blipFill>
        <p:spPr bwMode="auto">
          <a:xfrm>
            <a:off x="1952010" y="2837567"/>
            <a:ext cx="3851082" cy="1746287"/>
          </a:xfrm>
          <a:prstGeom prst="rect">
            <a:avLst/>
          </a:prstGeom>
          <a:noFill/>
          <a:extLst>
            <a:ext uri="{909E8E84-426E-40DD-AFC4-6F175D3DCCD1}">
              <a14:hiddenFill>
                <a:solidFill>
                  <a:srgbClr val="FFFFFF"/>
                </a:solidFill>
              </a14:hiddenFill>
            </a:ext>
          </a:extLst>
        </p:spPr>
      </p:pic>
      <p:grpSp>
        <p:nvGrpSpPr>
          <p:cNvPr id="90" name="그룹 89"/>
          <p:cNvGrpSpPr/>
          <p:nvPr/>
        </p:nvGrpSpPr>
        <p:grpSpPr>
          <a:xfrm>
            <a:off x="6265168" y="1677123"/>
            <a:ext cx="4050629" cy="499278"/>
            <a:chOff x="1703512" y="1764178"/>
            <a:chExt cx="4455693" cy="604127"/>
          </a:xfrm>
          <a:solidFill>
            <a:schemeClr val="tx1"/>
          </a:solidFill>
        </p:grpSpPr>
        <p:sp>
          <p:nvSpPr>
            <p:cNvPr id="91" name="Freeform 9"/>
            <p:cNvSpPr/>
            <p:nvPr/>
          </p:nvSpPr>
          <p:spPr bwMode="auto">
            <a:xfrm flipH="1">
              <a:off x="5520065" y="1914006"/>
              <a:ext cx="639140" cy="454299"/>
            </a:xfrm>
            <a:custGeom>
              <a:rect b="b" l="l" r="r" t="t"/>
              <a:pathLst>
                <a:path h="375453" w="1175172">
                  <a:moveTo>
                    <a:pt x="0" y="0"/>
                  </a:moveTo>
                  <a:lnTo>
                    <a:pt x="380534" y="0"/>
                  </a:lnTo>
                  <a:lnTo>
                    <a:pt x="1175172" y="0"/>
                  </a:lnTo>
                  <a:lnTo>
                    <a:pt x="1175172" y="375453"/>
                  </a:lnTo>
                  <a:lnTo>
                    <a:pt x="380534" y="375453"/>
                  </a:lnTo>
                  <a:lnTo>
                    <a:pt x="0" y="375453"/>
                  </a:lnTo>
                  <a:lnTo>
                    <a:pt x="161544" y="18772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sp>
          <p:nvSpPr>
            <p:cNvPr id="92" name="Freeform 9"/>
            <p:cNvSpPr/>
            <p:nvPr/>
          </p:nvSpPr>
          <p:spPr bwMode="auto">
            <a:xfrm>
              <a:off x="1703512" y="1914006"/>
              <a:ext cx="639140" cy="454299"/>
            </a:xfrm>
            <a:custGeom>
              <a:rect b="b" l="l" r="r" t="t"/>
              <a:pathLst>
                <a:path h="375453" w="1175172">
                  <a:moveTo>
                    <a:pt x="0" y="0"/>
                  </a:moveTo>
                  <a:lnTo>
                    <a:pt x="380534" y="0"/>
                  </a:lnTo>
                  <a:lnTo>
                    <a:pt x="1175172" y="0"/>
                  </a:lnTo>
                  <a:lnTo>
                    <a:pt x="1175172" y="375453"/>
                  </a:lnTo>
                  <a:lnTo>
                    <a:pt x="380534" y="375453"/>
                  </a:lnTo>
                  <a:lnTo>
                    <a:pt x="0" y="375453"/>
                  </a:lnTo>
                  <a:lnTo>
                    <a:pt x="161544" y="18772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sp>
          <p:nvSpPr>
            <p:cNvPr id="93" name="직각 삼각형 92"/>
            <p:cNvSpPr/>
            <p:nvPr/>
          </p:nvSpPr>
          <p:spPr>
            <a:xfrm flipV="1">
              <a:off x="5520064" y="2218475"/>
              <a:ext cx="320359" cy="149828"/>
            </a:xfrm>
            <a:prstGeom prst="rtTriangle">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94" name="직각 삼각형 93"/>
            <p:cNvSpPr/>
            <p:nvPr/>
          </p:nvSpPr>
          <p:spPr>
            <a:xfrm flipH="1" flipV="1">
              <a:off x="2022292" y="2218475"/>
              <a:ext cx="320360" cy="149828"/>
            </a:xfrm>
            <a:prstGeom prst="rtTriangle">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95" name="Freeform 9"/>
            <p:cNvSpPr/>
            <p:nvPr/>
          </p:nvSpPr>
          <p:spPr bwMode="auto">
            <a:xfrm>
              <a:off x="2022292" y="1764178"/>
              <a:ext cx="3818132" cy="45429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grpSp>
      <p:grpSp>
        <p:nvGrpSpPr>
          <p:cNvPr id="55" name="그룹 54"/>
          <p:cNvGrpSpPr/>
          <p:nvPr/>
        </p:nvGrpSpPr>
        <p:grpSpPr>
          <a:xfrm>
            <a:off x="1852237" y="1677123"/>
            <a:ext cx="4050629" cy="499278"/>
            <a:chOff x="1703512" y="1764178"/>
            <a:chExt cx="4455693" cy="604127"/>
          </a:xfrm>
          <a:solidFill>
            <a:schemeClr val="tx1"/>
          </a:solidFill>
        </p:grpSpPr>
        <p:sp>
          <p:nvSpPr>
            <p:cNvPr id="83" name="Freeform 9"/>
            <p:cNvSpPr/>
            <p:nvPr/>
          </p:nvSpPr>
          <p:spPr bwMode="auto">
            <a:xfrm flipH="1">
              <a:off x="5520065" y="1914006"/>
              <a:ext cx="639140" cy="454299"/>
            </a:xfrm>
            <a:custGeom>
              <a:rect b="b" l="l" r="r" t="t"/>
              <a:pathLst>
                <a:path h="375453" w="1175172">
                  <a:moveTo>
                    <a:pt x="0" y="0"/>
                  </a:moveTo>
                  <a:lnTo>
                    <a:pt x="380534" y="0"/>
                  </a:lnTo>
                  <a:lnTo>
                    <a:pt x="1175172" y="0"/>
                  </a:lnTo>
                  <a:lnTo>
                    <a:pt x="1175172" y="375453"/>
                  </a:lnTo>
                  <a:lnTo>
                    <a:pt x="380534" y="375453"/>
                  </a:lnTo>
                  <a:lnTo>
                    <a:pt x="0" y="375453"/>
                  </a:lnTo>
                  <a:lnTo>
                    <a:pt x="161544" y="18772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sp>
          <p:nvSpPr>
            <p:cNvPr id="79" name="Freeform 9"/>
            <p:cNvSpPr/>
            <p:nvPr/>
          </p:nvSpPr>
          <p:spPr bwMode="auto">
            <a:xfrm>
              <a:off x="1703512" y="1914006"/>
              <a:ext cx="639140" cy="454299"/>
            </a:xfrm>
            <a:custGeom>
              <a:rect b="b" l="l" r="r" t="t"/>
              <a:pathLst>
                <a:path h="375453" w="1175172">
                  <a:moveTo>
                    <a:pt x="0" y="0"/>
                  </a:moveTo>
                  <a:lnTo>
                    <a:pt x="380534" y="0"/>
                  </a:lnTo>
                  <a:lnTo>
                    <a:pt x="1175172" y="0"/>
                  </a:lnTo>
                  <a:lnTo>
                    <a:pt x="1175172" y="375453"/>
                  </a:lnTo>
                  <a:lnTo>
                    <a:pt x="380534" y="375453"/>
                  </a:lnTo>
                  <a:lnTo>
                    <a:pt x="0" y="375453"/>
                  </a:lnTo>
                  <a:lnTo>
                    <a:pt x="161544" y="18772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sp>
          <p:nvSpPr>
            <p:cNvPr id="80" name="직각 삼각형 79"/>
            <p:cNvSpPr/>
            <p:nvPr/>
          </p:nvSpPr>
          <p:spPr>
            <a:xfrm flipV="1">
              <a:off x="5520064" y="2218475"/>
              <a:ext cx="320359" cy="149828"/>
            </a:xfrm>
            <a:prstGeom prst="rtTriangle">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1" name="직각 삼각형 80"/>
            <p:cNvSpPr/>
            <p:nvPr/>
          </p:nvSpPr>
          <p:spPr>
            <a:xfrm flipH="1" flipV="1">
              <a:off x="2022292" y="2218475"/>
              <a:ext cx="320360" cy="149828"/>
            </a:xfrm>
            <a:prstGeom prst="rtTriangle">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2" name="Freeform 9"/>
            <p:cNvSpPr/>
            <p:nvPr/>
          </p:nvSpPr>
          <p:spPr bwMode="auto">
            <a:xfrm>
              <a:off x="2022292" y="1764178"/>
              <a:ext cx="3818132" cy="45429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grpSp>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Column text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F7648A26-D1BF-424A-A15E-B9376EF759FC}" type="slidenum">
              <a:rPr altLang="en-US" lang="ko-KR" smtClean="0"/>
              <a:t>11</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grpSp>
        <p:nvGrpSpPr>
          <p:cNvPr id="57" name="그룹 56"/>
          <p:cNvGrpSpPr/>
          <p:nvPr/>
        </p:nvGrpSpPr>
        <p:grpSpPr>
          <a:xfrm>
            <a:off x="6573496" y="3583118"/>
            <a:ext cx="3489158" cy="2150138"/>
            <a:chOff x="6573496" y="3225188"/>
            <a:chExt cx="3489158" cy="2150138"/>
          </a:xfrm>
        </p:grpSpPr>
        <p:sp>
          <p:nvSpPr>
            <p:cNvPr id="6" name="Freeform 58"/>
            <p:cNvSpPr/>
            <p:nvPr/>
          </p:nvSpPr>
          <p:spPr bwMode="auto">
            <a:xfrm>
              <a:off x="6573496" y="3764545"/>
              <a:ext cx="534151" cy="914199"/>
            </a:xfrm>
            <a:custGeom>
              <a:gdLst>
                <a:gd fmla="*/ 897 w 1025" name="T0"/>
                <a:gd fmla="*/ 1754 h 1755" name="T1"/>
                <a:gd fmla="*/ 930 w 1025" name="T2"/>
                <a:gd fmla="*/ 1741 h 1755" name="T3"/>
                <a:gd fmla="*/ 943 w 1025" name="T4"/>
                <a:gd fmla="*/ 1721 h 1755" name="T5"/>
                <a:gd fmla="*/ 922 w 1025" name="T6"/>
                <a:gd fmla="*/ 1686 h 1755" name="T7"/>
                <a:gd fmla="*/ 920 w 1025" name="T8"/>
                <a:gd fmla="*/ 1667 h 1755" name="T9"/>
                <a:gd fmla="*/ 934 w 1025" name="T10"/>
                <a:gd fmla="*/ 1632 h 1755" name="T11"/>
                <a:gd fmla="*/ 969 w 1025" name="T12"/>
                <a:gd fmla="*/ 1591 h 1755" name="T13"/>
                <a:gd fmla="*/ 982 w 1025" name="T14"/>
                <a:gd fmla="*/ 1559 h 1755" name="T15"/>
                <a:gd fmla="*/ 1014 w 1025" name="T16"/>
                <a:gd fmla="*/ 1523 h 1755" name="T17"/>
                <a:gd fmla="*/ 1025 w 1025" name="T18"/>
                <a:gd fmla="*/ 1493 h 1755" name="T19"/>
                <a:gd fmla="*/ 1002 w 1025" name="T20"/>
                <a:gd fmla="*/ 1437 h 1755" name="T21"/>
                <a:gd fmla="*/ 985 w 1025" name="T22"/>
                <a:gd fmla="*/ 1391 h 1755" name="T23"/>
                <a:gd fmla="*/ 395 w 1025" name="T24"/>
                <a:gd fmla="*/ 78 h 1755" name="T25"/>
                <a:gd fmla="*/ 182 w 1025" name="T26"/>
                <a:gd fmla="*/ 21 h 1755" name="T27"/>
                <a:gd fmla="*/ 101 w 1025" name="T28"/>
                <a:gd fmla="*/ 0 h 1755" name="T29"/>
                <a:gd fmla="*/ 97 w 1025" name="T30"/>
                <a:gd fmla="*/ 5 h 1755" name="T31"/>
                <a:gd fmla="*/ 90 w 1025" name="T32"/>
                <a:gd fmla="*/ 74 h 1755" name="T33"/>
                <a:gd fmla="*/ 64 w 1025" name="T34"/>
                <a:gd fmla="*/ 129 h 1755" name="T35"/>
                <a:gd fmla="*/ 57 w 1025" name="T36"/>
                <a:gd fmla="*/ 147 h 1755" name="T37"/>
                <a:gd fmla="*/ 48 w 1025" name="T38"/>
                <a:gd fmla="*/ 168 h 1755" name="T39"/>
                <a:gd fmla="*/ 20 w 1025" name="T40"/>
                <a:gd fmla="*/ 192 h 1755" name="T41"/>
                <a:gd fmla="*/ 1 w 1025" name="T42"/>
                <a:gd fmla="*/ 229 h 1755" name="T43"/>
                <a:gd fmla="*/ 17 w 1025" name="T44"/>
                <a:gd fmla="*/ 276 h 1755" name="T45"/>
                <a:gd fmla="*/ 36 w 1025" name="T46"/>
                <a:gd fmla="*/ 316 h 1755" name="T47"/>
                <a:gd fmla="*/ 36 w 1025" name="T48"/>
                <a:gd fmla="*/ 377 h 1755" name="T49"/>
                <a:gd fmla="*/ 14 w 1025" name="T50"/>
                <a:gd fmla="*/ 458 h 1755" name="T51"/>
                <a:gd fmla="*/ 20 w 1025" name="T52"/>
                <a:gd fmla="*/ 522 h 1755" name="T53"/>
                <a:gd fmla="*/ 43 w 1025" name="T54"/>
                <a:gd fmla="*/ 549 h 1755" name="T55"/>
                <a:gd fmla="*/ 64 w 1025" name="T56"/>
                <a:gd fmla="*/ 581 h 1755" name="T57"/>
                <a:gd fmla="*/ 67 w 1025" name="T58"/>
                <a:gd fmla="*/ 648 h 1755" name="T59"/>
                <a:gd fmla="*/ 87 w 1025" name="T60"/>
                <a:gd fmla="*/ 672 h 1755" name="T61"/>
                <a:gd fmla="*/ 106 w 1025" name="T62"/>
                <a:gd fmla="*/ 703 h 1755" name="T63"/>
                <a:gd fmla="*/ 98 w 1025" name="T64"/>
                <a:gd fmla="*/ 753 h 1755" name="T65"/>
                <a:gd fmla="*/ 91 w 1025" name="T66"/>
                <a:gd fmla="*/ 793 h 1755" name="T67"/>
                <a:gd fmla="*/ 120 w 1025" name="T68"/>
                <a:gd fmla="*/ 836 h 1755" name="T69"/>
                <a:gd fmla="*/ 136 w 1025" name="T70"/>
                <a:gd fmla="*/ 854 h 1755" name="T71"/>
                <a:gd fmla="*/ 151 w 1025" name="T72"/>
                <a:gd fmla="*/ 888 h 1755" name="T73"/>
                <a:gd fmla="*/ 137 w 1025" name="T74"/>
                <a:gd fmla="*/ 905 h 1755" name="T75"/>
                <a:gd fmla="*/ 108 w 1025" name="T76"/>
                <a:gd fmla="*/ 943 h 1755" name="T77"/>
                <a:gd fmla="*/ 123 w 1025" name="T78"/>
                <a:gd fmla="*/ 989 h 1755" name="T79"/>
                <a:gd fmla="*/ 160 w 1025" name="T80"/>
                <a:gd fmla="*/ 1055 h 1755" name="T81"/>
                <a:gd fmla="*/ 214 w 1025" name="T82"/>
                <a:gd fmla="*/ 1178 h 1755" name="T83"/>
                <a:gd fmla="*/ 230 w 1025" name="T84"/>
                <a:gd fmla="*/ 1227 h 1755" name="T85"/>
                <a:gd fmla="*/ 212 w 1025" name="T86"/>
                <a:gd fmla="*/ 1252 h 1755" name="T87"/>
                <a:gd fmla="*/ 209 w 1025" name="T88"/>
                <a:gd fmla="*/ 1283 h 1755" name="T89"/>
                <a:gd fmla="*/ 255 w 1025" name="T90"/>
                <a:gd fmla="*/ 1311 h 1755" name="T91"/>
                <a:gd fmla="*/ 286 w 1025" name="T92"/>
                <a:gd fmla="*/ 1326 h 1755" name="T93"/>
                <a:gd fmla="*/ 321 w 1025" name="T94"/>
                <a:gd fmla="*/ 1338 h 1755" name="T95"/>
                <a:gd fmla="*/ 347 w 1025" name="T96"/>
                <a:gd fmla="*/ 1354 h 1755" name="T97"/>
                <a:gd fmla="*/ 396 w 1025" name="T98"/>
                <a:gd fmla="*/ 1415 h 1755" name="T99"/>
                <a:gd fmla="*/ 427 w 1025" name="T100"/>
                <a:gd fmla="*/ 1429 h 1755" name="T101"/>
                <a:gd fmla="*/ 460 w 1025" name="T102"/>
                <a:gd fmla="*/ 1451 h 1755" name="T103"/>
                <a:gd fmla="*/ 462 w 1025" name="T104"/>
                <a:gd fmla="*/ 1471 h 1755" name="T105"/>
                <a:gd fmla="*/ 485 w 1025" name="T106"/>
                <a:gd fmla="*/ 1495 h 1755" name="T107"/>
                <a:gd fmla="*/ 535 w 1025" name="T108"/>
                <a:gd fmla="*/ 1527 h 1755" name="T109"/>
                <a:gd fmla="*/ 563 w 1025" name="T110"/>
                <a:gd fmla="*/ 1579 h 175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54" w="1025">
                  <a:moveTo>
                    <a:pt x="577" y="1699"/>
                  </a:moveTo>
                  <a:lnTo>
                    <a:pt x="895" y="1754"/>
                  </a:lnTo>
                  <a:lnTo>
                    <a:pt x="899" y="1741"/>
                  </a:lnTo>
                  <a:lnTo>
                    <a:pt x="899" y="1741"/>
                  </a:lnTo>
                  <a:lnTo>
                    <a:pt x="897" y="1754"/>
                  </a:lnTo>
                  <a:lnTo>
                    <a:pt x="899" y="1755"/>
                  </a:lnTo>
                  <a:lnTo>
                    <a:pt x="899" y="1755"/>
                  </a:lnTo>
                  <a:lnTo>
                    <a:pt x="908" y="1752"/>
                  </a:lnTo>
                  <a:lnTo>
                    <a:pt x="923" y="1745"/>
                  </a:lnTo>
                  <a:lnTo>
                    <a:pt x="930" y="1741"/>
                  </a:lnTo>
                  <a:lnTo>
                    <a:pt x="937" y="1737"/>
                  </a:lnTo>
                  <a:lnTo>
                    <a:pt x="941" y="1733"/>
                  </a:lnTo>
                  <a:lnTo>
                    <a:pt x="943" y="1727"/>
                  </a:lnTo>
                  <a:lnTo>
                    <a:pt x="943" y="1727"/>
                  </a:lnTo>
                  <a:lnTo>
                    <a:pt x="943" y="1721"/>
                  </a:lnTo>
                  <a:lnTo>
                    <a:pt x="940" y="1716"/>
                  </a:lnTo>
                  <a:lnTo>
                    <a:pt x="932" y="1703"/>
                  </a:lnTo>
                  <a:lnTo>
                    <a:pt x="932" y="1703"/>
                  </a:lnTo>
                  <a:lnTo>
                    <a:pt x="925" y="1692"/>
                  </a:lnTo>
                  <a:lnTo>
                    <a:pt x="922" y="1686"/>
                  </a:lnTo>
                  <a:lnTo>
                    <a:pt x="920" y="1682"/>
                  </a:lnTo>
                  <a:lnTo>
                    <a:pt x="920" y="1682"/>
                  </a:lnTo>
                  <a:lnTo>
                    <a:pt x="920" y="1674"/>
                  </a:lnTo>
                  <a:lnTo>
                    <a:pt x="920" y="1674"/>
                  </a:lnTo>
                  <a:lnTo>
                    <a:pt x="920" y="1667"/>
                  </a:lnTo>
                  <a:lnTo>
                    <a:pt x="920" y="1658"/>
                  </a:lnTo>
                  <a:lnTo>
                    <a:pt x="922" y="1650"/>
                  </a:lnTo>
                  <a:lnTo>
                    <a:pt x="927" y="1640"/>
                  </a:lnTo>
                  <a:lnTo>
                    <a:pt x="927" y="1640"/>
                  </a:lnTo>
                  <a:lnTo>
                    <a:pt x="934" y="1632"/>
                  </a:lnTo>
                  <a:lnTo>
                    <a:pt x="944" y="1622"/>
                  </a:lnTo>
                  <a:lnTo>
                    <a:pt x="944" y="1622"/>
                  </a:lnTo>
                  <a:lnTo>
                    <a:pt x="953" y="1614"/>
                  </a:lnTo>
                  <a:lnTo>
                    <a:pt x="962" y="1602"/>
                  </a:lnTo>
                  <a:lnTo>
                    <a:pt x="969" y="1591"/>
                  </a:lnTo>
                  <a:lnTo>
                    <a:pt x="972" y="1586"/>
                  </a:lnTo>
                  <a:lnTo>
                    <a:pt x="975" y="1579"/>
                  </a:lnTo>
                  <a:lnTo>
                    <a:pt x="975" y="1579"/>
                  </a:lnTo>
                  <a:lnTo>
                    <a:pt x="978" y="1569"/>
                  </a:lnTo>
                  <a:lnTo>
                    <a:pt x="982" y="1559"/>
                  </a:lnTo>
                  <a:lnTo>
                    <a:pt x="988" y="1551"/>
                  </a:lnTo>
                  <a:lnTo>
                    <a:pt x="993" y="1542"/>
                  </a:lnTo>
                  <a:lnTo>
                    <a:pt x="1004" y="1530"/>
                  </a:lnTo>
                  <a:lnTo>
                    <a:pt x="1014" y="1523"/>
                  </a:lnTo>
                  <a:lnTo>
                    <a:pt x="1014" y="1523"/>
                  </a:lnTo>
                  <a:lnTo>
                    <a:pt x="1020" y="1517"/>
                  </a:lnTo>
                  <a:lnTo>
                    <a:pt x="1023" y="1513"/>
                  </a:lnTo>
                  <a:lnTo>
                    <a:pt x="1025" y="1507"/>
                  </a:lnTo>
                  <a:lnTo>
                    <a:pt x="1025" y="1500"/>
                  </a:lnTo>
                  <a:lnTo>
                    <a:pt x="1025" y="1493"/>
                  </a:lnTo>
                  <a:lnTo>
                    <a:pt x="1023" y="1483"/>
                  </a:lnTo>
                  <a:lnTo>
                    <a:pt x="1020" y="1472"/>
                  </a:lnTo>
                  <a:lnTo>
                    <a:pt x="1020" y="1472"/>
                  </a:lnTo>
                  <a:lnTo>
                    <a:pt x="1010" y="1454"/>
                  </a:lnTo>
                  <a:lnTo>
                    <a:pt x="1002" y="1437"/>
                  </a:lnTo>
                  <a:lnTo>
                    <a:pt x="1002" y="1437"/>
                  </a:lnTo>
                  <a:lnTo>
                    <a:pt x="990" y="1416"/>
                  </a:lnTo>
                  <a:lnTo>
                    <a:pt x="986" y="1409"/>
                  </a:lnTo>
                  <a:lnTo>
                    <a:pt x="985" y="1402"/>
                  </a:lnTo>
                  <a:lnTo>
                    <a:pt x="985" y="1391"/>
                  </a:lnTo>
                  <a:lnTo>
                    <a:pt x="458" y="601"/>
                  </a:lnTo>
                  <a:lnTo>
                    <a:pt x="460" y="601"/>
                  </a:lnTo>
                  <a:lnTo>
                    <a:pt x="581" y="126"/>
                  </a:lnTo>
                  <a:lnTo>
                    <a:pt x="581" y="126"/>
                  </a:lnTo>
                  <a:lnTo>
                    <a:pt x="395" y="78"/>
                  </a:lnTo>
                  <a:lnTo>
                    <a:pt x="314" y="57"/>
                  </a:lnTo>
                  <a:lnTo>
                    <a:pt x="269" y="45"/>
                  </a:lnTo>
                  <a:lnTo>
                    <a:pt x="269" y="45"/>
                  </a:lnTo>
                  <a:lnTo>
                    <a:pt x="231" y="33"/>
                  </a:lnTo>
                  <a:lnTo>
                    <a:pt x="182" y="21"/>
                  </a:lnTo>
                  <a:lnTo>
                    <a:pt x="109" y="5"/>
                  </a:lnTo>
                  <a:lnTo>
                    <a:pt x="109" y="5"/>
                  </a:lnTo>
                  <a:lnTo>
                    <a:pt x="104" y="3"/>
                  </a:lnTo>
                  <a:lnTo>
                    <a:pt x="101" y="0"/>
                  </a:lnTo>
                  <a:lnTo>
                    <a:pt x="101" y="0"/>
                  </a:lnTo>
                  <a:lnTo>
                    <a:pt x="99" y="1"/>
                  </a:lnTo>
                  <a:lnTo>
                    <a:pt x="99" y="1"/>
                  </a:lnTo>
                  <a:lnTo>
                    <a:pt x="98" y="1"/>
                  </a:lnTo>
                  <a:lnTo>
                    <a:pt x="98" y="1"/>
                  </a:lnTo>
                  <a:lnTo>
                    <a:pt x="97" y="5"/>
                  </a:lnTo>
                  <a:lnTo>
                    <a:pt x="97" y="5"/>
                  </a:lnTo>
                  <a:lnTo>
                    <a:pt x="95" y="12"/>
                  </a:lnTo>
                  <a:lnTo>
                    <a:pt x="95" y="12"/>
                  </a:lnTo>
                  <a:lnTo>
                    <a:pt x="94" y="43"/>
                  </a:lnTo>
                  <a:lnTo>
                    <a:pt x="90" y="74"/>
                  </a:lnTo>
                  <a:lnTo>
                    <a:pt x="90" y="74"/>
                  </a:lnTo>
                  <a:lnTo>
                    <a:pt x="87" y="87"/>
                  </a:lnTo>
                  <a:lnTo>
                    <a:pt x="80" y="102"/>
                  </a:lnTo>
                  <a:lnTo>
                    <a:pt x="73" y="116"/>
                  </a:lnTo>
                  <a:lnTo>
                    <a:pt x="64" y="129"/>
                  </a:lnTo>
                  <a:lnTo>
                    <a:pt x="64" y="129"/>
                  </a:lnTo>
                  <a:lnTo>
                    <a:pt x="62" y="133"/>
                  </a:lnTo>
                  <a:lnTo>
                    <a:pt x="60" y="137"/>
                  </a:lnTo>
                  <a:lnTo>
                    <a:pt x="57" y="147"/>
                  </a:lnTo>
                  <a:lnTo>
                    <a:pt x="57" y="147"/>
                  </a:lnTo>
                  <a:lnTo>
                    <a:pt x="56" y="154"/>
                  </a:lnTo>
                  <a:lnTo>
                    <a:pt x="53" y="161"/>
                  </a:lnTo>
                  <a:lnTo>
                    <a:pt x="53" y="161"/>
                  </a:lnTo>
                  <a:lnTo>
                    <a:pt x="52" y="165"/>
                  </a:lnTo>
                  <a:lnTo>
                    <a:pt x="48" y="168"/>
                  </a:lnTo>
                  <a:lnTo>
                    <a:pt x="39" y="173"/>
                  </a:lnTo>
                  <a:lnTo>
                    <a:pt x="39" y="173"/>
                  </a:lnTo>
                  <a:lnTo>
                    <a:pt x="29" y="182"/>
                  </a:lnTo>
                  <a:lnTo>
                    <a:pt x="24" y="186"/>
                  </a:lnTo>
                  <a:lnTo>
                    <a:pt x="20" y="192"/>
                  </a:lnTo>
                  <a:lnTo>
                    <a:pt x="20" y="192"/>
                  </a:lnTo>
                  <a:lnTo>
                    <a:pt x="13" y="206"/>
                  </a:lnTo>
                  <a:lnTo>
                    <a:pt x="13" y="206"/>
                  </a:lnTo>
                  <a:lnTo>
                    <a:pt x="4" y="221"/>
                  </a:lnTo>
                  <a:lnTo>
                    <a:pt x="1" y="229"/>
                  </a:lnTo>
                  <a:lnTo>
                    <a:pt x="0" y="236"/>
                  </a:lnTo>
                  <a:lnTo>
                    <a:pt x="0" y="236"/>
                  </a:lnTo>
                  <a:lnTo>
                    <a:pt x="1" y="245"/>
                  </a:lnTo>
                  <a:lnTo>
                    <a:pt x="6" y="253"/>
                  </a:lnTo>
                  <a:lnTo>
                    <a:pt x="17" y="276"/>
                  </a:lnTo>
                  <a:lnTo>
                    <a:pt x="17" y="276"/>
                  </a:lnTo>
                  <a:lnTo>
                    <a:pt x="28" y="298"/>
                  </a:lnTo>
                  <a:lnTo>
                    <a:pt x="28" y="298"/>
                  </a:lnTo>
                  <a:lnTo>
                    <a:pt x="32" y="308"/>
                  </a:lnTo>
                  <a:lnTo>
                    <a:pt x="36" y="316"/>
                  </a:lnTo>
                  <a:lnTo>
                    <a:pt x="38" y="326"/>
                  </a:lnTo>
                  <a:lnTo>
                    <a:pt x="41" y="336"/>
                  </a:lnTo>
                  <a:lnTo>
                    <a:pt x="41" y="346"/>
                  </a:lnTo>
                  <a:lnTo>
                    <a:pt x="41" y="356"/>
                  </a:lnTo>
                  <a:lnTo>
                    <a:pt x="36" y="377"/>
                  </a:lnTo>
                  <a:lnTo>
                    <a:pt x="36" y="377"/>
                  </a:lnTo>
                  <a:lnTo>
                    <a:pt x="27" y="416"/>
                  </a:lnTo>
                  <a:lnTo>
                    <a:pt x="17" y="444"/>
                  </a:lnTo>
                  <a:lnTo>
                    <a:pt x="17" y="444"/>
                  </a:lnTo>
                  <a:lnTo>
                    <a:pt x="14" y="458"/>
                  </a:lnTo>
                  <a:lnTo>
                    <a:pt x="13" y="479"/>
                  </a:lnTo>
                  <a:lnTo>
                    <a:pt x="13" y="490"/>
                  </a:lnTo>
                  <a:lnTo>
                    <a:pt x="14" y="501"/>
                  </a:lnTo>
                  <a:lnTo>
                    <a:pt x="17" y="512"/>
                  </a:lnTo>
                  <a:lnTo>
                    <a:pt x="20" y="522"/>
                  </a:lnTo>
                  <a:lnTo>
                    <a:pt x="20" y="522"/>
                  </a:lnTo>
                  <a:lnTo>
                    <a:pt x="25" y="531"/>
                  </a:lnTo>
                  <a:lnTo>
                    <a:pt x="31" y="536"/>
                  </a:lnTo>
                  <a:lnTo>
                    <a:pt x="43" y="549"/>
                  </a:lnTo>
                  <a:lnTo>
                    <a:pt x="43" y="549"/>
                  </a:lnTo>
                  <a:lnTo>
                    <a:pt x="52" y="556"/>
                  </a:lnTo>
                  <a:lnTo>
                    <a:pt x="59" y="563"/>
                  </a:lnTo>
                  <a:lnTo>
                    <a:pt x="63" y="571"/>
                  </a:lnTo>
                  <a:lnTo>
                    <a:pt x="64" y="577"/>
                  </a:lnTo>
                  <a:lnTo>
                    <a:pt x="64" y="581"/>
                  </a:lnTo>
                  <a:lnTo>
                    <a:pt x="64" y="581"/>
                  </a:lnTo>
                  <a:lnTo>
                    <a:pt x="66" y="618"/>
                  </a:lnTo>
                  <a:lnTo>
                    <a:pt x="66" y="634"/>
                  </a:lnTo>
                  <a:lnTo>
                    <a:pt x="67" y="648"/>
                  </a:lnTo>
                  <a:lnTo>
                    <a:pt x="67" y="648"/>
                  </a:lnTo>
                  <a:lnTo>
                    <a:pt x="70" y="654"/>
                  </a:lnTo>
                  <a:lnTo>
                    <a:pt x="73" y="658"/>
                  </a:lnTo>
                  <a:lnTo>
                    <a:pt x="81" y="667"/>
                  </a:lnTo>
                  <a:lnTo>
                    <a:pt x="81" y="667"/>
                  </a:lnTo>
                  <a:lnTo>
                    <a:pt x="87" y="672"/>
                  </a:lnTo>
                  <a:lnTo>
                    <a:pt x="94" y="678"/>
                  </a:lnTo>
                  <a:lnTo>
                    <a:pt x="99" y="686"/>
                  </a:lnTo>
                  <a:lnTo>
                    <a:pt x="104" y="696"/>
                  </a:lnTo>
                  <a:lnTo>
                    <a:pt x="104" y="696"/>
                  </a:lnTo>
                  <a:lnTo>
                    <a:pt x="106" y="703"/>
                  </a:lnTo>
                  <a:lnTo>
                    <a:pt x="108" y="710"/>
                  </a:lnTo>
                  <a:lnTo>
                    <a:pt x="106" y="724"/>
                  </a:lnTo>
                  <a:lnTo>
                    <a:pt x="102" y="738"/>
                  </a:lnTo>
                  <a:lnTo>
                    <a:pt x="98" y="753"/>
                  </a:lnTo>
                  <a:lnTo>
                    <a:pt x="98" y="753"/>
                  </a:lnTo>
                  <a:lnTo>
                    <a:pt x="92" y="770"/>
                  </a:lnTo>
                  <a:lnTo>
                    <a:pt x="91" y="779"/>
                  </a:lnTo>
                  <a:lnTo>
                    <a:pt x="90" y="786"/>
                  </a:lnTo>
                  <a:lnTo>
                    <a:pt x="90" y="786"/>
                  </a:lnTo>
                  <a:lnTo>
                    <a:pt x="91" y="793"/>
                  </a:lnTo>
                  <a:lnTo>
                    <a:pt x="94" y="800"/>
                  </a:lnTo>
                  <a:lnTo>
                    <a:pt x="97" y="807"/>
                  </a:lnTo>
                  <a:lnTo>
                    <a:pt x="101" y="814"/>
                  </a:lnTo>
                  <a:lnTo>
                    <a:pt x="109" y="826"/>
                  </a:lnTo>
                  <a:lnTo>
                    <a:pt x="120" y="836"/>
                  </a:lnTo>
                  <a:lnTo>
                    <a:pt x="120" y="836"/>
                  </a:lnTo>
                  <a:lnTo>
                    <a:pt x="129" y="847"/>
                  </a:lnTo>
                  <a:lnTo>
                    <a:pt x="129" y="847"/>
                  </a:lnTo>
                  <a:lnTo>
                    <a:pt x="136" y="854"/>
                  </a:lnTo>
                  <a:lnTo>
                    <a:pt x="136" y="854"/>
                  </a:lnTo>
                  <a:lnTo>
                    <a:pt x="144" y="864"/>
                  </a:lnTo>
                  <a:lnTo>
                    <a:pt x="150" y="874"/>
                  </a:lnTo>
                  <a:lnTo>
                    <a:pt x="151" y="878"/>
                  </a:lnTo>
                  <a:lnTo>
                    <a:pt x="153" y="884"/>
                  </a:lnTo>
                  <a:lnTo>
                    <a:pt x="151" y="888"/>
                  </a:lnTo>
                  <a:lnTo>
                    <a:pt x="148" y="894"/>
                  </a:lnTo>
                  <a:lnTo>
                    <a:pt x="148" y="894"/>
                  </a:lnTo>
                  <a:lnTo>
                    <a:pt x="144" y="898"/>
                  </a:lnTo>
                  <a:lnTo>
                    <a:pt x="137" y="905"/>
                  </a:lnTo>
                  <a:lnTo>
                    <a:pt x="137" y="905"/>
                  </a:lnTo>
                  <a:lnTo>
                    <a:pt x="125" y="915"/>
                  </a:lnTo>
                  <a:lnTo>
                    <a:pt x="119" y="920"/>
                  </a:lnTo>
                  <a:lnTo>
                    <a:pt x="115" y="927"/>
                  </a:lnTo>
                  <a:lnTo>
                    <a:pt x="111" y="934"/>
                  </a:lnTo>
                  <a:lnTo>
                    <a:pt x="108" y="943"/>
                  </a:lnTo>
                  <a:lnTo>
                    <a:pt x="108" y="951"/>
                  </a:lnTo>
                  <a:lnTo>
                    <a:pt x="109" y="959"/>
                  </a:lnTo>
                  <a:lnTo>
                    <a:pt x="109" y="959"/>
                  </a:lnTo>
                  <a:lnTo>
                    <a:pt x="116" y="975"/>
                  </a:lnTo>
                  <a:lnTo>
                    <a:pt x="123" y="989"/>
                  </a:lnTo>
                  <a:lnTo>
                    <a:pt x="140" y="1018"/>
                  </a:lnTo>
                  <a:lnTo>
                    <a:pt x="140" y="1018"/>
                  </a:lnTo>
                  <a:lnTo>
                    <a:pt x="153" y="1038"/>
                  </a:lnTo>
                  <a:lnTo>
                    <a:pt x="160" y="1055"/>
                  </a:lnTo>
                  <a:lnTo>
                    <a:pt x="160" y="1055"/>
                  </a:lnTo>
                  <a:lnTo>
                    <a:pt x="179" y="1101"/>
                  </a:lnTo>
                  <a:lnTo>
                    <a:pt x="191" y="1130"/>
                  </a:lnTo>
                  <a:lnTo>
                    <a:pt x="191" y="1130"/>
                  </a:lnTo>
                  <a:lnTo>
                    <a:pt x="200" y="1148"/>
                  </a:lnTo>
                  <a:lnTo>
                    <a:pt x="214" y="1178"/>
                  </a:lnTo>
                  <a:lnTo>
                    <a:pt x="227" y="1209"/>
                  </a:lnTo>
                  <a:lnTo>
                    <a:pt x="231" y="1220"/>
                  </a:lnTo>
                  <a:lnTo>
                    <a:pt x="231" y="1224"/>
                  </a:lnTo>
                  <a:lnTo>
                    <a:pt x="230" y="1227"/>
                  </a:lnTo>
                  <a:lnTo>
                    <a:pt x="230" y="1227"/>
                  </a:lnTo>
                  <a:lnTo>
                    <a:pt x="226" y="1233"/>
                  </a:lnTo>
                  <a:lnTo>
                    <a:pt x="226" y="1233"/>
                  </a:lnTo>
                  <a:lnTo>
                    <a:pt x="220" y="1238"/>
                  </a:lnTo>
                  <a:lnTo>
                    <a:pt x="214" y="1247"/>
                  </a:lnTo>
                  <a:lnTo>
                    <a:pt x="212" y="1252"/>
                  </a:lnTo>
                  <a:lnTo>
                    <a:pt x="210" y="1259"/>
                  </a:lnTo>
                  <a:lnTo>
                    <a:pt x="209" y="1268"/>
                  </a:lnTo>
                  <a:lnTo>
                    <a:pt x="207" y="1276"/>
                  </a:lnTo>
                  <a:lnTo>
                    <a:pt x="207" y="1276"/>
                  </a:lnTo>
                  <a:lnTo>
                    <a:pt x="209" y="1283"/>
                  </a:lnTo>
                  <a:lnTo>
                    <a:pt x="213" y="1290"/>
                  </a:lnTo>
                  <a:lnTo>
                    <a:pt x="217" y="1294"/>
                  </a:lnTo>
                  <a:lnTo>
                    <a:pt x="223" y="1298"/>
                  </a:lnTo>
                  <a:lnTo>
                    <a:pt x="238" y="1305"/>
                  </a:lnTo>
                  <a:lnTo>
                    <a:pt x="255" y="1311"/>
                  </a:lnTo>
                  <a:lnTo>
                    <a:pt x="255" y="1311"/>
                  </a:lnTo>
                  <a:lnTo>
                    <a:pt x="273" y="1318"/>
                  </a:lnTo>
                  <a:lnTo>
                    <a:pt x="282" y="1322"/>
                  </a:lnTo>
                  <a:lnTo>
                    <a:pt x="286" y="1326"/>
                  </a:lnTo>
                  <a:lnTo>
                    <a:pt x="286" y="1326"/>
                  </a:lnTo>
                  <a:lnTo>
                    <a:pt x="291" y="1331"/>
                  </a:lnTo>
                  <a:lnTo>
                    <a:pt x="297" y="1333"/>
                  </a:lnTo>
                  <a:lnTo>
                    <a:pt x="311" y="1336"/>
                  </a:lnTo>
                  <a:lnTo>
                    <a:pt x="311" y="1336"/>
                  </a:lnTo>
                  <a:lnTo>
                    <a:pt x="321" y="1338"/>
                  </a:lnTo>
                  <a:lnTo>
                    <a:pt x="331" y="1340"/>
                  </a:lnTo>
                  <a:lnTo>
                    <a:pt x="339" y="1346"/>
                  </a:lnTo>
                  <a:lnTo>
                    <a:pt x="343" y="1350"/>
                  </a:lnTo>
                  <a:lnTo>
                    <a:pt x="347" y="1354"/>
                  </a:lnTo>
                  <a:lnTo>
                    <a:pt x="347" y="1354"/>
                  </a:lnTo>
                  <a:lnTo>
                    <a:pt x="361" y="1373"/>
                  </a:lnTo>
                  <a:lnTo>
                    <a:pt x="361" y="1373"/>
                  </a:lnTo>
                  <a:lnTo>
                    <a:pt x="375" y="1391"/>
                  </a:lnTo>
                  <a:lnTo>
                    <a:pt x="388" y="1408"/>
                  </a:lnTo>
                  <a:lnTo>
                    <a:pt x="396" y="1415"/>
                  </a:lnTo>
                  <a:lnTo>
                    <a:pt x="403" y="1422"/>
                  </a:lnTo>
                  <a:lnTo>
                    <a:pt x="410" y="1424"/>
                  </a:lnTo>
                  <a:lnTo>
                    <a:pt x="417" y="1427"/>
                  </a:lnTo>
                  <a:lnTo>
                    <a:pt x="417" y="1427"/>
                  </a:lnTo>
                  <a:lnTo>
                    <a:pt x="427" y="1429"/>
                  </a:lnTo>
                  <a:lnTo>
                    <a:pt x="436" y="1431"/>
                  </a:lnTo>
                  <a:lnTo>
                    <a:pt x="443" y="1436"/>
                  </a:lnTo>
                  <a:lnTo>
                    <a:pt x="450" y="1440"/>
                  </a:lnTo>
                  <a:lnTo>
                    <a:pt x="455" y="1445"/>
                  </a:lnTo>
                  <a:lnTo>
                    <a:pt x="460" y="1451"/>
                  </a:lnTo>
                  <a:lnTo>
                    <a:pt x="462" y="1458"/>
                  </a:lnTo>
                  <a:lnTo>
                    <a:pt x="462" y="1464"/>
                  </a:lnTo>
                  <a:lnTo>
                    <a:pt x="462" y="1464"/>
                  </a:lnTo>
                  <a:lnTo>
                    <a:pt x="462" y="1471"/>
                  </a:lnTo>
                  <a:lnTo>
                    <a:pt x="462" y="1471"/>
                  </a:lnTo>
                  <a:lnTo>
                    <a:pt x="462" y="1478"/>
                  </a:lnTo>
                  <a:lnTo>
                    <a:pt x="464" y="1481"/>
                  </a:lnTo>
                  <a:lnTo>
                    <a:pt x="465" y="1483"/>
                  </a:lnTo>
                  <a:lnTo>
                    <a:pt x="472" y="1488"/>
                  </a:lnTo>
                  <a:lnTo>
                    <a:pt x="485" y="1495"/>
                  </a:lnTo>
                  <a:lnTo>
                    <a:pt x="485" y="1495"/>
                  </a:lnTo>
                  <a:lnTo>
                    <a:pt x="499" y="1500"/>
                  </a:lnTo>
                  <a:lnTo>
                    <a:pt x="511" y="1507"/>
                  </a:lnTo>
                  <a:lnTo>
                    <a:pt x="524" y="1516"/>
                  </a:lnTo>
                  <a:lnTo>
                    <a:pt x="535" y="1527"/>
                  </a:lnTo>
                  <a:lnTo>
                    <a:pt x="546" y="1538"/>
                  </a:lnTo>
                  <a:lnTo>
                    <a:pt x="555" y="1551"/>
                  </a:lnTo>
                  <a:lnTo>
                    <a:pt x="560" y="1565"/>
                  </a:lnTo>
                  <a:lnTo>
                    <a:pt x="563" y="1579"/>
                  </a:lnTo>
                  <a:lnTo>
                    <a:pt x="563" y="1579"/>
                  </a:lnTo>
                  <a:lnTo>
                    <a:pt x="577" y="1699"/>
                  </a:lnTo>
                  <a:lnTo>
                    <a:pt x="577" y="1699"/>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0" name="Freeform 62"/>
            <p:cNvSpPr/>
            <p:nvPr/>
          </p:nvSpPr>
          <p:spPr bwMode="auto">
            <a:xfrm>
              <a:off x="7602230" y="4466333"/>
              <a:ext cx="929817" cy="908993"/>
            </a:xfrm>
            <a:custGeom>
              <a:gdLst>
                <a:gd fmla="*/ 1429 w 1786" name="T0"/>
                <a:gd fmla="*/ 1322 h 1746" name="T1"/>
                <a:gd fmla="*/ 1560 w 1786" name="T2"/>
                <a:gd fmla="*/ 1256 h 1746" name="T3"/>
                <a:gd fmla="*/ 1620 w 1786" name="T4"/>
                <a:gd fmla="*/ 1201 h 1746" name="T5"/>
                <a:gd fmla="*/ 1660 w 1786" name="T6"/>
                <a:gd fmla="*/ 1162 h 1746" name="T7"/>
                <a:gd fmla="*/ 1756 w 1786" name="T8"/>
                <a:gd fmla="*/ 1131 h 1746" name="T9"/>
                <a:gd fmla="*/ 1750 w 1786" name="T10"/>
                <a:gd fmla="*/ 1127 h 1746" name="T11"/>
                <a:gd fmla="*/ 1749 w 1786" name="T12"/>
                <a:gd fmla="*/ 1097 h 1746" name="T13"/>
                <a:gd fmla="*/ 1774 w 1786" name="T14"/>
                <a:gd fmla="*/ 1050 h 1746" name="T15"/>
                <a:gd fmla="*/ 1774 w 1786" name="T16"/>
                <a:gd fmla="*/ 953 h 1746" name="T17"/>
                <a:gd fmla="*/ 1737 w 1786" name="T18"/>
                <a:gd fmla="*/ 784 h 1746" name="T19"/>
                <a:gd fmla="*/ 1676 w 1786" name="T20"/>
                <a:gd fmla="*/ 510 h 1746" name="T21"/>
                <a:gd fmla="*/ 1648 w 1786" name="T22"/>
                <a:gd fmla="*/ 485 h 1746" name="T23"/>
                <a:gd fmla="*/ 1572 w 1786" name="T24"/>
                <a:gd fmla="*/ 446 h 1746" name="T25"/>
                <a:gd fmla="*/ 1547 w 1786" name="T26"/>
                <a:gd fmla="*/ 439 h 1746" name="T27"/>
                <a:gd fmla="*/ 1508 w 1786" name="T28"/>
                <a:gd fmla="*/ 443 h 1746" name="T29"/>
                <a:gd fmla="*/ 1491 w 1786" name="T30"/>
                <a:gd fmla="*/ 449 h 1746" name="T31"/>
                <a:gd fmla="*/ 1433 w 1786" name="T32"/>
                <a:gd fmla="*/ 480 h 1746" name="T33"/>
                <a:gd fmla="*/ 1380 w 1786" name="T34"/>
                <a:gd fmla="*/ 466 h 1746" name="T35"/>
                <a:gd fmla="*/ 1351 w 1786" name="T36"/>
                <a:gd fmla="*/ 450 h 1746" name="T37"/>
                <a:gd fmla="*/ 1342 w 1786" name="T38"/>
                <a:gd fmla="*/ 445 h 1746" name="T39"/>
                <a:gd fmla="*/ 1323 w 1786" name="T40"/>
                <a:gd fmla="*/ 477 h 1746" name="T41"/>
                <a:gd fmla="*/ 1274 w 1786" name="T42"/>
                <a:gd fmla="*/ 478 h 1746" name="T43"/>
                <a:gd fmla="*/ 1257 w 1786" name="T44"/>
                <a:gd fmla="*/ 456 h 1746" name="T45"/>
                <a:gd fmla="*/ 1232 w 1786" name="T46"/>
                <a:gd fmla="*/ 450 h 1746" name="T47"/>
                <a:gd fmla="*/ 1199 w 1786" name="T48"/>
                <a:gd fmla="*/ 457 h 1746" name="T49"/>
                <a:gd fmla="*/ 1180 w 1786" name="T50"/>
                <a:gd fmla="*/ 433 h 1746" name="T51"/>
                <a:gd fmla="*/ 1157 w 1786" name="T52"/>
                <a:gd fmla="*/ 407 h 1746" name="T53"/>
                <a:gd fmla="*/ 1040 w 1786" name="T54"/>
                <a:gd fmla="*/ 390 h 1746" name="T55"/>
                <a:gd fmla="*/ 1043 w 1786" name="T56"/>
                <a:gd fmla="*/ 373 h 1746" name="T57"/>
                <a:gd fmla="*/ 970 w 1786" name="T58"/>
                <a:gd fmla="*/ 362 h 1746" name="T59"/>
                <a:gd fmla="*/ 931 w 1786" name="T60"/>
                <a:gd fmla="*/ 23 h 1746" name="T61"/>
                <a:gd fmla="*/ 9 w 1786" name="T62"/>
                <a:gd fmla="*/ 754 h 1746" name="T63"/>
                <a:gd fmla="*/ 70 w 1786" name="T64"/>
                <a:gd fmla="*/ 813 h 1746" name="T65"/>
                <a:gd fmla="*/ 152 w 1786" name="T66"/>
                <a:gd fmla="*/ 896 h 1746" name="T67"/>
                <a:gd fmla="*/ 196 w 1786" name="T68"/>
                <a:gd fmla="*/ 957 h 1746" name="T69"/>
                <a:gd fmla="*/ 233 w 1786" name="T70"/>
                <a:gd fmla="*/ 1016 h 1746" name="T71"/>
                <a:gd fmla="*/ 229 w 1786" name="T72"/>
                <a:gd fmla="*/ 1075 h 1746" name="T73"/>
                <a:gd fmla="*/ 280 w 1786" name="T74"/>
                <a:gd fmla="*/ 1135 h 1746" name="T75"/>
                <a:gd fmla="*/ 373 w 1786" name="T76"/>
                <a:gd fmla="*/ 1194 h 1746" name="T77"/>
                <a:gd fmla="*/ 449 w 1786" name="T78"/>
                <a:gd fmla="*/ 1201 h 1746" name="T79"/>
                <a:gd fmla="*/ 475 w 1786" name="T80"/>
                <a:gd fmla="*/ 1148 h 1746" name="T81"/>
                <a:gd fmla="*/ 547 w 1786" name="T82"/>
                <a:gd fmla="*/ 1093 h 1746" name="T83"/>
                <a:gd fmla="*/ 622 w 1786" name="T84"/>
                <a:gd fmla="*/ 1106 h 1746" name="T85"/>
                <a:gd fmla="*/ 690 w 1786" name="T86"/>
                <a:gd fmla="*/ 1117 h 1746" name="T87"/>
                <a:gd fmla="*/ 748 w 1786" name="T88"/>
                <a:gd fmla="*/ 1186 h 1746" name="T89"/>
                <a:gd fmla="*/ 782 w 1786" name="T90"/>
                <a:gd fmla="*/ 1260 h 1746" name="T91"/>
                <a:gd fmla="*/ 820 w 1786" name="T92"/>
                <a:gd fmla="*/ 1341 h 1746" name="T93"/>
                <a:gd fmla="*/ 858 w 1786" name="T94"/>
                <a:gd fmla="*/ 1401 h 1746" name="T95"/>
                <a:gd fmla="*/ 921 w 1786" name="T96"/>
                <a:gd fmla="*/ 1459 h 1746" name="T97"/>
                <a:gd fmla="*/ 935 w 1786" name="T98"/>
                <a:gd fmla="*/ 1495 h 1746" name="T99"/>
                <a:gd fmla="*/ 939 w 1786" name="T100"/>
                <a:gd fmla="*/ 1579 h 1746" name="T101"/>
                <a:gd fmla="*/ 964 w 1786" name="T102"/>
                <a:gd fmla="*/ 1596 h 1746" name="T103"/>
                <a:gd fmla="*/ 1002 w 1786" name="T104"/>
                <a:gd fmla="*/ 1686 h 1746" name="T105"/>
                <a:gd fmla="*/ 1029 w 1786" name="T106"/>
                <a:gd fmla="*/ 1682 h 1746" name="T107"/>
                <a:gd fmla="*/ 1120 w 1786" name="T108"/>
                <a:gd fmla="*/ 1711 h 1746" name="T109"/>
                <a:gd fmla="*/ 1204 w 1786" name="T110"/>
                <a:gd fmla="*/ 1735 h 1746" name="T111"/>
                <a:gd fmla="*/ 1261 w 1786" name="T112"/>
                <a:gd fmla="*/ 1745 h 1746" name="T113"/>
                <a:gd fmla="*/ 1271 w 1786" name="T114"/>
                <a:gd fmla="*/ 1670 h 1746" name="T115"/>
                <a:gd fmla="*/ 1251 w 1786" name="T116"/>
                <a:gd fmla="*/ 1543 h 1746" name="T117"/>
                <a:gd fmla="*/ 1303 w 1786" name="T118"/>
                <a:gd fmla="*/ 1434 h 1746" name="T119"/>
                <a:gd fmla="*/ 1370 w 1786" name="T120"/>
                <a:gd fmla="*/ 1366 h 17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46" w="1786">
                  <a:moveTo>
                    <a:pt x="1370" y="1366"/>
                  </a:moveTo>
                  <a:lnTo>
                    <a:pt x="1370" y="1366"/>
                  </a:lnTo>
                  <a:lnTo>
                    <a:pt x="1377" y="1362"/>
                  </a:lnTo>
                  <a:lnTo>
                    <a:pt x="1387" y="1357"/>
                  </a:lnTo>
                  <a:lnTo>
                    <a:pt x="1405" y="1341"/>
                  </a:lnTo>
                  <a:lnTo>
                    <a:pt x="1405" y="1341"/>
                  </a:lnTo>
                  <a:lnTo>
                    <a:pt x="1417" y="1330"/>
                  </a:lnTo>
                  <a:lnTo>
                    <a:pt x="1429" y="1322"/>
                  </a:lnTo>
                  <a:lnTo>
                    <a:pt x="1440" y="1315"/>
                  </a:lnTo>
                  <a:lnTo>
                    <a:pt x="1452" y="1310"/>
                  </a:lnTo>
                  <a:lnTo>
                    <a:pt x="1452" y="1310"/>
                  </a:lnTo>
                  <a:lnTo>
                    <a:pt x="1463" y="1306"/>
                  </a:lnTo>
                  <a:lnTo>
                    <a:pt x="1478" y="1299"/>
                  </a:lnTo>
                  <a:lnTo>
                    <a:pt x="1515" y="1282"/>
                  </a:lnTo>
                  <a:lnTo>
                    <a:pt x="1548" y="1263"/>
                  </a:lnTo>
                  <a:lnTo>
                    <a:pt x="1560" y="1256"/>
                  </a:lnTo>
                  <a:lnTo>
                    <a:pt x="1567" y="1251"/>
                  </a:lnTo>
                  <a:lnTo>
                    <a:pt x="1567" y="1251"/>
                  </a:lnTo>
                  <a:lnTo>
                    <a:pt x="1574" y="1243"/>
                  </a:lnTo>
                  <a:lnTo>
                    <a:pt x="1574" y="1243"/>
                  </a:lnTo>
                  <a:lnTo>
                    <a:pt x="1596" y="1219"/>
                  </a:lnTo>
                  <a:lnTo>
                    <a:pt x="1609" y="1208"/>
                  </a:lnTo>
                  <a:lnTo>
                    <a:pt x="1620" y="1201"/>
                  </a:lnTo>
                  <a:lnTo>
                    <a:pt x="1620" y="1201"/>
                  </a:lnTo>
                  <a:lnTo>
                    <a:pt x="1624" y="1198"/>
                  </a:lnTo>
                  <a:lnTo>
                    <a:pt x="1628" y="1194"/>
                  </a:lnTo>
                  <a:lnTo>
                    <a:pt x="1635" y="1184"/>
                  </a:lnTo>
                  <a:lnTo>
                    <a:pt x="1635" y="1184"/>
                  </a:lnTo>
                  <a:lnTo>
                    <a:pt x="1642" y="1176"/>
                  </a:lnTo>
                  <a:lnTo>
                    <a:pt x="1651" y="1167"/>
                  </a:lnTo>
                  <a:lnTo>
                    <a:pt x="1655" y="1165"/>
                  </a:lnTo>
                  <a:lnTo>
                    <a:pt x="1660" y="1162"/>
                  </a:lnTo>
                  <a:lnTo>
                    <a:pt x="1666" y="1160"/>
                  </a:lnTo>
                  <a:lnTo>
                    <a:pt x="1673" y="1159"/>
                  </a:lnTo>
                  <a:lnTo>
                    <a:pt x="1673" y="1159"/>
                  </a:lnTo>
                  <a:lnTo>
                    <a:pt x="1684" y="1156"/>
                  </a:lnTo>
                  <a:lnTo>
                    <a:pt x="1697" y="1153"/>
                  </a:lnTo>
                  <a:lnTo>
                    <a:pt x="1721" y="1145"/>
                  </a:lnTo>
                  <a:lnTo>
                    <a:pt x="1743" y="1137"/>
                  </a:lnTo>
                  <a:lnTo>
                    <a:pt x="1756" y="1131"/>
                  </a:lnTo>
                  <a:lnTo>
                    <a:pt x="1756" y="1131"/>
                  </a:lnTo>
                  <a:lnTo>
                    <a:pt x="1751" y="1128"/>
                  </a:lnTo>
                  <a:lnTo>
                    <a:pt x="1751" y="1128"/>
                  </a:lnTo>
                  <a:lnTo>
                    <a:pt x="1749" y="1130"/>
                  </a:lnTo>
                  <a:lnTo>
                    <a:pt x="1749" y="1128"/>
                  </a:lnTo>
                  <a:lnTo>
                    <a:pt x="1749" y="1128"/>
                  </a:lnTo>
                  <a:lnTo>
                    <a:pt x="1750" y="1127"/>
                  </a:lnTo>
                  <a:lnTo>
                    <a:pt x="1750" y="1127"/>
                  </a:lnTo>
                  <a:lnTo>
                    <a:pt x="1747" y="1124"/>
                  </a:lnTo>
                  <a:lnTo>
                    <a:pt x="1744" y="1120"/>
                  </a:lnTo>
                  <a:lnTo>
                    <a:pt x="1744" y="1120"/>
                  </a:lnTo>
                  <a:lnTo>
                    <a:pt x="1743" y="1114"/>
                  </a:lnTo>
                  <a:lnTo>
                    <a:pt x="1743" y="1110"/>
                  </a:lnTo>
                  <a:lnTo>
                    <a:pt x="1746" y="1103"/>
                  </a:lnTo>
                  <a:lnTo>
                    <a:pt x="1749" y="1097"/>
                  </a:lnTo>
                  <a:lnTo>
                    <a:pt x="1749" y="1097"/>
                  </a:lnTo>
                  <a:lnTo>
                    <a:pt x="1756" y="1086"/>
                  </a:lnTo>
                  <a:lnTo>
                    <a:pt x="1763" y="1078"/>
                  </a:lnTo>
                  <a:lnTo>
                    <a:pt x="1763" y="1078"/>
                  </a:lnTo>
                  <a:lnTo>
                    <a:pt x="1768" y="1074"/>
                  </a:lnTo>
                  <a:lnTo>
                    <a:pt x="1771" y="1068"/>
                  </a:lnTo>
                  <a:lnTo>
                    <a:pt x="1774" y="1061"/>
                  </a:lnTo>
                  <a:lnTo>
                    <a:pt x="1774" y="1050"/>
                  </a:lnTo>
                  <a:lnTo>
                    <a:pt x="1774" y="1050"/>
                  </a:lnTo>
                  <a:lnTo>
                    <a:pt x="1770" y="1025"/>
                  </a:lnTo>
                  <a:lnTo>
                    <a:pt x="1770" y="1025"/>
                  </a:lnTo>
                  <a:lnTo>
                    <a:pt x="1768" y="1011"/>
                  </a:lnTo>
                  <a:lnTo>
                    <a:pt x="1767" y="994"/>
                  </a:lnTo>
                  <a:lnTo>
                    <a:pt x="1767" y="994"/>
                  </a:lnTo>
                  <a:lnTo>
                    <a:pt x="1768" y="978"/>
                  </a:lnTo>
                  <a:lnTo>
                    <a:pt x="1770" y="966"/>
                  </a:lnTo>
                  <a:lnTo>
                    <a:pt x="1774" y="953"/>
                  </a:lnTo>
                  <a:lnTo>
                    <a:pt x="1779" y="943"/>
                  </a:lnTo>
                  <a:lnTo>
                    <a:pt x="1779" y="943"/>
                  </a:lnTo>
                  <a:lnTo>
                    <a:pt x="1781" y="938"/>
                  </a:lnTo>
                  <a:lnTo>
                    <a:pt x="1784" y="929"/>
                  </a:lnTo>
                  <a:lnTo>
                    <a:pt x="1786" y="910"/>
                  </a:lnTo>
                  <a:lnTo>
                    <a:pt x="1786" y="884"/>
                  </a:lnTo>
                  <a:lnTo>
                    <a:pt x="1765" y="834"/>
                  </a:lnTo>
                  <a:lnTo>
                    <a:pt x="1737" y="784"/>
                  </a:lnTo>
                  <a:lnTo>
                    <a:pt x="1716" y="758"/>
                  </a:lnTo>
                  <a:lnTo>
                    <a:pt x="1716" y="758"/>
                  </a:lnTo>
                  <a:lnTo>
                    <a:pt x="1715" y="597"/>
                  </a:lnTo>
                  <a:lnTo>
                    <a:pt x="1712" y="597"/>
                  </a:lnTo>
                  <a:lnTo>
                    <a:pt x="1712" y="596"/>
                  </a:lnTo>
                  <a:lnTo>
                    <a:pt x="1715" y="596"/>
                  </a:lnTo>
                  <a:lnTo>
                    <a:pt x="1715" y="508"/>
                  </a:lnTo>
                  <a:lnTo>
                    <a:pt x="1676" y="510"/>
                  </a:lnTo>
                  <a:lnTo>
                    <a:pt x="1653" y="491"/>
                  </a:lnTo>
                  <a:lnTo>
                    <a:pt x="1653" y="491"/>
                  </a:lnTo>
                  <a:lnTo>
                    <a:pt x="1653" y="509"/>
                  </a:lnTo>
                  <a:lnTo>
                    <a:pt x="1652" y="509"/>
                  </a:lnTo>
                  <a:lnTo>
                    <a:pt x="1652" y="509"/>
                  </a:lnTo>
                  <a:lnTo>
                    <a:pt x="1652" y="489"/>
                  </a:lnTo>
                  <a:lnTo>
                    <a:pt x="1648" y="485"/>
                  </a:lnTo>
                  <a:lnTo>
                    <a:pt x="1648" y="485"/>
                  </a:lnTo>
                  <a:lnTo>
                    <a:pt x="1637" y="480"/>
                  </a:lnTo>
                  <a:lnTo>
                    <a:pt x="1625" y="475"/>
                  </a:lnTo>
                  <a:lnTo>
                    <a:pt x="1609" y="471"/>
                  </a:lnTo>
                  <a:lnTo>
                    <a:pt x="1609" y="471"/>
                  </a:lnTo>
                  <a:lnTo>
                    <a:pt x="1599" y="467"/>
                  </a:lnTo>
                  <a:lnTo>
                    <a:pt x="1590" y="461"/>
                  </a:lnTo>
                  <a:lnTo>
                    <a:pt x="1572" y="446"/>
                  </a:lnTo>
                  <a:lnTo>
                    <a:pt x="1572" y="446"/>
                  </a:lnTo>
                  <a:lnTo>
                    <a:pt x="1561" y="436"/>
                  </a:lnTo>
                  <a:lnTo>
                    <a:pt x="1557" y="433"/>
                  </a:lnTo>
                  <a:lnTo>
                    <a:pt x="1553" y="432"/>
                  </a:lnTo>
                  <a:lnTo>
                    <a:pt x="1553" y="432"/>
                  </a:lnTo>
                  <a:lnTo>
                    <a:pt x="1550" y="435"/>
                  </a:lnTo>
                  <a:lnTo>
                    <a:pt x="1550" y="435"/>
                  </a:lnTo>
                  <a:lnTo>
                    <a:pt x="1547" y="439"/>
                  </a:lnTo>
                  <a:lnTo>
                    <a:pt x="1547" y="439"/>
                  </a:lnTo>
                  <a:lnTo>
                    <a:pt x="1544" y="443"/>
                  </a:lnTo>
                  <a:lnTo>
                    <a:pt x="1540" y="446"/>
                  </a:lnTo>
                  <a:lnTo>
                    <a:pt x="1533" y="447"/>
                  </a:lnTo>
                  <a:lnTo>
                    <a:pt x="1522" y="449"/>
                  </a:lnTo>
                  <a:lnTo>
                    <a:pt x="1522" y="449"/>
                  </a:lnTo>
                  <a:lnTo>
                    <a:pt x="1515" y="447"/>
                  </a:lnTo>
                  <a:lnTo>
                    <a:pt x="1510" y="446"/>
                  </a:lnTo>
                  <a:lnTo>
                    <a:pt x="1508" y="443"/>
                  </a:lnTo>
                  <a:lnTo>
                    <a:pt x="1506" y="440"/>
                  </a:lnTo>
                  <a:lnTo>
                    <a:pt x="1506" y="440"/>
                  </a:lnTo>
                  <a:lnTo>
                    <a:pt x="1505" y="439"/>
                  </a:lnTo>
                  <a:lnTo>
                    <a:pt x="1503" y="439"/>
                  </a:lnTo>
                  <a:lnTo>
                    <a:pt x="1503" y="439"/>
                  </a:lnTo>
                  <a:lnTo>
                    <a:pt x="1499" y="440"/>
                  </a:lnTo>
                  <a:lnTo>
                    <a:pt x="1491" y="449"/>
                  </a:lnTo>
                  <a:lnTo>
                    <a:pt x="1491" y="449"/>
                  </a:lnTo>
                  <a:lnTo>
                    <a:pt x="1478" y="463"/>
                  </a:lnTo>
                  <a:lnTo>
                    <a:pt x="1478" y="463"/>
                  </a:lnTo>
                  <a:lnTo>
                    <a:pt x="1474" y="468"/>
                  </a:lnTo>
                  <a:lnTo>
                    <a:pt x="1468" y="471"/>
                  </a:lnTo>
                  <a:lnTo>
                    <a:pt x="1463" y="474"/>
                  </a:lnTo>
                  <a:lnTo>
                    <a:pt x="1452" y="477"/>
                  </a:lnTo>
                  <a:lnTo>
                    <a:pt x="1452" y="477"/>
                  </a:lnTo>
                  <a:lnTo>
                    <a:pt x="1433" y="480"/>
                  </a:lnTo>
                  <a:lnTo>
                    <a:pt x="1418" y="481"/>
                  </a:lnTo>
                  <a:lnTo>
                    <a:pt x="1411" y="481"/>
                  </a:lnTo>
                  <a:lnTo>
                    <a:pt x="1404" y="480"/>
                  </a:lnTo>
                  <a:lnTo>
                    <a:pt x="1397" y="477"/>
                  </a:lnTo>
                  <a:lnTo>
                    <a:pt x="1390" y="474"/>
                  </a:lnTo>
                  <a:lnTo>
                    <a:pt x="1390" y="474"/>
                  </a:lnTo>
                  <a:lnTo>
                    <a:pt x="1384" y="470"/>
                  </a:lnTo>
                  <a:lnTo>
                    <a:pt x="1380" y="466"/>
                  </a:lnTo>
                  <a:lnTo>
                    <a:pt x="1377" y="460"/>
                  </a:lnTo>
                  <a:lnTo>
                    <a:pt x="1377" y="460"/>
                  </a:lnTo>
                  <a:lnTo>
                    <a:pt x="1375" y="456"/>
                  </a:lnTo>
                  <a:lnTo>
                    <a:pt x="1372" y="453"/>
                  </a:lnTo>
                  <a:lnTo>
                    <a:pt x="1368" y="452"/>
                  </a:lnTo>
                  <a:lnTo>
                    <a:pt x="1359" y="452"/>
                  </a:lnTo>
                  <a:lnTo>
                    <a:pt x="1359" y="452"/>
                  </a:lnTo>
                  <a:lnTo>
                    <a:pt x="1351" y="450"/>
                  </a:lnTo>
                  <a:lnTo>
                    <a:pt x="1347" y="449"/>
                  </a:lnTo>
                  <a:lnTo>
                    <a:pt x="1344" y="447"/>
                  </a:lnTo>
                  <a:lnTo>
                    <a:pt x="1342" y="446"/>
                  </a:lnTo>
                  <a:lnTo>
                    <a:pt x="1342" y="446"/>
                  </a:lnTo>
                  <a:lnTo>
                    <a:pt x="1342" y="445"/>
                  </a:lnTo>
                  <a:lnTo>
                    <a:pt x="1342" y="445"/>
                  </a:lnTo>
                  <a:lnTo>
                    <a:pt x="1342" y="445"/>
                  </a:lnTo>
                  <a:lnTo>
                    <a:pt x="1342" y="445"/>
                  </a:lnTo>
                  <a:lnTo>
                    <a:pt x="1334" y="452"/>
                  </a:lnTo>
                  <a:lnTo>
                    <a:pt x="1334" y="452"/>
                  </a:lnTo>
                  <a:lnTo>
                    <a:pt x="1331" y="454"/>
                  </a:lnTo>
                  <a:lnTo>
                    <a:pt x="1328" y="459"/>
                  </a:lnTo>
                  <a:lnTo>
                    <a:pt x="1326" y="467"/>
                  </a:lnTo>
                  <a:lnTo>
                    <a:pt x="1326" y="467"/>
                  </a:lnTo>
                  <a:lnTo>
                    <a:pt x="1324" y="474"/>
                  </a:lnTo>
                  <a:lnTo>
                    <a:pt x="1323" y="477"/>
                  </a:lnTo>
                  <a:lnTo>
                    <a:pt x="1320" y="478"/>
                  </a:lnTo>
                  <a:lnTo>
                    <a:pt x="1317" y="481"/>
                  </a:lnTo>
                  <a:lnTo>
                    <a:pt x="1313" y="482"/>
                  </a:lnTo>
                  <a:lnTo>
                    <a:pt x="1306" y="482"/>
                  </a:lnTo>
                  <a:lnTo>
                    <a:pt x="1298" y="482"/>
                  </a:lnTo>
                  <a:lnTo>
                    <a:pt x="1298" y="482"/>
                  </a:lnTo>
                  <a:lnTo>
                    <a:pt x="1285" y="481"/>
                  </a:lnTo>
                  <a:lnTo>
                    <a:pt x="1274" y="478"/>
                  </a:lnTo>
                  <a:lnTo>
                    <a:pt x="1267" y="477"/>
                  </a:lnTo>
                  <a:lnTo>
                    <a:pt x="1261" y="474"/>
                  </a:lnTo>
                  <a:lnTo>
                    <a:pt x="1258" y="471"/>
                  </a:lnTo>
                  <a:lnTo>
                    <a:pt x="1256" y="467"/>
                  </a:lnTo>
                  <a:lnTo>
                    <a:pt x="1256" y="463"/>
                  </a:lnTo>
                  <a:lnTo>
                    <a:pt x="1254" y="459"/>
                  </a:lnTo>
                  <a:lnTo>
                    <a:pt x="1254" y="459"/>
                  </a:lnTo>
                  <a:lnTo>
                    <a:pt x="1257" y="456"/>
                  </a:lnTo>
                  <a:lnTo>
                    <a:pt x="1260" y="453"/>
                  </a:lnTo>
                  <a:lnTo>
                    <a:pt x="1268" y="450"/>
                  </a:lnTo>
                  <a:lnTo>
                    <a:pt x="1268" y="450"/>
                  </a:lnTo>
                  <a:lnTo>
                    <a:pt x="1256" y="449"/>
                  </a:lnTo>
                  <a:lnTo>
                    <a:pt x="1256" y="449"/>
                  </a:lnTo>
                  <a:lnTo>
                    <a:pt x="1244" y="447"/>
                  </a:lnTo>
                  <a:lnTo>
                    <a:pt x="1237" y="449"/>
                  </a:lnTo>
                  <a:lnTo>
                    <a:pt x="1232" y="450"/>
                  </a:lnTo>
                  <a:lnTo>
                    <a:pt x="1228" y="454"/>
                  </a:lnTo>
                  <a:lnTo>
                    <a:pt x="1228" y="454"/>
                  </a:lnTo>
                  <a:lnTo>
                    <a:pt x="1225" y="456"/>
                  </a:lnTo>
                  <a:lnTo>
                    <a:pt x="1220" y="459"/>
                  </a:lnTo>
                  <a:lnTo>
                    <a:pt x="1215" y="460"/>
                  </a:lnTo>
                  <a:lnTo>
                    <a:pt x="1208" y="460"/>
                  </a:lnTo>
                  <a:lnTo>
                    <a:pt x="1208" y="460"/>
                  </a:lnTo>
                  <a:lnTo>
                    <a:pt x="1199" y="457"/>
                  </a:lnTo>
                  <a:lnTo>
                    <a:pt x="1192" y="454"/>
                  </a:lnTo>
                  <a:lnTo>
                    <a:pt x="1187" y="450"/>
                  </a:lnTo>
                  <a:lnTo>
                    <a:pt x="1184" y="446"/>
                  </a:lnTo>
                  <a:lnTo>
                    <a:pt x="1180" y="438"/>
                  </a:lnTo>
                  <a:lnTo>
                    <a:pt x="1180" y="433"/>
                  </a:lnTo>
                  <a:lnTo>
                    <a:pt x="1178" y="433"/>
                  </a:lnTo>
                  <a:lnTo>
                    <a:pt x="1180" y="433"/>
                  </a:lnTo>
                  <a:lnTo>
                    <a:pt x="1180" y="433"/>
                  </a:lnTo>
                  <a:lnTo>
                    <a:pt x="1183" y="429"/>
                  </a:lnTo>
                  <a:lnTo>
                    <a:pt x="1185" y="425"/>
                  </a:lnTo>
                  <a:lnTo>
                    <a:pt x="1185" y="421"/>
                  </a:lnTo>
                  <a:lnTo>
                    <a:pt x="1185" y="421"/>
                  </a:lnTo>
                  <a:lnTo>
                    <a:pt x="1184" y="416"/>
                  </a:lnTo>
                  <a:lnTo>
                    <a:pt x="1180" y="415"/>
                  </a:lnTo>
                  <a:lnTo>
                    <a:pt x="1180" y="415"/>
                  </a:lnTo>
                  <a:lnTo>
                    <a:pt x="1157" y="407"/>
                  </a:lnTo>
                  <a:lnTo>
                    <a:pt x="1132" y="412"/>
                  </a:lnTo>
                  <a:lnTo>
                    <a:pt x="1092" y="400"/>
                  </a:lnTo>
                  <a:lnTo>
                    <a:pt x="1092" y="400"/>
                  </a:lnTo>
                  <a:lnTo>
                    <a:pt x="1073" y="398"/>
                  </a:lnTo>
                  <a:lnTo>
                    <a:pt x="1073" y="398"/>
                  </a:lnTo>
                  <a:lnTo>
                    <a:pt x="1061" y="397"/>
                  </a:lnTo>
                  <a:lnTo>
                    <a:pt x="1050" y="394"/>
                  </a:lnTo>
                  <a:lnTo>
                    <a:pt x="1040" y="390"/>
                  </a:lnTo>
                  <a:lnTo>
                    <a:pt x="1033" y="387"/>
                  </a:lnTo>
                  <a:lnTo>
                    <a:pt x="1023" y="381"/>
                  </a:lnTo>
                  <a:lnTo>
                    <a:pt x="1020" y="379"/>
                  </a:lnTo>
                  <a:lnTo>
                    <a:pt x="1019" y="377"/>
                  </a:lnTo>
                  <a:lnTo>
                    <a:pt x="1020" y="377"/>
                  </a:lnTo>
                  <a:lnTo>
                    <a:pt x="1020" y="377"/>
                  </a:lnTo>
                  <a:lnTo>
                    <a:pt x="1037" y="374"/>
                  </a:lnTo>
                  <a:lnTo>
                    <a:pt x="1043" y="373"/>
                  </a:lnTo>
                  <a:lnTo>
                    <a:pt x="1045" y="372"/>
                  </a:lnTo>
                  <a:lnTo>
                    <a:pt x="1045" y="372"/>
                  </a:lnTo>
                  <a:lnTo>
                    <a:pt x="1041" y="370"/>
                  </a:lnTo>
                  <a:lnTo>
                    <a:pt x="1023" y="367"/>
                  </a:lnTo>
                  <a:lnTo>
                    <a:pt x="1023" y="367"/>
                  </a:lnTo>
                  <a:lnTo>
                    <a:pt x="980" y="362"/>
                  </a:lnTo>
                  <a:lnTo>
                    <a:pt x="980" y="362"/>
                  </a:lnTo>
                  <a:lnTo>
                    <a:pt x="970" y="362"/>
                  </a:lnTo>
                  <a:lnTo>
                    <a:pt x="970" y="362"/>
                  </a:lnTo>
                  <a:lnTo>
                    <a:pt x="966" y="360"/>
                  </a:lnTo>
                  <a:lnTo>
                    <a:pt x="960" y="356"/>
                  </a:lnTo>
                  <a:lnTo>
                    <a:pt x="949" y="346"/>
                  </a:lnTo>
                  <a:lnTo>
                    <a:pt x="933" y="331"/>
                  </a:lnTo>
                  <a:lnTo>
                    <a:pt x="932" y="330"/>
                  </a:lnTo>
                  <a:lnTo>
                    <a:pt x="932" y="330"/>
                  </a:lnTo>
                  <a:lnTo>
                    <a:pt x="931" y="23"/>
                  </a:lnTo>
                  <a:lnTo>
                    <a:pt x="549" y="0"/>
                  </a:lnTo>
                  <a:lnTo>
                    <a:pt x="488" y="729"/>
                  </a:lnTo>
                  <a:lnTo>
                    <a:pt x="488" y="729"/>
                  </a:lnTo>
                  <a:lnTo>
                    <a:pt x="0" y="687"/>
                  </a:lnTo>
                  <a:lnTo>
                    <a:pt x="0" y="733"/>
                  </a:lnTo>
                  <a:lnTo>
                    <a:pt x="0" y="733"/>
                  </a:lnTo>
                  <a:lnTo>
                    <a:pt x="3" y="740"/>
                  </a:lnTo>
                  <a:lnTo>
                    <a:pt x="9" y="754"/>
                  </a:lnTo>
                  <a:lnTo>
                    <a:pt x="14" y="763"/>
                  </a:lnTo>
                  <a:lnTo>
                    <a:pt x="20" y="771"/>
                  </a:lnTo>
                  <a:lnTo>
                    <a:pt x="28" y="779"/>
                  </a:lnTo>
                  <a:lnTo>
                    <a:pt x="37" y="786"/>
                  </a:lnTo>
                  <a:lnTo>
                    <a:pt x="37" y="786"/>
                  </a:lnTo>
                  <a:lnTo>
                    <a:pt x="47" y="792"/>
                  </a:lnTo>
                  <a:lnTo>
                    <a:pt x="55" y="799"/>
                  </a:lnTo>
                  <a:lnTo>
                    <a:pt x="70" y="813"/>
                  </a:lnTo>
                  <a:lnTo>
                    <a:pt x="83" y="830"/>
                  </a:lnTo>
                  <a:lnTo>
                    <a:pt x="96" y="848"/>
                  </a:lnTo>
                  <a:lnTo>
                    <a:pt x="96" y="848"/>
                  </a:lnTo>
                  <a:lnTo>
                    <a:pt x="108" y="865"/>
                  </a:lnTo>
                  <a:lnTo>
                    <a:pt x="122" y="877"/>
                  </a:lnTo>
                  <a:lnTo>
                    <a:pt x="136" y="887"/>
                  </a:lnTo>
                  <a:lnTo>
                    <a:pt x="152" y="896"/>
                  </a:lnTo>
                  <a:lnTo>
                    <a:pt x="152" y="896"/>
                  </a:lnTo>
                  <a:lnTo>
                    <a:pt x="160" y="900"/>
                  </a:lnTo>
                  <a:lnTo>
                    <a:pt x="168" y="905"/>
                  </a:lnTo>
                  <a:lnTo>
                    <a:pt x="175" y="912"/>
                  </a:lnTo>
                  <a:lnTo>
                    <a:pt x="181" y="921"/>
                  </a:lnTo>
                  <a:lnTo>
                    <a:pt x="187" y="929"/>
                  </a:lnTo>
                  <a:lnTo>
                    <a:pt x="191" y="939"/>
                  </a:lnTo>
                  <a:lnTo>
                    <a:pt x="195" y="949"/>
                  </a:lnTo>
                  <a:lnTo>
                    <a:pt x="196" y="957"/>
                  </a:lnTo>
                  <a:lnTo>
                    <a:pt x="196" y="957"/>
                  </a:lnTo>
                  <a:lnTo>
                    <a:pt x="201" y="966"/>
                  </a:lnTo>
                  <a:lnTo>
                    <a:pt x="205" y="974"/>
                  </a:lnTo>
                  <a:lnTo>
                    <a:pt x="216" y="989"/>
                  </a:lnTo>
                  <a:lnTo>
                    <a:pt x="216" y="989"/>
                  </a:lnTo>
                  <a:lnTo>
                    <a:pt x="223" y="998"/>
                  </a:lnTo>
                  <a:lnTo>
                    <a:pt x="229" y="1006"/>
                  </a:lnTo>
                  <a:lnTo>
                    <a:pt x="233" y="1016"/>
                  </a:lnTo>
                  <a:lnTo>
                    <a:pt x="234" y="1020"/>
                  </a:lnTo>
                  <a:lnTo>
                    <a:pt x="233" y="1025"/>
                  </a:lnTo>
                  <a:lnTo>
                    <a:pt x="233" y="1025"/>
                  </a:lnTo>
                  <a:lnTo>
                    <a:pt x="231" y="1036"/>
                  </a:lnTo>
                  <a:lnTo>
                    <a:pt x="231" y="1036"/>
                  </a:lnTo>
                  <a:lnTo>
                    <a:pt x="229" y="1055"/>
                  </a:lnTo>
                  <a:lnTo>
                    <a:pt x="229" y="1065"/>
                  </a:lnTo>
                  <a:lnTo>
                    <a:pt x="229" y="1075"/>
                  </a:lnTo>
                  <a:lnTo>
                    <a:pt x="229" y="1085"/>
                  </a:lnTo>
                  <a:lnTo>
                    <a:pt x="231" y="1095"/>
                  </a:lnTo>
                  <a:lnTo>
                    <a:pt x="236" y="1103"/>
                  </a:lnTo>
                  <a:lnTo>
                    <a:pt x="241" y="1111"/>
                  </a:lnTo>
                  <a:lnTo>
                    <a:pt x="241" y="1111"/>
                  </a:lnTo>
                  <a:lnTo>
                    <a:pt x="251" y="1118"/>
                  </a:lnTo>
                  <a:lnTo>
                    <a:pt x="259" y="1125"/>
                  </a:lnTo>
                  <a:lnTo>
                    <a:pt x="280" y="1135"/>
                  </a:lnTo>
                  <a:lnTo>
                    <a:pt x="280" y="1135"/>
                  </a:lnTo>
                  <a:lnTo>
                    <a:pt x="303" y="1144"/>
                  </a:lnTo>
                  <a:lnTo>
                    <a:pt x="314" y="1151"/>
                  </a:lnTo>
                  <a:lnTo>
                    <a:pt x="325" y="1159"/>
                  </a:lnTo>
                  <a:lnTo>
                    <a:pt x="325" y="1159"/>
                  </a:lnTo>
                  <a:lnTo>
                    <a:pt x="346" y="1174"/>
                  </a:lnTo>
                  <a:lnTo>
                    <a:pt x="346" y="1174"/>
                  </a:lnTo>
                  <a:lnTo>
                    <a:pt x="373" y="1194"/>
                  </a:lnTo>
                  <a:lnTo>
                    <a:pt x="387" y="1202"/>
                  </a:lnTo>
                  <a:lnTo>
                    <a:pt x="401" y="1209"/>
                  </a:lnTo>
                  <a:lnTo>
                    <a:pt x="401" y="1209"/>
                  </a:lnTo>
                  <a:lnTo>
                    <a:pt x="414" y="1212"/>
                  </a:lnTo>
                  <a:lnTo>
                    <a:pt x="423" y="1212"/>
                  </a:lnTo>
                  <a:lnTo>
                    <a:pt x="433" y="1209"/>
                  </a:lnTo>
                  <a:lnTo>
                    <a:pt x="442" y="1205"/>
                  </a:lnTo>
                  <a:lnTo>
                    <a:pt x="449" y="1201"/>
                  </a:lnTo>
                  <a:lnTo>
                    <a:pt x="454" y="1195"/>
                  </a:lnTo>
                  <a:lnTo>
                    <a:pt x="460" y="1190"/>
                  </a:lnTo>
                  <a:lnTo>
                    <a:pt x="460" y="1190"/>
                  </a:lnTo>
                  <a:lnTo>
                    <a:pt x="464" y="1181"/>
                  </a:lnTo>
                  <a:lnTo>
                    <a:pt x="467" y="1169"/>
                  </a:lnTo>
                  <a:lnTo>
                    <a:pt x="467" y="1169"/>
                  </a:lnTo>
                  <a:lnTo>
                    <a:pt x="471" y="1159"/>
                  </a:lnTo>
                  <a:lnTo>
                    <a:pt x="475" y="1148"/>
                  </a:lnTo>
                  <a:lnTo>
                    <a:pt x="481" y="1138"/>
                  </a:lnTo>
                  <a:lnTo>
                    <a:pt x="488" y="1131"/>
                  </a:lnTo>
                  <a:lnTo>
                    <a:pt x="488" y="1131"/>
                  </a:lnTo>
                  <a:lnTo>
                    <a:pt x="499" y="1121"/>
                  </a:lnTo>
                  <a:lnTo>
                    <a:pt x="517" y="1109"/>
                  </a:lnTo>
                  <a:lnTo>
                    <a:pt x="527" y="1102"/>
                  </a:lnTo>
                  <a:lnTo>
                    <a:pt x="537" y="1096"/>
                  </a:lnTo>
                  <a:lnTo>
                    <a:pt x="547" y="1093"/>
                  </a:lnTo>
                  <a:lnTo>
                    <a:pt x="555" y="1092"/>
                  </a:lnTo>
                  <a:lnTo>
                    <a:pt x="555" y="1092"/>
                  </a:lnTo>
                  <a:lnTo>
                    <a:pt x="565" y="1092"/>
                  </a:lnTo>
                  <a:lnTo>
                    <a:pt x="577" y="1095"/>
                  </a:lnTo>
                  <a:lnTo>
                    <a:pt x="605" y="1102"/>
                  </a:lnTo>
                  <a:lnTo>
                    <a:pt x="605" y="1102"/>
                  </a:lnTo>
                  <a:lnTo>
                    <a:pt x="622" y="1106"/>
                  </a:lnTo>
                  <a:lnTo>
                    <a:pt x="622" y="1106"/>
                  </a:lnTo>
                  <a:lnTo>
                    <a:pt x="643" y="1107"/>
                  </a:lnTo>
                  <a:lnTo>
                    <a:pt x="643" y="1107"/>
                  </a:lnTo>
                  <a:lnTo>
                    <a:pt x="657" y="1107"/>
                  </a:lnTo>
                  <a:lnTo>
                    <a:pt x="673" y="1109"/>
                  </a:lnTo>
                  <a:lnTo>
                    <a:pt x="684" y="1113"/>
                  </a:lnTo>
                  <a:lnTo>
                    <a:pt x="688" y="1114"/>
                  </a:lnTo>
                  <a:lnTo>
                    <a:pt x="690" y="1117"/>
                  </a:lnTo>
                  <a:lnTo>
                    <a:pt x="690" y="1117"/>
                  </a:lnTo>
                  <a:lnTo>
                    <a:pt x="699" y="1128"/>
                  </a:lnTo>
                  <a:lnTo>
                    <a:pt x="713" y="1144"/>
                  </a:lnTo>
                  <a:lnTo>
                    <a:pt x="713" y="1144"/>
                  </a:lnTo>
                  <a:lnTo>
                    <a:pt x="727" y="1160"/>
                  </a:lnTo>
                  <a:lnTo>
                    <a:pt x="737" y="1173"/>
                  </a:lnTo>
                  <a:lnTo>
                    <a:pt x="737" y="1173"/>
                  </a:lnTo>
                  <a:lnTo>
                    <a:pt x="743" y="1180"/>
                  </a:lnTo>
                  <a:lnTo>
                    <a:pt x="748" y="1186"/>
                  </a:lnTo>
                  <a:lnTo>
                    <a:pt x="748" y="1186"/>
                  </a:lnTo>
                  <a:lnTo>
                    <a:pt x="754" y="1193"/>
                  </a:lnTo>
                  <a:lnTo>
                    <a:pt x="760" y="1200"/>
                  </a:lnTo>
                  <a:lnTo>
                    <a:pt x="765" y="1209"/>
                  </a:lnTo>
                  <a:lnTo>
                    <a:pt x="768" y="1221"/>
                  </a:lnTo>
                  <a:lnTo>
                    <a:pt x="768" y="1221"/>
                  </a:lnTo>
                  <a:lnTo>
                    <a:pt x="775" y="1240"/>
                  </a:lnTo>
                  <a:lnTo>
                    <a:pt x="782" y="1260"/>
                  </a:lnTo>
                  <a:lnTo>
                    <a:pt x="792" y="1281"/>
                  </a:lnTo>
                  <a:lnTo>
                    <a:pt x="802" y="1299"/>
                  </a:lnTo>
                  <a:lnTo>
                    <a:pt x="802" y="1299"/>
                  </a:lnTo>
                  <a:lnTo>
                    <a:pt x="807" y="1309"/>
                  </a:lnTo>
                  <a:lnTo>
                    <a:pt x="810" y="1319"/>
                  </a:lnTo>
                  <a:lnTo>
                    <a:pt x="810" y="1319"/>
                  </a:lnTo>
                  <a:lnTo>
                    <a:pt x="814" y="1330"/>
                  </a:lnTo>
                  <a:lnTo>
                    <a:pt x="820" y="1341"/>
                  </a:lnTo>
                  <a:lnTo>
                    <a:pt x="827" y="1352"/>
                  </a:lnTo>
                  <a:lnTo>
                    <a:pt x="838" y="1366"/>
                  </a:lnTo>
                  <a:lnTo>
                    <a:pt x="838" y="1366"/>
                  </a:lnTo>
                  <a:lnTo>
                    <a:pt x="846" y="1376"/>
                  </a:lnTo>
                  <a:lnTo>
                    <a:pt x="852" y="1385"/>
                  </a:lnTo>
                  <a:lnTo>
                    <a:pt x="856" y="1393"/>
                  </a:lnTo>
                  <a:lnTo>
                    <a:pt x="858" y="1401"/>
                  </a:lnTo>
                  <a:lnTo>
                    <a:pt x="858" y="1401"/>
                  </a:lnTo>
                  <a:lnTo>
                    <a:pt x="860" y="1410"/>
                  </a:lnTo>
                  <a:lnTo>
                    <a:pt x="866" y="1418"/>
                  </a:lnTo>
                  <a:lnTo>
                    <a:pt x="872" y="1427"/>
                  </a:lnTo>
                  <a:lnTo>
                    <a:pt x="883" y="1436"/>
                  </a:lnTo>
                  <a:lnTo>
                    <a:pt x="883" y="1436"/>
                  </a:lnTo>
                  <a:lnTo>
                    <a:pt x="907" y="1450"/>
                  </a:lnTo>
                  <a:lnTo>
                    <a:pt x="907" y="1450"/>
                  </a:lnTo>
                  <a:lnTo>
                    <a:pt x="921" y="1459"/>
                  </a:lnTo>
                  <a:lnTo>
                    <a:pt x="931" y="1466"/>
                  </a:lnTo>
                  <a:lnTo>
                    <a:pt x="933" y="1470"/>
                  </a:lnTo>
                  <a:lnTo>
                    <a:pt x="936" y="1474"/>
                  </a:lnTo>
                  <a:lnTo>
                    <a:pt x="938" y="1480"/>
                  </a:lnTo>
                  <a:lnTo>
                    <a:pt x="936" y="1484"/>
                  </a:lnTo>
                  <a:lnTo>
                    <a:pt x="936" y="1484"/>
                  </a:lnTo>
                  <a:lnTo>
                    <a:pt x="935" y="1495"/>
                  </a:lnTo>
                  <a:lnTo>
                    <a:pt x="935" y="1495"/>
                  </a:lnTo>
                  <a:lnTo>
                    <a:pt x="935" y="1501"/>
                  </a:lnTo>
                  <a:lnTo>
                    <a:pt x="933" y="1520"/>
                  </a:lnTo>
                  <a:lnTo>
                    <a:pt x="933" y="1520"/>
                  </a:lnTo>
                  <a:lnTo>
                    <a:pt x="935" y="1543"/>
                  </a:lnTo>
                  <a:lnTo>
                    <a:pt x="936" y="1560"/>
                  </a:lnTo>
                  <a:lnTo>
                    <a:pt x="938" y="1572"/>
                  </a:lnTo>
                  <a:lnTo>
                    <a:pt x="939" y="1579"/>
                  </a:lnTo>
                  <a:lnTo>
                    <a:pt x="939" y="1579"/>
                  </a:lnTo>
                  <a:lnTo>
                    <a:pt x="940" y="1581"/>
                  </a:lnTo>
                  <a:lnTo>
                    <a:pt x="942" y="1582"/>
                  </a:lnTo>
                  <a:lnTo>
                    <a:pt x="947" y="1583"/>
                  </a:lnTo>
                  <a:lnTo>
                    <a:pt x="947" y="1583"/>
                  </a:lnTo>
                  <a:lnTo>
                    <a:pt x="952" y="1585"/>
                  </a:lnTo>
                  <a:lnTo>
                    <a:pt x="956" y="1586"/>
                  </a:lnTo>
                  <a:lnTo>
                    <a:pt x="960" y="1590"/>
                  </a:lnTo>
                  <a:lnTo>
                    <a:pt x="964" y="1596"/>
                  </a:lnTo>
                  <a:lnTo>
                    <a:pt x="964" y="1596"/>
                  </a:lnTo>
                  <a:lnTo>
                    <a:pt x="970" y="1607"/>
                  </a:lnTo>
                  <a:lnTo>
                    <a:pt x="974" y="1623"/>
                  </a:lnTo>
                  <a:lnTo>
                    <a:pt x="974" y="1623"/>
                  </a:lnTo>
                  <a:lnTo>
                    <a:pt x="981" y="1644"/>
                  </a:lnTo>
                  <a:lnTo>
                    <a:pt x="989" y="1663"/>
                  </a:lnTo>
                  <a:lnTo>
                    <a:pt x="998" y="1680"/>
                  </a:lnTo>
                  <a:lnTo>
                    <a:pt x="1002" y="1686"/>
                  </a:lnTo>
                  <a:lnTo>
                    <a:pt x="1006" y="1689"/>
                  </a:lnTo>
                  <a:lnTo>
                    <a:pt x="1006" y="1689"/>
                  </a:lnTo>
                  <a:lnTo>
                    <a:pt x="1010" y="1689"/>
                  </a:lnTo>
                  <a:lnTo>
                    <a:pt x="1013" y="1689"/>
                  </a:lnTo>
                  <a:lnTo>
                    <a:pt x="1017" y="1686"/>
                  </a:lnTo>
                  <a:lnTo>
                    <a:pt x="1017" y="1686"/>
                  </a:lnTo>
                  <a:lnTo>
                    <a:pt x="1024" y="1683"/>
                  </a:lnTo>
                  <a:lnTo>
                    <a:pt x="1029" y="1682"/>
                  </a:lnTo>
                  <a:lnTo>
                    <a:pt x="1036" y="1682"/>
                  </a:lnTo>
                  <a:lnTo>
                    <a:pt x="1043" y="1682"/>
                  </a:lnTo>
                  <a:lnTo>
                    <a:pt x="1052" y="1684"/>
                  </a:lnTo>
                  <a:lnTo>
                    <a:pt x="1065" y="1689"/>
                  </a:lnTo>
                  <a:lnTo>
                    <a:pt x="1079" y="1694"/>
                  </a:lnTo>
                  <a:lnTo>
                    <a:pt x="1079" y="1694"/>
                  </a:lnTo>
                  <a:lnTo>
                    <a:pt x="1120" y="1711"/>
                  </a:lnTo>
                  <a:lnTo>
                    <a:pt x="1120" y="1711"/>
                  </a:lnTo>
                  <a:lnTo>
                    <a:pt x="1145" y="1722"/>
                  </a:lnTo>
                  <a:lnTo>
                    <a:pt x="1152" y="1724"/>
                  </a:lnTo>
                  <a:lnTo>
                    <a:pt x="1160" y="1725"/>
                  </a:lnTo>
                  <a:lnTo>
                    <a:pt x="1160" y="1725"/>
                  </a:lnTo>
                  <a:lnTo>
                    <a:pt x="1170" y="1725"/>
                  </a:lnTo>
                  <a:lnTo>
                    <a:pt x="1181" y="1728"/>
                  </a:lnTo>
                  <a:lnTo>
                    <a:pt x="1204" y="1735"/>
                  </a:lnTo>
                  <a:lnTo>
                    <a:pt x="1204" y="1735"/>
                  </a:lnTo>
                  <a:lnTo>
                    <a:pt x="1213" y="1739"/>
                  </a:lnTo>
                  <a:lnTo>
                    <a:pt x="1213" y="1739"/>
                  </a:lnTo>
                  <a:lnTo>
                    <a:pt x="1228" y="1743"/>
                  </a:lnTo>
                  <a:lnTo>
                    <a:pt x="1240" y="1746"/>
                  </a:lnTo>
                  <a:lnTo>
                    <a:pt x="1251" y="1746"/>
                  </a:lnTo>
                  <a:lnTo>
                    <a:pt x="1257" y="1746"/>
                  </a:lnTo>
                  <a:lnTo>
                    <a:pt x="1261" y="1745"/>
                  </a:lnTo>
                  <a:lnTo>
                    <a:pt x="1261" y="1745"/>
                  </a:lnTo>
                  <a:lnTo>
                    <a:pt x="1265" y="1742"/>
                  </a:lnTo>
                  <a:lnTo>
                    <a:pt x="1268" y="1738"/>
                  </a:lnTo>
                  <a:lnTo>
                    <a:pt x="1274" y="1729"/>
                  </a:lnTo>
                  <a:lnTo>
                    <a:pt x="1277" y="1719"/>
                  </a:lnTo>
                  <a:lnTo>
                    <a:pt x="1277" y="1708"/>
                  </a:lnTo>
                  <a:lnTo>
                    <a:pt x="1277" y="1708"/>
                  </a:lnTo>
                  <a:lnTo>
                    <a:pt x="1275" y="1694"/>
                  </a:lnTo>
                  <a:lnTo>
                    <a:pt x="1271" y="1670"/>
                  </a:lnTo>
                  <a:lnTo>
                    <a:pt x="1261" y="1620"/>
                  </a:lnTo>
                  <a:lnTo>
                    <a:pt x="1261" y="1620"/>
                  </a:lnTo>
                  <a:lnTo>
                    <a:pt x="1258" y="1605"/>
                  </a:lnTo>
                  <a:lnTo>
                    <a:pt x="1258" y="1605"/>
                  </a:lnTo>
                  <a:lnTo>
                    <a:pt x="1256" y="1590"/>
                  </a:lnTo>
                  <a:lnTo>
                    <a:pt x="1253" y="1568"/>
                  </a:lnTo>
                  <a:lnTo>
                    <a:pt x="1251" y="1555"/>
                  </a:lnTo>
                  <a:lnTo>
                    <a:pt x="1251" y="1543"/>
                  </a:lnTo>
                  <a:lnTo>
                    <a:pt x="1253" y="1532"/>
                  </a:lnTo>
                  <a:lnTo>
                    <a:pt x="1256" y="1523"/>
                  </a:lnTo>
                  <a:lnTo>
                    <a:pt x="1256" y="1523"/>
                  </a:lnTo>
                  <a:lnTo>
                    <a:pt x="1264" y="1504"/>
                  </a:lnTo>
                  <a:lnTo>
                    <a:pt x="1277" y="1478"/>
                  </a:lnTo>
                  <a:lnTo>
                    <a:pt x="1291" y="1452"/>
                  </a:lnTo>
                  <a:lnTo>
                    <a:pt x="1296" y="1442"/>
                  </a:lnTo>
                  <a:lnTo>
                    <a:pt x="1303" y="1434"/>
                  </a:lnTo>
                  <a:lnTo>
                    <a:pt x="1303" y="1434"/>
                  </a:lnTo>
                  <a:lnTo>
                    <a:pt x="1310" y="1424"/>
                  </a:lnTo>
                  <a:lnTo>
                    <a:pt x="1310" y="1424"/>
                  </a:lnTo>
                  <a:lnTo>
                    <a:pt x="1324" y="1407"/>
                  </a:lnTo>
                  <a:lnTo>
                    <a:pt x="1340" y="1390"/>
                  </a:lnTo>
                  <a:lnTo>
                    <a:pt x="1355" y="1375"/>
                  </a:lnTo>
                  <a:lnTo>
                    <a:pt x="1363" y="1369"/>
                  </a:lnTo>
                  <a:lnTo>
                    <a:pt x="1370" y="1366"/>
                  </a:lnTo>
                  <a:lnTo>
                    <a:pt x="1370" y="1366"/>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6" name="Freeform 68"/>
            <p:cNvSpPr/>
            <p:nvPr/>
          </p:nvSpPr>
          <p:spPr bwMode="auto">
            <a:xfrm>
              <a:off x="7225306" y="3319939"/>
              <a:ext cx="680963" cy="424821"/>
            </a:xfrm>
            <a:custGeom>
              <a:gdLst>
                <a:gd fmla="*/ 0 w 1307" name="T0"/>
                <a:gd fmla="*/ 137 h 815" name="T1"/>
                <a:gd fmla="*/ 0 w 1307" name="T2"/>
                <a:gd fmla="*/ 158 h 815" name="T3"/>
                <a:gd fmla="*/ 13 w 1307" name="T4"/>
                <a:gd fmla="*/ 181 h 815" name="T5"/>
                <a:gd fmla="*/ 26 w 1307" name="T6"/>
                <a:gd fmla="*/ 205 h 815" name="T7"/>
                <a:gd fmla="*/ 24 w 1307" name="T8"/>
                <a:gd fmla="*/ 220 h 815" name="T9"/>
                <a:gd fmla="*/ 21 w 1307" name="T10"/>
                <a:gd fmla="*/ 240 h 815" name="T11"/>
                <a:gd fmla="*/ 28 w 1307" name="T12"/>
                <a:gd fmla="*/ 254 h 815" name="T13"/>
                <a:gd fmla="*/ 41 w 1307" name="T14"/>
                <a:gd fmla="*/ 265 h 815" name="T15"/>
                <a:gd fmla="*/ 63 w 1307" name="T16"/>
                <a:gd fmla="*/ 294 h 815" name="T17"/>
                <a:gd fmla="*/ 70 w 1307" name="T18"/>
                <a:gd fmla="*/ 310 h 815" name="T19"/>
                <a:gd fmla="*/ 79 w 1307" name="T20"/>
                <a:gd fmla="*/ 336 h 815" name="T21"/>
                <a:gd fmla="*/ 82 w 1307" name="T22"/>
                <a:gd fmla="*/ 349 h 815" name="T23"/>
                <a:gd fmla="*/ 98 w 1307" name="T24"/>
                <a:gd fmla="*/ 384 h 815" name="T25"/>
                <a:gd fmla="*/ 104 w 1307" name="T26"/>
                <a:gd fmla="*/ 388 h 815" name="T27"/>
                <a:gd fmla="*/ 129 w 1307" name="T28"/>
                <a:gd fmla="*/ 395 h 815" name="T29"/>
                <a:gd fmla="*/ 136 w 1307" name="T30"/>
                <a:gd fmla="*/ 402 h 815" name="T31"/>
                <a:gd fmla="*/ 135 w 1307" name="T32"/>
                <a:gd fmla="*/ 411 h 815" name="T33"/>
                <a:gd fmla="*/ 104 w 1307" name="T34"/>
                <a:gd fmla="*/ 471 h 815" name="T35"/>
                <a:gd fmla="*/ 98 w 1307" name="T36"/>
                <a:gd fmla="*/ 497 h 815" name="T37"/>
                <a:gd fmla="*/ 100 w 1307" name="T38"/>
                <a:gd fmla="*/ 511 h 815" name="T39"/>
                <a:gd fmla="*/ 91 w 1307" name="T40"/>
                <a:gd fmla="*/ 535 h 815" name="T41"/>
                <a:gd fmla="*/ 91 w 1307" name="T42"/>
                <a:gd fmla="*/ 546 h 815" name="T43"/>
                <a:gd fmla="*/ 108 w 1307" name="T44"/>
                <a:gd fmla="*/ 576 h 815" name="T45"/>
                <a:gd fmla="*/ 115 w 1307" name="T46"/>
                <a:gd fmla="*/ 582 h 815" name="T47"/>
                <a:gd fmla="*/ 121 w 1307" name="T48"/>
                <a:gd fmla="*/ 582 h 815" name="T49"/>
                <a:gd fmla="*/ 143 w 1307" name="T50"/>
                <a:gd fmla="*/ 552 h 815" name="T51"/>
                <a:gd fmla="*/ 146 w 1307" name="T52"/>
                <a:gd fmla="*/ 556 h 815" name="T53"/>
                <a:gd fmla="*/ 164 w 1307" name="T54"/>
                <a:gd fmla="*/ 584 h 815" name="T55"/>
                <a:gd fmla="*/ 177 w 1307" name="T56"/>
                <a:gd fmla="*/ 636 h 815" name="T57"/>
                <a:gd fmla="*/ 183 w 1307" name="T58"/>
                <a:gd fmla="*/ 668 h 815" name="T59"/>
                <a:gd fmla="*/ 174 w 1307" name="T60"/>
                <a:gd fmla="*/ 678 h 815" name="T61"/>
                <a:gd fmla="*/ 167 w 1307" name="T62"/>
                <a:gd fmla="*/ 685 h 815" name="T63"/>
                <a:gd fmla="*/ 169 w 1307" name="T64"/>
                <a:gd fmla="*/ 688 h 815" name="T65"/>
                <a:gd fmla="*/ 190 w 1307" name="T66"/>
                <a:gd fmla="*/ 695 h 815" name="T67"/>
                <a:gd fmla="*/ 209 w 1307" name="T68"/>
                <a:gd fmla="*/ 705 h 815" name="T69"/>
                <a:gd fmla="*/ 213 w 1307" name="T70"/>
                <a:gd fmla="*/ 713 h 815" name="T71"/>
                <a:gd fmla="*/ 222 w 1307" name="T72"/>
                <a:gd fmla="*/ 750 h 815" name="T73"/>
                <a:gd fmla="*/ 225 w 1307" name="T74"/>
                <a:gd fmla="*/ 772 h 815" name="T75"/>
                <a:gd fmla="*/ 233 w 1307" name="T76"/>
                <a:gd fmla="*/ 783 h 815" name="T77"/>
                <a:gd fmla="*/ 269 w 1307" name="T78"/>
                <a:gd fmla="*/ 778 h 815" name="T79"/>
                <a:gd fmla="*/ 269 w 1307" name="T80"/>
                <a:gd fmla="*/ 778 h 815" name="T81"/>
                <a:gd fmla="*/ 288 w 1307" name="T82"/>
                <a:gd fmla="*/ 783 h 815" name="T83"/>
                <a:gd fmla="*/ 295 w 1307" name="T84"/>
                <a:gd fmla="*/ 780 h 815" name="T85"/>
                <a:gd fmla="*/ 299 w 1307" name="T86"/>
                <a:gd fmla="*/ 772 h 815" name="T87"/>
                <a:gd fmla="*/ 314 w 1307" name="T88"/>
                <a:gd fmla="*/ 769 h 815" name="T89"/>
                <a:gd fmla="*/ 351 w 1307" name="T90"/>
                <a:gd fmla="*/ 772 h 815" name="T91"/>
                <a:gd fmla="*/ 387 w 1307" name="T92"/>
                <a:gd fmla="*/ 773 h 815" name="T93"/>
                <a:gd fmla="*/ 412 w 1307" name="T94"/>
                <a:gd fmla="*/ 755 h 815" name="T95"/>
                <a:gd fmla="*/ 447 w 1307" name="T96"/>
                <a:gd fmla="*/ 783 h 815" name="T97"/>
                <a:gd fmla="*/ 1244 w 1307" name="T98"/>
                <a:gd fmla="*/ 815 h 815" name="T99"/>
                <a:gd fmla="*/ 1244 w 1307" name="T100"/>
                <a:gd fmla="*/ 664 h 815" name="T101"/>
                <a:gd fmla="*/ 1260 w 1307" name="T102"/>
                <a:gd fmla="*/ 666 h 815" name="T103"/>
                <a:gd fmla="*/ 1306 w 1307" name="T104"/>
                <a:gd fmla="*/ 191 h 815" name="T105"/>
                <a:gd fmla="*/ 1307 w 1307" name="T106"/>
                <a:gd fmla="*/ 189 h 815" name="T107"/>
                <a:gd fmla="*/ 1179 w 1307" name="T108"/>
                <a:gd fmla="*/ 171 h 815" name="T109"/>
                <a:gd fmla="*/ 992 w 1307" name="T110"/>
                <a:gd fmla="*/ 151 h 815" name="T111"/>
                <a:gd fmla="*/ 903 w 1307" name="T112"/>
                <a:gd fmla="*/ 143 h 815" name="T113"/>
                <a:gd fmla="*/ 550 w 1307" name="T114"/>
                <a:gd fmla="*/ 97 h 815" name="T115"/>
                <a:gd fmla="*/ 433 w 1307" name="T116"/>
                <a:gd fmla="*/ 77 h 815" name="T117"/>
                <a:gd fmla="*/ 28 w 1307" name="T118"/>
                <a:gd fmla="*/ 0 h 815" name="T119"/>
                <a:gd fmla="*/ 9 w 1307" name="T120"/>
                <a:gd fmla="*/ 97 h 815" name="T121"/>
                <a:gd fmla="*/ 6 w 1307" name="T122"/>
                <a:gd fmla="*/ 112 h 81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5" w="1307">
                  <a:moveTo>
                    <a:pt x="6" y="112"/>
                  </a:moveTo>
                  <a:lnTo>
                    <a:pt x="6" y="112"/>
                  </a:lnTo>
                  <a:lnTo>
                    <a:pt x="0" y="137"/>
                  </a:lnTo>
                  <a:lnTo>
                    <a:pt x="0" y="149"/>
                  </a:lnTo>
                  <a:lnTo>
                    <a:pt x="0" y="154"/>
                  </a:lnTo>
                  <a:lnTo>
                    <a:pt x="0" y="158"/>
                  </a:lnTo>
                  <a:lnTo>
                    <a:pt x="0" y="158"/>
                  </a:lnTo>
                  <a:lnTo>
                    <a:pt x="6" y="170"/>
                  </a:lnTo>
                  <a:lnTo>
                    <a:pt x="13" y="181"/>
                  </a:lnTo>
                  <a:lnTo>
                    <a:pt x="13" y="181"/>
                  </a:lnTo>
                  <a:lnTo>
                    <a:pt x="23" y="198"/>
                  </a:lnTo>
                  <a:lnTo>
                    <a:pt x="26" y="205"/>
                  </a:lnTo>
                  <a:lnTo>
                    <a:pt x="26" y="212"/>
                  </a:lnTo>
                  <a:lnTo>
                    <a:pt x="26" y="212"/>
                  </a:lnTo>
                  <a:lnTo>
                    <a:pt x="24" y="220"/>
                  </a:lnTo>
                  <a:lnTo>
                    <a:pt x="24" y="220"/>
                  </a:lnTo>
                  <a:lnTo>
                    <a:pt x="21" y="230"/>
                  </a:lnTo>
                  <a:lnTo>
                    <a:pt x="21" y="240"/>
                  </a:lnTo>
                  <a:lnTo>
                    <a:pt x="23" y="244"/>
                  </a:lnTo>
                  <a:lnTo>
                    <a:pt x="24" y="249"/>
                  </a:lnTo>
                  <a:lnTo>
                    <a:pt x="28" y="254"/>
                  </a:lnTo>
                  <a:lnTo>
                    <a:pt x="34" y="259"/>
                  </a:lnTo>
                  <a:lnTo>
                    <a:pt x="34" y="259"/>
                  </a:lnTo>
                  <a:lnTo>
                    <a:pt x="41" y="265"/>
                  </a:lnTo>
                  <a:lnTo>
                    <a:pt x="47" y="271"/>
                  </a:lnTo>
                  <a:lnTo>
                    <a:pt x="56" y="283"/>
                  </a:lnTo>
                  <a:lnTo>
                    <a:pt x="63" y="294"/>
                  </a:lnTo>
                  <a:lnTo>
                    <a:pt x="69" y="306"/>
                  </a:lnTo>
                  <a:lnTo>
                    <a:pt x="69" y="306"/>
                  </a:lnTo>
                  <a:lnTo>
                    <a:pt x="70" y="310"/>
                  </a:lnTo>
                  <a:lnTo>
                    <a:pt x="70" y="310"/>
                  </a:lnTo>
                  <a:lnTo>
                    <a:pt x="76" y="322"/>
                  </a:lnTo>
                  <a:lnTo>
                    <a:pt x="79" y="336"/>
                  </a:lnTo>
                  <a:lnTo>
                    <a:pt x="79" y="336"/>
                  </a:lnTo>
                  <a:lnTo>
                    <a:pt x="82" y="349"/>
                  </a:lnTo>
                  <a:lnTo>
                    <a:pt x="82" y="349"/>
                  </a:lnTo>
                  <a:lnTo>
                    <a:pt x="87" y="360"/>
                  </a:lnTo>
                  <a:lnTo>
                    <a:pt x="93" y="373"/>
                  </a:lnTo>
                  <a:lnTo>
                    <a:pt x="98" y="384"/>
                  </a:lnTo>
                  <a:lnTo>
                    <a:pt x="101" y="387"/>
                  </a:lnTo>
                  <a:lnTo>
                    <a:pt x="104" y="388"/>
                  </a:lnTo>
                  <a:lnTo>
                    <a:pt x="104" y="388"/>
                  </a:lnTo>
                  <a:lnTo>
                    <a:pt x="111" y="388"/>
                  </a:lnTo>
                  <a:lnTo>
                    <a:pt x="121" y="391"/>
                  </a:lnTo>
                  <a:lnTo>
                    <a:pt x="129" y="395"/>
                  </a:lnTo>
                  <a:lnTo>
                    <a:pt x="134" y="398"/>
                  </a:lnTo>
                  <a:lnTo>
                    <a:pt x="136" y="402"/>
                  </a:lnTo>
                  <a:lnTo>
                    <a:pt x="136" y="402"/>
                  </a:lnTo>
                  <a:lnTo>
                    <a:pt x="138" y="406"/>
                  </a:lnTo>
                  <a:lnTo>
                    <a:pt x="135" y="411"/>
                  </a:lnTo>
                  <a:lnTo>
                    <a:pt x="135" y="411"/>
                  </a:lnTo>
                  <a:lnTo>
                    <a:pt x="122" y="433"/>
                  </a:lnTo>
                  <a:lnTo>
                    <a:pt x="110" y="460"/>
                  </a:lnTo>
                  <a:lnTo>
                    <a:pt x="104" y="471"/>
                  </a:lnTo>
                  <a:lnTo>
                    <a:pt x="101" y="482"/>
                  </a:lnTo>
                  <a:lnTo>
                    <a:pt x="98" y="492"/>
                  </a:lnTo>
                  <a:lnTo>
                    <a:pt x="98" y="497"/>
                  </a:lnTo>
                  <a:lnTo>
                    <a:pt x="98" y="497"/>
                  </a:lnTo>
                  <a:lnTo>
                    <a:pt x="100" y="504"/>
                  </a:lnTo>
                  <a:lnTo>
                    <a:pt x="100" y="511"/>
                  </a:lnTo>
                  <a:lnTo>
                    <a:pt x="96" y="527"/>
                  </a:lnTo>
                  <a:lnTo>
                    <a:pt x="96" y="527"/>
                  </a:lnTo>
                  <a:lnTo>
                    <a:pt x="91" y="535"/>
                  </a:lnTo>
                  <a:lnTo>
                    <a:pt x="90" y="542"/>
                  </a:lnTo>
                  <a:lnTo>
                    <a:pt x="90" y="542"/>
                  </a:lnTo>
                  <a:lnTo>
                    <a:pt x="91" y="546"/>
                  </a:lnTo>
                  <a:lnTo>
                    <a:pt x="93" y="552"/>
                  </a:lnTo>
                  <a:lnTo>
                    <a:pt x="100" y="565"/>
                  </a:lnTo>
                  <a:lnTo>
                    <a:pt x="108" y="576"/>
                  </a:lnTo>
                  <a:lnTo>
                    <a:pt x="112" y="580"/>
                  </a:lnTo>
                  <a:lnTo>
                    <a:pt x="115" y="582"/>
                  </a:lnTo>
                  <a:lnTo>
                    <a:pt x="115" y="582"/>
                  </a:lnTo>
                  <a:lnTo>
                    <a:pt x="118" y="583"/>
                  </a:lnTo>
                  <a:lnTo>
                    <a:pt x="121" y="582"/>
                  </a:lnTo>
                  <a:lnTo>
                    <a:pt x="121" y="582"/>
                  </a:lnTo>
                  <a:lnTo>
                    <a:pt x="135" y="565"/>
                  </a:lnTo>
                  <a:lnTo>
                    <a:pt x="143" y="553"/>
                  </a:lnTo>
                  <a:lnTo>
                    <a:pt x="143" y="552"/>
                  </a:lnTo>
                  <a:lnTo>
                    <a:pt x="143" y="553"/>
                  </a:lnTo>
                  <a:lnTo>
                    <a:pt x="143" y="553"/>
                  </a:lnTo>
                  <a:lnTo>
                    <a:pt x="146" y="556"/>
                  </a:lnTo>
                  <a:lnTo>
                    <a:pt x="153" y="565"/>
                  </a:lnTo>
                  <a:lnTo>
                    <a:pt x="160" y="577"/>
                  </a:lnTo>
                  <a:lnTo>
                    <a:pt x="164" y="584"/>
                  </a:lnTo>
                  <a:lnTo>
                    <a:pt x="166" y="593"/>
                  </a:lnTo>
                  <a:lnTo>
                    <a:pt x="166" y="593"/>
                  </a:lnTo>
                  <a:lnTo>
                    <a:pt x="177" y="636"/>
                  </a:lnTo>
                  <a:lnTo>
                    <a:pt x="181" y="657"/>
                  </a:lnTo>
                  <a:lnTo>
                    <a:pt x="183" y="668"/>
                  </a:lnTo>
                  <a:lnTo>
                    <a:pt x="183" y="668"/>
                  </a:lnTo>
                  <a:lnTo>
                    <a:pt x="183" y="671"/>
                  </a:lnTo>
                  <a:lnTo>
                    <a:pt x="180" y="674"/>
                  </a:lnTo>
                  <a:lnTo>
                    <a:pt x="174" y="678"/>
                  </a:lnTo>
                  <a:lnTo>
                    <a:pt x="174" y="678"/>
                  </a:lnTo>
                  <a:lnTo>
                    <a:pt x="169" y="682"/>
                  </a:lnTo>
                  <a:lnTo>
                    <a:pt x="167" y="685"/>
                  </a:lnTo>
                  <a:lnTo>
                    <a:pt x="167" y="687"/>
                  </a:lnTo>
                  <a:lnTo>
                    <a:pt x="167" y="687"/>
                  </a:lnTo>
                  <a:lnTo>
                    <a:pt x="169" y="688"/>
                  </a:lnTo>
                  <a:lnTo>
                    <a:pt x="174" y="691"/>
                  </a:lnTo>
                  <a:lnTo>
                    <a:pt x="174" y="691"/>
                  </a:lnTo>
                  <a:lnTo>
                    <a:pt x="190" y="695"/>
                  </a:lnTo>
                  <a:lnTo>
                    <a:pt x="201" y="699"/>
                  </a:lnTo>
                  <a:lnTo>
                    <a:pt x="205" y="701"/>
                  </a:lnTo>
                  <a:lnTo>
                    <a:pt x="209" y="705"/>
                  </a:lnTo>
                  <a:lnTo>
                    <a:pt x="212" y="709"/>
                  </a:lnTo>
                  <a:lnTo>
                    <a:pt x="213" y="713"/>
                  </a:lnTo>
                  <a:lnTo>
                    <a:pt x="213" y="713"/>
                  </a:lnTo>
                  <a:lnTo>
                    <a:pt x="220" y="731"/>
                  </a:lnTo>
                  <a:lnTo>
                    <a:pt x="222" y="740"/>
                  </a:lnTo>
                  <a:lnTo>
                    <a:pt x="222" y="750"/>
                  </a:lnTo>
                  <a:lnTo>
                    <a:pt x="222" y="750"/>
                  </a:lnTo>
                  <a:lnTo>
                    <a:pt x="223" y="762"/>
                  </a:lnTo>
                  <a:lnTo>
                    <a:pt x="225" y="772"/>
                  </a:lnTo>
                  <a:lnTo>
                    <a:pt x="229" y="780"/>
                  </a:lnTo>
                  <a:lnTo>
                    <a:pt x="230" y="782"/>
                  </a:lnTo>
                  <a:lnTo>
                    <a:pt x="233" y="783"/>
                  </a:lnTo>
                  <a:lnTo>
                    <a:pt x="233" y="783"/>
                  </a:lnTo>
                  <a:lnTo>
                    <a:pt x="254" y="780"/>
                  </a:lnTo>
                  <a:lnTo>
                    <a:pt x="269" y="778"/>
                  </a:lnTo>
                  <a:lnTo>
                    <a:pt x="269" y="778"/>
                  </a:lnTo>
                  <a:lnTo>
                    <a:pt x="269" y="778"/>
                  </a:lnTo>
                  <a:lnTo>
                    <a:pt x="269" y="778"/>
                  </a:lnTo>
                  <a:lnTo>
                    <a:pt x="272" y="779"/>
                  </a:lnTo>
                  <a:lnTo>
                    <a:pt x="281" y="782"/>
                  </a:lnTo>
                  <a:lnTo>
                    <a:pt x="288" y="783"/>
                  </a:lnTo>
                  <a:lnTo>
                    <a:pt x="292" y="782"/>
                  </a:lnTo>
                  <a:lnTo>
                    <a:pt x="295" y="780"/>
                  </a:lnTo>
                  <a:lnTo>
                    <a:pt x="295" y="780"/>
                  </a:lnTo>
                  <a:lnTo>
                    <a:pt x="296" y="776"/>
                  </a:lnTo>
                  <a:lnTo>
                    <a:pt x="296" y="776"/>
                  </a:lnTo>
                  <a:lnTo>
                    <a:pt x="299" y="772"/>
                  </a:lnTo>
                  <a:lnTo>
                    <a:pt x="302" y="769"/>
                  </a:lnTo>
                  <a:lnTo>
                    <a:pt x="307" y="768"/>
                  </a:lnTo>
                  <a:lnTo>
                    <a:pt x="314" y="769"/>
                  </a:lnTo>
                  <a:lnTo>
                    <a:pt x="314" y="769"/>
                  </a:lnTo>
                  <a:lnTo>
                    <a:pt x="330" y="771"/>
                  </a:lnTo>
                  <a:lnTo>
                    <a:pt x="351" y="772"/>
                  </a:lnTo>
                  <a:lnTo>
                    <a:pt x="384" y="775"/>
                  </a:lnTo>
                  <a:lnTo>
                    <a:pt x="384" y="775"/>
                  </a:lnTo>
                  <a:lnTo>
                    <a:pt x="387" y="773"/>
                  </a:lnTo>
                  <a:lnTo>
                    <a:pt x="391" y="772"/>
                  </a:lnTo>
                  <a:lnTo>
                    <a:pt x="401" y="765"/>
                  </a:lnTo>
                  <a:lnTo>
                    <a:pt x="412" y="755"/>
                  </a:lnTo>
                  <a:lnTo>
                    <a:pt x="412" y="755"/>
                  </a:lnTo>
                  <a:lnTo>
                    <a:pt x="412" y="755"/>
                  </a:lnTo>
                  <a:lnTo>
                    <a:pt x="447" y="783"/>
                  </a:lnTo>
                  <a:lnTo>
                    <a:pt x="457" y="722"/>
                  </a:lnTo>
                  <a:lnTo>
                    <a:pt x="457" y="722"/>
                  </a:lnTo>
                  <a:lnTo>
                    <a:pt x="1244" y="815"/>
                  </a:lnTo>
                  <a:lnTo>
                    <a:pt x="1260" y="667"/>
                  </a:lnTo>
                  <a:lnTo>
                    <a:pt x="1260" y="667"/>
                  </a:lnTo>
                  <a:lnTo>
                    <a:pt x="1244" y="664"/>
                  </a:lnTo>
                  <a:lnTo>
                    <a:pt x="1244" y="663"/>
                  </a:lnTo>
                  <a:lnTo>
                    <a:pt x="1244" y="663"/>
                  </a:lnTo>
                  <a:lnTo>
                    <a:pt x="1260" y="666"/>
                  </a:lnTo>
                  <a:lnTo>
                    <a:pt x="1307" y="191"/>
                  </a:lnTo>
                  <a:lnTo>
                    <a:pt x="1307" y="191"/>
                  </a:lnTo>
                  <a:lnTo>
                    <a:pt x="1306" y="191"/>
                  </a:lnTo>
                  <a:lnTo>
                    <a:pt x="1306" y="189"/>
                  </a:lnTo>
                  <a:lnTo>
                    <a:pt x="1306" y="189"/>
                  </a:lnTo>
                  <a:lnTo>
                    <a:pt x="1307" y="189"/>
                  </a:lnTo>
                  <a:lnTo>
                    <a:pt x="1307" y="188"/>
                  </a:lnTo>
                  <a:lnTo>
                    <a:pt x="1307" y="188"/>
                  </a:lnTo>
                  <a:lnTo>
                    <a:pt x="1179" y="171"/>
                  </a:lnTo>
                  <a:lnTo>
                    <a:pt x="1078" y="158"/>
                  </a:lnTo>
                  <a:lnTo>
                    <a:pt x="1030" y="154"/>
                  </a:lnTo>
                  <a:lnTo>
                    <a:pt x="992" y="151"/>
                  </a:lnTo>
                  <a:lnTo>
                    <a:pt x="992" y="151"/>
                  </a:lnTo>
                  <a:lnTo>
                    <a:pt x="954" y="147"/>
                  </a:lnTo>
                  <a:lnTo>
                    <a:pt x="903" y="143"/>
                  </a:lnTo>
                  <a:lnTo>
                    <a:pt x="778" y="128"/>
                  </a:lnTo>
                  <a:lnTo>
                    <a:pt x="550" y="97"/>
                  </a:lnTo>
                  <a:lnTo>
                    <a:pt x="550" y="97"/>
                  </a:lnTo>
                  <a:lnTo>
                    <a:pt x="519" y="93"/>
                  </a:lnTo>
                  <a:lnTo>
                    <a:pt x="519" y="93"/>
                  </a:lnTo>
                  <a:lnTo>
                    <a:pt x="433" y="77"/>
                  </a:lnTo>
                  <a:lnTo>
                    <a:pt x="278" y="48"/>
                  </a:lnTo>
                  <a:lnTo>
                    <a:pt x="28" y="0"/>
                  </a:lnTo>
                  <a:lnTo>
                    <a:pt x="28" y="0"/>
                  </a:lnTo>
                  <a:lnTo>
                    <a:pt x="17" y="53"/>
                  </a:lnTo>
                  <a:lnTo>
                    <a:pt x="12" y="81"/>
                  </a:lnTo>
                  <a:lnTo>
                    <a:pt x="9" y="97"/>
                  </a:lnTo>
                  <a:lnTo>
                    <a:pt x="9" y="97"/>
                  </a:lnTo>
                  <a:lnTo>
                    <a:pt x="9" y="104"/>
                  </a:lnTo>
                  <a:lnTo>
                    <a:pt x="6" y="112"/>
                  </a:lnTo>
                  <a:lnTo>
                    <a:pt x="6" y="112"/>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7" name="Freeform 97"/>
            <p:cNvSpPr/>
            <p:nvPr/>
          </p:nvSpPr>
          <p:spPr bwMode="auto">
            <a:xfrm>
              <a:off x="9067239" y="4553796"/>
              <a:ext cx="361307" cy="372760"/>
            </a:xfrm>
            <a:custGeom>
              <a:gdLst>
                <a:gd fmla="*/ 108 w 695" name="T0"/>
                <a:gd fmla="*/ 396 h 715" name="T1"/>
                <a:gd fmla="*/ 112 w 695" name="T2"/>
                <a:gd fmla="*/ 417 h 715" name="T3"/>
                <a:gd fmla="*/ 124 w 695" name="T4"/>
                <a:gd fmla="*/ 439 h 715" name="T5"/>
                <a:gd fmla="*/ 137 w 695" name="T6"/>
                <a:gd fmla="*/ 446 h 715" name="T7"/>
                <a:gd fmla="*/ 141 w 695" name="T8"/>
                <a:gd fmla="*/ 463 h 715" name="T9"/>
                <a:gd fmla="*/ 131 w 695" name="T10"/>
                <a:gd fmla="*/ 484 h 715" name="T11"/>
                <a:gd fmla="*/ 124 w 695" name="T12"/>
                <a:gd fmla="*/ 505 h 715" name="T13"/>
                <a:gd fmla="*/ 136 w 695" name="T14"/>
                <a:gd fmla="*/ 564 h 715" name="T15"/>
                <a:gd fmla="*/ 136 w 695" name="T16"/>
                <a:gd fmla="*/ 598 h 715" name="T17"/>
                <a:gd fmla="*/ 159 w 695" name="T18"/>
                <a:gd fmla="*/ 661 h 715" name="T19"/>
                <a:gd fmla="*/ 178 w 695" name="T20"/>
                <a:gd fmla="*/ 700 h 715" name="T21"/>
                <a:gd fmla="*/ 536 w 695" name="T22"/>
                <a:gd fmla="*/ 687 h 715" name="T23"/>
                <a:gd fmla="*/ 556 w 695" name="T24"/>
                <a:gd fmla="*/ 708 h 715" name="T25"/>
                <a:gd fmla="*/ 566 w 695" name="T26"/>
                <a:gd fmla="*/ 708 h 715" name="T27"/>
                <a:gd fmla="*/ 569 w 695" name="T28"/>
                <a:gd fmla="*/ 676 h 715" name="T29"/>
                <a:gd fmla="*/ 570 w 695" name="T30"/>
                <a:gd fmla="*/ 648 h 715" name="T31"/>
                <a:gd fmla="*/ 576 w 695" name="T32"/>
                <a:gd fmla="*/ 637 h 715" name="T33"/>
                <a:gd fmla="*/ 597 w 695" name="T34"/>
                <a:gd fmla="*/ 640 h 715" name="T35"/>
                <a:gd fmla="*/ 618 w 695" name="T36"/>
                <a:gd fmla="*/ 645 h 715" name="T37"/>
                <a:gd fmla="*/ 644 w 695" name="T38"/>
                <a:gd fmla="*/ 647 h 715" name="T39"/>
                <a:gd fmla="*/ 651 w 695" name="T40"/>
                <a:gd fmla="*/ 581 h 715" name="T41"/>
                <a:gd fmla="*/ 658 w 695" name="T42"/>
                <a:gd fmla="*/ 550 h 715" name="T43"/>
                <a:gd fmla="*/ 675 w 695" name="T44"/>
                <a:gd fmla="*/ 507 h 715" name="T45"/>
                <a:gd fmla="*/ 678 w 695" name="T46"/>
                <a:gd fmla="*/ 474 h 715" name="T47"/>
                <a:gd fmla="*/ 688 w 695" name="T48"/>
                <a:gd fmla="*/ 445 h 715" name="T49"/>
                <a:gd fmla="*/ 671 w 695" name="T50"/>
                <a:gd fmla="*/ 413 h 715" name="T51"/>
                <a:gd fmla="*/ 643 w 695" name="T52"/>
                <a:gd fmla="*/ 367 h 715" name="T53"/>
                <a:gd fmla="*/ 620 w 695" name="T54"/>
                <a:gd fmla="*/ 354 h 715" name="T55"/>
                <a:gd fmla="*/ 601 w 695" name="T56"/>
                <a:gd fmla="*/ 340 h 715" name="T57"/>
                <a:gd fmla="*/ 580 w 695" name="T58"/>
                <a:gd fmla="*/ 302 h 715" name="T59"/>
                <a:gd fmla="*/ 574 w 695" name="T60"/>
                <a:gd fmla="*/ 283 h 715" name="T61"/>
                <a:gd fmla="*/ 556 w 695" name="T62"/>
                <a:gd fmla="*/ 269 h 715" name="T63"/>
                <a:gd fmla="*/ 514 w 695" name="T64"/>
                <a:gd fmla="*/ 240 h 715" name="T65"/>
                <a:gd fmla="*/ 500 w 695" name="T66"/>
                <a:gd fmla="*/ 221 h 715" name="T67"/>
                <a:gd fmla="*/ 501 w 695" name="T68"/>
                <a:gd fmla="*/ 194 h 715" name="T69"/>
                <a:gd fmla="*/ 497 w 695" name="T70"/>
                <a:gd fmla="*/ 190 h 715" name="T71"/>
                <a:gd fmla="*/ 463 w 695" name="T72"/>
                <a:gd fmla="*/ 190 h 715" name="T73"/>
                <a:gd fmla="*/ 412 w 695" name="T74"/>
                <a:gd fmla="*/ 144 h 715" name="T75"/>
                <a:gd fmla="*/ 393 w 695" name="T76"/>
                <a:gd fmla="*/ 124 h 715" name="T77"/>
                <a:gd fmla="*/ 375 w 695" name="T78"/>
                <a:gd fmla="*/ 91 h 715" name="T79"/>
                <a:gd fmla="*/ 374 w 695" name="T80"/>
                <a:gd fmla="*/ 78 h 715" name="T81"/>
                <a:gd fmla="*/ 350 w 695" name="T82"/>
                <a:gd fmla="*/ 75 h 715" name="T83"/>
                <a:gd fmla="*/ 332 w 695" name="T84"/>
                <a:gd fmla="*/ 75 h 715" name="T85"/>
                <a:gd fmla="*/ 316 w 695" name="T86"/>
                <a:gd fmla="*/ 58 h 715" name="T87"/>
                <a:gd fmla="*/ 309 w 695" name="T88"/>
                <a:gd fmla="*/ 44 h 715" name="T89"/>
                <a:gd fmla="*/ 307 w 695" name="T90"/>
                <a:gd fmla="*/ 30 h 715" name="T91"/>
                <a:gd fmla="*/ 318 w 695" name="T92"/>
                <a:gd fmla="*/ 1 h 715" name="T93"/>
                <a:gd fmla="*/ 319 w 695" name="T94"/>
                <a:gd fmla="*/ 0 h 71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15" w="695">
                  <a:moveTo>
                    <a:pt x="91" y="360"/>
                  </a:moveTo>
                  <a:lnTo>
                    <a:pt x="91" y="360"/>
                  </a:lnTo>
                  <a:lnTo>
                    <a:pt x="102" y="379"/>
                  </a:lnTo>
                  <a:lnTo>
                    <a:pt x="108" y="396"/>
                  </a:lnTo>
                  <a:lnTo>
                    <a:pt x="110" y="403"/>
                  </a:lnTo>
                  <a:lnTo>
                    <a:pt x="110" y="410"/>
                  </a:lnTo>
                  <a:lnTo>
                    <a:pt x="110" y="410"/>
                  </a:lnTo>
                  <a:lnTo>
                    <a:pt x="112" y="417"/>
                  </a:lnTo>
                  <a:lnTo>
                    <a:pt x="113" y="423"/>
                  </a:lnTo>
                  <a:lnTo>
                    <a:pt x="116" y="428"/>
                  </a:lnTo>
                  <a:lnTo>
                    <a:pt x="119" y="432"/>
                  </a:lnTo>
                  <a:lnTo>
                    <a:pt x="124" y="439"/>
                  </a:lnTo>
                  <a:lnTo>
                    <a:pt x="130" y="444"/>
                  </a:lnTo>
                  <a:lnTo>
                    <a:pt x="130" y="444"/>
                  </a:lnTo>
                  <a:lnTo>
                    <a:pt x="137" y="446"/>
                  </a:lnTo>
                  <a:lnTo>
                    <a:pt x="137" y="446"/>
                  </a:lnTo>
                  <a:lnTo>
                    <a:pt x="141" y="448"/>
                  </a:lnTo>
                  <a:lnTo>
                    <a:pt x="143" y="451"/>
                  </a:lnTo>
                  <a:lnTo>
                    <a:pt x="144" y="455"/>
                  </a:lnTo>
                  <a:lnTo>
                    <a:pt x="141" y="463"/>
                  </a:lnTo>
                  <a:lnTo>
                    <a:pt x="141" y="463"/>
                  </a:lnTo>
                  <a:lnTo>
                    <a:pt x="137" y="476"/>
                  </a:lnTo>
                  <a:lnTo>
                    <a:pt x="131" y="484"/>
                  </a:lnTo>
                  <a:lnTo>
                    <a:pt x="131" y="484"/>
                  </a:lnTo>
                  <a:lnTo>
                    <a:pt x="126" y="495"/>
                  </a:lnTo>
                  <a:lnTo>
                    <a:pt x="124" y="500"/>
                  </a:lnTo>
                  <a:lnTo>
                    <a:pt x="124" y="505"/>
                  </a:lnTo>
                  <a:lnTo>
                    <a:pt x="124" y="505"/>
                  </a:lnTo>
                  <a:lnTo>
                    <a:pt x="136" y="564"/>
                  </a:lnTo>
                  <a:lnTo>
                    <a:pt x="137" y="564"/>
                  </a:lnTo>
                  <a:lnTo>
                    <a:pt x="136" y="564"/>
                  </a:lnTo>
                  <a:lnTo>
                    <a:pt x="136" y="564"/>
                  </a:lnTo>
                  <a:lnTo>
                    <a:pt x="136" y="574"/>
                  </a:lnTo>
                  <a:lnTo>
                    <a:pt x="136" y="585"/>
                  </a:lnTo>
                  <a:lnTo>
                    <a:pt x="136" y="598"/>
                  </a:lnTo>
                  <a:lnTo>
                    <a:pt x="136" y="598"/>
                  </a:lnTo>
                  <a:lnTo>
                    <a:pt x="141" y="616"/>
                  </a:lnTo>
                  <a:lnTo>
                    <a:pt x="148" y="636"/>
                  </a:lnTo>
                  <a:lnTo>
                    <a:pt x="158" y="659"/>
                  </a:lnTo>
                  <a:lnTo>
                    <a:pt x="159" y="661"/>
                  </a:lnTo>
                  <a:lnTo>
                    <a:pt x="158" y="661"/>
                  </a:lnTo>
                  <a:lnTo>
                    <a:pt x="157" y="661"/>
                  </a:lnTo>
                  <a:lnTo>
                    <a:pt x="157" y="661"/>
                  </a:lnTo>
                  <a:lnTo>
                    <a:pt x="178" y="700"/>
                  </a:lnTo>
                  <a:lnTo>
                    <a:pt x="183" y="715"/>
                  </a:lnTo>
                  <a:lnTo>
                    <a:pt x="536" y="687"/>
                  </a:lnTo>
                  <a:lnTo>
                    <a:pt x="536" y="687"/>
                  </a:lnTo>
                  <a:lnTo>
                    <a:pt x="536" y="687"/>
                  </a:lnTo>
                  <a:lnTo>
                    <a:pt x="539" y="692"/>
                  </a:lnTo>
                  <a:lnTo>
                    <a:pt x="545" y="699"/>
                  </a:lnTo>
                  <a:lnTo>
                    <a:pt x="552" y="706"/>
                  </a:lnTo>
                  <a:lnTo>
                    <a:pt x="556" y="708"/>
                  </a:lnTo>
                  <a:lnTo>
                    <a:pt x="562" y="710"/>
                  </a:lnTo>
                  <a:lnTo>
                    <a:pt x="562" y="710"/>
                  </a:lnTo>
                  <a:lnTo>
                    <a:pt x="564" y="708"/>
                  </a:lnTo>
                  <a:lnTo>
                    <a:pt x="566" y="708"/>
                  </a:lnTo>
                  <a:lnTo>
                    <a:pt x="566" y="708"/>
                  </a:lnTo>
                  <a:lnTo>
                    <a:pt x="569" y="703"/>
                  </a:lnTo>
                  <a:lnTo>
                    <a:pt x="569" y="696"/>
                  </a:lnTo>
                  <a:lnTo>
                    <a:pt x="569" y="676"/>
                  </a:lnTo>
                  <a:lnTo>
                    <a:pt x="569" y="676"/>
                  </a:lnTo>
                  <a:lnTo>
                    <a:pt x="569" y="662"/>
                  </a:lnTo>
                  <a:lnTo>
                    <a:pt x="570" y="648"/>
                  </a:lnTo>
                  <a:lnTo>
                    <a:pt x="570" y="648"/>
                  </a:lnTo>
                  <a:lnTo>
                    <a:pt x="571" y="641"/>
                  </a:lnTo>
                  <a:lnTo>
                    <a:pt x="573" y="638"/>
                  </a:lnTo>
                  <a:lnTo>
                    <a:pt x="576" y="637"/>
                  </a:lnTo>
                  <a:lnTo>
                    <a:pt x="576" y="637"/>
                  </a:lnTo>
                  <a:lnTo>
                    <a:pt x="580" y="636"/>
                  </a:lnTo>
                  <a:lnTo>
                    <a:pt x="585" y="636"/>
                  </a:lnTo>
                  <a:lnTo>
                    <a:pt x="597" y="640"/>
                  </a:lnTo>
                  <a:lnTo>
                    <a:pt x="597" y="640"/>
                  </a:lnTo>
                  <a:lnTo>
                    <a:pt x="604" y="643"/>
                  </a:lnTo>
                  <a:lnTo>
                    <a:pt x="609" y="645"/>
                  </a:lnTo>
                  <a:lnTo>
                    <a:pt x="609" y="645"/>
                  </a:lnTo>
                  <a:lnTo>
                    <a:pt x="618" y="645"/>
                  </a:lnTo>
                  <a:lnTo>
                    <a:pt x="627" y="645"/>
                  </a:lnTo>
                  <a:lnTo>
                    <a:pt x="627" y="645"/>
                  </a:lnTo>
                  <a:lnTo>
                    <a:pt x="637" y="645"/>
                  </a:lnTo>
                  <a:lnTo>
                    <a:pt x="644" y="647"/>
                  </a:lnTo>
                  <a:lnTo>
                    <a:pt x="644" y="647"/>
                  </a:lnTo>
                  <a:lnTo>
                    <a:pt x="647" y="616"/>
                  </a:lnTo>
                  <a:lnTo>
                    <a:pt x="651" y="581"/>
                  </a:lnTo>
                  <a:lnTo>
                    <a:pt x="651" y="581"/>
                  </a:lnTo>
                  <a:lnTo>
                    <a:pt x="654" y="567"/>
                  </a:lnTo>
                  <a:lnTo>
                    <a:pt x="654" y="567"/>
                  </a:lnTo>
                  <a:lnTo>
                    <a:pt x="655" y="559"/>
                  </a:lnTo>
                  <a:lnTo>
                    <a:pt x="658" y="550"/>
                  </a:lnTo>
                  <a:lnTo>
                    <a:pt x="665" y="532"/>
                  </a:lnTo>
                  <a:lnTo>
                    <a:pt x="665" y="532"/>
                  </a:lnTo>
                  <a:lnTo>
                    <a:pt x="672" y="515"/>
                  </a:lnTo>
                  <a:lnTo>
                    <a:pt x="675" y="507"/>
                  </a:lnTo>
                  <a:lnTo>
                    <a:pt x="675" y="500"/>
                  </a:lnTo>
                  <a:lnTo>
                    <a:pt x="675" y="500"/>
                  </a:lnTo>
                  <a:lnTo>
                    <a:pt x="676" y="487"/>
                  </a:lnTo>
                  <a:lnTo>
                    <a:pt x="678" y="474"/>
                  </a:lnTo>
                  <a:lnTo>
                    <a:pt x="681" y="463"/>
                  </a:lnTo>
                  <a:lnTo>
                    <a:pt x="685" y="455"/>
                  </a:lnTo>
                  <a:lnTo>
                    <a:pt x="685" y="455"/>
                  </a:lnTo>
                  <a:lnTo>
                    <a:pt x="688" y="445"/>
                  </a:lnTo>
                  <a:lnTo>
                    <a:pt x="692" y="434"/>
                  </a:lnTo>
                  <a:lnTo>
                    <a:pt x="695" y="417"/>
                  </a:lnTo>
                  <a:lnTo>
                    <a:pt x="671" y="414"/>
                  </a:lnTo>
                  <a:lnTo>
                    <a:pt x="671" y="413"/>
                  </a:lnTo>
                  <a:lnTo>
                    <a:pt x="671" y="413"/>
                  </a:lnTo>
                  <a:lnTo>
                    <a:pt x="660" y="395"/>
                  </a:lnTo>
                  <a:lnTo>
                    <a:pt x="651" y="379"/>
                  </a:lnTo>
                  <a:lnTo>
                    <a:pt x="643" y="367"/>
                  </a:lnTo>
                  <a:lnTo>
                    <a:pt x="643" y="367"/>
                  </a:lnTo>
                  <a:lnTo>
                    <a:pt x="637" y="361"/>
                  </a:lnTo>
                  <a:lnTo>
                    <a:pt x="633" y="358"/>
                  </a:lnTo>
                  <a:lnTo>
                    <a:pt x="620" y="354"/>
                  </a:lnTo>
                  <a:lnTo>
                    <a:pt x="620" y="354"/>
                  </a:lnTo>
                  <a:lnTo>
                    <a:pt x="608" y="348"/>
                  </a:lnTo>
                  <a:lnTo>
                    <a:pt x="604" y="346"/>
                  </a:lnTo>
                  <a:lnTo>
                    <a:pt x="601" y="340"/>
                  </a:lnTo>
                  <a:lnTo>
                    <a:pt x="601" y="340"/>
                  </a:lnTo>
                  <a:lnTo>
                    <a:pt x="590" y="320"/>
                  </a:lnTo>
                  <a:lnTo>
                    <a:pt x="590" y="320"/>
                  </a:lnTo>
                  <a:lnTo>
                    <a:pt x="580" y="302"/>
                  </a:lnTo>
                  <a:lnTo>
                    <a:pt x="576" y="294"/>
                  </a:lnTo>
                  <a:lnTo>
                    <a:pt x="574" y="287"/>
                  </a:lnTo>
                  <a:lnTo>
                    <a:pt x="574" y="287"/>
                  </a:lnTo>
                  <a:lnTo>
                    <a:pt x="574" y="283"/>
                  </a:lnTo>
                  <a:lnTo>
                    <a:pt x="571" y="280"/>
                  </a:lnTo>
                  <a:lnTo>
                    <a:pt x="566" y="274"/>
                  </a:lnTo>
                  <a:lnTo>
                    <a:pt x="559" y="270"/>
                  </a:lnTo>
                  <a:lnTo>
                    <a:pt x="556" y="269"/>
                  </a:lnTo>
                  <a:lnTo>
                    <a:pt x="556" y="269"/>
                  </a:lnTo>
                  <a:lnTo>
                    <a:pt x="543" y="259"/>
                  </a:lnTo>
                  <a:lnTo>
                    <a:pt x="514" y="240"/>
                  </a:lnTo>
                  <a:lnTo>
                    <a:pt x="514" y="240"/>
                  </a:lnTo>
                  <a:lnTo>
                    <a:pt x="508" y="236"/>
                  </a:lnTo>
                  <a:lnTo>
                    <a:pt x="504" y="231"/>
                  </a:lnTo>
                  <a:lnTo>
                    <a:pt x="501" y="226"/>
                  </a:lnTo>
                  <a:lnTo>
                    <a:pt x="500" y="221"/>
                  </a:lnTo>
                  <a:lnTo>
                    <a:pt x="500" y="212"/>
                  </a:lnTo>
                  <a:lnTo>
                    <a:pt x="501" y="203"/>
                  </a:lnTo>
                  <a:lnTo>
                    <a:pt x="501" y="203"/>
                  </a:lnTo>
                  <a:lnTo>
                    <a:pt x="501" y="194"/>
                  </a:lnTo>
                  <a:lnTo>
                    <a:pt x="501" y="194"/>
                  </a:lnTo>
                  <a:lnTo>
                    <a:pt x="500" y="191"/>
                  </a:lnTo>
                  <a:lnTo>
                    <a:pt x="500" y="191"/>
                  </a:lnTo>
                  <a:lnTo>
                    <a:pt x="497" y="190"/>
                  </a:lnTo>
                  <a:lnTo>
                    <a:pt x="491" y="189"/>
                  </a:lnTo>
                  <a:lnTo>
                    <a:pt x="479" y="189"/>
                  </a:lnTo>
                  <a:lnTo>
                    <a:pt x="463" y="190"/>
                  </a:lnTo>
                  <a:lnTo>
                    <a:pt x="463" y="190"/>
                  </a:lnTo>
                  <a:lnTo>
                    <a:pt x="463" y="190"/>
                  </a:lnTo>
                  <a:lnTo>
                    <a:pt x="463" y="190"/>
                  </a:lnTo>
                  <a:lnTo>
                    <a:pt x="433" y="163"/>
                  </a:lnTo>
                  <a:lnTo>
                    <a:pt x="412" y="144"/>
                  </a:lnTo>
                  <a:lnTo>
                    <a:pt x="399" y="131"/>
                  </a:lnTo>
                  <a:lnTo>
                    <a:pt x="399" y="131"/>
                  </a:lnTo>
                  <a:lnTo>
                    <a:pt x="393" y="124"/>
                  </a:lnTo>
                  <a:lnTo>
                    <a:pt x="393" y="124"/>
                  </a:lnTo>
                  <a:lnTo>
                    <a:pt x="386" y="116"/>
                  </a:lnTo>
                  <a:lnTo>
                    <a:pt x="381" y="106"/>
                  </a:lnTo>
                  <a:lnTo>
                    <a:pt x="377" y="96"/>
                  </a:lnTo>
                  <a:lnTo>
                    <a:pt x="375" y="91"/>
                  </a:lnTo>
                  <a:lnTo>
                    <a:pt x="377" y="85"/>
                  </a:lnTo>
                  <a:lnTo>
                    <a:pt x="377" y="85"/>
                  </a:lnTo>
                  <a:lnTo>
                    <a:pt x="375" y="81"/>
                  </a:lnTo>
                  <a:lnTo>
                    <a:pt x="374" y="78"/>
                  </a:lnTo>
                  <a:lnTo>
                    <a:pt x="374" y="78"/>
                  </a:lnTo>
                  <a:lnTo>
                    <a:pt x="370" y="75"/>
                  </a:lnTo>
                  <a:lnTo>
                    <a:pt x="364" y="74"/>
                  </a:lnTo>
                  <a:lnTo>
                    <a:pt x="350" y="75"/>
                  </a:lnTo>
                  <a:lnTo>
                    <a:pt x="350" y="75"/>
                  </a:lnTo>
                  <a:lnTo>
                    <a:pt x="340" y="75"/>
                  </a:lnTo>
                  <a:lnTo>
                    <a:pt x="332" y="75"/>
                  </a:lnTo>
                  <a:lnTo>
                    <a:pt x="332" y="75"/>
                  </a:lnTo>
                  <a:lnTo>
                    <a:pt x="325" y="72"/>
                  </a:lnTo>
                  <a:lnTo>
                    <a:pt x="322" y="68"/>
                  </a:lnTo>
                  <a:lnTo>
                    <a:pt x="319" y="64"/>
                  </a:lnTo>
                  <a:lnTo>
                    <a:pt x="316" y="58"/>
                  </a:lnTo>
                  <a:lnTo>
                    <a:pt x="316" y="58"/>
                  </a:lnTo>
                  <a:lnTo>
                    <a:pt x="314" y="50"/>
                  </a:lnTo>
                  <a:lnTo>
                    <a:pt x="312" y="47"/>
                  </a:lnTo>
                  <a:lnTo>
                    <a:pt x="309" y="44"/>
                  </a:lnTo>
                  <a:lnTo>
                    <a:pt x="309" y="44"/>
                  </a:lnTo>
                  <a:lnTo>
                    <a:pt x="307" y="40"/>
                  </a:lnTo>
                  <a:lnTo>
                    <a:pt x="305" y="36"/>
                  </a:lnTo>
                  <a:lnTo>
                    <a:pt x="307" y="30"/>
                  </a:lnTo>
                  <a:lnTo>
                    <a:pt x="308" y="23"/>
                  </a:lnTo>
                  <a:lnTo>
                    <a:pt x="314" y="11"/>
                  </a:lnTo>
                  <a:lnTo>
                    <a:pt x="318" y="1"/>
                  </a:lnTo>
                  <a:lnTo>
                    <a:pt x="318" y="1"/>
                  </a:lnTo>
                  <a:lnTo>
                    <a:pt x="318" y="1"/>
                  </a:lnTo>
                  <a:lnTo>
                    <a:pt x="319" y="0"/>
                  </a:lnTo>
                  <a:lnTo>
                    <a:pt x="319" y="0"/>
                  </a:lnTo>
                  <a:lnTo>
                    <a:pt x="319" y="0"/>
                  </a:lnTo>
                  <a:lnTo>
                    <a:pt x="0" y="40"/>
                  </a:lnTo>
                  <a:lnTo>
                    <a:pt x="91" y="360"/>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5" name="Freeform 57"/>
            <p:cNvSpPr/>
            <p:nvPr/>
          </p:nvSpPr>
          <p:spPr bwMode="auto">
            <a:xfrm>
              <a:off x="6740093" y="3225188"/>
              <a:ext cx="446687" cy="317575"/>
            </a:xfrm>
            <a:custGeom>
              <a:gdLst>
                <a:gd fmla="*/ 0 w 859" name="T0"/>
                <a:gd fmla="*/ 343 h 609" name="T1"/>
                <a:gd fmla="*/ 6 w 859" name="T2"/>
                <a:gd fmla="*/ 378 h 609" name="T3"/>
                <a:gd fmla="*/ 23 w 859" name="T4"/>
                <a:gd fmla="*/ 377 h 609" name="T5"/>
                <a:gd fmla="*/ 14 w 859" name="T6"/>
                <a:gd fmla="*/ 391 h 609" name="T7"/>
                <a:gd fmla="*/ 45 w 859" name="T8"/>
                <a:gd fmla="*/ 392 h 609" name="T9"/>
                <a:gd fmla="*/ 73 w 859" name="T10"/>
                <a:gd fmla="*/ 394 h 609" name="T11"/>
                <a:gd fmla="*/ 90 w 859" name="T12"/>
                <a:gd fmla="*/ 408 h 609" name="T13"/>
                <a:gd fmla="*/ 118 w 859" name="T14"/>
                <a:gd fmla="*/ 437 h 609" name="T15"/>
                <a:gd fmla="*/ 122 w 859" name="T16"/>
                <a:gd fmla="*/ 458 h 609" name="T17"/>
                <a:gd fmla="*/ 126 w 859" name="T18"/>
                <a:gd fmla="*/ 475 h 609" name="T19"/>
                <a:gd fmla="*/ 129 w 859" name="T20"/>
                <a:gd fmla="*/ 504 h 609" name="T21"/>
                <a:gd fmla="*/ 138 w 859" name="T22"/>
                <a:gd fmla="*/ 511 h 609" name="T23"/>
                <a:gd fmla="*/ 167 w 859" name="T24"/>
                <a:gd fmla="*/ 524 h 609" name="T25"/>
                <a:gd fmla="*/ 185 w 859" name="T26"/>
                <a:gd fmla="*/ 534 h 609" name="T27"/>
                <a:gd fmla="*/ 212 w 859" name="T28"/>
                <a:gd fmla="*/ 531 h 609" name="T29"/>
                <a:gd fmla="*/ 236 w 859" name="T30"/>
                <a:gd fmla="*/ 534 h 609" name="T31"/>
                <a:gd fmla="*/ 281 w 859" name="T32"/>
                <a:gd fmla="*/ 542 h 609" name="T33"/>
                <a:gd fmla="*/ 300 w 859" name="T34"/>
                <a:gd fmla="*/ 553 h 609" name="T35"/>
                <a:gd fmla="*/ 351 w 859" name="T36"/>
                <a:gd fmla="*/ 576 h 609" name="T37"/>
                <a:gd fmla="*/ 359 w 859" name="T38"/>
                <a:gd fmla="*/ 567 h 609" name="T39"/>
                <a:gd fmla="*/ 428 w 859" name="T40"/>
                <a:gd fmla="*/ 566 h 609" name="T41"/>
                <a:gd fmla="*/ 491 w 859" name="T42"/>
                <a:gd fmla="*/ 563 h 609" name="T43"/>
                <a:gd fmla="*/ 515 w 859" name="T44"/>
                <a:gd fmla="*/ 562 h 609" name="T45"/>
                <a:gd fmla="*/ 576 w 859" name="T46"/>
                <a:gd fmla="*/ 574 h 609" name="T47"/>
                <a:gd fmla="*/ 650 w 859" name="T48"/>
                <a:gd fmla="*/ 590 h 609" name="T49"/>
                <a:gd fmla="*/ 751 w 859" name="T50"/>
                <a:gd fmla="*/ 609 h 609" name="T51"/>
                <a:gd fmla="*/ 757 w 859" name="T52"/>
                <a:gd fmla="*/ 608 h 609" name="T53"/>
                <a:gd fmla="*/ 764 w 859" name="T54"/>
                <a:gd fmla="*/ 594 h 609" name="T55"/>
                <a:gd fmla="*/ 767 w 859" name="T56"/>
                <a:gd fmla="*/ 542 h 609" name="T57"/>
                <a:gd fmla="*/ 796 w 859" name="T58"/>
                <a:gd fmla="*/ 380 h 609" name="T59"/>
                <a:gd fmla="*/ 830 w 859" name="T60"/>
                <a:gd fmla="*/ 248 h 609" name="T61"/>
                <a:gd fmla="*/ 858 w 859" name="T62"/>
                <a:gd fmla="*/ 147 h 609" name="T63"/>
                <a:gd fmla="*/ 258 w 859" name="T64"/>
                <a:gd fmla="*/ 0 h 609" name="T65"/>
                <a:gd fmla="*/ 257 w 859" name="T66"/>
                <a:gd fmla="*/ 1 h 609" name="T67"/>
                <a:gd fmla="*/ 265 w 859" name="T68"/>
                <a:gd fmla="*/ 36 h 609" name="T69"/>
                <a:gd fmla="*/ 264 w 859" name="T70"/>
                <a:gd fmla="*/ 76 h 609" name="T71"/>
                <a:gd fmla="*/ 258 w 859" name="T72"/>
                <a:gd fmla="*/ 143 h 609" name="T73"/>
                <a:gd fmla="*/ 225 w 859" name="T74"/>
                <a:gd fmla="*/ 113 h 609" name="T75"/>
                <a:gd fmla="*/ 202 w 859" name="T76"/>
                <a:gd fmla="*/ 108 h 609" name="T77"/>
                <a:gd fmla="*/ 169 w 859" name="T78"/>
                <a:gd fmla="*/ 104 h 609" name="T79"/>
                <a:gd fmla="*/ 138 w 859" name="T80"/>
                <a:gd fmla="*/ 94 h 609" name="T81"/>
                <a:gd fmla="*/ 100 w 859" name="T82"/>
                <a:gd fmla="*/ 78 h 609" name="T83"/>
                <a:gd fmla="*/ 55 w 859" name="T84"/>
                <a:gd fmla="*/ 41 h 609" name="T85"/>
                <a:gd fmla="*/ 33 w 859" name="T86"/>
                <a:gd fmla="*/ 21 h 609" name="T87"/>
                <a:gd fmla="*/ 21 w 859" name="T88"/>
                <a:gd fmla="*/ 39 h 609" name="T89"/>
                <a:gd fmla="*/ 17 w 859" name="T90"/>
                <a:gd fmla="*/ 119 h 609" name="T91"/>
                <a:gd fmla="*/ 23 w 859" name="T92"/>
                <a:gd fmla="*/ 170 h 609" name="T93"/>
                <a:gd fmla="*/ 26 w 859" name="T94"/>
                <a:gd fmla="*/ 209 h 609" name="T95"/>
                <a:gd fmla="*/ 31 w 859" name="T96"/>
                <a:gd fmla="*/ 242 h 609" name="T97"/>
                <a:gd fmla="*/ 40 w 859" name="T98"/>
                <a:gd fmla="*/ 259 h 609" name="T99"/>
                <a:gd fmla="*/ 37 w 859" name="T100"/>
                <a:gd fmla="*/ 270 h 609" name="T101"/>
                <a:gd fmla="*/ 23 w 859" name="T102"/>
                <a:gd fmla="*/ 304 h 609" name="T103"/>
                <a:gd fmla="*/ 24 w 859" name="T104"/>
                <a:gd fmla="*/ 307 h 609" name="T105"/>
                <a:gd fmla="*/ 26 w 859" name="T106"/>
                <a:gd fmla="*/ 307 h 609" name="T107"/>
                <a:gd fmla="*/ 20 w 859" name="T108"/>
                <a:gd fmla="*/ 318 h 609" name="T109"/>
                <a:gd fmla="*/ 9 w 859" name="T110"/>
                <a:gd fmla="*/ 329 h 609" name="T111"/>
                <a:gd fmla="*/ 3 w 859" name="T112"/>
                <a:gd fmla="*/ 338 h 60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09" w="859">
                  <a:moveTo>
                    <a:pt x="3" y="338"/>
                  </a:moveTo>
                  <a:lnTo>
                    <a:pt x="3" y="338"/>
                  </a:lnTo>
                  <a:lnTo>
                    <a:pt x="2" y="340"/>
                  </a:lnTo>
                  <a:lnTo>
                    <a:pt x="0" y="343"/>
                  </a:lnTo>
                  <a:lnTo>
                    <a:pt x="0" y="360"/>
                  </a:lnTo>
                  <a:lnTo>
                    <a:pt x="0" y="360"/>
                  </a:lnTo>
                  <a:lnTo>
                    <a:pt x="3" y="370"/>
                  </a:lnTo>
                  <a:lnTo>
                    <a:pt x="6" y="378"/>
                  </a:lnTo>
                  <a:lnTo>
                    <a:pt x="9" y="385"/>
                  </a:lnTo>
                  <a:lnTo>
                    <a:pt x="13" y="389"/>
                  </a:lnTo>
                  <a:lnTo>
                    <a:pt x="13" y="389"/>
                  </a:lnTo>
                  <a:lnTo>
                    <a:pt x="23" y="377"/>
                  </a:lnTo>
                  <a:lnTo>
                    <a:pt x="23" y="378"/>
                  </a:lnTo>
                  <a:lnTo>
                    <a:pt x="23" y="378"/>
                  </a:lnTo>
                  <a:lnTo>
                    <a:pt x="14" y="391"/>
                  </a:lnTo>
                  <a:lnTo>
                    <a:pt x="14" y="391"/>
                  </a:lnTo>
                  <a:lnTo>
                    <a:pt x="20" y="396"/>
                  </a:lnTo>
                  <a:lnTo>
                    <a:pt x="20" y="396"/>
                  </a:lnTo>
                  <a:lnTo>
                    <a:pt x="34" y="394"/>
                  </a:lnTo>
                  <a:lnTo>
                    <a:pt x="45" y="392"/>
                  </a:lnTo>
                  <a:lnTo>
                    <a:pt x="56" y="391"/>
                  </a:lnTo>
                  <a:lnTo>
                    <a:pt x="56" y="391"/>
                  </a:lnTo>
                  <a:lnTo>
                    <a:pt x="69" y="392"/>
                  </a:lnTo>
                  <a:lnTo>
                    <a:pt x="73" y="394"/>
                  </a:lnTo>
                  <a:lnTo>
                    <a:pt x="76" y="396"/>
                  </a:lnTo>
                  <a:lnTo>
                    <a:pt x="76" y="396"/>
                  </a:lnTo>
                  <a:lnTo>
                    <a:pt x="90" y="408"/>
                  </a:lnTo>
                  <a:lnTo>
                    <a:pt x="90" y="408"/>
                  </a:lnTo>
                  <a:lnTo>
                    <a:pt x="100" y="416"/>
                  </a:lnTo>
                  <a:lnTo>
                    <a:pt x="110" y="424"/>
                  </a:lnTo>
                  <a:lnTo>
                    <a:pt x="117" y="433"/>
                  </a:lnTo>
                  <a:lnTo>
                    <a:pt x="118" y="437"/>
                  </a:lnTo>
                  <a:lnTo>
                    <a:pt x="118" y="441"/>
                  </a:lnTo>
                  <a:lnTo>
                    <a:pt x="118" y="441"/>
                  </a:lnTo>
                  <a:lnTo>
                    <a:pt x="119" y="451"/>
                  </a:lnTo>
                  <a:lnTo>
                    <a:pt x="122" y="458"/>
                  </a:lnTo>
                  <a:lnTo>
                    <a:pt x="122" y="458"/>
                  </a:lnTo>
                  <a:lnTo>
                    <a:pt x="125" y="465"/>
                  </a:lnTo>
                  <a:lnTo>
                    <a:pt x="126" y="475"/>
                  </a:lnTo>
                  <a:lnTo>
                    <a:pt x="126" y="475"/>
                  </a:lnTo>
                  <a:lnTo>
                    <a:pt x="128" y="490"/>
                  </a:lnTo>
                  <a:lnTo>
                    <a:pt x="128" y="490"/>
                  </a:lnTo>
                  <a:lnTo>
                    <a:pt x="128" y="499"/>
                  </a:lnTo>
                  <a:lnTo>
                    <a:pt x="129" y="504"/>
                  </a:lnTo>
                  <a:lnTo>
                    <a:pt x="132" y="510"/>
                  </a:lnTo>
                  <a:lnTo>
                    <a:pt x="135" y="510"/>
                  </a:lnTo>
                  <a:lnTo>
                    <a:pt x="138" y="511"/>
                  </a:lnTo>
                  <a:lnTo>
                    <a:pt x="138" y="511"/>
                  </a:lnTo>
                  <a:lnTo>
                    <a:pt x="145" y="513"/>
                  </a:lnTo>
                  <a:lnTo>
                    <a:pt x="152" y="516"/>
                  </a:lnTo>
                  <a:lnTo>
                    <a:pt x="167" y="524"/>
                  </a:lnTo>
                  <a:lnTo>
                    <a:pt x="167" y="524"/>
                  </a:lnTo>
                  <a:lnTo>
                    <a:pt x="178" y="531"/>
                  </a:lnTo>
                  <a:lnTo>
                    <a:pt x="183" y="532"/>
                  </a:lnTo>
                  <a:lnTo>
                    <a:pt x="185" y="534"/>
                  </a:lnTo>
                  <a:lnTo>
                    <a:pt x="185" y="534"/>
                  </a:lnTo>
                  <a:lnTo>
                    <a:pt x="194" y="532"/>
                  </a:lnTo>
                  <a:lnTo>
                    <a:pt x="194" y="532"/>
                  </a:lnTo>
                  <a:lnTo>
                    <a:pt x="202" y="531"/>
                  </a:lnTo>
                  <a:lnTo>
                    <a:pt x="212" y="531"/>
                  </a:lnTo>
                  <a:lnTo>
                    <a:pt x="212" y="531"/>
                  </a:lnTo>
                  <a:lnTo>
                    <a:pt x="223" y="531"/>
                  </a:lnTo>
                  <a:lnTo>
                    <a:pt x="236" y="534"/>
                  </a:lnTo>
                  <a:lnTo>
                    <a:pt x="236" y="534"/>
                  </a:lnTo>
                  <a:lnTo>
                    <a:pt x="250" y="537"/>
                  </a:lnTo>
                  <a:lnTo>
                    <a:pt x="250" y="537"/>
                  </a:lnTo>
                  <a:lnTo>
                    <a:pt x="267" y="539"/>
                  </a:lnTo>
                  <a:lnTo>
                    <a:pt x="281" y="542"/>
                  </a:lnTo>
                  <a:lnTo>
                    <a:pt x="292" y="548"/>
                  </a:lnTo>
                  <a:lnTo>
                    <a:pt x="297" y="551"/>
                  </a:lnTo>
                  <a:lnTo>
                    <a:pt x="300" y="553"/>
                  </a:lnTo>
                  <a:lnTo>
                    <a:pt x="300" y="553"/>
                  </a:lnTo>
                  <a:lnTo>
                    <a:pt x="306" y="558"/>
                  </a:lnTo>
                  <a:lnTo>
                    <a:pt x="311" y="560"/>
                  </a:lnTo>
                  <a:lnTo>
                    <a:pt x="327" y="567"/>
                  </a:lnTo>
                  <a:lnTo>
                    <a:pt x="351" y="576"/>
                  </a:lnTo>
                  <a:lnTo>
                    <a:pt x="351" y="576"/>
                  </a:lnTo>
                  <a:lnTo>
                    <a:pt x="351" y="573"/>
                  </a:lnTo>
                  <a:lnTo>
                    <a:pt x="353" y="570"/>
                  </a:lnTo>
                  <a:lnTo>
                    <a:pt x="359" y="567"/>
                  </a:lnTo>
                  <a:lnTo>
                    <a:pt x="367" y="567"/>
                  </a:lnTo>
                  <a:lnTo>
                    <a:pt x="367" y="567"/>
                  </a:lnTo>
                  <a:lnTo>
                    <a:pt x="428" y="566"/>
                  </a:lnTo>
                  <a:lnTo>
                    <a:pt x="428" y="566"/>
                  </a:lnTo>
                  <a:lnTo>
                    <a:pt x="480" y="565"/>
                  </a:lnTo>
                  <a:lnTo>
                    <a:pt x="480" y="565"/>
                  </a:lnTo>
                  <a:lnTo>
                    <a:pt x="491" y="563"/>
                  </a:lnTo>
                  <a:lnTo>
                    <a:pt x="491" y="563"/>
                  </a:lnTo>
                  <a:lnTo>
                    <a:pt x="496" y="562"/>
                  </a:lnTo>
                  <a:lnTo>
                    <a:pt x="505" y="562"/>
                  </a:lnTo>
                  <a:lnTo>
                    <a:pt x="505" y="562"/>
                  </a:lnTo>
                  <a:lnTo>
                    <a:pt x="515" y="562"/>
                  </a:lnTo>
                  <a:lnTo>
                    <a:pt x="527" y="565"/>
                  </a:lnTo>
                  <a:lnTo>
                    <a:pt x="527" y="565"/>
                  </a:lnTo>
                  <a:lnTo>
                    <a:pt x="576" y="574"/>
                  </a:lnTo>
                  <a:lnTo>
                    <a:pt x="576" y="574"/>
                  </a:lnTo>
                  <a:lnTo>
                    <a:pt x="621" y="584"/>
                  </a:lnTo>
                  <a:lnTo>
                    <a:pt x="639" y="588"/>
                  </a:lnTo>
                  <a:lnTo>
                    <a:pt x="650" y="590"/>
                  </a:lnTo>
                  <a:lnTo>
                    <a:pt x="650" y="590"/>
                  </a:lnTo>
                  <a:lnTo>
                    <a:pt x="671" y="591"/>
                  </a:lnTo>
                  <a:lnTo>
                    <a:pt x="702" y="597"/>
                  </a:lnTo>
                  <a:lnTo>
                    <a:pt x="732" y="604"/>
                  </a:lnTo>
                  <a:lnTo>
                    <a:pt x="751" y="609"/>
                  </a:lnTo>
                  <a:lnTo>
                    <a:pt x="751" y="609"/>
                  </a:lnTo>
                  <a:lnTo>
                    <a:pt x="754" y="609"/>
                  </a:lnTo>
                  <a:lnTo>
                    <a:pt x="754" y="609"/>
                  </a:lnTo>
                  <a:lnTo>
                    <a:pt x="757" y="608"/>
                  </a:lnTo>
                  <a:lnTo>
                    <a:pt x="760" y="605"/>
                  </a:lnTo>
                  <a:lnTo>
                    <a:pt x="763" y="601"/>
                  </a:lnTo>
                  <a:lnTo>
                    <a:pt x="764" y="594"/>
                  </a:lnTo>
                  <a:lnTo>
                    <a:pt x="764" y="594"/>
                  </a:lnTo>
                  <a:lnTo>
                    <a:pt x="764" y="577"/>
                  </a:lnTo>
                  <a:lnTo>
                    <a:pt x="764" y="559"/>
                  </a:lnTo>
                  <a:lnTo>
                    <a:pt x="764" y="559"/>
                  </a:lnTo>
                  <a:lnTo>
                    <a:pt x="767" y="542"/>
                  </a:lnTo>
                  <a:lnTo>
                    <a:pt x="770" y="516"/>
                  </a:lnTo>
                  <a:lnTo>
                    <a:pt x="782" y="448"/>
                  </a:lnTo>
                  <a:lnTo>
                    <a:pt x="782" y="448"/>
                  </a:lnTo>
                  <a:lnTo>
                    <a:pt x="796" y="380"/>
                  </a:lnTo>
                  <a:lnTo>
                    <a:pt x="796" y="380"/>
                  </a:lnTo>
                  <a:lnTo>
                    <a:pt x="800" y="353"/>
                  </a:lnTo>
                  <a:lnTo>
                    <a:pt x="809" y="321"/>
                  </a:lnTo>
                  <a:lnTo>
                    <a:pt x="830" y="248"/>
                  </a:lnTo>
                  <a:lnTo>
                    <a:pt x="859" y="149"/>
                  </a:lnTo>
                  <a:lnTo>
                    <a:pt x="858" y="149"/>
                  </a:lnTo>
                  <a:lnTo>
                    <a:pt x="858" y="147"/>
                  </a:lnTo>
                  <a:lnTo>
                    <a:pt x="858" y="147"/>
                  </a:lnTo>
                  <a:lnTo>
                    <a:pt x="565" y="78"/>
                  </a:lnTo>
                  <a:lnTo>
                    <a:pt x="370" y="31"/>
                  </a:lnTo>
                  <a:lnTo>
                    <a:pt x="299" y="11"/>
                  </a:lnTo>
                  <a:lnTo>
                    <a:pt x="258" y="0"/>
                  </a:lnTo>
                  <a:lnTo>
                    <a:pt x="258" y="0"/>
                  </a:lnTo>
                  <a:lnTo>
                    <a:pt x="257" y="0"/>
                  </a:lnTo>
                  <a:lnTo>
                    <a:pt x="257" y="0"/>
                  </a:lnTo>
                  <a:lnTo>
                    <a:pt x="257" y="1"/>
                  </a:lnTo>
                  <a:lnTo>
                    <a:pt x="258" y="6"/>
                  </a:lnTo>
                  <a:lnTo>
                    <a:pt x="261" y="17"/>
                  </a:lnTo>
                  <a:lnTo>
                    <a:pt x="261" y="17"/>
                  </a:lnTo>
                  <a:lnTo>
                    <a:pt x="265" y="36"/>
                  </a:lnTo>
                  <a:lnTo>
                    <a:pt x="268" y="46"/>
                  </a:lnTo>
                  <a:lnTo>
                    <a:pt x="267" y="55"/>
                  </a:lnTo>
                  <a:lnTo>
                    <a:pt x="267" y="55"/>
                  </a:lnTo>
                  <a:lnTo>
                    <a:pt x="264" y="76"/>
                  </a:lnTo>
                  <a:lnTo>
                    <a:pt x="264" y="76"/>
                  </a:lnTo>
                  <a:lnTo>
                    <a:pt x="260" y="92"/>
                  </a:lnTo>
                  <a:lnTo>
                    <a:pt x="258" y="108"/>
                  </a:lnTo>
                  <a:lnTo>
                    <a:pt x="258" y="143"/>
                  </a:lnTo>
                  <a:lnTo>
                    <a:pt x="258" y="143"/>
                  </a:lnTo>
                  <a:lnTo>
                    <a:pt x="258" y="143"/>
                  </a:lnTo>
                  <a:lnTo>
                    <a:pt x="240" y="126"/>
                  </a:lnTo>
                  <a:lnTo>
                    <a:pt x="225" y="113"/>
                  </a:lnTo>
                  <a:lnTo>
                    <a:pt x="219" y="111"/>
                  </a:lnTo>
                  <a:lnTo>
                    <a:pt x="213" y="109"/>
                  </a:lnTo>
                  <a:lnTo>
                    <a:pt x="213" y="109"/>
                  </a:lnTo>
                  <a:lnTo>
                    <a:pt x="202" y="108"/>
                  </a:lnTo>
                  <a:lnTo>
                    <a:pt x="190" y="106"/>
                  </a:lnTo>
                  <a:lnTo>
                    <a:pt x="190" y="106"/>
                  </a:lnTo>
                  <a:lnTo>
                    <a:pt x="169" y="104"/>
                  </a:lnTo>
                  <a:lnTo>
                    <a:pt x="169" y="104"/>
                  </a:lnTo>
                  <a:lnTo>
                    <a:pt x="160" y="102"/>
                  </a:lnTo>
                  <a:lnTo>
                    <a:pt x="152" y="99"/>
                  </a:lnTo>
                  <a:lnTo>
                    <a:pt x="138" y="94"/>
                  </a:lnTo>
                  <a:lnTo>
                    <a:pt x="138" y="94"/>
                  </a:lnTo>
                  <a:lnTo>
                    <a:pt x="125" y="88"/>
                  </a:lnTo>
                  <a:lnTo>
                    <a:pt x="107" y="81"/>
                  </a:lnTo>
                  <a:lnTo>
                    <a:pt x="107" y="81"/>
                  </a:lnTo>
                  <a:lnTo>
                    <a:pt x="100" y="78"/>
                  </a:lnTo>
                  <a:lnTo>
                    <a:pt x="93" y="74"/>
                  </a:lnTo>
                  <a:lnTo>
                    <a:pt x="80" y="64"/>
                  </a:lnTo>
                  <a:lnTo>
                    <a:pt x="68" y="52"/>
                  </a:lnTo>
                  <a:lnTo>
                    <a:pt x="55" y="41"/>
                  </a:lnTo>
                  <a:lnTo>
                    <a:pt x="55" y="41"/>
                  </a:lnTo>
                  <a:lnTo>
                    <a:pt x="41" y="25"/>
                  </a:lnTo>
                  <a:lnTo>
                    <a:pt x="35" y="21"/>
                  </a:lnTo>
                  <a:lnTo>
                    <a:pt x="33" y="21"/>
                  </a:lnTo>
                  <a:lnTo>
                    <a:pt x="31" y="22"/>
                  </a:lnTo>
                  <a:lnTo>
                    <a:pt x="31" y="22"/>
                  </a:lnTo>
                  <a:lnTo>
                    <a:pt x="26" y="29"/>
                  </a:lnTo>
                  <a:lnTo>
                    <a:pt x="21" y="39"/>
                  </a:lnTo>
                  <a:lnTo>
                    <a:pt x="19" y="50"/>
                  </a:lnTo>
                  <a:lnTo>
                    <a:pt x="17" y="63"/>
                  </a:lnTo>
                  <a:lnTo>
                    <a:pt x="17" y="119"/>
                  </a:lnTo>
                  <a:lnTo>
                    <a:pt x="17" y="119"/>
                  </a:lnTo>
                  <a:lnTo>
                    <a:pt x="19" y="139"/>
                  </a:lnTo>
                  <a:lnTo>
                    <a:pt x="21" y="157"/>
                  </a:lnTo>
                  <a:lnTo>
                    <a:pt x="21" y="157"/>
                  </a:lnTo>
                  <a:lnTo>
                    <a:pt x="23" y="170"/>
                  </a:lnTo>
                  <a:lnTo>
                    <a:pt x="23" y="170"/>
                  </a:lnTo>
                  <a:lnTo>
                    <a:pt x="26" y="191"/>
                  </a:lnTo>
                  <a:lnTo>
                    <a:pt x="26" y="209"/>
                  </a:lnTo>
                  <a:lnTo>
                    <a:pt x="26" y="209"/>
                  </a:lnTo>
                  <a:lnTo>
                    <a:pt x="27" y="228"/>
                  </a:lnTo>
                  <a:lnTo>
                    <a:pt x="28" y="235"/>
                  </a:lnTo>
                  <a:lnTo>
                    <a:pt x="31" y="242"/>
                  </a:lnTo>
                  <a:lnTo>
                    <a:pt x="31" y="242"/>
                  </a:lnTo>
                  <a:lnTo>
                    <a:pt x="35" y="247"/>
                  </a:lnTo>
                  <a:lnTo>
                    <a:pt x="35" y="247"/>
                  </a:lnTo>
                  <a:lnTo>
                    <a:pt x="38" y="251"/>
                  </a:lnTo>
                  <a:lnTo>
                    <a:pt x="40" y="259"/>
                  </a:lnTo>
                  <a:lnTo>
                    <a:pt x="40" y="259"/>
                  </a:lnTo>
                  <a:lnTo>
                    <a:pt x="41" y="263"/>
                  </a:lnTo>
                  <a:lnTo>
                    <a:pt x="40" y="266"/>
                  </a:lnTo>
                  <a:lnTo>
                    <a:pt x="37" y="270"/>
                  </a:lnTo>
                  <a:lnTo>
                    <a:pt x="34" y="273"/>
                  </a:lnTo>
                  <a:lnTo>
                    <a:pt x="28" y="277"/>
                  </a:lnTo>
                  <a:lnTo>
                    <a:pt x="23" y="280"/>
                  </a:lnTo>
                  <a:lnTo>
                    <a:pt x="23" y="304"/>
                  </a:lnTo>
                  <a:lnTo>
                    <a:pt x="23" y="304"/>
                  </a:lnTo>
                  <a:lnTo>
                    <a:pt x="24" y="307"/>
                  </a:lnTo>
                  <a:lnTo>
                    <a:pt x="24" y="307"/>
                  </a:lnTo>
                  <a:lnTo>
                    <a:pt x="24" y="307"/>
                  </a:lnTo>
                  <a:lnTo>
                    <a:pt x="24" y="307"/>
                  </a:lnTo>
                  <a:lnTo>
                    <a:pt x="26" y="307"/>
                  </a:lnTo>
                  <a:lnTo>
                    <a:pt x="26" y="307"/>
                  </a:lnTo>
                  <a:lnTo>
                    <a:pt x="26" y="307"/>
                  </a:lnTo>
                  <a:lnTo>
                    <a:pt x="26" y="307"/>
                  </a:lnTo>
                  <a:lnTo>
                    <a:pt x="23" y="312"/>
                  </a:lnTo>
                  <a:lnTo>
                    <a:pt x="23" y="312"/>
                  </a:lnTo>
                  <a:lnTo>
                    <a:pt x="20" y="318"/>
                  </a:lnTo>
                  <a:lnTo>
                    <a:pt x="17" y="321"/>
                  </a:lnTo>
                  <a:lnTo>
                    <a:pt x="17" y="321"/>
                  </a:lnTo>
                  <a:lnTo>
                    <a:pt x="14" y="324"/>
                  </a:lnTo>
                  <a:lnTo>
                    <a:pt x="9" y="329"/>
                  </a:lnTo>
                  <a:lnTo>
                    <a:pt x="9" y="329"/>
                  </a:lnTo>
                  <a:lnTo>
                    <a:pt x="6" y="335"/>
                  </a:lnTo>
                  <a:lnTo>
                    <a:pt x="3" y="338"/>
                  </a:lnTo>
                  <a:lnTo>
                    <a:pt x="3" y="338"/>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7" name="Freeform 59"/>
            <p:cNvSpPr/>
            <p:nvPr/>
          </p:nvSpPr>
          <p:spPr bwMode="auto">
            <a:xfrm>
              <a:off x="8495604" y="4772454"/>
              <a:ext cx="374843" cy="326945"/>
            </a:xfrm>
            <a:custGeom>
              <a:gdLst>
                <a:gd fmla="*/ 664 w 720" name="T0"/>
                <a:gd fmla="*/ 601 h 627" name="T1"/>
                <a:gd fmla="*/ 719 w 720" name="T2"/>
                <a:gd fmla="*/ 613 h 627" name="T3"/>
                <a:gd fmla="*/ 720 w 720" name="T4"/>
                <a:gd fmla="*/ 606 h 627" name="T5"/>
                <a:gd fmla="*/ 688 w 720" name="T6"/>
                <a:gd fmla="*/ 571 h 627" name="T7"/>
                <a:gd fmla="*/ 662 w 720" name="T8"/>
                <a:gd fmla="*/ 559 h 627" name="T9"/>
                <a:gd fmla="*/ 631 w 720" name="T10"/>
                <a:gd fmla="*/ 536 h 627" name="T11"/>
                <a:gd fmla="*/ 635 w 720" name="T12"/>
                <a:gd fmla="*/ 531 h 627" name="T13"/>
                <a:gd fmla="*/ 674 w 720" name="T14"/>
                <a:gd fmla="*/ 514 h 627" name="T15"/>
                <a:gd fmla="*/ 674 w 720" name="T16"/>
                <a:gd fmla="*/ 504 h 627" name="T17"/>
                <a:gd fmla="*/ 671 w 720" name="T18"/>
                <a:gd fmla="*/ 465 h 627" name="T19"/>
                <a:gd fmla="*/ 660 w 720" name="T20"/>
                <a:gd fmla="*/ 462 h 627" name="T21"/>
                <a:gd fmla="*/ 648 w 720" name="T22"/>
                <a:gd fmla="*/ 486 h 627" name="T23"/>
                <a:gd fmla="*/ 643 w 720" name="T24"/>
                <a:gd fmla="*/ 494 h 627" name="T25"/>
                <a:gd fmla="*/ 620 w 720" name="T26"/>
                <a:gd fmla="*/ 482 h 627" name="T27"/>
                <a:gd fmla="*/ 596 w 720" name="T28"/>
                <a:gd fmla="*/ 469 h 627" name="T29"/>
                <a:gd fmla="*/ 607 w 720" name="T30"/>
                <a:gd fmla="*/ 461 h 627" name="T31"/>
                <a:gd fmla="*/ 621 w 720" name="T32"/>
                <a:gd fmla="*/ 441 h 627" name="T33"/>
                <a:gd fmla="*/ 604 w 720" name="T34"/>
                <a:gd fmla="*/ 450 h 627" name="T35"/>
                <a:gd fmla="*/ 618 w 720" name="T36"/>
                <a:gd fmla="*/ 427 h 627" name="T37"/>
                <a:gd fmla="*/ 593 w 720" name="T38"/>
                <a:gd fmla="*/ 377 h 627" name="T39"/>
                <a:gd fmla="*/ 596 w 720" name="T40"/>
                <a:gd fmla="*/ 347 h 627" name="T41"/>
                <a:gd fmla="*/ 600 w 720" name="T42"/>
                <a:gd fmla="*/ 308 h 627" name="T43"/>
                <a:gd fmla="*/ 346 w 720" name="T44"/>
                <a:gd fmla="*/ 325 h 627" name="T45"/>
                <a:gd fmla="*/ 346 w 720" name="T46"/>
                <a:gd fmla="*/ 277 h 627" name="T47"/>
                <a:gd fmla="*/ 372 w 720" name="T48"/>
                <a:gd fmla="*/ 190 h 627" name="T49"/>
                <a:gd fmla="*/ 408 w 720" name="T50"/>
                <a:gd fmla="*/ 136 h 627" name="T51"/>
                <a:gd fmla="*/ 424 w 720" name="T52"/>
                <a:gd fmla="*/ 105 h 627" name="T53"/>
                <a:gd fmla="*/ 397 w 720" name="T54"/>
                <a:gd fmla="*/ 71 h 627" name="T55"/>
                <a:gd fmla="*/ 49 w 720" name="T56"/>
                <a:gd fmla="*/ 245 h 627" name="T57"/>
                <a:gd fmla="*/ 66 w 720" name="T58"/>
                <a:gd fmla="*/ 349 h 627" name="T59"/>
                <a:gd fmla="*/ 54 w 720" name="T60"/>
                <a:gd fmla="*/ 389 h 627" name="T61"/>
                <a:gd fmla="*/ 55 w 720" name="T62"/>
                <a:gd fmla="*/ 436 h 627" name="T63"/>
                <a:gd fmla="*/ 54 w 720" name="T64"/>
                <a:gd fmla="*/ 485 h 627" name="T65"/>
                <a:gd fmla="*/ 33 w 720" name="T66"/>
                <a:gd fmla="*/ 508 h 627" name="T67"/>
                <a:gd fmla="*/ 30 w 720" name="T68"/>
                <a:gd fmla="*/ 531 h 627" name="T69"/>
                <a:gd fmla="*/ 80 w 720" name="T70"/>
                <a:gd fmla="*/ 529 h 627" name="T71"/>
                <a:gd fmla="*/ 155 w 720" name="T72"/>
                <a:gd fmla="*/ 542 h 627" name="T73"/>
                <a:gd fmla="*/ 206 w 720" name="T74"/>
                <a:gd fmla="*/ 556 h 627" name="T75"/>
                <a:gd fmla="*/ 267 w 720" name="T76"/>
                <a:gd fmla="*/ 562 h 627" name="T77"/>
                <a:gd fmla="*/ 279 w 720" name="T78"/>
                <a:gd fmla="*/ 552 h 627" name="T79"/>
                <a:gd fmla="*/ 274 w 720" name="T80"/>
                <a:gd fmla="*/ 531 h 627" name="T81"/>
                <a:gd fmla="*/ 282 w 720" name="T82"/>
                <a:gd fmla="*/ 525 h 627" name="T83"/>
                <a:gd fmla="*/ 330 w 720" name="T84"/>
                <a:gd fmla="*/ 514 h 627" name="T85"/>
                <a:gd fmla="*/ 344 w 720" name="T86"/>
                <a:gd fmla="*/ 522 h 627" name="T87"/>
                <a:gd fmla="*/ 362 w 720" name="T88"/>
                <a:gd fmla="*/ 552 h 627" name="T89"/>
                <a:gd fmla="*/ 391 w 720" name="T90"/>
                <a:gd fmla="*/ 570 h 627" name="T91"/>
                <a:gd fmla="*/ 398 w 720" name="T92"/>
                <a:gd fmla="*/ 592 h 627" name="T93"/>
                <a:gd fmla="*/ 409 w 720" name="T94"/>
                <a:gd fmla="*/ 612 h 627" name="T95"/>
                <a:gd fmla="*/ 466 w 720" name="T96"/>
                <a:gd fmla="*/ 623 h 627" name="T97"/>
                <a:gd fmla="*/ 503 w 720" name="T98"/>
                <a:gd fmla="*/ 612 h 627" name="T99"/>
                <a:gd fmla="*/ 541 w 720" name="T100"/>
                <a:gd fmla="*/ 598 h 627" name="T101"/>
                <a:gd fmla="*/ 543 w 720" name="T102"/>
                <a:gd fmla="*/ 604 h 627" name="T103"/>
                <a:gd fmla="*/ 537 w 720" name="T104"/>
                <a:gd fmla="*/ 626 h 627" name="T105"/>
                <a:gd fmla="*/ 552 w 720" name="T106"/>
                <a:gd fmla="*/ 625 h 627" name="T107"/>
                <a:gd fmla="*/ 575 w 720" name="T108"/>
                <a:gd fmla="*/ 612 h 627" name="T109"/>
                <a:gd fmla="*/ 573 w 720" name="T110"/>
                <a:gd fmla="*/ 595 h 627" name="T111"/>
                <a:gd fmla="*/ 575 w 720" name="T112"/>
                <a:gd fmla="*/ 571 h 627" name="T113"/>
                <a:gd fmla="*/ 614 w 720" name="T114"/>
                <a:gd fmla="*/ 576 h 62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7" w="720">
                  <a:moveTo>
                    <a:pt x="627" y="583"/>
                  </a:moveTo>
                  <a:lnTo>
                    <a:pt x="627" y="583"/>
                  </a:lnTo>
                  <a:lnTo>
                    <a:pt x="646" y="592"/>
                  </a:lnTo>
                  <a:lnTo>
                    <a:pt x="646" y="592"/>
                  </a:lnTo>
                  <a:lnTo>
                    <a:pt x="664" y="601"/>
                  </a:lnTo>
                  <a:lnTo>
                    <a:pt x="687" y="609"/>
                  </a:lnTo>
                  <a:lnTo>
                    <a:pt x="697" y="612"/>
                  </a:lnTo>
                  <a:lnTo>
                    <a:pt x="706" y="615"/>
                  </a:lnTo>
                  <a:lnTo>
                    <a:pt x="713" y="615"/>
                  </a:lnTo>
                  <a:lnTo>
                    <a:pt x="719" y="613"/>
                  </a:lnTo>
                  <a:lnTo>
                    <a:pt x="719" y="613"/>
                  </a:lnTo>
                  <a:lnTo>
                    <a:pt x="720" y="612"/>
                  </a:lnTo>
                  <a:lnTo>
                    <a:pt x="720" y="609"/>
                  </a:lnTo>
                  <a:lnTo>
                    <a:pt x="720" y="609"/>
                  </a:lnTo>
                  <a:lnTo>
                    <a:pt x="720" y="606"/>
                  </a:lnTo>
                  <a:lnTo>
                    <a:pt x="719" y="602"/>
                  </a:lnTo>
                  <a:lnTo>
                    <a:pt x="713" y="595"/>
                  </a:lnTo>
                  <a:lnTo>
                    <a:pt x="706" y="587"/>
                  </a:lnTo>
                  <a:lnTo>
                    <a:pt x="698" y="578"/>
                  </a:lnTo>
                  <a:lnTo>
                    <a:pt x="688" y="571"/>
                  </a:lnTo>
                  <a:lnTo>
                    <a:pt x="678" y="566"/>
                  </a:lnTo>
                  <a:lnTo>
                    <a:pt x="671" y="562"/>
                  </a:lnTo>
                  <a:lnTo>
                    <a:pt x="666" y="560"/>
                  </a:lnTo>
                  <a:lnTo>
                    <a:pt x="666" y="560"/>
                  </a:lnTo>
                  <a:lnTo>
                    <a:pt x="662" y="559"/>
                  </a:lnTo>
                  <a:lnTo>
                    <a:pt x="656" y="557"/>
                  </a:lnTo>
                  <a:lnTo>
                    <a:pt x="645" y="552"/>
                  </a:lnTo>
                  <a:lnTo>
                    <a:pt x="636" y="543"/>
                  </a:lnTo>
                  <a:lnTo>
                    <a:pt x="632" y="539"/>
                  </a:lnTo>
                  <a:lnTo>
                    <a:pt x="631" y="536"/>
                  </a:lnTo>
                  <a:lnTo>
                    <a:pt x="631" y="536"/>
                  </a:lnTo>
                  <a:lnTo>
                    <a:pt x="631" y="534"/>
                  </a:lnTo>
                  <a:lnTo>
                    <a:pt x="632" y="532"/>
                  </a:lnTo>
                  <a:lnTo>
                    <a:pt x="635" y="531"/>
                  </a:lnTo>
                  <a:lnTo>
                    <a:pt x="635" y="531"/>
                  </a:lnTo>
                  <a:lnTo>
                    <a:pt x="646" y="527"/>
                  </a:lnTo>
                  <a:lnTo>
                    <a:pt x="646" y="527"/>
                  </a:lnTo>
                  <a:lnTo>
                    <a:pt x="664" y="521"/>
                  </a:lnTo>
                  <a:lnTo>
                    <a:pt x="671" y="517"/>
                  </a:lnTo>
                  <a:lnTo>
                    <a:pt x="674" y="514"/>
                  </a:lnTo>
                  <a:lnTo>
                    <a:pt x="676" y="511"/>
                  </a:lnTo>
                  <a:lnTo>
                    <a:pt x="676" y="511"/>
                  </a:lnTo>
                  <a:lnTo>
                    <a:pt x="676" y="507"/>
                  </a:lnTo>
                  <a:lnTo>
                    <a:pt x="674" y="504"/>
                  </a:lnTo>
                  <a:lnTo>
                    <a:pt x="674" y="504"/>
                  </a:lnTo>
                  <a:lnTo>
                    <a:pt x="671" y="497"/>
                  </a:lnTo>
                  <a:lnTo>
                    <a:pt x="670" y="490"/>
                  </a:lnTo>
                  <a:lnTo>
                    <a:pt x="670" y="475"/>
                  </a:lnTo>
                  <a:lnTo>
                    <a:pt x="670" y="475"/>
                  </a:lnTo>
                  <a:lnTo>
                    <a:pt x="671" y="465"/>
                  </a:lnTo>
                  <a:lnTo>
                    <a:pt x="670" y="461"/>
                  </a:lnTo>
                  <a:lnTo>
                    <a:pt x="669" y="459"/>
                  </a:lnTo>
                  <a:lnTo>
                    <a:pt x="669" y="459"/>
                  </a:lnTo>
                  <a:lnTo>
                    <a:pt x="666" y="459"/>
                  </a:lnTo>
                  <a:lnTo>
                    <a:pt x="660" y="462"/>
                  </a:lnTo>
                  <a:lnTo>
                    <a:pt x="660" y="462"/>
                  </a:lnTo>
                  <a:lnTo>
                    <a:pt x="655" y="466"/>
                  </a:lnTo>
                  <a:lnTo>
                    <a:pt x="650" y="473"/>
                  </a:lnTo>
                  <a:lnTo>
                    <a:pt x="649" y="479"/>
                  </a:lnTo>
                  <a:lnTo>
                    <a:pt x="648" y="486"/>
                  </a:lnTo>
                  <a:lnTo>
                    <a:pt x="648" y="486"/>
                  </a:lnTo>
                  <a:lnTo>
                    <a:pt x="646" y="492"/>
                  </a:lnTo>
                  <a:lnTo>
                    <a:pt x="645" y="493"/>
                  </a:lnTo>
                  <a:lnTo>
                    <a:pt x="643" y="494"/>
                  </a:lnTo>
                  <a:lnTo>
                    <a:pt x="643" y="494"/>
                  </a:lnTo>
                  <a:lnTo>
                    <a:pt x="641" y="494"/>
                  </a:lnTo>
                  <a:lnTo>
                    <a:pt x="639" y="494"/>
                  </a:lnTo>
                  <a:lnTo>
                    <a:pt x="632" y="490"/>
                  </a:lnTo>
                  <a:lnTo>
                    <a:pt x="632" y="490"/>
                  </a:lnTo>
                  <a:lnTo>
                    <a:pt x="620" y="482"/>
                  </a:lnTo>
                  <a:lnTo>
                    <a:pt x="608" y="478"/>
                  </a:lnTo>
                  <a:lnTo>
                    <a:pt x="608" y="478"/>
                  </a:lnTo>
                  <a:lnTo>
                    <a:pt x="600" y="472"/>
                  </a:lnTo>
                  <a:lnTo>
                    <a:pt x="597" y="471"/>
                  </a:lnTo>
                  <a:lnTo>
                    <a:pt x="596" y="469"/>
                  </a:lnTo>
                  <a:lnTo>
                    <a:pt x="596" y="469"/>
                  </a:lnTo>
                  <a:lnTo>
                    <a:pt x="597" y="466"/>
                  </a:lnTo>
                  <a:lnTo>
                    <a:pt x="599" y="465"/>
                  </a:lnTo>
                  <a:lnTo>
                    <a:pt x="607" y="461"/>
                  </a:lnTo>
                  <a:lnTo>
                    <a:pt x="607" y="461"/>
                  </a:lnTo>
                  <a:lnTo>
                    <a:pt x="617" y="455"/>
                  </a:lnTo>
                  <a:lnTo>
                    <a:pt x="622" y="450"/>
                  </a:lnTo>
                  <a:lnTo>
                    <a:pt x="622" y="445"/>
                  </a:lnTo>
                  <a:lnTo>
                    <a:pt x="621" y="441"/>
                  </a:lnTo>
                  <a:lnTo>
                    <a:pt x="621" y="441"/>
                  </a:lnTo>
                  <a:lnTo>
                    <a:pt x="621" y="441"/>
                  </a:lnTo>
                  <a:lnTo>
                    <a:pt x="621" y="441"/>
                  </a:lnTo>
                  <a:lnTo>
                    <a:pt x="604" y="451"/>
                  </a:lnTo>
                  <a:lnTo>
                    <a:pt x="604" y="450"/>
                  </a:lnTo>
                  <a:lnTo>
                    <a:pt x="604" y="450"/>
                  </a:lnTo>
                  <a:lnTo>
                    <a:pt x="621" y="440"/>
                  </a:lnTo>
                  <a:lnTo>
                    <a:pt x="621" y="440"/>
                  </a:lnTo>
                  <a:lnTo>
                    <a:pt x="620" y="433"/>
                  </a:lnTo>
                  <a:lnTo>
                    <a:pt x="620" y="433"/>
                  </a:lnTo>
                  <a:lnTo>
                    <a:pt x="618" y="427"/>
                  </a:lnTo>
                  <a:lnTo>
                    <a:pt x="615" y="419"/>
                  </a:lnTo>
                  <a:lnTo>
                    <a:pt x="604" y="400"/>
                  </a:lnTo>
                  <a:lnTo>
                    <a:pt x="604" y="400"/>
                  </a:lnTo>
                  <a:lnTo>
                    <a:pt x="597" y="388"/>
                  </a:lnTo>
                  <a:lnTo>
                    <a:pt x="593" y="377"/>
                  </a:lnTo>
                  <a:lnTo>
                    <a:pt x="593" y="377"/>
                  </a:lnTo>
                  <a:lnTo>
                    <a:pt x="592" y="372"/>
                  </a:lnTo>
                  <a:lnTo>
                    <a:pt x="593" y="365"/>
                  </a:lnTo>
                  <a:lnTo>
                    <a:pt x="596" y="347"/>
                  </a:lnTo>
                  <a:lnTo>
                    <a:pt x="596" y="347"/>
                  </a:lnTo>
                  <a:lnTo>
                    <a:pt x="601" y="323"/>
                  </a:lnTo>
                  <a:lnTo>
                    <a:pt x="601" y="314"/>
                  </a:lnTo>
                  <a:lnTo>
                    <a:pt x="601" y="311"/>
                  </a:lnTo>
                  <a:lnTo>
                    <a:pt x="600" y="308"/>
                  </a:lnTo>
                  <a:lnTo>
                    <a:pt x="600" y="308"/>
                  </a:lnTo>
                  <a:lnTo>
                    <a:pt x="599" y="308"/>
                  </a:lnTo>
                  <a:lnTo>
                    <a:pt x="599" y="308"/>
                  </a:lnTo>
                  <a:lnTo>
                    <a:pt x="470" y="316"/>
                  </a:lnTo>
                  <a:lnTo>
                    <a:pt x="346" y="325"/>
                  </a:lnTo>
                  <a:lnTo>
                    <a:pt x="346" y="325"/>
                  </a:lnTo>
                  <a:lnTo>
                    <a:pt x="346" y="323"/>
                  </a:lnTo>
                  <a:lnTo>
                    <a:pt x="346" y="323"/>
                  </a:lnTo>
                  <a:lnTo>
                    <a:pt x="345" y="318"/>
                  </a:lnTo>
                  <a:lnTo>
                    <a:pt x="345" y="301"/>
                  </a:lnTo>
                  <a:lnTo>
                    <a:pt x="346" y="277"/>
                  </a:lnTo>
                  <a:lnTo>
                    <a:pt x="348" y="265"/>
                  </a:lnTo>
                  <a:lnTo>
                    <a:pt x="352" y="251"/>
                  </a:lnTo>
                  <a:lnTo>
                    <a:pt x="352" y="251"/>
                  </a:lnTo>
                  <a:lnTo>
                    <a:pt x="362" y="216"/>
                  </a:lnTo>
                  <a:lnTo>
                    <a:pt x="372" y="190"/>
                  </a:lnTo>
                  <a:lnTo>
                    <a:pt x="379" y="172"/>
                  </a:lnTo>
                  <a:lnTo>
                    <a:pt x="386" y="164"/>
                  </a:lnTo>
                  <a:lnTo>
                    <a:pt x="386" y="164"/>
                  </a:lnTo>
                  <a:lnTo>
                    <a:pt x="394" y="153"/>
                  </a:lnTo>
                  <a:lnTo>
                    <a:pt x="408" y="136"/>
                  </a:lnTo>
                  <a:lnTo>
                    <a:pt x="419" y="119"/>
                  </a:lnTo>
                  <a:lnTo>
                    <a:pt x="424" y="112"/>
                  </a:lnTo>
                  <a:lnTo>
                    <a:pt x="424" y="108"/>
                  </a:lnTo>
                  <a:lnTo>
                    <a:pt x="424" y="108"/>
                  </a:lnTo>
                  <a:lnTo>
                    <a:pt x="424" y="105"/>
                  </a:lnTo>
                  <a:lnTo>
                    <a:pt x="421" y="101"/>
                  </a:lnTo>
                  <a:lnTo>
                    <a:pt x="414" y="91"/>
                  </a:lnTo>
                  <a:lnTo>
                    <a:pt x="397" y="73"/>
                  </a:lnTo>
                  <a:lnTo>
                    <a:pt x="397" y="71"/>
                  </a:lnTo>
                  <a:lnTo>
                    <a:pt x="397" y="71"/>
                  </a:lnTo>
                  <a:lnTo>
                    <a:pt x="388" y="0"/>
                  </a:lnTo>
                  <a:lnTo>
                    <a:pt x="0" y="8"/>
                  </a:lnTo>
                  <a:lnTo>
                    <a:pt x="2" y="169"/>
                  </a:lnTo>
                  <a:lnTo>
                    <a:pt x="21" y="195"/>
                  </a:lnTo>
                  <a:lnTo>
                    <a:pt x="49" y="245"/>
                  </a:lnTo>
                  <a:lnTo>
                    <a:pt x="72" y="295"/>
                  </a:lnTo>
                  <a:lnTo>
                    <a:pt x="72" y="295"/>
                  </a:lnTo>
                  <a:lnTo>
                    <a:pt x="72" y="321"/>
                  </a:lnTo>
                  <a:lnTo>
                    <a:pt x="69" y="340"/>
                  </a:lnTo>
                  <a:lnTo>
                    <a:pt x="66" y="349"/>
                  </a:lnTo>
                  <a:lnTo>
                    <a:pt x="63" y="354"/>
                  </a:lnTo>
                  <a:lnTo>
                    <a:pt x="63" y="354"/>
                  </a:lnTo>
                  <a:lnTo>
                    <a:pt x="59" y="365"/>
                  </a:lnTo>
                  <a:lnTo>
                    <a:pt x="55" y="377"/>
                  </a:lnTo>
                  <a:lnTo>
                    <a:pt x="54" y="389"/>
                  </a:lnTo>
                  <a:lnTo>
                    <a:pt x="52" y="405"/>
                  </a:lnTo>
                  <a:lnTo>
                    <a:pt x="52" y="405"/>
                  </a:lnTo>
                  <a:lnTo>
                    <a:pt x="54" y="422"/>
                  </a:lnTo>
                  <a:lnTo>
                    <a:pt x="55" y="436"/>
                  </a:lnTo>
                  <a:lnTo>
                    <a:pt x="55" y="436"/>
                  </a:lnTo>
                  <a:lnTo>
                    <a:pt x="58" y="461"/>
                  </a:lnTo>
                  <a:lnTo>
                    <a:pt x="58" y="461"/>
                  </a:lnTo>
                  <a:lnTo>
                    <a:pt x="59" y="472"/>
                  </a:lnTo>
                  <a:lnTo>
                    <a:pt x="56" y="479"/>
                  </a:lnTo>
                  <a:lnTo>
                    <a:pt x="54" y="485"/>
                  </a:lnTo>
                  <a:lnTo>
                    <a:pt x="48" y="490"/>
                  </a:lnTo>
                  <a:lnTo>
                    <a:pt x="48" y="490"/>
                  </a:lnTo>
                  <a:lnTo>
                    <a:pt x="41" y="497"/>
                  </a:lnTo>
                  <a:lnTo>
                    <a:pt x="33" y="508"/>
                  </a:lnTo>
                  <a:lnTo>
                    <a:pt x="33" y="508"/>
                  </a:lnTo>
                  <a:lnTo>
                    <a:pt x="30" y="515"/>
                  </a:lnTo>
                  <a:lnTo>
                    <a:pt x="28" y="521"/>
                  </a:lnTo>
                  <a:lnTo>
                    <a:pt x="28" y="525"/>
                  </a:lnTo>
                  <a:lnTo>
                    <a:pt x="30" y="531"/>
                  </a:lnTo>
                  <a:lnTo>
                    <a:pt x="30" y="531"/>
                  </a:lnTo>
                  <a:lnTo>
                    <a:pt x="33" y="535"/>
                  </a:lnTo>
                  <a:lnTo>
                    <a:pt x="35" y="538"/>
                  </a:lnTo>
                  <a:lnTo>
                    <a:pt x="35" y="538"/>
                  </a:lnTo>
                  <a:lnTo>
                    <a:pt x="62" y="532"/>
                  </a:lnTo>
                  <a:lnTo>
                    <a:pt x="80" y="529"/>
                  </a:lnTo>
                  <a:lnTo>
                    <a:pt x="97" y="528"/>
                  </a:lnTo>
                  <a:lnTo>
                    <a:pt x="97" y="528"/>
                  </a:lnTo>
                  <a:lnTo>
                    <a:pt x="108" y="529"/>
                  </a:lnTo>
                  <a:lnTo>
                    <a:pt x="122" y="532"/>
                  </a:lnTo>
                  <a:lnTo>
                    <a:pt x="155" y="542"/>
                  </a:lnTo>
                  <a:lnTo>
                    <a:pt x="155" y="542"/>
                  </a:lnTo>
                  <a:lnTo>
                    <a:pt x="183" y="550"/>
                  </a:lnTo>
                  <a:lnTo>
                    <a:pt x="195" y="553"/>
                  </a:lnTo>
                  <a:lnTo>
                    <a:pt x="206" y="556"/>
                  </a:lnTo>
                  <a:lnTo>
                    <a:pt x="206" y="556"/>
                  </a:lnTo>
                  <a:lnTo>
                    <a:pt x="229" y="559"/>
                  </a:lnTo>
                  <a:lnTo>
                    <a:pt x="229" y="559"/>
                  </a:lnTo>
                  <a:lnTo>
                    <a:pt x="246" y="562"/>
                  </a:lnTo>
                  <a:lnTo>
                    <a:pt x="261" y="563"/>
                  </a:lnTo>
                  <a:lnTo>
                    <a:pt x="267" y="562"/>
                  </a:lnTo>
                  <a:lnTo>
                    <a:pt x="272" y="562"/>
                  </a:lnTo>
                  <a:lnTo>
                    <a:pt x="276" y="559"/>
                  </a:lnTo>
                  <a:lnTo>
                    <a:pt x="279" y="556"/>
                  </a:lnTo>
                  <a:lnTo>
                    <a:pt x="279" y="556"/>
                  </a:lnTo>
                  <a:lnTo>
                    <a:pt x="279" y="552"/>
                  </a:lnTo>
                  <a:lnTo>
                    <a:pt x="279" y="548"/>
                  </a:lnTo>
                  <a:lnTo>
                    <a:pt x="276" y="539"/>
                  </a:lnTo>
                  <a:lnTo>
                    <a:pt x="276" y="539"/>
                  </a:lnTo>
                  <a:lnTo>
                    <a:pt x="274" y="534"/>
                  </a:lnTo>
                  <a:lnTo>
                    <a:pt x="274" y="531"/>
                  </a:lnTo>
                  <a:lnTo>
                    <a:pt x="274" y="529"/>
                  </a:lnTo>
                  <a:lnTo>
                    <a:pt x="274" y="529"/>
                  </a:lnTo>
                  <a:lnTo>
                    <a:pt x="276" y="527"/>
                  </a:lnTo>
                  <a:lnTo>
                    <a:pt x="282" y="525"/>
                  </a:lnTo>
                  <a:lnTo>
                    <a:pt x="282" y="525"/>
                  </a:lnTo>
                  <a:lnTo>
                    <a:pt x="299" y="521"/>
                  </a:lnTo>
                  <a:lnTo>
                    <a:pt x="299" y="521"/>
                  </a:lnTo>
                  <a:lnTo>
                    <a:pt x="310" y="517"/>
                  </a:lnTo>
                  <a:lnTo>
                    <a:pt x="320" y="515"/>
                  </a:lnTo>
                  <a:lnTo>
                    <a:pt x="330" y="514"/>
                  </a:lnTo>
                  <a:lnTo>
                    <a:pt x="335" y="515"/>
                  </a:lnTo>
                  <a:lnTo>
                    <a:pt x="338" y="517"/>
                  </a:lnTo>
                  <a:lnTo>
                    <a:pt x="338" y="517"/>
                  </a:lnTo>
                  <a:lnTo>
                    <a:pt x="342" y="520"/>
                  </a:lnTo>
                  <a:lnTo>
                    <a:pt x="344" y="522"/>
                  </a:lnTo>
                  <a:lnTo>
                    <a:pt x="346" y="531"/>
                  </a:lnTo>
                  <a:lnTo>
                    <a:pt x="346" y="531"/>
                  </a:lnTo>
                  <a:lnTo>
                    <a:pt x="351" y="542"/>
                  </a:lnTo>
                  <a:lnTo>
                    <a:pt x="355" y="548"/>
                  </a:lnTo>
                  <a:lnTo>
                    <a:pt x="362" y="552"/>
                  </a:lnTo>
                  <a:lnTo>
                    <a:pt x="369" y="555"/>
                  </a:lnTo>
                  <a:lnTo>
                    <a:pt x="369" y="555"/>
                  </a:lnTo>
                  <a:lnTo>
                    <a:pt x="380" y="559"/>
                  </a:lnTo>
                  <a:lnTo>
                    <a:pt x="386" y="564"/>
                  </a:lnTo>
                  <a:lnTo>
                    <a:pt x="391" y="570"/>
                  </a:lnTo>
                  <a:lnTo>
                    <a:pt x="391" y="570"/>
                  </a:lnTo>
                  <a:lnTo>
                    <a:pt x="395" y="576"/>
                  </a:lnTo>
                  <a:lnTo>
                    <a:pt x="397" y="583"/>
                  </a:lnTo>
                  <a:lnTo>
                    <a:pt x="398" y="592"/>
                  </a:lnTo>
                  <a:lnTo>
                    <a:pt x="398" y="592"/>
                  </a:lnTo>
                  <a:lnTo>
                    <a:pt x="398" y="599"/>
                  </a:lnTo>
                  <a:lnTo>
                    <a:pt x="400" y="604"/>
                  </a:lnTo>
                  <a:lnTo>
                    <a:pt x="401" y="606"/>
                  </a:lnTo>
                  <a:lnTo>
                    <a:pt x="404" y="609"/>
                  </a:lnTo>
                  <a:lnTo>
                    <a:pt x="409" y="612"/>
                  </a:lnTo>
                  <a:lnTo>
                    <a:pt x="425" y="618"/>
                  </a:lnTo>
                  <a:lnTo>
                    <a:pt x="425" y="618"/>
                  </a:lnTo>
                  <a:lnTo>
                    <a:pt x="440" y="620"/>
                  </a:lnTo>
                  <a:lnTo>
                    <a:pt x="454" y="622"/>
                  </a:lnTo>
                  <a:lnTo>
                    <a:pt x="466" y="623"/>
                  </a:lnTo>
                  <a:lnTo>
                    <a:pt x="477" y="622"/>
                  </a:lnTo>
                  <a:lnTo>
                    <a:pt x="485" y="620"/>
                  </a:lnTo>
                  <a:lnTo>
                    <a:pt x="492" y="618"/>
                  </a:lnTo>
                  <a:lnTo>
                    <a:pt x="498" y="615"/>
                  </a:lnTo>
                  <a:lnTo>
                    <a:pt x="503" y="612"/>
                  </a:lnTo>
                  <a:lnTo>
                    <a:pt x="503" y="612"/>
                  </a:lnTo>
                  <a:lnTo>
                    <a:pt x="512" y="606"/>
                  </a:lnTo>
                  <a:lnTo>
                    <a:pt x="524" y="601"/>
                  </a:lnTo>
                  <a:lnTo>
                    <a:pt x="537" y="598"/>
                  </a:lnTo>
                  <a:lnTo>
                    <a:pt x="541" y="598"/>
                  </a:lnTo>
                  <a:lnTo>
                    <a:pt x="544" y="598"/>
                  </a:lnTo>
                  <a:lnTo>
                    <a:pt x="544" y="598"/>
                  </a:lnTo>
                  <a:lnTo>
                    <a:pt x="544" y="601"/>
                  </a:lnTo>
                  <a:lnTo>
                    <a:pt x="543" y="604"/>
                  </a:lnTo>
                  <a:lnTo>
                    <a:pt x="543" y="604"/>
                  </a:lnTo>
                  <a:lnTo>
                    <a:pt x="540" y="611"/>
                  </a:lnTo>
                  <a:lnTo>
                    <a:pt x="537" y="618"/>
                  </a:lnTo>
                  <a:lnTo>
                    <a:pt x="537" y="622"/>
                  </a:lnTo>
                  <a:lnTo>
                    <a:pt x="537" y="626"/>
                  </a:lnTo>
                  <a:lnTo>
                    <a:pt x="537" y="626"/>
                  </a:lnTo>
                  <a:lnTo>
                    <a:pt x="540" y="626"/>
                  </a:lnTo>
                  <a:lnTo>
                    <a:pt x="541" y="627"/>
                  </a:lnTo>
                  <a:lnTo>
                    <a:pt x="548" y="626"/>
                  </a:lnTo>
                  <a:lnTo>
                    <a:pt x="548" y="626"/>
                  </a:lnTo>
                  <a:lnTo>
                    <a:pt x="552" y="625"/>
                  </a:lnTo>
                  <a:lnTo>
                    <a:pt x="552" y="625"/>
                  </a:lnTo>
                  <a:lnTo>
                    <a:pt x="564" y="620"/>
                  </a:lnTo>
                  <a:lnTo>
                    <a:pt x="571" y="616"/>
                  </a:lnTo>
                  <a:lnTo>
                    <a:pt x="573" y="615"/>
                  </a:lnTo>
                  <a:lnTo>
                    <a:pt x="575" y="612"/>
                  </a:lnTo>
                  <a:lnTo>
                    <a:pt x="576" y="608"/>
                  </a:lnTo>
                  <a:lnTo>
                    <a:pt x="576" y="604"/>
                  </a:lnTo>
                  <a:lnTo>
                    <a:pt x="576" y="604"/>
                  </a:lnTo>
                  <a:lnTo>
                    <a:pt x="573" y="595"/>
                  </a:lnTo>
                  <a:lnTo>
                    <a:pt x="573" y="595"/>
                  </a:lnTo>
                  <a:lnTo>
                    <a:pt x="571" y="584"/>
                  </a:lnTo>
                  <a:lnTo>
                    <a:pt x="569" y="578"/>
                  </a:lnTo>
                  <a:lnTo>
                    <a:pt x="571" y="576"/>
                  </a:lnTo>
                  <a:lnTo>
                    <a:pt x="571" y="576"/>
                  </a:lnTo>
                  <a:lnTo>
                    <a:pt x="575" y="571"/>
                  </a:lnTo>
                  <a:lnTo>
                    <a:pt x="582" y="570"/>
                  </a:lnTo>
                  <a:lnTo>
                    <a:pt x="582" y="570"/>
                  </a:lnTo>
                  <a:lnTo>
                    <a:pt x="593" y="570"/>
                  </a:lnTo>
                  <a:lnTo>
                    <a:pt x="603" y="571"/>
                  </a:lnTo>
                  <a:lnTo>
                    <a:pt x="614" y="576"/>
                  </a:lnTo>
                  <a:lnTo>
                    <a:pt x="627" y="583"/>
                  </a:lnTo>
                  <a:lnTo>
                    <a:pt x="627" y="583"/>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 name="Freeform 60"/>
            <p:cNvSpPr/>
            <p:nvPr/>
          </p:nvSpPr>
          <p:spPr bwMode="auto">
            <a:xfrm>
              <a:off x="6622434" y="3302239"/>
              <a:ext cx="1252598" cy="777798"/>
            </a:xfrm>
            <a:custGeom>
              <a:gdLst>
                <a:gd fmla="*/ 113 w 2407" name="T0"/>
                <a:gd fmla="*/ 553 h 1493" name="T1"/>
                <a:gd fmla="*/ 43 w 2407" name="T2"/>
                <a:gd fmla="*/ 679 h 1493" name="T3"/>
                <a:gd fmla="*/ 4 w 2407" name="T4"/>
                <a:gd fmla="*/ 721 h 1493" name="T5"/>
                <a:gd fmla="*/ 0 w 2407" name="T6"/>
                <a:gd fmla="*/ 836 h 1493" name="T7"/>
                <a:gd fmla="*/ 7 w 2407" name="T8"/>
                <a:gd fmla="*/ 879 h 1493" name="T9"/>
                <a:gd fmla="*/ 175 w 2407" name="T10"/>
                <a:gd fmla="*/ 931 h 1493" name="T11"/>
                <a:gd fmla="*/ 839 w 2407" name="T12"/>
                <a:gd fmla="*/ 1094 h 1493" name="T13"/>
                <a:gd fmla="*/ 885 w 2407" name="T14"/>
                <a:gd fmla="*/ 876 h 1493" name="T15"/>
                <a:gd fmla="*/ 930 w 2407" name="T16"/>
                <a:gd fmla="*/ 764 h 1493" name="T17"/>
                <a:gd fmla="*/ 906 w 2407" name="T18"/>
                <a:gd fmla="*/ 736 h 1493" name="T19"/>
                <a:gd fmla="*/ 922 w 2407" name="T20"/>
                <a:gd fmla="*/ 690 h 1493" name="T21"/>
                <a:gd fmla="*/ 971 w 2407" name="T22"/>
                <a:gd fmla="*/ 622 h 1493" name="T23"/>
                <a:gd fmla="*/ 1013 w 2407" name="T24"/>
                <a:gd fmla="*/ 558 h 1493" name="T25"/>
                <a:gd fmla="*/ 1039 w 2407" name="T26"/>
                <a:gd fmla="*/ 529 h 1493" name="T27"/>
                <a:gd fmla="*/ 996 w 2407" name="T28"/>
                <a:gd fmla="*/ 486 h 1493" name="T29"/>
                <a:gd fmla="*/ 993 w 2407" name="T30"/>
                <a:gd fmla="*/ 477 h 1493" name="T31"/>
                <a:gd fmla="*/ 1032 w 2407" name="T32"/>
                <a:gd fmla="*/ 516 h 1493" name="T33"/>
                <a:gd fmla="*/ 1028 w 2407" name="T34"/>
                <a:gd fmla="*/ 547 h 1493" name="T35"/>
                <a:gd fmla="*/ 976 w 2407" name="T36"/>
                <a:gd fmla="*/ 616 h 1493" name="T37"/>
                <a:gd fmla="*/ 957 w 2407" name="T38"/>
                <a:gd fmla="*/ 664 h 1493" name="T39"/>
                <a:gd fmla="*/ 903 w 2407" name="T40"/>
                <a:gd fmla="*/ 715 h 1493" name="T41"/>
                <a:gd fmla="*/ 926 w 2407" name="T42"/>
                <a:gd fmla="*/ 749 h 1493" name="T43"/>
                <a:gd fmla="*/ 915 w 2407" name="T44"/>
                <a:gd fmla="*/ 804 h 1493" name="T45"/>
                <a:gd fmla="*/ 1188 w 2407" name="T46"/>
                <a:gd fmla="*/ 1175 h 1493" name="T47"/>
                <a:gd fmla="*/ 2407 w 2407" name="T48"/>
                <a:gd fmla="*/ 851 h 1493" name="T49"/>
                <a:gd fmla="*/ 1607 w 2407" name="T50"/>
                <a:gd fmla="*/ 820 h 1493" name="T51"/>
                <a:gd fmla="*/ 1549 w 2407" name="T52"/>
                <a:gd fmla="*/ 806 h 1493" name="T53"/>
                <a:gd fmla="*/ 1465 w 2407" name="T54"/>
                <a:gd fmla="*/ 802 h 1493" name="T55"/>
                <a:gd fmla="*/ 1447 w 2407" name="T56"/>
                <a:gd fmla="*/ 818 h 1493" name="T57"/>
                <a:gd fmla="*/ 1388 w 2407" name="T58"/>
                <a:gd fmla="*/ 816 h 1493" name="T59"/>
                <a:gd fmla="*/ 1377 w 2407" name="T60"/>
                <a:gd fmla="*/ 764 h 1493" name="T61"/>
                <a:gd fmla="*/ 1332 w 2407" name="T62"/>
                <a:gd fmla="*/ 725 h 1493" name="T63"/>
                <a:gd fmla="*/ 1331 w 2407" name="T64"/>
                <a:gd fmla="*/ 711 h 1493" name="T65"/>
                <a:gd fmla="*/ 1324 w 2407" name="T66"/>
                <a:gd fmla="*/ 626 h 1493" name="T67"/>
                <a:gd fmla="*/ 1279 w 2407" name="T68"/>
                <a:gd fmla="*/ 616 h 1493" name="T69"/>
                <a:gd fmla="*/ 1248 w 2407" name="T70"/>
                <a:gd fmla="*/ 579 h 1493" name="T71"/>
                <a:gd fmla="*/ 1256 w 2407" name="T72"/>
                <a:gd fmla="*/ 530 h 1493" name="T73"/>
                <a:gd fmla="*/ 1293 w 2407" name="T74"/>
                <a:gd fmla="*/ 444 h 1493" name="T75"/>
                <a:gd fmla="*/ 1269 w 2407" name="T76"/>
                <a:gd fmla="*/ 423 h 1493" name="T77"/>
                <a:gd fmla="*/ 1240 w 2407" name="T78"/>
                <a:gd fmla="*/ 382 h 1493" name="T79"/>
                <a:gd fmla="*/ 1220 w 2407" name="T80"/>
                <a:gd fmla="*/ 329 h 1493" name="T81"/>
                <a:gd fmla="*/ 1179 w 2407" name="T82"/>
                <a:gd fmla="*/ 277 h 1493" name="T83"/>
                <a:gd fmla="*/ 1182 w 2407" name="T84"/>
                <a:gd fmla="*/ 238 h 1493" name="T85"/>
                <a:gd fmla="*/ 1157 w 2407" name="T86"/>
                <a:gd fmla="*/ 182 h 1493" name="T87"/>
                <a:gd fmla="*/ 1185 w 2407" name="T88"/>
                <a:gd fmla="*/ 33 h 1493" name="T89"/>
                <a:gd fmla="*/ 1086 w 2407" name="T90"/>
                <a:gd fmla="*/ 0 h 1493" name="T91"/>
                <a:gd fmla="*/ 1009 w 2407" name="T92"/>
                <a:gd fmla="*/ 299 h 1493" name="T93"/>
                <a:gd fmla="*/ 988 w 2407" name="T94"/>
                <a:gd fmla="*/ 452 h 1493" name="T95"/>
                <a:gd fmla="*/ 927 w 2407" name="T96"/>
                <a:gd fmla="*/ 449 h 1493" name="T97"/>
                <a:gd fmla="*/ 752 w 2407" name="T98"/>
                <a:gd fmla="*/ 417 h 1493" name="T99"/>
                <a:gd fmla="*/ 705 w 2407" name="T100"/>
                <a:gd fmla="*/ 417 h 1493" name="T101"/>
                <a:gd fmla="*/ 576 w 2407" name="T102"/>
                <a:gd fmla="*/ 427 h 1493" name="T103"/>
                <a:gd fmla="*/ 525 w 2407" name="T104"/>
                <a:gd fmla="*/ 406 h 1493" name="T105"/>
                <a:gd fmla="*/ 461 w 2407" name="T106"/>
                <a:gd fmla="*/ 386 h 1493" name="T107"/>
                <a:gd fmla="*/ 410 w 2407" name="T108"/>
                <a:gd fmla="*/ 386 h 1493" name="T109"/>
                <a:gd fmla="*/ 363 w 2407" name="T110"/>
                <a:gd fmla="*/ 364 h 1493" name="T111"/>
                <a:gd fmla="*/ 351 w 2407" name="T112"/>
                <a:gd fmla="*/ 326 h 1493" name="T113"/>
                <a:gd fmla="*/ 342 w 2407" name="T114"/>
                <a:gd fmla="*/ 289 h 1493" name="T115"/>
                <a:gd fmla="*/ 298 w 2407" name="T116"/>
                <a:gd fmla="*/ 246 h 1493" name="T117"/>
                <a:gd fmla="*/ 245 w 2407" name="T118"/>
                <a:gd fmla="*/ 249 h 1493" name="T119"/>
                <a:gd fmla="*/ 203 w 2407" name="T120"/>
                <a:gd fmla="*/ 312 h 1493" name="T121"/>
                <a:gd fmla="*/ 153 w 2407" name="T122"/>
                <a:gd fmla="*/ 460 h 149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3" w="2407">
                  <a:moveTo>
                    <a:pt x="153" y="460"/>
                  </a:moveTo>
                  <a:lnTo>
                    <a:pt x="153" y="460"/>
                  </a:lnTo>
                  <a:lnTo>
                    <a:pt x="147" y="472"/>
                  </a:lnTo>
                  <a:lnTo>
                    <a:pt x="147" y="472"/>
                  </a:lnTo>
                  <a:lnTo>
                    <a:pt x="136" y="502"/>
                  </a:lnTo>
                  <a:lnTo>
                    <a:pt x="136" y="502"/>
                  </a:lnTo>
                  <a:lnTo>
                    <a:pt x="126" y="525"/>
                  </a:lnTo>
                  <a:lnTo>
                    <a:pt x="113" y="553"/>
                  </a:lnTo>
                  <a:lnTo>
                    <a:pt x="113" y="553"/>
                  </a:lnTo>
                  <a:lnTo>
                    <a:pt x="97" y="586"/>
                  </a:lnTo>
                  <a:lnTo>
                    <a:pt x="74" y="626"/>
                  </a:lnTo>
                  <a:lnTo>
                    <a:pt x="74" y="626"/>
                  </a:lnTo>
                  <a:lnTo>
                    <a:pt x="54" y="659"/>
                  </a:lnTo>
                  <a:lnTo>
                    <a:pt x="47" y="671"/>
                  </a:lnTo>
                  <a:lnTo>
                    <a:pt x="43" y="679"/>
                  </a:lnTo>
                  <a:lnTo>
                    <a:pt x="43" y="679"/>
                  </a:lnTo>
                  <a:lnTo>
                    <a:pt x="42" y="685"/>
                  </a:lnTo>
                  <a:lnTo>
                    <a:pt x="38" y="689"/>
                  </a:lnTo>
                  <a:lnTo>
                    <a:pt x="26" y="697"/>
                  </a:lnTo>
                  <a:lnTo>
                    <a:pt x="26" y="697"/>
                  </a:lnTo>
                  <a:lnTo>
                    <a:pt x="18" y="703"/>
                  </a:lnTo>
                  <a:lnTo>
                    <a:pt x="10" y="711"/>
                  </a:lnTo>
                  <a:lnTo>
                    <a:pt x="7" y="715"/>
                  </a:lnTo>
                  <a:lnTo>
                    <a:pt x="4" y="721"/>
                  </a:lnTo>
                  <a:lnTo>
                    <a:pt x="3" y="727"/>
                  </a:lnTo>
                  <a:lnTo>
                    <a:pt x="1" y="732"/>
                  </a:lnTo>
                  <a:lnTo>
                    <a:pt x="1" y="805"/>
                  </a:lnTo>
                  <a:lnTo>
                    <a:pt x="1" y="805"/>
                  </a:lnTo>
                  <a:lnTo>
                    <a:pt x="1" y="822"/>
                  </a:lnTo>
                  <a:lnTo>
                    <a:pt x="1" y="822"/>
                  </a:lnTo>
                  <a:lnTo>
                    <a:pt x="0" y="829"/>
                  </a:lnTo>
                  <a:lnTo>
                    <a:pt x="0" y="836"/>
                  </a:lnTo>
                  <a:lnTo>
                    <a:pt x="1" y="843"/>
                  </a:lnTo>
                  <a:lnTo>
                    <a:pt x="4" y="850"/>
                  </a:lnTo>
                  <a:lnTo>
                    <a:pt x="4" y="850"/>
                  </a:lnTo>
                  <a:lnTo>
                    <a:pt x="7" y="854"/>
                  </a:lnTo>
                  <a:lnTo>
                    <a:pt x="8" y="860"/>
                  </a:lnTo>
                  <a:lnTo>
                    <a:pt x="7" y="871"/>
                  </a:lnTo>
                  <a:lnTo>
                    <a:pt x="7" y="871"/>
                  </a:lnTo>
                  <a:lnTo>
                    <a:pt x="7" y="879"/>
                  </a:lnTo>
                  <a:lnTo>
                    <a:pt x="8" y="885"/>
                  </a:lnTo>
                  <a:lnTo>
                    <a:pt x="10" y="889"/>
                  </a:lnTo>
                  <a:lnTo>
                    <a:pt x="12" y="891"/>
                  </a:lnTo>
                  <a:lnTo>
                    <a:pt x="15" y="892"/>
                  </a:lnTo>
                  <a:lnTo>
                    <a:pt x="15" y="892"/>
                  </a:lnTo>
                  <a:lnTo>
                    <a:pt x="88" y="907"/>
                  </a:lnTo>
                  <a:lnTo>
                    <a:pt x="139" y="920"/>
                  </a:lnTo>
                  <a:lnTo>
                    <a:pt x="175" y="931"/>
                  </a:lnTo>
                  <a:lnTo>
                    <a:pt x="175" y="931"/>
                  </a:lnTo>
                  <a:lnTo>
                    <a:pt x="241" y="949"/>
                  </a:lnTo>
                  <a:lnTo>
                    <a:pt x="357" y="980"/>
                  </a:lnTo>
                  <a:lnTo>
                    <a:pt x="478" y="1011"/>
                  </a:lnTo>
                  <a:lnTo>
                    <a:pt x="553" y="1029"/>
                  </a:lnTo>
                  <a:lnTo>
                    <a:pt x="553" y="1029"/>
                  </a:lnTo>
                  <a:lnTo>
                    <a:pt x="710" y="1064"/>
                  </a:lnTo>
                  <a:lnTo>
                    <a:pt x="839" y="1094"/>
                  </a:lnTo>
                  <a:lnTo>
                    <a:pt x="839" y="1094"/>
                  </a:lnTo>
                  <a:lnTo>
                    <a:pt x="839" y="1092"/>
                  </a:lnTo>
                  <a:lnTo>
                    <a:pt x="836" y="1092"/>
                  </a:lnTo>
                  <a:lnTo>
                    <a:pt x="836" y="1091"/>
                  </a:lnTo>
                  <a:lnTo>
                    <a:pt x="839" y="1091"/>
                  </a:lnTo>
                  <a:lnTo>
                    <a:pt x="839" y="1091"/>
                  </a:lnTo>
                  <a:lnTo>
                    <a:pt x="867" y="961"/>
                  </a:lnTo>
                  <a:lnTo>
                    <a:pt x="885" y="876"/>
                  </a:lnTo>
                  <a:lnTo>
                    <a:pt x="894" y="846"/>
                  </a:lnTo>
                  <a:lnTo>
                    <a:pt x="901" y="827"/>
                  </a:lnTo>
                  <a:lnTo>
                    <a:pt x="901" y="827"/>
                  </a:lnTo>
                  <a:lnTo>
                    <a:pt x="913" y="802"/>
                  </a:lnTo>
                  <a:lnTo>
                    <a:pt x="913" y="802"/>
                  </a:lnTo>
                  <a:lnTo>
                    <a:pt x="922" y="787"/>
                  </a:lnTo>
                  <a:lnTo>
                    <a:pt x="929" y="771"/>
                  </a:lnTo>
                  <a:lnTo>
                    <a:pt x="930" y="764"/>
                  </a:lnTo>
                  <a:lnTo>
                    <a:pt x="930" y="759"/>
                  </a:lnTo>
                  <a:lnTo>
                    <a:pt x="929" y="755"/>
                  </a:lnTo>
                  <a:lnTo>
                    <a:pt x="926" y="750"/>
                  </a:lnTo>
                  <a:lnTo>
                    <a:pt x="926" y="750"/>
                  </a:lnTo>
                  <a:lnTo>
                    <a:pt x="919" y="745"/>
                  </a:lnTo>
                  <a:lnTo>
                    <a:pt x="912" y="741"/>
                  </a:lnTo>
                  <a:lnTo>
                    <a:pt x="912" y="741"/>
                  </a:lnTo>
                  <a:lnTo>
                    <a:pt x="906" y="736"/>
                  </a:lnTo>
                  <a:lnTo>
                    <a:pt x="902" y="732"/>
                  </a:lnTo>
                  <a:lnTo>
                    <a:pt x="901" y="729"/>
                  </a:lnTo>
                  <a:lnTo>
                    <a:pt x="901" y="725"/>
                  </a:lnTo>
                  <a:lnTo>
                    <a:pt x="903" y="715"/>
                  </a:lnTo>
                  <a:lnTo>
                    <a:pt x="903" y="715"/>
                  </a:lnTo>
                  <a:lnTo>
                    <a:pt x="908" y="707"/>
                  </a:lnTo>
                  <a:lnTo>
                    <a:pt x="915" y="699"/>
                  </a:lnTo>
                  <a:lnTo>
                    <a:pt x="922" y="690"/>
                  </a:lnTo>
                  <a:lnTo>
                    <a:pt x="931" y="682"/>
                  </a:lnTo>
                  <a:lnTo>
                    <a:pt x="947" y="669"/>
                  </a:lnTo>
                  <a:lnTo>
                    <a:pt x="957" y="662"/>
                  </a:lnTo>
                  <a:lnTo>
                    <a:pt x="957" y="662"/>
                  </a:lnTo>
                  <a:lnTo>
                    <a:pt x="958" y="655"/>
                  </a:lnTo>
                  <a:lnTo>
                    <a:pt x="961" y="643"/>
                  </a:lnTo>
                  <a:lnTo>
                    <a:pt x="966" y="629"/>
                  </a:lnTo>
                  <a:lnTo>
                    <a:pt x="971" y="622"/>
                  </a:lnTo>
                  <a:lnTo>
                    <a:pt x="976" y="615"/>
                  </a:lnTo>
                  <a:lnTo>
                    <a:pt x="976" y="615"/>
                  </a:lnTo>
                  <a:lnTo>
                    <a:pt x="985" y="601"/>
                  </a:lnTo>
                  <a:lnTo>
                    <a:pt x="995" y="586"/>
                  </a:lnTo>
                  <a:lnTo>
                    <a:pt x="995" y="586"/>
                  </a:lnTo>
                  <a:lnTo>
                    <a:pt x="1003" y="572"/>
                  </a:lnTo>
                  <a:lnTo>
                    <a:pt x="1013" y="558"/>
                  </a:lnTo>
                  <a:lnTo>
                    <a:pt x="1013" y="558"/>
                  </a:lnTo>
                  <a:lnTo>
                    <a:pt x="1020" y="551"/>
                  </a:lnTo>
                  <a:lnTo>
                    <a:pt x="1027" y="546"/>
                  </a:lnTo>
                  <a:lnTo>
                    <a:pt x="1027" y="546"/>
                  </a:lnTo>
                  <a:lnTo>
                    <a:pt x="1037" y="539"/>
                  </a:lnTo>
                  <a:lnTo>
                    <a:pt x="1039" y="536"/>
                  </a:lnTo>
                  <a:lnTo>
                    <a:pt x="1039" y="532"/>
                  </a:lnTo>
                  <a:lnTo>
                    <a:pt x="1039" y="532"/>
                  </a:lnTo>
                  <a:lnTo>
                    <a:pt x="1039" y="529"/>
                  </a:lnTo>
                  <a:lnTo>
                    <a:pt x="1038" y="525"/>
                  </a:lnTo>
                  <a:lnTo>
                    <a:pt x="1032" y="518"/>
                  </a:lnTo>
                  <a:lnTo>
                    <a:pt x="1032" y="518"/>
                  </a:lnTo>
                  <a:lnTo>
                    <a:pt x="1021" y="508"/>
                  </a:lnTo>
                  <a:lnTo>
                    <a:pt x="1011" y="501"/>
                  </a:lnTo>
                  <a:lnTo>
                    <a:pt x="1011" y="501"/>
                  </a:lnTo>
                  <a:lnTo>
                    <a:pt x="1003" y="494"/>
                  </a:lnTo>
                  <a:lnTo>
                    <a:pt x="996" y="486"/>
                  </a:lnTo>
                  <a:lnTo>
                    <a:pt x="993" y="483"/>
                  </a:lnTo>
                  <a:lnTo>
                    <a:pt x="992" y="477"/>
                  </a:lnTo>
                  <a:lnTo>
                    <a:pt x="990" y="473"/>
                  </a:lnTo>
                  <a:lnTo>
                    <a:pt x="989" y="466"/>
                  </a:lnTo>
                  <a:lnTo>
                    <a:pt x="990" y="466"/>
                  </a:lnTo>
                  <a:lnTo>
                    <a:pt x="990" y="466"/>
                  </a:lnTo>
                  <a:lnTo>
                    <a:pt x="992" y="472"/>
                  </a:lnTo>
                  <a:lnTo>
                    <a:pt x="993" y="477"/>
                  </a:lnTo>
                  <a:lnTo>
                    <a:pt x="995" y="481"/>
                  </a:lnTo>
                  <a:lnTo>
                    <a:pt x="997" y="486"/>
                  </a:lnTo>
                  <a:lnTo>
                    <a:pt x="1004" y="493"/>
                  </a:lnTo>
                  <a:lnTo>
                    <a:pt x="1013" y="500"/>
                  </a:lnTo>
                  <a:lnTo>
                    <a:pt x="1013" y="500"/>
                  </a:lnTo>
                  <a:lnTo>
                    <a:pt x="1023" y="507"/>
                  </a:lnTo>
                  <a:lnTo>
                    <a:pt x="1032" y="516"/>
                  </a:lnTo>
                  <a:lnTo>
                    <a:pt x="1032" y="516"/>
                  </a:lnTo>
                  <a:lnTo>
                    <a:pt x="1039" y="525"/>
                  </a:lnTo>
                  <a:lnTo>
                    <a:pt x="1041" y="529"/>
                  </a:lnTo>
                  <a:lnTo>
                    <a:pt x="1041" y="532"/>
                  </a:lnTo>
                  <a:lnTo>
                    <a:pt x="1041" y="532"/>
                  </a:lnTo>
                  <a:lnTo>
                    <a:pt x="1039" y="536"/>
                  </a:lnTo>
                  <a:lnTo>
                    <a:pt x="1037" y="540"/>
                  </a:lnTo>
                  <a:lnTo>
                    <a:pt x="1028" y="547"/>
                  </a:lnTo>
                  <a:lnTo>
                    <a:pt x="1028" y="547"/>
                  </a:lnTo>
                  <a:lnTo>
                    <a:pt x="1020" y="553"/>
                  </a:lnTo>
                  <a:lnTo>
                    <a:pt x="1013" y="560"/>
                  </a:lnTo>
                  <a:lnTo>
                    <a:pt x="1013" y="560"/>
                  </a:lnTo>
                  <a:lnTo>
                    <a:pt x="1004" y="572"/>
                  </a:lnTo>
                  <a:lnTo>
                    <a:pt x="995" y="586"/>
                  </a:lnTo>
                  <a:lnTo>
                    <a:pt x="995" y="586"/>
                  </a:lnTo>
                  <a:lnTo>
                    <a:pt x="986" y="602"/>
                  </a:lnTo>
                  <a:lnTo>
                    <a:pt x="976" y="616"/>
                  </a:lnTo>
                  <a:lnTo>
                    <a:pt x="976" y="616"/>
                  </a:lnTo>
                  <a:lnTo>
                    <a:pt x="972" y="622"/>
                  </a:lnTo>
                  <a:lnTo>
                    <a:pt x="968" y="630"/>
                  </a:lnTo>
                  <a:lnTo>
                    <a:pt x="962" y="645"/>
                  </a:lnTo>
                  <a:lnTo>
                    <a:pt x="958" y="658"/>
                  </a:lnTo>
                  <a:lnTo>
                    <a:pt x="957" y="662"/>
                  </a:lnTo>
                  <a:lnTo>
                    <a:pt x="957" y="664"/>
                  </a:lnTo>
                  <a:lnTo>
                    <a:pt x="957" y="664"/>
                  </a:lnTo>
                  <a:lnTo>
                    <a:pt x="957" y="664"/>
                  </a:lnTo>
                  <a:lnTo>
                    <a:pt x="950" y="668"/>
                  </a:lnTo>
                  <a:lnTo>
                    <a:pt x="933" y="682"/>
                  </a:lnTo>
                  <a:lnTo>
                    <a:pt x="924" y="690"/>
                  </a:lnTo>
                  <a:lnTo>
                    <a:pt x="916" y="699"/>
                  </a:lnTo>
                  <a:lnTo>
                    <a:pt x="909" y="707"/>
                  </a:lnTo>
                  <a:lnTo>
                    <a:pt x="903" y="715"/>
                  </a:lnTo>
                  <a:lnTo>
                    <a:pt x="903" y="715"/>
                  </a:lnTo>
                  <a:lnTo>
                    <a:pt x="902" y="725"/>
                  </a:lnTo>
                  <a:lnTo>
                    <a:pt x="902" y="729"/>
                  </a:lnTo>
                  <a:lnTo>
                    <a:pt x="902" y="732"/>
                  </a:lnTo>
                  <a:lnTo>
                    <a:pt x="906" y="736"/>
                  </a:lnTo>
                  <a:lnTo>
                    <a:pt x="913" y="739"/>
                  </a:lnTo>
                  <a:lnTo>
                    <a:pt x="913" y="739"/>
                  </a:lnTo>
                  <a:lnTo>
                    <a:pt x="919" y="743"/>
                  </a:lnTo>
                  <a:lnTo>
                    <a:pt x="926" y="749"/>
                  </a:lnTo>
                  <a:lnTo>
                    <a:pt x="926" y="749"/>
                  </a:lnTo>
                  <a:lnTo>
                    <a:pt x="930" y="753"/>
                  </a:lnTo>
                  <a:lnTo>
                    <a:pt x="931" y="759"/>
                  </a:lnTo>
                  <a:lnTo>
                    <a:pt x="931" y="764"/>
                  </a:lnTo>
                  <a:lnTo>
                    <a:pt x="930" y="771"/>
                  </a:lnTo>
                  <a:lnTo>
                    <a:pt x="923" y="787"/>
                  </a:lnTo>
                  <a:lnTo>
                    <a:pt x="915" y="804"/>
                  </a:lnTo>
                  <a:lnTo>
                    <a:pt x="915" y="804"/>
                  </a:lnTo>
                  <a:lnTo>
                    <a:pt x="901" y="827"/>
                  </a:lnTo>
                  <a:lnTo>
                    <a:pt x="901" y="827"/>
                  </a:lnTo>
                  <a:lnTo>
                    <a:pt x="895" y="847"/>
                  </a:lnTo>
                  <a:lnTo>
                    <a:pt x="887" y="878"/>
                  </a:lnTo>
                  <a:lnTo>
                    <a:pt x="868" y="961"/>
                  </a:lnTo>
                  <a:lnTo>
                    <a:pt x="840" y="1091"/>
                  </a:lnTo>
                  <a:lnTo>
                    <a:pt x="1188" y="1175"/>
                  </a:lnTo>
                  <a:lnTo>
                    <a:pt x="1188" y="1175"/>
                  </a:lnTo>
                  <a:lnTo>
                    <a:pt x="1538" y="1234"/>
                  </a:lnTo>
                  <a:lnTo>
                    <a:pt x="1537" y="1234"/>
                  </a:lnTo>
                  <a:lnTo>
                    <a:pt x="1510" y="1399"/>
                  </a:lnTo>
                  <a:lnTo>
                    <a:pt x="1751" y="1433"/>
                  </a:lnTo>
                  <a:lnTo>
                    <a:pt x="1750" y="1433"/>
                  </a:lnTo>
                  <a:lnTo>
                    <a:pt x="1750" y="1435"/>
                  </a:lnTo>
                  <a:lnTo>
                    <a:pt x="2355" y="1493"/>
                  </a:lnTo>
                  <a:lnTo>
                    <a:pt x="2407" y="851"/>
                  </a:lnTo>
                  <a:lnTo>
                    <a:pt x="2404" y="850"/>
                  </a:lnTo>
                  <a:lnTo>
                    <a:pt x="2402" y="853"/>
                  </a:lnTo>
                  <a:lnTo>
                    <a:pt x="2402" y="853"/>
                  </a:lnTo>
                  <a:lnTo>
                    <a:pt x="2402" y="850"/>
                  </a:lnTo>
                  <a:lnTo>
                    <a:pt x="1615" y="756"/>
                  </a:lnTo>
                  <a:lnTo>
                    <a:pt x="1605" y="818"/>
                  </a:lnTo>
                  <a:lnTo>
                    <a:pt x="1607" y="819"/>
                  </a:lnTo>
                  <a:lnTo>
                    <a:pt x="1607" y="820"/>
                  </a:lnTo>
                  <a:lnTo>
                    <a:pt x="1605" y="819"/>
                  </a:lnTo>
                  <a:lnTo>
                    <a:pt x="1539" y="1239"/>
                  </a:lnTo>
                  <a:lnTo>
                    <a:pt x="1539" y="1239"/>
                  </a:lnTo>
                  <a:lnTo>
                    <a:pt x="1604" y="819"/>
                  </a:lnTo>
                  <a:lnTo>
                    <a:pt x="1570" y="790"/>
                  </a:lnTo>
                  <a:lnTo>
                    <a:pt x="1570" y="790"/>
                  </a:lnTo>
                  <a:lnTo>
                    <a:pt x="1558" y="801"/>
                  </a:lnTo>
                  <a:lnTo>
                    <a:pt x="1549" y="806"/>
                  </a:lnTo>
                  <a:lnTo>
                    <a:pt x="1545" y="808"/>
                  </a:lnTo>
                  <a:lnTo>
                    <a:pt x="1542" y="809"/>
                  </a:lnTo>
                  <a:lnTo>
                    <a:pt x="1542" y="809"/>
                  </a:lnTo>
                  <a:lnTo>
                    <a:pt x="1509" y="806"/>
                  </a:lnTo>
                  <a:lnTo>
                    <a:pt x="1488" y="805"/>
                  </a:lnTo>
                  <a:lnTo>
                    <a:pt x="1472" y="804"/>
                  </a:lnTo>
                  <a:lnTo>
                    <a:pt x="1472" y="804"/>
                  </a:lnTo>
                  <a:lnTo>
                    <a:pt x="1465" y="802"/>
                  </a:lnTo>
                  <a:lnTo>
                    <a:pt x="1461" y="804"/>
                  </a:lnTo>
                  <a:lnTo>
                    <a:pt x="1458" y="806"/>
                  </a:lnTo>
                  <a:lnTo>
                    <a:pt x="1455" y="811"/>
                  </a:lnTo>
                  <a:lnTo>
                    <a:pt x="1455" y="811"/>
                  </a:lnTo>
                  <a:lnTo>
                    <a:pt x="1453" y="815"/>
                  </a:lnTo>
                  <a:lnTo>
                    <a:pt x="1453" y="815"/>
                  </a:lnTo>
                  <a:lnTo>
                    <a:pt x="1451" y="816"/>
                  </a:lnTo>
                  <a:lnTo>
                    <a:pt x="1447" y="818"/>
                  </a:lnTo>
                  <a:lnTo>
                    <a:pt x="1439" y="816"/>
                  </a:lnTo>
                  <a:lnTo>
                    <a:pt x="1432" y="813"/>
                  </a:lnTo>
                  <a:lnTo>
                    <a:pt x="1427" y="812"/>
                  </a:lnTo>
                  <a:lnTo>
                    <a:pt x="1427" y="812"/>
                  </a:lnTo>
                  <a:lnTo>
                    <a:pt x="1411" y="815"/>
                  </a:lnTo>
                  <a:lnTo>
                    <a:pt x="1391" y="818"/>
                  </a:lnTo>
                  <a:lnTo>
                    <a:pt x="1391" y="818"/>
                  </a:lnTo>
                  <a:lnTo>
                    <a:pt x="1388" y="816"/>
                  </a:lnTo>
                  <a:lnTo>
                    <a:pt x="1385" y="813"/>
                  </a:lnTo>
                  <a:lnTo>
                    <a:pt x="1383" y="809"/>
                  </a:lnTo>
                  <a:lnTo>
                    <a:pt x="1381" y="805"/>
                  </a:lnTo>
                  <a:lnTo>
                    <a:pt x="1380" y="794"/>
                  </a:lnTo>
                  <a:lnTo>
                    <a:pt x="1378" y="783"/>
                  </a:lnTo>
                  <a:lnTo>
                    <a:pt x="1378" y="783"/>
                  </a:lnTo>
                  <a:lnTo>
                    <a:pt x="1378" y="773"/>
                  </a:lnTo>
                  <a:lnTo>
                    <a:pt x="1377" y="764"/>
                  </a:lnTo>
                  <a:lnTo>
                    <a:pt x="1371" y="746"/>
                  </a:lnTo>
                  <a:lnTo>
                    <a:pt x="1371" y="746"/>
                  </a:lnTo>
                  <a:lnTo>
                    <a:pt x="1369" y="742"/>
                  </a:lnTo>
                  <a:lnTo>
                    <a:pt x="1366" y="738"/>
                  </a:lnTo>
                  <a:lnTo>
                    <a:pt x="1362" y="735"/>
                  </a:lnTo>
                  <a:lnTo>
                    <a:pt x="1357" y="732"/>
                  </a:lnTo>
                  <a:lnTo>
                    <a:pt x="1346" y="728"/>
                  </a:lnTo>
                  <a:lnTo>
                    <a:pt x="1332" y="725"/>
                  </a:lnTo>
                  <a:lnTo>
                    <a:pt x="1332" y="725"/>
                  </a:lnTo>
                  <a:lnTo>
                    <a:pt x="1325" y="722"/>
                  </a:lnTo>
                  <a:lnTo>
                    <a:pt x="1324" y="720"/>
                  </a:lnTo>
                  <a:lnTo>
                    <a:pt x="1324" y="720"/>
                  </a:lnTo>
                  <a:lnTo>
                    <a:pt x="1324" y="717"/>
                  </a:lnTo>
                  <a:lnTo>
                    <a:pt x="1325" y="715"/>
                  </a:lnTo>
                  <a:lnTo>
                    <a:pt x="1331" y="711"/>
                  </a:lnTo>
                  <a:lnTo>
                    <a:pt x="1331" y="711"/>
                  </a:lnTo>
                  <a:lnTo>
                    <a:pt x="1338" y="706"/>
                  </a:lnTo>
                  <a:lnTo>
                    <a:pt x="1339" y="704"/>
                  </a:lnTo>
                  <a:lnTo>
                    <a:pt x="1339" y="701"/>
                  </a:lnTo>
                  <a:lnTo>
                    <a:pt x="1339" y="701"/>
                  </a:lnTo>
                  <a:lnTo>
                    <a:pt x="1338" y="689"/>
                  </a:lnTo>
                  <a:lnTo>
                    <a:pt x="1334" y="669"/>
                  </a:lnTo>
                  <a:lnTo>
                    <a:pt x="1324" y="626"/>
                  </a:lnTo>
                  <a:lnTo>
                    <a:pt x="1324" y="626"/>
                  </a:lnTo>
                  <a:lnTo>
                    <a:pt x="1318" y="612"/>
                  </a:lnTo>
                  <a:lnTo>
                    <a:pt x="1311" y="601"/>
                  </a:lnTo>
                  <a:lnTo>
                    <a:pt x="1306" y="592"/>
                  </a:lnTo>
                  <a:lnTo>
                    <a:pt x="1301" y="588"/>
                  </a:lnTo>
                  <a:lnTo>
                    <a:pt x="1301" y="588"/>
                  </a:lnTo>
                  <a:lnTo>
                    <a:pt x="1293" y="601"/>
                  </a:lnTo>
                  <a:lnTo>
                    <a:pt x="1279" y="616"/>
                  </a:lnTo>
                  <a:lnTo>
                    <a:pt x="1279" y="616"/>
                  </a:lnTo>
                  <a:lnTo>
                    <a:pt x="1278" y="617"/>
                  </a:lnTo>
                  <a:lnTo>
                    <a:pt x="1273" y="616"/>
                  </a:lnTo>
                  <a:lnTo>
                    <a:pt x="1273" y="616"/>
                  </a:lnTo>
                  <a:lnTo>
                    <a:pt x="1269" y="613"/>
                  </a:lnTo>
                  <a:lnTo>
                    <a:pt x="1265" y="609"/>
                  </a:lnTo>
                  <a:lnTo>
                    <a:pt x="1256" y="598"/>
                  </a:lnTo>
                  <a:lnTo>
                    <a:pt x="1249" y="585"/>
                  </a:lnTo>
                  <a:lnTo>
                    <a:pt x="1248" y="579"/>
                  </a:lnTo>
                  <a:lnTo>
                    <a:pt x="1247" y="575"/>
                  </a:lnTo>
                  <a:lnTo>
                    <a:pt x="1247" y="575"/>
                  </a:lnTo>
                  <a:lnTo>
                    <a:pt x="1248" y="568"/>
                  </a:lnTo>
                  <a:lnTo>
                    <a:pt x="1252" y="560"/>
                  </a:lnTo>
                  <a:lnTo>
                    <a:pt x="1252" y="560"/>
                  </a:lnTo>
                  <a:lnTo>
                    <a:pt x="1256" y="544"/>
                  </a:lnTo>
                  <a:lnTo>
                    <a:pt x="1256" y="537"/>
                  </a:lnTo>
                  <a:lnTo>
                    <a:pt x="1256" y="530"/>
                  </a:lnTo>
                  <a:lnTo>
                    <a:pt x="1256" y="530"/>
                  </a:lnTo>
                  <a:lnTo>
                    <a:pt x="1255" y="528"/>
                  </a:lnTo>
                  <a:lnTo>
                    <a:pt x="1255" y="523"/>
                  </a:lnTo>
                  <a:lnTo>
                    <a:pt x="1259" y="511"/>
                  </a:lnTo>
                  <a:lnTo>
                    <a:pt x="1263" y="497"/>
                  </a:lnTo>
                  <a:lnTo>
                    <a:pt x="1270" y="483"/>
                  </a:lnTo>
                  <a:lnTo>
                    <a:pt x="1285" y="456"/>
                  </a:lnTo>
                  <a:lnTo>
                    <a:pt x="1293" y="444"/>
                  </a:lnTo>
                  <a:lnTo>
                    <a:pt x="1293" y="444"/>
                  </a:lnTo>
                  <a:lnTo>
                    <a:pt x="1294" y="439"/>
                  </a:lnTo>
                  <a:lnTo>
                    <a:pt x="1293" y="435"/>
                  </a:lnTo>
                  <a:lnTo>
                    <a:pt x="1293" y="435"/>
                  </a:lnTo>
                  <a:lnTo>
                    <a:pt x="1290" y="432"/>
                  </a:lnTo>
                  <a:lnTo>
                    <a:pt x="1287" y="430"/>
                  </a:lnTo>
                  <a:lnTo>
                    <a:pt x="1278" y="425"/>
                  </a:lnTo>
                  <a:lnTo>
                    <a:pt x="1269" y="423"/>
                  </a:lnTo>
                  <a:lnTo>
                    <a:pt x="1262" y="423"/>
                  </a:lnTo>
                  <a:lnTo>
                    <a:pt x="1262" y="423"/>
                  </a:lnTo>
                  <a:lnTo>
                    <a:pt x="1258" y="421"/>
                  </a:lnTo>
                  <a:lnTo>
                    <a:pt x="1255" y="417"/>
                  </a:lnTo>
                  <a:lnTo>
                    <a:pt x="1248" y="404"/>
                  </a:lnTo>
                  <a:lnTo>
                    <a:pt x="1242" y="392"/>
                  </a:lnTo>
                  <a:lnTo>
                    <a:pt x="1240" y="382"/>
                  </a:lnTo>
                  <a:lnTo>
                    <a:pt x="1240" y="382"/>
                  </a:lnTo>
                  <a:lnTo>
                    <a:pt x="1235" y="371"/>
                  </a:lnTo>
                  <a:lnTo>
                    <a:pt x="1235" y="371"/>
                  </a:lnTo>
                  <a:lnTo>
                    <a:pt x="1233" y="357"/>
                  </a:lnTo>
                  <a:lnTo>
                    <a:pt x="1228" y="343"/>
                  </a:lnTo>
                  <a:lnTo>
                    <a:pt x="1228" y="343"/>
                  </a:lnTo>
                  <a:lnTo>
                    <a:pt x="1226" y="339"/>
                  </a:lnTo>
                  <a:lnTo>
                    <a:pt x="1226" y="339"/>
                  </a:lnTo>
                  <a:lnTo>
                    <a:pt x="1220" y="329"/>
                  </a:lnTo>
                  <a:lnTo>
                    <a:pt x="1213" y="316"/>
                  </a:lnTo>
                  <a:lnTo>
                    <a:pt x="1205" y="305"/>
                  </a:lnTo>
                  <a:lnTo>
                    <a:pt x="1199" y="299"/>
                  </a:lnTo>
                  <a:lnTo>
                    <a:pt x="1192" y="294"/>
                  </a:lnTo>
                  <a:lnTo>
                    <a:pt x="1192" y="294"/>
                  </a:lnTo>
                  <a:lnTo>
                    <a:pt x="1185" y="288"/>
                  </a:lnTo>
                  <a:lnTo>
                    <a:pt x="1181" y="282"/>
                  </a:lnTo>
                  <a:lnTo>
                    <a:pt x="1179" y="277"/>
                  </a:lnTo>
                  <a:lnTo>
                    <a:pt x="1178" y="273"/>
                  </a:lnTo>
                  <a:lnTo>
                    <a:pt x="1178" y="267"/>
                  </a:lnTo>
                  <a:lnTo>
                    <a:pt x="1178" y="263"/>
                  </a:lnTo>
                  <a:lnTo>
                    <a:pt x="1181" y="253"/>
                  </a:lnTo>
                  <a:lnTo>
                    <a:pt x="1181" y="253"/>
                  </a:lnTo>
                  <a:lnTo>
                    <a:pt x="1184" y="245"/>
                  </a:lnTo>
                  <a:lnTo>
                    <a:pt x="1184" y="245"/>
                  </a:lnTo>
                  <a:lnTo>
                    <a:pt x="1182" y="238"/>
                  </a:lnTo>
                  <a:lnTo>
                    <a:pt x="1179" y="231"/>
                  </a:lnTo>
                  <a:lnTo>
                    <a:pt x="1170" y="214"/>
                  </a:lnTo>
                  <a:lnTo>
                    <a:pt x="1170" y="214"/>
                  </a:lnTo>
                  <a:lnTo>
                    <a:pt x="1163" y="203"/>
                  </a:lnTo>
                  <a:lnTo>
                    <a:pt x="1158" y="191"/>
                  </a:lnTo>
                  <a:lnTo>
                    <a:pt x="1158" y="191"/>
                  </a:lnTo>
                  <a:lnTo>
                    <a:pt x="1157" y="187"/>
                  </a:lnTo>
                  <a:lnTo>
                    <a:pt x="1157" y="182"/>
                  </a:lnTo>
                  <a:lnTo>
                    <a:pt x="1157" y="169"/>
                  </a:lnTo>
                  <a:lnTo>
                    <a:pt x="1163" y="145"/>
                  </a:lnTo>
                  <a:lnTo>
                    <a:pt x="1163" y="145"/>
                  </a:lnTo>
                  <a:lnTo>
                    <a:pt x="1165" y="130"/>
                  </a:lnTo>
                  <a:lnTo>
                    <a:pt x="1165" y="130"/>
                  </a:lnTo>
                  <a:lnTo>
                    <a:pt x="1168" y="114"/>
                  </a:lnTo>
                  <a:lnTo>
                    <a:pt x="1174" y="86"/>
                  </a:lnTo>
                  <a:lnTo>
                    <a:pt x="1185" y="33"/>
                  </a:lnTo>
                  <a:lnTo>
                    <a:pt x="1185" y="33"/>
                  </a:lnTo>
                  <a:lnTo>
                    <a:pt x="1181" y="33"/>
                  </a:lnTo>
                  <a:lnTo>
                    <a:pt x="1181" y="32"/>
                  </a:lnTo>
                  <a:lnTo>
                    <a:pt x="1181" y="32"/>
                  </a:lnTo>
                  <a:lnTo>
                    <a:pt x="1185" y="32"/>
                  </a:lnTo>
                  <a:lnTo>
                    <a:pt x="1185" y="32"/>
                  </a:lnTo>
                  <a:lnTo>
                    <a:pt x="1185" y="30"/>
                  </a:lnTo>
                  <a:lnTo>
                    <a:pt x="1086" y="0"/>
                  </a:lnTo>
                  <a:lnTo>
                    <a:pt x="1086" y="0"/>
                  </a:lnTo>
                  <a:lnTo>
                    <a:pt x="1056" y="99"/>
                  </a:lnTo>
                  <a:lnTo>
                    <a:pt x="1035" y="172"/>
                  </a:lnTo>
                  <a:lnTo>
                    <a:pt x="1027" y="204"/>
                  </a:lnTo>
                  <a:lnTo>
                    <a:pt x="1021" y="231"/>
                  </a:lnTo>
                  <a:lnTo>
                    <a:pt x="1021" y="231"/>
                  </a:lnTo>
                  <a:lnTo>
                    <a:pt x="1009" y="299"/>
                  </a:lnTo>
                  <a:lnTo>
                    <a:pt x="1009" y="299"/>
                  </a:lnTo>
                  <a:lnTo>
                    <a:pt x="996" y="367"/>
                  </a:lnTo>
                  <a:lnTo>
                    <a:pt x="993" y="393"/>
                  </a:lnTo>
                  <a:lnTo>
                    <a:pt x="990" y="410"/>
                  </a:lnTo>
                  <a:lnTo>
                    <a:pt x="990" y="410"/>
                  </a:lnTo>
                  <a:lnTo>
                    <a:pt x="990" y="428"/>
                  </a:lnTo>
                  <a:lnTo>
                    <a:pt x="990" y="445"/>
                  </a:lnTo>
                  <a:lnTo>
                    <a:pt x="990" y="445"/>
                  </a:lnTo>
                  <a:lnTo>
                    <a:pt x="988" y="452"/>
                  </a:lnTo>
                  <a:lnTo>
                    <a:pt x="986" y="458"/>
                  </a:lnTo>
                  <a:lnTo>
                    <a:pt x="983" y="460"/>
                  </a:lnTo>
                  <a:lnTo>
                    <a:pt x="979" y="462"/>
                  </a:lnTo>
                  <a:lnTo>
                    <a:pt x="979" y="462"/>
                  </a:lnTo>
                  <a:lnTo>
                    <a:pt x="976" y="462"/>
                  </a:lnTo>
                  <a:lnTo>
                    <a:pt x="976" y="462"/>
                  </a:lnTo>
                  <a:lnTo>
                    <a:pt x="957" y="456"/>
                  </a:lnTo>
                  <a:lnTo>
                    <a:pt x="927" y="449"/>
                  </a:lnTo>
                  <a:lnTo>
                    <a:pt x="896" y="444"/>
                  </a:lnTo>
                  <a:lnTo>
                    <a:pt x="875" y="442"/>
                  </a:lnTo>
                  <a:lnTo>
                    <a:pt x="875" y="442"/>
                  </a:lnTo>
                  <a:lnTo>
                    <a:pt x="864" y="441"/>
                  </a:lnTo>
                  <a:lnTo>
                    <a:pt x="846" y="437"/>
                  </a:lnTo>
                  <a:lnTo>
                    <a:pt x="801" y="427"/>
                  </a:lnTo>
                  <a:lnTo>
                    <a:pt x="801" y="427"/>
                  </a:lnTo>
                  <a:lnTo>
                    <a:pt x="752" y="417"/>
                  </a:lnTo>
                  <a:lnTo>
                    <a:pt x="752" y="417"/>
                  </a:lnTo>
                  <a:lnTo>
                    <a:pt x="740" y="414"/>
                  </a:lnTo>
                  <a:lnTo>
                    <a:pt x="730" y="414"/>
                  </a:lnTo>
                  <a:lnTo>
                    <a:pt x="730" y="414"/>
                  </a:lnTo>
                  <a:lnTo>
                    <a:pt x="716" y="416"/>
                  </a:lnTo>
                  <a:lnTo>
                    <a:pt x="716" y="416"/>
                  </a:lnTo>
                  <a:lnTo>
                    <a:pt x="705" y="417"/>
                  </a:lnTo>
                  <a:lnTo>
                    <a:pt x="705" y="417"/>
                  </a:lnTo>
                  <a:lnTo>
                    <a:pt x="653" y="418"/>
                  </a:lnTo>
                  <a:lnTo>
                    <a:pt x="653" y="418"/>
                  </a:lnTo>
                  <a:lnTo>
                    <a:pt x="592" y="420"/>
                  </a:lnTo>
                  <a:lnTo>
                    <a:pt x="592" y="420"/>
                  </a:lnTo>
                  <a:lnTo>
                    <a:pt x="583" y="421"/>
                  </a:lnTo>
                  <a:lnTo>
                    <a:pt x="578" y="423"/>
                  </a:lnTo>
                  <a:lnTo>
                    <a:pt x="577" y="425"/>
                  </a:lnTo>
                  <a:lnTo>
                    <a:pt x="576" y="427"/>
                  </a:lnTo>
                  <a:lnTo>
                    <a:pt x="576" y="428"/>
                  </a:lnTo>
                  <a:lnTo>
                    <a:pt x="576" y="428"/>
                  </a:lnTo>
                  <a:lnTo>
                    <a:pt x="576" y="428"/>
                  </a:lnTo>
                  <a:lnTo>
                    <a:pt x="553" y="421"/>
                  </a:lnTo>
                  <a:lnTo>
                    <a:pt x="538" y="413"/>
                  </a:lnTo>
                  <a:lnTo>
                    <a:pt x="529" y="410"/>
                  </a:lnTo>
                  <a:lnTo>
                    <a:pt x="525" y="406"/>
                  </a:lnTo>
                  <a:lnTo>
                    <a:pt x="525" y="406"/>
                  </a:lnTo>
                  <a:lnTo>
                    <a:pt x="521" y="402"/>
                  </a:lnTo>
                  <a:lnTo>
                    <a:pt x="517" y="399"/>
                  </a:lnTo>
                  <a:lnTo>
                    <a:pt x="504" y="395"/>
                  </a:lnTo>
                  <a:lnTo>
                    <a:pt x="490" y="392"/>
                  </a:lnTo>
                  <a:lnTo>
                    <a:pt x="475" y="389"/>
                  </a:lnTo>
                  <a:lnTo>
                    <a:pt x="475" y="389"/>
                  </a:lnTo>
                  <a:lnTo>
                    <a:pt x="461" y="386"/>
                  </a:lnTo>
                  <a:lnTo>
                    <a:pt x="461" y="386"/>
                  </a:lnTo>
                  <a:lnTo>
                    <a:pt x="448" y="383"/>
                  </a:lnTo>
                  <a:lnTo>
                    <a:pt x="437" y="383"/>
                  </a:lnTo>
                  <a:lnTo>
                    <a:pt x="437" y="383"/>
                  </a:lnTo>
                  <a:lnTo>
                    <a:pt x="427" y="383"/>
                  </a:lnTo>
                  <a:lnTo>
                    <a:pt x="419" y="385"/>
                  </a:lnTo>
                  <a:lnTo>
                    <a:pt x="419" y="385"/>
                  </a:lnTo>
                  <a:lnTo>
                    <a:pt x="410" y="386"/>
                  </a:lnTo>
                  <a:lnTo>
                    <a:pt x="410" y="386"/>
                  </a:lnTo>
                  <a:lnTo>
                    <a:pt x="408" y="385"/>
                  </a:lnTo>
                  <a:lnTo>
                    <a:pt x="402" y="383"/>
                  </a:lnTo>
                  <a:lnTo>
                    <a:pt x="392" y="376"/>
                  </a:lnTo>
                  <a:lnTo>
                    <a:pt x="392" y="376"/>
                  </a:lnTo>
                  <a:lnTo>
                    <a:pt x="377" y="368"/>
                  </a:lnTo>
                  <a:lnTo>
                    <a:pt x="370" y="365"/>
                  </a:lnTo>
                  <a:lnTo>
                    <a:pt x="363" y="364"/>
                  </a:lnTo>
                  <a:lnTo>
                    <a:pt x="363" y="364"/>
                  </a:lnTo>
                  <a:lnTo>
                    <a:pt x="360" y="362"/>
                  </a:lnTo>
                  <a:lnTo>
                    <a:pt x="357" y="361"/>
                  </a:lnTo>
                  <a:lnTo>
                    <a:pt x="354" y="360"/>
                  </a:lnTo>
                  <a:lnTo>
                    <a:pt x="353" y="357"/>
                  </a:lnTo>
                  <a:lnTo>
                    <a:pt x="351" y="350"/>
                  </a:lnTo>
                  <a:lnTo>
                    <a:pt x="351" y="341"/>
                  </a:lnTo>
                  <a:lnTo>
                    <a:pt x="351" y="341"/>
                  </a:lnTo>
                  <a:lnTo>
                    <a:pt x="351" y="326"/>
                  </a:lnTo>
                  <a:lnTo>
                    <a:pt x="351" y="326"/>
                  </a:lnTo>
                  <a:lnTo>
                    <a:pt x="349" y="318"/>
                  </a:lnTo>
                  <a:lnTo>
                    <a:pt x="346" y="311"/>
                  </a:lnTo>
                  <a:lnTo>
                    <a:pt x="346" y="311"/>
                  </a:lnTo>
                  <a:lnTo>
                    <a:pt x="343" y="302"/>
                  </a:lnTo>
                  <a:lnTo>
                    <a:pt x="342" y="292"/>
                  </a:lnTo>
                  <a:lnTo>
                    <a:pt x="342" y="292"/>
                  </a:lnTo>
                  <a:lnTo>
                    <a:pt x="342" y="289"/>
                  </a:lnTo>
                  <a:lnTo>
                    <a:pt x="340" y="285"/>
                  </a:lnTo>
                  <a:lnTo>
                    <a:pt x="333" y="277"/>
                  </a:lnTo>
                  <a:lnTo>
                    <a:pt x="323" y="267"/>
                  </a:lnTo>
                  <a:lnTo>
                    <a:pt x="314" y="260"/>
                  </a:lnTo>
                  <a:lnTo>
                    <a:pt x="314" y="260"/>
                  </a:lnTo>
                  <a:lnTo>
                    <a:pt x="301" y="249"/>
                  </a:lnTo>
                  <a:lnTo>
                    <a:pt x="301" y="249"/>
                  </a:lnTo>
                  <a:lnTo>
                    <a:pt x="298" y="246"/>
                  </a:lnTo>
                  <a:lnTo>
                    <a:pt x="294" y="245"/>
                  </a:lnTo>
                  <a:lnTo>
                    <a:pt x="281" y="243"/>
                  </a:lnTo>
                  <a:lnTo>
                    <a:pt x="281" y="243"/>
                  </a:lnTo>
                  <a:lnTo>
                    <a:pt x="269" y="245"/>
                  </a:lnTo>
                  <a:lnTo>
                    <a:pt x="258" y="246"/>
                  </a:lnTo>
                  <a:lnTo>
                    <a:pt x="245" y="249"/>
                  </a:lnTo>
                  <a:lnTo>
                    <a:pt x="245" y="249"/>
                  </a:lnTo>
                  <a:lnTo>
                    <a:pt x="245" y="249"/>
                  </a:lnTo>
                  <a:lnTo>
                    <a:pt x="245" y="249"/>
                  </a:lnTo>
                  <a:lnTo>
                    <a:pt x="242" y="247"/>
                  </a:lnTo>
                  <a:lnTo>
                    <a:pt x="238" y="243"/>
                  </a:lnTo>
                  <a:lnTo>
                    <a:pt x="238" y="243"/>
                  </a:lnTo>
                  <a:lnTo>
                    <a:pt x="227" y="261"/>
                  </a:lnTo>
                  <a:lnTo>
                    <a:pt x="214" y="284"/>
                  </a:lnTo>
                  <a:lnTo>
                    <a:pt x="214" y="284"/>
                  </a:lnTo>
                  <a:lnTo>
                    <a:pt x="203" y="312"/>
                  </a:lnTo>
                  <a:lnTo>
                    <a:pt x="192" y="344"/>
                  </a:lnTo>
                  <a:lnTo>
                    <a:pt x="182" y="375"/>
                  </a:lnTo>
                  <a:lnTo>
                    <a:pt x="175" y="399"/>
                  </a:lnTo>
                  <a:lnTo>
                    <a:pt x="175" y="399"/>
                  </a:lnTo>
                  <a:lnTo>
                    <a:pt x="171" y="416"/>
                  </a:lnTo>
                  <a:lnTo>
                    <a:pt x="167" y="430"/>
                  </a:lnTo>
                  <a:lnTo>
                    <a:pt x="153" y="460"/>
                  </a:lnTo>
                  <a:lnTo>
                    <a:pt x="153" y="46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9" name="Freeform 61"/>
            <p:cNvSpPr/>
            <p:nvPr/>
          </p:nvSpPr>
          <p:spPr bwMode="auto">
            <a:xfrm>
              <a:off x="8899601" y="4575662"/>
              <a:ext cx="248854" cy="415450"/>
            </a:xfrm>
            <a:custGeom>
              <a:gdLst>
                <a:gd fmla="*/ 96 w 479" name="T0"/>
                <a:gd fmla="*/ 797 h 797" name="T1"/>
                <a:gd fmla="*/ 112 w 479" name="T2"/>
                <a:gd fmla="*/ 794 h 797" name="T3"/>
                <a:gd fmla="*/ 149 w 479" name="T4"/>
                <a:gd fmla="*/ 780 h 797" name="T5"/>
                <a:gd fmla="*/ 158 w 479" name="T6"/>
                <a:gd fmla="*/ 771 h 797" name="T7"/>
                <a:gd fmla="*/ 155 w 479" name="T8"/>
                <a:gd fmla="*/ 773 h 797" name="T9"/>
                <a:gd fmla="*/ 155 w 479" name="T10"/>
                <a:gd fmla="*/ 771 h 797" name="T11"/>
                <a:gd fmla="*/ 152 w 479" name="T12"/>
                <a:gd fmla="*/ 764 h 797" name="T13"/>
                <a:gd fmla="*/ 135 w 479" name="T14"/>
                <a:gd fmla="*/ 755 h 797" name="T15"/>
                <a:gd fmla="*/ 140 w 479" name="T16"/>
                <a:gd fmla="*/ 741 h 797" name="T17"/>
                <a:gd fmla="*/ 152 w 479" name="T18"/>
                <a:gd fmla="*/ 718 h 797" name="T19"/>
                <a:gd fmla="*/ 154 w 479" name="T20"/>
                <a:gd fmla="*/ 714 h 797" name="T21"/>
                <a:gd fmla="*/ 155 w 479" name="T22"/>
                <a:gd fmla="*/ 713 h 797" name="T23"/>
                <a:gd fmla="*/ 148 w 479" name="T24"/>
                <a:gd fmla="*/ 707 h 797" name="T25"/>
                <a:gd fmla="*/ 141 w 479" name="T26"/>
                <a:gd fmla="*/ 701 h 797" name="T27"/>
                <a:gd fmla="*/ 133 w 479" name="T28"/>
                <a:gd fmla="*/ 694 h 797" name="T29"/>
                <a:gd fmla="*/ 123 w 479" name="T30"/>
                <a:gd fmla="*/ 682 h 797" name="T31"/>
                <a:gd fmla="*/ 117 w 479" name="T32"/>
                <a:gd fmla="*/ 668 h 797" name="T33"/>
                <a:gd fmla="*/ 119 w 479" name="T34"/>
                <a:gd fmla="*/ 665 h 797" name="T35"/>
                <a:gd fmla="*/ 479 w 479" name="T36"/>
                <a:gd fmla="*/ 617 h 797" name="T37"/>
                <a:gd fmla="*/ 467 w 479" name="T38"/>
                <a:gd fmla="*/ 591 h 797" name="T39"/>
                <a:gd fmla="*/ 458 w 479" name="T40"/>
                <a:gd fmla="*/ 556 h 797" name="T41"/>
                <a:gd fmla="*/ 456 w 479" name="T42"/>
                <a:gd fmla="*/ 543 h 797" name="T43"/>
                <a:gd fmla="*/ 456 w 479" name="T44"/>
                <a:gd fmla="*/ 522 h 797" name="T45"/>
                <a:gd fmla="*/ 446 w 479" name="T46"/>
                <a:gd fmla="*/ 463 h 797" name="T47"/>
                <a:gd fmla="*/ 445 w 479" name="T48"/>
                <a:gd fmla="*/ 458 h 797" name="T49"/>
                <a:gd fmla="*/ 452 w 479" name="T50"/>
                <a:gd fmla="*/ 442 h 797" name="T51"/>
                <a:gd fmla="*/ 458 w 479" name="T52"/>
                <a:gd fmla="*/ 432 h 797" name="T53"/>
                <a:gd fmla="*/ 463 w 479" name="T54"/>
                <a:gd fmla="*/ 421 h 797" name="T55"/>
                <a:gd fmla="*/ 463 w 479" name="T56"/>
                <a:gd fmla="*/ 409 h 797" name="T57"/>
                <a:gd fmla="*/ 459 w 479" name="T58"/>
                <a:gd fmla="*/ 406 h 797" name="T59"/>
                <a:gd fmla="*/ 452 w 479" name="T60"/>
                <a:gd fmla="*/ 403 h 797" name="T61"/>
                <a:gd fmla="*/ 446 w 479" name="T62"/>
                <a:gd fmla="*/ 399 h 797" name="T63"/>
                <a:gd fmla="*/ 437 w 479" name="T64"/>
                <a:gd fmla="*/ 386 h 797" name="T65"/>
                <a:gd fmla="*/ 432 w 479" name="T66"/>
                <a:gd fmla="*/ 375 h 797" name="T67"/>
                <a:gd fmla="*/ 431 w 479" name="T68"/>
                <a:gd fmla="*/ 368 h 797" name="T69"/>
                <a:gd fmla="*/ 428 w 479" name="T70"/>
                <a:gd fmla="*/ 354 h 797" name="T71"/>
                <a:gd fmla="*/ 413 w 479" name="T72"/>
                <a:gd fmla="*/ 318 h 797" name="T73"/>
                <a:gd fmla="*/ 0 w 479" name="T74"/>
                <a:gd fmla="*/ 28 h 797" name="T75"/>
                <a:gd fmla="*/ 40 w 479" name="T76"/>
                <a:gd fmla="*/ 766 h 797" name="T77"/>
                <a:gd fmla="*/ 43 w 479" name="T78"/>
                <a:gd fmla="*/ 763 h 797" name="T79"/>
                <a:gd fmla="*/ 58 w 479" name="T80"/>
                <a:gd fmla="*/ 748 h 797" name="T81"/>
                <a:gd fmla="*/ 71 w 479" name="T82"/>
                <a:gd fmla="*/ 729 h 797" name="T83"/>
                <a:gd fmla="*/ 81 w 479" name="T84"/>
                <a:gd fmla="*/ 717 h 797" name="T85"/>
                <a:gd fmla="*/ 82 w 479" name="T86"/>
                <a:gd fmla="*/ 717 h 797" name="T87"/>
                <a:gd fmla="*/ 82 w 479" name="T88"/>
                <a:gd fmla="*/ 722 h 797" name="T89"/>
                <a:gd fmla="*/ 81 w 479" name="T90"/>
                <a:gd fmla="*/ 732 h 797" name="T91"/>
                <a:gd fmla="*/ 95 w 479" name="T92"/>
                <a:gd fmla="*/ 760 h 797" name="T93"/>
                <a:gd fmla="*/ 96 w 479" name="T94"/>
                <a:gd fmla="*/ 771 h 797" name="T95"/>
                <a:gd fmla="*/ 96 w 479" name="T96"/>
                <a:gd fmla="*/ 776 h 797" name="T97"/>
                <a:gd fmla="*/ 92 w 479" name="T98"/>
                <a:gd fmla="*/ 785 h 797" name="T99"/>
                <a:gd fmla="*/ 89 w 479" name="T100"/>
                <a:gd fmla="*/ 790 h 797" name="T101"/>
                <a:gd fmla="*/ 89 w 479" name="T102"/>
                <a:gd fmla="*/ 794 h 797" name="T103"/>
                <a:gd fmla="*/ 96 w 479" name="T104"/>
                <a:gd fmla="*/ 797 h 79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97" w="479">
                  <a:moveTo>
                    <a:pt x="96" y="797"/>
                  </a:moveTo>
                  <a:lnTo>
                    <a:pt x="96" y="797"/>
                  </a:lnTo>
                  <a:lnTo>
                    <a:pt x="103" y="797"/>
                  </a:lnTo>
                  <a:lnTo>
                    <a:pt x="112" y="794"/>
                  </a:lnTo>
                  <a:lnTo>
                    <a:pt x="131" y="787"/>
                  </a:lnTo>
                  <a:lnTo>
                    <a:pt x="149" y="780"/>
                  </a:lnTo>
                  <a:lnTo>
                    <a:pt x="159" y="774"/>
                  </a:lnTo>
                  <a:lnTo>
                    <a:pt x="158" y="771"/>
                  </a:lnTo>
                  <a:lnTo>
                    <a:pt x="158" y="771"/>
                  </a:lnTo>
                  <a:lnTo>
                    <a:pt x="155" y="773"/>
                  </a:lnTo>
                  <a:lnTo>
                    <a:pt x="155" y="771"/>
                  </a:lnTo>
                  <a:lnTo>
                    <a:pt x="155" y="771"/>
                  </a:lnTo>
                  <a:lnTo>
                    <a:pt x="156" y="770"/>
                  </a:lnTo>
                  <a:lnTo>
                    <a:pt x="152" y="764"/>
                  </a:lnTo>
                  <a:lnTo>
                    <a:pt x="134" y="755"/>
                  </a:lnTo>
                  <a:lnTo>
                    <a:pt x="135" y="755"/>
                  </a:lnTo>
                  <a:lnTo>
                    <a:pt x="135" y="755"/>
                  </a:lnTo>
                  <a:lnTo>
                    <a:pt x="140" y="741"/>
                  </a:lnTo>
                  <a:lnTo>
                    <a:pt x="145" y="728"/>
                  </a:lnTo>
                  <a:lnTo>
                    <a:pt x="152" y="718"/>
                  </a:lnTo>
                  <a:lnTo>
                    <a:pt x="152" y="718"/>
                  </a:lnTo>
                  <a:lnTo>
                    <a:pt x="154" y="714"/>
                  </a:lnTo>
                  <a:lnTo>
                    <a:pt x="155" y="713"/>
                  </a:lnTo>
                  <a:lnTo>
                    <a:pt x="155" y="713"/>
                  </a:lnTo>
                  <a:lnTo>
                    <a:pt x="152" y="710"/>
                  </a:lnTo>
                  <a:lnTo>
                    <a:pt x="148" y="707"/>
                  </a:lnTo>
                  <a:lnTo>
                    <a:pt x="148" y="707"/>
                  </a:lnTo>
                  <a:lnTo>
                    <a:pt x="141" y="701"/>
                  </a:lnTo>
                  <a:lnTo>
                    <a:pt x="133" y="694"/>
                  </a:lnTo>
                  <a:lnTo>
                    <a:pt x="133" y="694"/>
                  </a:lnTo>
                  <a:lnTo>
                    <a:pt x="127" y="687"/>
                  </a:lnTo>
                  <a:lnTo>
                    <a:pt x="123" y="682"/>
                  </a:lnTo>
                  <a:lnTo>
                    <a:pt x="119" y="673"/>
                  </a:lnTo>
                  <a:lnTo>
                    <a:pt x="117" y="668"/>
                  </a:lnTo>
                  <a:lnTo>
                    <a:pt x="119" y="665"/>
                  </a:lnTo>
                  <a:lnTo>
                    <a:pt x="119" y="665"/>
                  </a:lnTo>
                  <a:lnTo>
                    <a:pt x="119" y="665"/>
                  </a:lnTo>
                  <a:lnTo>
                    <a:pt x="479" y="617"/>
                  </a:lnTo>
                  <a:lnTo>
                    <a:pt x="479" y="617"/>
                  </a:lnTo>
                  <a:lnTo>
                    <a:pt x="467" y="591"/>
                  </a:lnTo>
                  <a:lnTo>
                    <a:pt x="460" y="573"/>
                  </a:lnTo>
                  <a:lnTo>
                    <a:pt x="458" y="556"/>
                  </a:lnTo>
                  <a:lnTo>
                    <a:pt x="458" y="556"/>
                  </a:lnTo>
                  <a:lnTo>
                    <a:pt x="456" y="543"/>
                  </a:lnTo>
                  <a:lnTo>
                    <a:pt x="456" y="533"/>
                  </a:lnTo>
                  <a:lnTo>
                    <a:pt x="456" y="522"/>
                  </a:lnTo>
                  <a:lnTo>
                    <a:pt x="456" y="522"/>
                  </a:lnTo>
                  <a:lnTo>
                    <a:pt x="446" y="463"/>
                  </a:lnTo>
                  <a:lnTo>
                    <a:pt x="446" y="463"/>
                  </a:lnTo>
                  <a:lnTo>
                    <a:pt x="445" y="458"/>
                  </a:lnTo>
                  <a:lnTo>
                    <a:pt x="446" y="452"/>
                  </a:lnTo>
                  <a:lnTo>
                    <a:pt x="452" y="442"/>
                  </a:lnTo>
                  <a:lnTo>
                    <a:pt x="452" y="442"/>
                  </a:lnTo>
                  <a:lnTo>
                    <a:pt x="458" y="432"/>
                  </a:lnTo>
                  <a:lnTo>
                    <a:pt x="463" y="421"/>
                  </a:lnTo>
                  <a:lnTo>
                    <a:pt x="463" y="421"/>
                  </a:lnTo>
                  <a:lnTo>
                    <a:pt x="465" y="413"/>
                  </a:lnTo>
                  <a:lnTo>
                    <a:pt x="463" y="409"/>
                  </a:lnTo>
                  <a:lnTo>
                    <a:pt x="462" y="407"/>
                  </a:lnTo>
                  <a:lnTo>
                    <a:pt x="459" y="406"/>
                  </a:lnTo>
                  <a:lnTo>
                    <a:pt x="459" y="406"/>
                  </a:lnTo>
                  <a:lnTo>
                    <a:pt x="452" y="403"/>
                  </a:lnTo>
                  <a:lnTo>
                    <a:pt x="452" y="403"/>
                  </a:lnTo>
                  <a:lnTo>
                    <a:pt x="446" y="399"/>
                  </a:lnTo>
                  <a:lnTo>
                    <a:pt x="439" y="390"/>
                  </a:lnTo>
                  <a:lnTo>
                    <a:pt x="437" y="386"/>
                  </a:lnTo>
                  <a:lnTo>
                    <a:pt x="434" y="381"/>
                  </a:lnTo>
                  <a:lnTo>
                    <a:pt x="432" y="375"/>
                  </a:lnTo>
                  <a:lnTo>
                    <a:pt x="431" y="368"/>
                  </a:lnTo>
                  <a:lnTo>
                    <a:pt x="431" y="368"/>
                  </a:lnTo>
                  <a:lnTo>
                    <a:pt x="431" y="361"/>
                  </a:lnTo>
                  <a:lnTo>
                    <a:pt x="428" y="354"/>
                  </a:lnTo>
                  <a:lnTo>
                    <a:pt x="423" y="337"/>
                  </a:lnTo>
                  <a:lnTo>
                    <a:pt x="413" y="318"/>
                  </a:lnTo>
                  <a:lnTo>
                    <a:pt x="320" y="0"/>
                  </a:lnTo>
                  <a:lnTo>
                    <a:pt x="0" y="28"/>
                  </a:lnTo>
                  <a:lnTo>
                    <a:pt x="26" y="767"/>
                  </a:lnTo>
                  <a:lnTo>
                    <a:pt x="40" y="766"/>
                  </a:lnTo>
                  <a:lnTo>
                    <a:pt x="40" y="766"/>
                  </a:lnTo>
                  <a:lnTo>
                    <a:pt x="43" y="763"/>
                  </a:lnTo>
                  <a:lnTo>
                    <a:pt x="49" y="757"/>
                  </a:lnTo>
                  <a:lnTo>
                    <a:pt x="58" y="748"/>
                  </a:lnTo>
                  <a:lnTo>
                    <a:pt x="71" y="729"/>
                  </a:lnTo>
                  <a:lnTo>
                    <a:pt x="71" y="729"/>
                  </a:lnTo>
                  <a:lnTo>
                    <a:pt x="79" y="718"/>
                  </a:lnTo>
                  <a:lnTo>
                    <a:pt x="81" y="717"/>
                  </a:lnTo>
                  <a:lnTo>
                    <a:pt x="82" y="717"/>
                  </a:lnTo>
                  <a:lnTo>
                    <a:pt x="82" y="717"/>
                  </a:lnTo>
                  <a:lnTo>
                    <a:pt x="84" y="718"/>
                  </a:lnTo>
                  <a:lnTo>
                    <a:pt x="82" y="722"/>
                  </a:lnTo>
                  <a:lnTo>
                    <a:pt x="81" y="732"/>
                  </a:lnTo>
                  <a:lnTo>
                    <a:pt x="81" y="732"/>
                  </a:lnTo>
                  <a:lnTo>
                    <a:pt x="89" y="748"/>
                  </a:lnTo>
                  <a:lnTo>
                    <a:pt x="95" y="760"/>
                  </a:lnTo>
                  <a:lnTo>
                    <a:pt x="96" y="766"/>
                  </a:lnTo>
                  <a:lnTo>
                    <a:pt x="96" y="771"/>
                  </a:lnTo>
                  <a:lnTo>
                    <a:pt x="96" y="771"/>
                  </a:lnTo>
                  <a:lnTo>
                    <a:pt x="96" y="776"/>
                  </a:lnTo>
                  <a:lnTo>
                    <a:pt x="95" y="780"/>
                  </a:lnTo>
                  <a:lnTo>
                    <a:pt x="92" y="785"/>
                  </a:lnTo>
                  <a:lnTo>
                    <a:pt x="92" y="785"/>
                  </a:lnTo>
                  <a:lnTo>
                    <a:pt x="89" y="790"/>
                  </a:lnTo>
                  <a:lnTo>
                    <a:pt x="89" y="794"/>
                  </a:lnTo>
                  <a:lnTo>
                    <a:pt x="89" y="794"/>
                  </a:lnTo>
                  <a:lnTo>
                    <a:pt x="92" y="795"/>
                  </a:lnTo>
                  <a:lnTo>
                    <a:pt x="96" y="797"/>
                  </a:lnTo>
                  <a:lnTo>
                    <a:pt x="96" y="797"/>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1" name="Freeform 63"/>
            <p:cNvSpPr/>
            <p:nvPr/>
          </p:nvSpPr>
          <p:spPr bwMode="auto">
            <a:xfrm>
              <a:off x="9495184" y="4100862"/>
              <a:ext cx="4165" cy="2083"/>
            </a:xfrm>
            <a:custGeom>
              <a:gdLst>
                <a:gd fmla="*/ 6 w 7" name="T0"/>
                <a:gd fmla="*/ 0 h 4" name="T1"/>
                <a:gd fmla="*/ 6 w 7" name="T2"/>
                <a:gd fmla="*/ 0 h 4" name="T3"/>
                <a:gd fmla="*/ 3 w 7" name="T4"/>
                <a:gd fmla="*/ 1 h 4" name="T5"/>
                <a:gd fmla="*/ 0 w 7" name="T6"/>
                <a:gd fmla="*/ 4 h 4" name="T7"/>
                <a:gd fmla="*/ 7 w 7" name="T8"/>
                <a:gd fmla="*/ 2 h 4" name="T9"/>
                <a:gd fmla="*/ 7 w 7" name="T10"/>
                <a:gd fmla="*/ 2 h 4" name="T11"/>
                <a:gd fmla="*/ 6 w 7" name="T12"/>
                <a:gd fmla="*/ 0 h 4" name="T13"/>
                <a:gd fmla="*/ 6 w 7"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7">
                  <a:moveTo>
                    <a:pt x="6" y="0"/>
                  </a:moveTo>
                  <a:lnTo>
                    <a:pt x="6" y="0"/>
                  </a:lnTo>
                  <a:lnTo>
                    <a:pt x="3" y="1"/>
                  </a:lnTo>
                  <a:lnTo>
                    <a:pt x="0" y="4"/>
                  </a:lnTo>
                  <a:lnTo>
                    <a:pt x="7" y="2"/>
                  </a:lnTo>
                  <a:lnTo>
                    <a:pt x="7" y="2"/>
                  </a:lnTo>
                  <a:lnTo>
                    <a:pt x="6" y="0"/>
                  </a:lnTo>
                  <a:lnTo>
                    <a:pt x="6" y="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2" name="Freeform 64"/>
            <p:cNvSpPr/>
            <p:nvPr/>
          </p:nvSpPr>
          <p:spPr bwMode="auto">
            <a:xfrm>
              <a:off x="9416051" y="4103986"/>
              <a:ext cx="77051" cy="62474"/>
            </a:xfrm>
            <a:custGeom>
              <a:gdLst>
                <a:gd fmla="*/ 49 w 149" name="T0"/>
                <a:gd fmla="*/ 65 h 119" name="T1"/>
                <a:gd fmla="*/ 61 w 149" name="T2"/>
                <a:gd fmla="*/ 59 h 119" name="T3"/>
                <a:gd fmla="*/ 77 w 149" name="T4"/>
                <a:gd fmla="*/ 27 h 119" name="T5"/>
                <a:gd fmla="*/ 91 w 149" name="T6"/>
                <a:gd fmla="*/ 39 h 119" name="T7"/>
                <a:gd fmla="*/ 119 w 149" name="T8"/>
                <a:gd fmla="*/ 34 h 119" name="T9"/>
                <a:gd fmla="*/ 133 w 149" name="T10"/>
                <a:gd fmla="*/ 6 h 119" name="T11"/>
                <a:gd fmla="*/ 133 w 149" name="T12"/>
                <a:gd fmla="*/ 6 h 119" name="T13"/>
                <a:gd fmla="*/ 133 w 149" name="T14"/>
                <a:gd fmla="*/ 6 h 119" name="T15"/>
                <a:gd fmla="*/ 139 w 149" name="T16"/>
                <a:gd fmla="*/ 6 h 119" name="T17"/>
                <a:gd fmla="*/ 145 w 149" name="T18"/>
                <a:gd fmla="*/ 4 h 119" name="T19"/>
                <a:gd fmla="*/ 147 w 149" name="T20"/>
                <a:gd fmla="*/ 3 h 119" name="T21"/>
                <a:gd fmla="*/ 149 w 149" name="T22"/>
                <a:gd fmla="*/ 0 h 119" name="T23"/>
                <a:gd fmla="*/ 0 w 149" name="T24"/>
                <a:gd fmla="*/ 28 h 119" name="T25"/>
                <a:gd fmla="*/ 7 w 149" name="T26"/>
                <a:gd fmla="*/ 119 h 119" name="T27"/>
                <a:gd fmla="*/ 49 w 149" name="T28"/>
                <a:gd fmla="*/ 65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49">
                  <a:moveTo>
                    <a:pt x="49" y="65"/>
                  </a:moveTo>
                  <a:lnTo>
                    <a:pt x="61" y="59"/>
                  </a:lnTo>
                  <a:lnTo>
                    <a:pt x="77" y="27"/>
                  </a:lnTo>
                  <a:lnTo>
                    <a:pt x="91" y="39"/>
                  </a:lnTo>
                  <a:lnTo>
                    <a:pt x="119" y="34"/>
                  </a:lnTo>
                  <a:lnTo>
                    <a:pt x="133" y="6"/>
                  </a:lnTo>
                  <a:lnTo>
                    <a:pt x="133" y="6"/>
                  </a:lnTo>
                  <a:lnTo>
                    <a:pt x="133" y="6"/>
                  </a:lnTo>
                  <a:lnTo>
                    <a:pt x="139" y="6"/>
                  </a:lnTo>
                  <a:lnTo>
                    <a:pt x="145" y="4"/>
                  </a:lnTo>
                  <a:lnTo>
                    <a:pt x="147" y="3"/>
                  </a:lnTo>
                  <a:lnTo>
                    <a:pt x="149" y="0"/>
                  </a:lnTo>
                  <a:lnTo>
                    <a:pt x="0" y="28"/>
                  </a:lnTo>
                  <a:lnTo>
                    <a:pt x="7" y="119"/>
                  </a:lnTo>
                  <a:lnTo>
                    <a:pt x="49" y="65"/>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3" name="Freeform 65"/>
            <p:cNvSpPr/>
            <p:nvPr/>
          </p:nvSpPr>
          <p:spPr bwMode="auto">
            <a:xfrm>
              <a:off x="9232794" y="4057130"/>
              <a:ext cx="299873" cy="288420"/>
            </a:xfrm>
            <a:custGeom>
              <a:gdLst>
                <a:gd fmla="*/ 21 w 576" name="T0"/>
                <a:gd fmla="*/ 463 h 554" name="T1"/>
                <a:gd fmla="*/ 36 w 576" name="T2"/>
                <a:gd fmla="*/ 480 h 554" name="T3"/>
                <a:gd fmla="*/ 70 w 576" name="T4"/>
                <a:gd fmla="*/ 502 h 554" name="T5"/>
                <a:gd fmla="*/ 98 w 576" name="T6"/>
                <a:gd fmla="*/ 515 h 554" name="T7"/>
                <a:gd fmla="*/ 106 w 576" name="T8"/>
                <a:gd fmla="*/ 534 h 554" name="T9"/>
                <a:gd fmla="*/ 106 w 576" name="T10"/>
                <a:gd fmla="*/ 538 h 554" name="T11"/>
                <a:gd fmla="*/ 120 w 576" name="T12"/>
                <a:gd fmla="*/ 550 h 554" name="T13"/>
                <a:gd fmla="*/ 148 w 576" name="T14"/>
                <a:gd fmla="*/ 554 h 554" name="T15"/>
                <a:gd fmla="*/ 179 w 576" name="T16"/>
                <a:gd fmla="*/ 547 h 554" name="T17"/>
                <a:gd fmla="*/ 200 w 576" name="T18"/>
                <a:gd fmla="*/ 545 h 554" name="T19"/>
                <a:gd fmla="*/ 230 w 576" name="T20"/>
                <a:gd fmla="*/ 541 h 554" name="T21"/>
                <a:gd fmla="*/ 234 w 576" name="T22"/>
                <a:gd fmla="*/ 529 h 554" name="T23"/>
                <a:gd fmla="*/ 234 w 576" name="T24"/>
                <a:gd fmla="*/ 513 h 554" name="T25"/>
                <a:gd fmla="*/ 291 w 576" name="T26"/>
                <a:gd fmla="*/ 510 h 554" name="T27"/>
                <a:gd fmla="*/ 302 w 576" name="T28"/>
                <a:gd fmla="*/ 481 h 554" name="T29"/>
                <a:gd fmla="*/ 305 w 576" name="T30"/>
                <a:gd fmla="*/ 453 h 554" name="T31"/>
                <a:gd fmla="*/ 316 w 576" name="T32"/>
                <a:gd fmla="*/ 419 h 554" name="T33"/>
                <a:gd fmla="*/ 329 w 576" name="T34"/>
                <a:gd fmla="*/ 396 h 554" name="T35"/>
                <a:gd fmla="*/ 356 w 576" name="T36"/>
                <a:gd fmla="*/ 361 h 554" name="T37"/>
                <a:gd fmla="*/ 360 w 576" name="T38"/>
                <a:gd fmla="*/ 324 h 554" name="T39"/>
                <a:gd fmla="*/ 364 w 576" name="T40"/>
                <a:gd fmla="*/ 303 h 554" name="T41"/>
                <a:gd fmla="*/ 385 w 576" name="T42"/>
                <a:gd fmla="*/ 313 h 554" name="T43"/>
                <a:gd fmla="*/ 406 w 576" name="T44"/>
                <a:gd fmla="*/ 310 h 554" name="T45"/>
                <a:gd fmla="*/ 412 w 576" name="T46"/>
                <a:gd fmla="*/ 278 h 554" name="T47"/>
                <a:gd fmla="*/ 412 w 576" name="T48"/>
                <a:gd fmla="*/ 262 h 554" name="T49"/>
                <a:gd fmla="*/ 420 w 576" name="T50"/>
                <a:gd fmla="*/ 248 h 554" name="T51"/>
                <a:gd fmla="*/ 440 w 576" name="T52"/>
                <a:gd fmla="*/ 250 h 554" name="T53"/>
                <a:gd fmla="*/ 445 w 576" name="T54"/>
                <a:gd fmla="*/ 251 h 554" name="T55"/>
                <a:gd fmla="*/ 452 w 576" name="T56"/>
                <a:gd fmla="*/ 240 h 554" name="T57"/>
                <a:gd fmla="*/ 465 w 576" name="T58"/>
                <a:gd fmla="*/ 229 h 554" name="T59"/>
                <a:gd fmla="*/ 491 w 576" name="T60"/>
                <a:gd fmla="*/ 201 h 554" name="T61"/>
                <a:gd fmla="*/ 490 w 576" name="T62"/>
                <a:gd fmla="*/ 176 h 554" name="T63"/>
                <a:gd fmla="*/ 496 w 576" name="T64"/>
                <a:gd fmla="*/ 135 h 554" name="T65"/>
                <a:gd fmla="*/ 566 w 576" name="T66"/>
                <a:gd fmla="*/ 163 h 554" name="T67"/>
                <a:gd fmla="*/ 569 w 576" name="T68"/>
                <a:gd fmla="*/ 134 h 554" name="T69"/>
                <a:gd fmla="*/ 576 w 576" name="T70"/>
                <a:gd fmla="*/ 134 h 554" name="T71"/>
                <a:gd fmla="*/ 567 w 576" name="T72"/>
                <a:gd fmla="*/ 115 h 554" name="T73"/>
                <a:gd fmla="*/ 519 w 576" name="T74"/>
                <a:gd fmla="*/ 97 h 554" name="T75"/>
                <a:gd fmla="*/ 511 w 576" name="T76"/>
                <a:gd fmla="*/ 90 h 554" name="T77"/>
                <a:gd fmla="*/ 501 w 576" name="T78"/>
                <a:gd fmla="*/ 92 h 554" name="T79"/>
                <a:gd fmla="*/ 487 w 576" name="T80"/>
                <a:gd fmla="*/ 97 h 554" name="T81"/>
                <a:gd fmla="*/ 442 w 576" name="T82"/>
                <a:gd fmla="*/ 131 h 554" name="T83"/>
                <a:gd fmla="*/ 400 w 576" name="T84"/>
                <a:gd fmla="*/ 156 h 554" name="T85"/>
                <a:gd fmla="*/ 215 w 576" name="T86"/>
                <a:gd fmla="*/ 143 h 554" name="T87"/>
                <a:gd fmla="*/ 172 w 576" name="T88"/>
                <a:gd fmla="*/ 145 h 554" name="T89"/>
                <a:gd fmla="*/ 158 w 576" name="T90"/>
                <a:gd fmla="*/ 187 h 554" name="T91"/>
                <a:gd fmla="*/ 129 w 576" name="T92"/>
                <a:gd fmla="*/ 213 h 554" name="T93"/>
                <a:gd fmla="*/ 112 w 576" name="T94"/>
                <a:gd fmla="*/ 233 h 554" name="T95"/>
                <a:gd fmla="*/ 74 w 576" name="T96"/>
                <a:gd fmla="*/ 267 h 554" name="T97"/>
                <a:gd fmla="*/ 74 w 576" name="T98"/>
                <a:gd fmla="*/ 279 h 554" name="T99"/>
                <a:gd fmla="*/ 64 w 576" name="T100"/>
                <a:gd fmla="*/ 295 h 554" name="T101"/>
                <a:gd fmla="*/ 47 w 576" name="T102"/>
                <a:gd fmla="*/ 290 h 554" name="T103"/>
                <a:gd fmla="*/ 40 w 576" name="T104"/>
                <a:gd fmla="*/ 292 h 554" name="T105"/>
                <a:gd fmla="*/ 39 w 576" name="T106"/>
                <a:gd fmla="*/ 359 h 554" name="T107"/>
                <a:gd fmla="*/ 29 w 576" name="T108"/>
                <a:gd fmla="*/ 379 h 554" name="T109"/>
                <a:gd fmla="*/ 11 w 576" name="T110"/>
                <a:gd fmla="*/ 393 h 554" name="T111"/>
                <a:gd fmla="*/ 5 w 576" name="T112"/>
                <a:gd fmla="*/ 393 h 554" name="T113"/>
                <a:gd fmla="*/ 0 w 576" name="T114"/>
                <a:gd fmla="*/ 412 h 554" name="T115"/>
                <a:gd fmla="*/ 12 w 576" name="T116"/>
                <a:gd fmla="*/ 445 h 5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54" w="576">
                  <a:moveTo>
                    <a:pt x="12" y="445"/>
                  </a:moveTo>
                  <a:lnTo>
                    <a:pt x="12" y="445"/>
                  </a:lnTo>
                  <a:lnTo>
                    <a:pt x="19" y="460"/>
                  </a:lnTo>
                  <a:lnTo>
                    <a:pt x="21" y="463"/>
                  </a:lnTo>
                  <a:lnTo>
                    <a:pt x="21" y="463"/>
                  </a:lnTo>
                  <a:lnTo>
                    <a:pt x="24" y="468"/>
                  </a:lnTo>
                  <a:lnTo>
                    <a:pt x="28" y="474"/>
                  </a:lnTo>
                  <a:lnTo>
                    <a:pt x="36" y="480"/>
                  </a:lnTo>
                  <a:lnTo>
                    <a:pt x="52" y="491"/>
                  </a:lnTo>
                  <a:lnTo>
                    <a:pt x="59" y="496"/>
                  </a:lnTo>
                  <a:lnTo>
                    <a:pt x="59" y="496"/>
                  </a:lnTo>
                  <a:lnTo>
                    <a:pt x="70" y="502"/>
                  </a:lnTo>
                  <a:lnTo>
                    <a:pt x="78" y="508"/>
                  </a:lnTo>
                  <a:lnTo>
                    <a:pt x="91" y="512"/>
                  </a:lnTo>
                  <a:lnTo>
                    <a:pt x="91" y="512"/>
                  </a:lnTo>
                  <a:lnTo>
                    <a:pt x="98" y="515"/>
                  </a:lnTo>
                  <a:lnTo>
                    <a:pt x="102" y="519"/>
                  </a:lnTo>
                  <a:lnTo>
                    <a:pt x="105" y="523"/>
                  </a:lnTo>
                  <a:lnTo>
                    <a:pt x="106" y="533"/>
                  </a:lnTo>
                  <a:lnTo>
                    <a:pt x="106" y="534"/>
                  </a:lnTo>
                  <a:lnTo>
                    <a:pt x="106" y="534"/>
                  </a:lnTo>
                  <a:lnTo>
                    <a:pt x="106" y="534"/>
                  </a:lnTo>
                  <a:lnTo>
                    <a:pt x="106" y="538"/>
                  </a:lnTo>
                  <a:lnTo>
                    <a:pt x="106" y="538"/>
                  </a:lnTo>
                  <a:lnTo>
                    <a:pt x="108" y="540"/>
                  </a:lnTo>
                  <a:lnTo>
                    <a:pt x="110" y="543"/>
                  </a:lnTo>
                  <a:lnTo>
                    <a:pt x="115" y="545"/>
                  </a:lnTo>
                  <a:lnTo>
                    <a:pt x="120" y="550"/>
                  </a:lnTo>
                  <a:lnTo>
                    <a:pt x="120" y="550"/>
                  </a:lnTo>
                  <a:lnTo>
                    <a:pt x="130" y="552"/>
                  </a:lnTo>
                  <a:lnTo>
                    <a:pt x="138" y="554"/>
                  </a:lnTo>
                  <a:lnTo>
                    <a:pt x="148" y="554"/>
                  </a:lnTo>
                  <a:lnTo>
                    <a:pt x="157" y="552"/>
                  </a:lnTo>
                  <a:lnTo>
                    <a:pt x="171" y="550"/>
                  </a:lnTo>
                  <a:lnTo>
                    <a:pt x="179" y="547"/>
                  </a:lnTo>
                  <a:lnTo>
                    <a:pt x="179" y="547"/>
                  </a:lnTo>
                  <a:lnTo>
                    <a:pt x="183" y="545"/>
                  </a:lnTo>
                  <a:lnTo>
                    <a:pt x="189" y="545"/>
                  </a:lnTo>
                  <a:lnTo>
                    <a:pt x="200" y="545"/>
                  </a:lnTo>
                  <a:lnTo>
                    <a:pt x="200" y="545"/>
                  </a:lnTo>
                  <a:lnTo>
                    <a:pt x="210" y="547"/>
                  </a:lnTo>
                  <a:lnTo>
                    <a:pt x="220" y="547"/>
                  </a:lnTo>
                  <a:lnTo>
                    <a:pt x="227" y="544"/>
                  </a:lnTo>
                  <a:lnTo>
                    <a:pt x="230" y="541"/>
                  </a:lnTo>
                  <a:lnTo>
                    <a:pt x="232" y="538"/>
                  </a:lnTo>
                  <a:lnTo>
                    <a:pt x="232" y="538"/>
                  </a:lnTo>
                  <a:lnTo>
                    <a:pt x="234" y="533"/>
                  </a:lnTo>
                  <a:lnTo>
                    <a:pt x="234" y="529"/>
                  </a:lnTo>
                  <a:lnTo>
                    <a:pt x="234" y="520"/>
                  </a:lnTo>
                  <a:lnTo>
                    <a:pt x="234" y="520"/>
                  </a:lnTo>
                  <a:lnTo>
                    <a:pt x="232" y="516"/>
                  </a:lnTo>
                  <a:lnTo>
                    <a:pt x="234" y="513"/>
                  </a:lnTo>
                  <a:lnTo>
                    <a:pt x="234" y="513"/>
                  </a:lnTo>
                  <a:lnTo>
                    <a:pt x="238" y="510"/>
                  </a:lnTo>
                  <a:lnTo>
                    <a:pt x="244" y="510"/>
                  </a:lnTo>
                  <a:lnTo>
                    <a:pt x="291" y="510"/>
                  </a:lnTo>
                  <a:lnTo>
                    <a:pt x="291" y="510"/>
                  </a:lnTo>
                  <a:lnTo>
                    <a:pt x="294" y="505"/>
                  </a:lnTo>
                  <a:lnTo>
                    <a:pt x="298" y="495"/>
                  </a:lnTo>
                  <a:lnTo>
                    <a:pt x="302" y="481"/>
                  </a:lnTo>
                  <a:lnTo>
                    <a:pt x="304" y="474"/>
                  </a:lnTo>
                  <a:lnTo>
                    <a:pt x="304" y="466"/>
                  </a:lnTo>
                  <a:lnTo>
                    <a:pt x="304" y="466"/>
                  </a:lnTo>
                  <a:lnTo>
                    <a:pt x="305" y="453"/>
                  </a:lnTo>
                  <a:lnTo>
                    <a:pt x="308" y="442"/>
                  </a:lnTo>
                  <a:lnTo>
                    <a:pt x="312" y="431"/>
                  </a:lnTo>
                  <a:lnTo>
                    <a:pt x="316" y="419"/>
                  </a:lnTo>
                  <a:lnTo>
                    <a:pt x="316" y="419"/>
                  </a:lnTo>
                  <a:lnTo>
                    <a:pt x="322" y="410"/>
                  </a:lnTo>
                  <a:lnTo>
                    <a:pt x="322" y="410"/>
                  </a:lnTo>
                  <a:lnTo>
                    <a:pt x="325" y="403"/>
                  </a:lnTo>
                  <a:lnTo>
                    <a:pt x="329" y="396"/>
                  </a:lnTo>
                  <a:lnTo>
                    <a:pt x="340" y="382"/>
                  </a:lnTo>
                  <a:lnTo>
                    <a:pt x="340" y="382"/>
                  </a:lnTo>
                  <a:lnTo>
                    <a:pt x="353" y="366"/>
                  </a:lnTo>
                  <a:lnTo>
                    <a:pt x="356" y="361"/>
                  </a:lnTo>
                  <a:lnTo>
                    <a:pt x="357" y="354"/>
                  </a:lnTo>
                  <a:lnTo>
                    <a:pt x="357" y="354"/>
                  </a:lnTo>
                  <a:lnTo>
                    <a:pt x="358" y="340"/>
                  </a:lnTo>
                  <a:lnTo>
                    <a:pt x="360" y="324"/>
                  </a:lnTo>
                  <a:lnTo>
                    <a:pt x="364" y="303"/>
                  </a:lnTo>
                  <a:lnTo>
                    <a:pt x="364" y="302"/>
                  </a:lnTo>
                  <a:lnTo>
                    <a:pt x="364" y="303"/>
                  </a:lnTo>
                  <a:lnTo>
                    <a:pt x="364" y="303"/>
                  </a:lnTo>
                  <a:lnTo>
                    <a:pt x="365" y="304"/>
                  </a:lnTo>
                  <a:lnTo>
                    <a:pt x="370" y="309"/>
                  </a:lnTo>
                  <a:lnTo>
                    <a:pt x="378" y="313"/>
                  </a:lnTo>
                  <a:lnTo>
                    <a:pt x="385" y="313"/>
                  </a:lnTo>
                  <a:lnTo>
                    <a:pt x="392" y="314"/>
                  </a:lnTo>
                  <a:lnTo>
                    <a:pt x="392" y="314"/>
                  </a:lnTo>
                  <a:lnTo>
                    <a:pt x="400" y="313"/>
                  </a:lnTo>
                  <a:lnTo>
                    <a:pt x="406" y="310"/>
                  </a:lnTo>
                  <a:lnTo>
                    <a:pt x="406" y="310"/>
                  </a:lnTo>
                  <a:lnTo>
                    <a:pt x="409" y="304"/>
                  </a:lnTo>
                  <a:lnTo>
                    <a:pt x="410" y="296"/>
                  </a:lnTo>
                  <a:lnTo>
                    <a:pt x="412" y="278"/>
                  </a:lnTo>
                  <a:lnTo>
                    <a:pt x="412" y="278"/>
                  </a:lnTo>
                  <a:lnTo>
                    <a:pt x="410" y="269"/>
                  </a:lnTo>
                  <a:lnTo>
                    <a:pt x="410" y="269"/>
                  </a:lnTo>
                  <a:lnTo>
                    <a:pt x="412" y="262"/>
                  </a:lnTo>
                  <a:lnTo>
                    <a:pt x="413" y="257"/>
                  </a:lnTo>
                  <a:lnTo>
                    <a:pt x="416" y="253"/>
                  </a:lnTo>
                  <a:lnTo>
                    <a:pt x="420" y="248"/>
                  </a:lnTo>
                  <a:lnTo>
                    <a:pt x="420" y="248"/>
                  </a:lnTo>
                  <a:lnTo>
                    <a:pt x="424" y="247"/>
                  </a:lnTo>
                  <a:lnTo>
                    <a:pt x="428" y="247"/>
                  </a:lnTo>
                  <a:lnTo>
                    <a:pt x="434" y="247"/>
                  </a:lnTo>
                  <a:lnTo>
                    <a:pt x="440" y="250"/>
                  </a:lnTo>
                  <a:lnTo>
                    <a:pt x="440" y="250"/>
                  </a:lnTo>
                  <a:lnTo>
                    <a:pt x="444" y="251"/>
                  </a:lnTo>
                  <a:lnTo>
                    <a:pt x="445" y="251"/>
                  </a:lnTo>
                  <a:lnTo>
                    <a:pt x="445" y="251"/>
                  </a:lnTo>
                  <a:lnTo>
                    <a:pt x="448" y="248"/>
                  </a:lnTo>
                  <a:lnTo>
                    <a:pt x="449" y="246"/>
                  </a:lnTo>
                  <a:lnTo>
                    <a:pt x="449" y="246"/>
                  </a:lnTo>
                  <a:lnTo>
                    <a:pt x="452" y="240"/>
                  </a:lnTo>
                  <a:lnTo>
                    <a:pt x="456" y="236"/>
                  </a:lnTo>
                  <a:lnTo>
                    <a:pt x="456" y="236"/>
                  </a:lnTo>
                  <a:lnTo>
                    <a:pt x="465" y="229"/>
                  </a:lnTo>
                  <a:lnTo>
                    <a:pt x="465" y="229"/>
                  </a:lnTo>
                  <a:lnTo>
                    <a:pt x="475" y="222"/>
                  </a:lnTo>
                  <a:lnTo>
                    <a:pt x="484" y="212"/>
                  </a:lnTo>
                  <a:lnTo>
                    <a:pt x="489" y="206"/>
                  </a:lnTo>
                  <a:lnTo>
                    <a:pt x="491" y="201"/>
                  </a:lnTo>
                  <a:lnTo>
                    <a:pt x="493" y="194"/>
                  </a:lnTo>
                  <a:lnTo>
                    <a:pt x="493" y="185"/>
                  </a:lnTo>
                  <a:lnTo>
                    <a:pt x="493" y="185"/>
                  </a:lnTo>
                  <a:lnTo>
                    <a:pt x="490" y="176"/>
                  </a:lnTo>
                  <a:lnTo>
                    <a:pt x="490" y="166"/>
                  </a:lnTo>
                  <a:lnTo>
                    <a:pt x="491" y="150"/>
                  </a:lnTo>
                  <a:lnTo>
                    <a:pt x="494" y="139"/>
                  </a:lnTo>
                  <a:lnTo>
                    <a:pt x="496" y="135"/>
                  </a:lnTo>
                  <a:lnTo>
                    <a:pt x="496" y="135"/>
                  </a:lnTo>
                  <a:lnTo>
                    <a:pt x="567" y="170"/>
                  </a:lnTo>
                  <a:lnTo>
                    <a:pt x="567" y="170"/>
                  </a:lnTo>
                  <a:lnTo>
                    <a:pt x="566" y="163"/>
                  </a:lnTo>
                  <a:lnTo>
                    <a:pt x="564" y="152"/>
                  </a:lnTo>
                  <a:lnTo>
                    <a:pt x="564" y="141"/>
                  </a:lnTo>
                  <a:lnTo>
                    <a:pt x="566" y="136"/>
                  </a:lnTo>
                  <a:lnTo>
                    <a:pt x="569" y="134"/>
                  </a:lnTo>
                  <a:lnTo>
                    <a:pt x="569" y="134"/>
                  </a:lnTo>
                  <a:lnTo>
                    <a:pt x="571" y="132"/>
                  </a:lnTo>
                  <a:lnTo>
                    <a:pt x="576" y="134"/>
                  </a:lnTo>
                  <a:lnTo>
                    <a:pt x="576" y="134"/>
                  </a:lnTo>
                  <a:lnTo>
                    <a:pt x="574" y="125"/>
                  </a:lnTo>
                  <a:lnTo>
                    <a:pt x="571" y="120"/>
                  </a:lnTo>
                  <a:lnTo>
                    <a:pt x="571" y="120"/>
                  </a:lnTo>
                  <a:lnTo>
                    <a:pt x="567" y="115"/>
                  </a:lnTo>
                  <a:lnTo>
                    <a:pt x="560" y="113"/>
                  </a:lnTo>
                  <a:lnTo>
                    <a:pt x="542" y="106"/>
                  </a:lnTo>
                  <a:lnTo>
                    <a:pt x="542" y="106"/>
                  </a:lnTo>
                  <a:lnTo>
                    <a:pt x="519" y="97"/>
                  </a:lnTo>
                  <a:lnTo>
                    <a:pt x="514" y="94"/>
                  </a:lnTo>
                  <a:lnTo>
                    <a:pt x="512" y="92"/>
                  </a:lnTo>
                  <a:lnTo>
                    <a:pt x="511" y="90"/>
                  </a:lnTo>
                  <a:lnTo>
                    <a:pt x="511" y="90"/>
                  </a:lnTo>
                  <a:lnTo>
                    <a:pt x="511" y="89"/>
                  </a:lnTo>
                  <a:lnTo>
                    <a:pt x="503" y="90"/>
                  </a:lnTo>
                  <a:lnTo>
                    <a:pt x="503" y="90"/>
                  </a:lnTo>
                  <a:lnTo>
                    <a:pt x="501" y="92"/>
                  </a:lnTo>
                  <a:lnTo>
                    <a:pt x="501" y="92"/>
                  </a:lnTo>
                  <a:lnTo>
                    <a:pt x="497" y="96"/>
                  </a:lnTo>
                  <a:lnTo>
                    <a:pt x="493" y="97"/>
                  </a:lnTo>
                  <a:lnTo>
                    <a:pt x="487" y="97"/>
                  </a:lnTo>
                  <a:lnTo>
                    <a:pt x="484" y="97"/>
                  </a:lnTo>
                  <a:lnTo>
                    <a:pt x="470" y="125"/>
                  </a:lnTo>
                  <a:lnTo>
                    <a:pt x="470" y="125"/>
                  </a:lnTo>
                  <a:lnTo>
                    <a:pt x="442" y="131"/>
                  </a:lnTo>
                  <a:lnTo>
                    <a:pt x="442" y="131"/>
                  </a:lnTo>
                  <a:lnTo>
                    <a:pt x="428" y="120"/>
                  </a:lnTo>
                  <a:lnTo>
                    <a:pt x="412" y="150"/>
                  </a:lnTo>
                  <a:lnTo>
                    <a:pt x="400" y="156"/>
                  </a:lnTo>
                  <a:lnTo>
                    <a:pt x="358" y="213"/>
                  </a:lnTo>
                  <a:lnTo>
                    <a:pt x="350" y="120"/>
                  </a:lnTo>
                  <a:lnTo>
                    <a:pt x="215" y="145"/>
                  </a:lnTo>
                  <a:lnTo>
                    <a:pt x="215" y="143"/>
                  </a:lnTo>
                  <a:lnTo>
                    <a:pt x="196" y="0"/>
                  </a:lnTo>
                  <a:lnTo>
                    <a:pt x="196" y="0"/>
                  </a:lnTo>
                  <a:lnTo>
                    <a:pt x="180" y="92"/>
                  </a:lnTo>
                  <a:lnTo>
                    <a:pt x="172" y="145"/>
                  </a:lnTo>
                  <a:lnTo>
                    <a:pt x="165" y="174"/>
                  </a:lnTo>
                  <a:lnTo>
                    <a:pt x="165" y="174"/>
                  </a:lnTo>
                  <a:lnTo>
                    <a:pt x="162" y="181"/>
                  </a:lnTo>
                  <a:lnTo>
                    <a:pt x="158" y="187"/>
                  </a:lnTo>
                  <a:lnTo>
                    <a:pt x="145" y="198"/>
                  </a:lnTo>
                  <a:lnTo>
                    <a:pt x="145" y="198"/>
                  </a:lnTo>
                  <a:lnTo>
                    <a:pt x="134" y="208"/>
                  </a:lnTo>
                  <a:lnTo>
                    <a:pt x="129" y="213"/>
                  </a:lnTo>
                  <a:lnTo>
                    <a:pt x="123" y="220"/>
                  </a:lnTo>
                  <a:lnTo>
                    <a:pt x="123" y="220"/>
                  </a:lnTo>
                  <a:lnTo>
                    <a:pt x="119" y="226"/>
                  </a:lnTo>
                  <a:lnTo>
                    <a:pt x="112" y="233"/>
                  </a:lnTo>
                  <a:lnTo>
                    <a:pt x="96" y="246"/>
                  </a:lnTo>
                  <a:lnTo>
                    <a:pt x="96" y="246"/>
                  </a:lnTo>
                  <a:lnTo>
                    <a:pt x="80" y="261"/>
                  </a:lnTo>
                  <a:lnTo>
                    <a:pt x="74" y="267"/>
                  </a:lnTo>
                  <a:lnTo>
                    <a:pt x="74" y="269"/>
                  </a:lnTo>
                  <a:lnTo>
                    <a:pt x="73" y="272"/>
                  </a:lnTo>
                  <a:lnTo>
                    <a:pt x="73" y="272"/>
                  </a:lnTo>
                  <a:lnTo>
                    <a:pt x="74" y="279"/>
                  </a:lnTo>
                  <a:lnTo>
                    <a:pt x="71" y="285"/>
                  </a:lnTo>
                  <a:lnTo>
                    <a:pt x="68" y="290"/>
                  </a:lnTo>
                  <a:lnTo>
                    <a:pt x="64" y="295"/>
                  </a:lnTo>
                  <a:lnTo>
                    <a:pt x="64" y="295"/>
                  </a:lnTo>
                  <a:lnTo>
                    <a:pt x="60" y="297"/>
                  </a:lnTo>
                  <a:lnTo>
                    <a:pt x="56" y="296"/>
                  </a:lnTo>
                  <a:lnTo>
                    <a:pt x="56" y="296"/>
                  </a:lnTo>
                  <a:lnTo>
                    <a:pt x="47" y="290"/>
                  </a:lnTo>
                  <a:lnTo>
                    <a:pt x="45" y="289"/>
                  </a:lnTo>
                  <a:lnTo>
                    <a:pt x="42" y="289"/>
                  </a:lnTo>
                  <a:lnTo>
                    <a:pt x="42" y="289"/>
                  </a:lnTo>
                  <a:lnTo>
                    <a:pt x="40" y="292"/>
                  </a:lnTo>
                  <a:lnTo>
                    <a:pt x="39" y="295"/>
                  </a:lnTo>
                  <a:lnTo>
                    <a:pt x="39" y="345"/>
                  </a:lnTo>
                  <a:lnTo>
                    <a:pt x="39" y="345"/>
                  </a:lnTo>
                  <a:lnTo>
                    <a:pt x="39" y="359"/>
                  </a:lnTo>
                  <a:lnTo>
                    <a:pt x="39" y="368"/>
                  </a:lnTo>
                  <a:lnTo>
                    <a:pt x="36" y="373"/>
                  </a:lnTo>
                  <a:lnTo>
                    <a:pt x="29" y="379"/>
                  </a:lnTo>
                  <a:lnTo>
                    <a:pt x="29" y="379"/>
                  </a:lnTo>
                  <a:lnTo>
                    <a:pt x="22" y="386"/>
                  </a:lnTo>
                  <a:lnTo>
                    <a:pt x="22" y="386"/>
                  </a:lnTo>
                  <a:lnTo>
                    <a:pt x="15" y="391"/>
                  </a:lnTo>
                  <a:lnTo>
                    <a:pt x="11" y="393"/>
                  </a:lnTo>
                  <a:lnTo>
                    <a:pt x="7" y="393"/>
                  </a:lnTo>
                  <a:lnTo>
                    <a:pt x="7" y="393"/>
                  </a:lnTo>
                  <a:lnTo>
                    <a:pt x="5" y="393"/>
                  </a:lnTo>
                  <a:lnTo>
                    <a:pt x="5" y="393"/>
                  </a:lnTo>
                  <a:lnTo>
                    <a:pt x="1" y="391"/>
                  </a:lnTo>
                  <a:lnTo>
                    <a:pt x="1" y="391"/>
                  </a:lnTo>
                  <a:lnTo>
                    <a:pt x="1" y="403"/>
                  </a:lnTo>
                  <a:lnTo>
                    <a:pt x="0" y="412"/>
                  </a:lnTo>
                  <a:lnTo>
                    <a:pt x="0" y="412"/>
                  </a:lnTo>
                  <a:lnTo>
                    <a:pt x="1" y="421"/>
                  </a:lnTo>
                  <a:lnTo>
                    <a:pt x="3" y="428"/>
                  </a:lnTo>
                  <a:lnTo>
                    <a:pt x="12" y="445"/>
                  </a:lnTo>
                  <a:lnTo>
                    <a:pt x="12" y="445"/>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4" name="Freeform 66"/>
            <p:cNvSpPr/>
            <p:nvPr/>
          </p:nvSpPr>
          <p:spPr bwMode="auto">
            <a:xfrm>
              <a:off x="8798602" y="4217479"/>
              <a:ext cx="488336" cy="247813"/>
            </a:xfrm>
            <a:custGeom>
              <a:gdLst>
                <a:gd fmla="*/ 147 w 939" name="T0"/>
                <a:gd fmla="*/ 259 h 477" name="T1"/>
                <a:gd fmla="*/ 149 w 939" name="T2"/>
                <a:gd fmla="*/ 292 h 477" name="T3"/>
                <a:gd fmla="*/ 152 w 939" name="T4"/>
                <a:gd fmla="*/ 335 h 477" name="T5"/>
                <a:gd fmla="*/ 133 w 939" name="T6"/>
                <a:gd fmla="*/ 332 h 477" name="T7"/>
                <a:gd fmla="*/ 108 w 939" name="T8"/>
                <a:gd fmla="*/ 335 h 477" name="T9"/>
                <a:gd fmla="*/ 108 w 939" name="T10"/>
                <a:gd fmla="*/ 356 h 477" name="T11"/>
                <a:gd fmla="*/ 95 w 939" name="T12"/>
                <a:gd fmla="*/ 374 h 477" name="T13"/>
                <a:gd fmla="*/ 69 w 939" name="T14"/>
                <a:gd fmla="*/ 370 h 477" name="T15"/>
                <a:gd fmla="*/ 46 w 939" name="T16"/>
                <a:gd fmla="*/ 365 h 477" name="T17"/>
                <a:gd fmla="*/ 21 w 939" name="T18"/>
                <a:gd fmla="*/ 397 h 477" name="T19"/>
                <a:gd fmla="*/ 38 w 939" name="T20"/>
                <a:gd fmla="*/ 416 h 477" name="T21"/>
                <a:gd fmla="*/ 32 w 939" name="T22"/>
                <a:gd fmla="*/ 451 h 477" name="T23"/>
                <a:gd fmla="*/ 0 w 939" name="T24"/>
                <a:gd fmla="*/ 477 h 477" name="T25"/>
                <a:gd fmla="*/ 444 w 939" name="T26"/>
                <a:gd fmla="*/ 423 h 477" name="T27"/>
                <a:gd fmla="*/ 765 w 939" name="T28"/>
                <a:gd fmla="*/ 377 h 477" name="T29"/>
                <a:gd fmla="*/ 828 w 939" name="T30"/>
                <a:gd fmla="*/ 330 h 477" name="T31"/>
                <a:gd fmla="*/ 915 w 939" name="T32"/>
                <a:gd fmla="*/ 243 h 477" name="T33"/>
                <a:gd fmla="*/ 932 w 939" name="T34"/>
                <a:gd fmla="*/ 209 h 477" name="T35"/>
                <a:gd fmla="*/ 893 w 939" name="T36"/>
                <a:gd fmla="*/ 191 h 477" name="T37"/>
                <a:gd fmla="*/ 856 w 939" name="T38"/>
                <a:gd fmla="*/ 163 h 477" name="T39"/>
                <a:gd fmla="*/ 845 w 939" name="T40"/>
                <a:gd fmla="*/ 139 h 477" name="T41"/>
                <a:gd fmla="*/ 834 w 939" name="T42"/>
                <a:gd fmla="*/ 105 h 477" name="T43"/>
                <a:gd fmla="*/ 825 w 939" name="T44"/>
                <a:gd fmla="*/ 79 h 477" name="T45"/>
                <a:gd fmla="*/ 828 w 939" name="T46"/>
                <a:gd fmla="*/ 79 h 477" name="T47"/>
                <a:gd fmla="*/ 824 w 939" name="T48"/>
                <a:gd fmla="*/ 63 h 477" name="T49"/>
                <a:gd fmla="*/ 797 w 939" name="T50"/>
                <a:gd fmla="*/ 44 h 477" name="T51"/>
                <a:gd fmla="*/ 785 w 939" name="T52"/>
                <a:gd fmla="*/ 33 h 477" name="T53"/>
                <a:gd fmla="*/ 771 w 939" name="T54"/>
                <a:gd fmla="*/ 40 h 477" name="T55"/>
                <a:gd fmla="*/ 760 w 939" name="T56"/>
                <a:gd fmla="*/ 51 h 477" name="T57"/>
                <a:gd fmla="*/ 706 w 939" name="T58"/>
                <a:gd fmla="*/ 45 h 477" name="T59"/>
                <a:gd fmla="*/ 684 w 939" name="T60"/>
                <a:gd fmla="*/ 52 h 477" name="T61"/>
                <a:gd fmla="*/ 682 w 939" name="T62"/>
                <a:gd fmla="*/ 54 h 477" name="T63"/>
                <a:gd fmla="*/ 675 w 939" name="T64"/>
                <a:gd fmla="*/ 48 h 477" name="T65"/>
                <a:gd fmla="*/ 635 w 939" name="T66"/>
                <a:gd fmla="*/ 42 h 477" name="T67"/>
                <a:gd fmla="*/ 612 w 939" name="T68"/>
                <a:gd fmla="*/ 33 h 477" name="T69"/>
                <a:gd fmla="*/ 589 w 939" name="T70"/>
                <a:gd fmla="*/ 16 h 477" name="T71"/>
                <a:gd fmla="*/ 569 w 939" name="T72"/>
                <a:gd fmla="*/ 0 h 477" name="T73"/>
                <a:gd fmla="*/ 554 w 939" name="T74"/>
                <a:gd fmla="*/ 7 h 477" name="T75"/>
                <a:gd fmla="*/ 542 w 939" name="T76"/>
                <a:gd fmla="*/ 37 h 477" name="T77"/>
                <a:gd fmla="*/ 528 w 939" name="T78"/>
                <a:gd fmla="*/ 69 h 477" name="T79"/>
                <a:gd fmla="*/ 495 w 939" name="T80"/>
                <a:gd fmla="*/ 76 h 477" name="T81"/>
                <a:gd fmla="*/ 468 w 939" name="T82"/>
                <a:gd fmla="*/ 66 h 477" name="T83"/>
                <a:gd fmla="*/ 471 w 939" name="T84"/>
                <a:gd fmla="*/ 79 h 477" name="T85"/>
                <a:gd fmla="*/ 484 w 939" name="T86"/>
                <a:gd fmla="*/ 108 h 477" name="T87"/>
                <a:gd fmla="*/ 474 w 939" name="T88"/>
                <a:gd fmla="*/ 124 h 477" name="T89"/>
                <a:gd fmla="*/ 425 w 939" name="T90"/>
                <a:gd fmla="*/ 143 h 477" name="T91"/>
                <a:gd fmla="*/ 419 w 939" name="T92"/>
                <a:gd fmla="*/ 161 h 477" name="T93"/>
                <a:gd fmla="*/ 405 w 939" name="T94"/>
                <a:gd fmla="*/ 196 h 477" name="T95"/>
                <a:gd fmla="*/ 399 w 939" name="T96"/>
                <a:gd fmla="*/ 205 h 477" name="T97"/>
                <a:gd fmla="*/ 374 w 939" name="T98"/>
                <a:gd fmla="*/ 189 h 477" name="T99"/>
                <a:gd fmla="*/ 359 w 939" name="T100"/>
                <a:gd fmla="*/ 181 h 477" name="T101"/>
                <a:gd fmla="*/ 348 w 939" name="T102"/>
                <a:gd fmla="*/ 209 h 477" name="T103"/>
                <a:gd fmla="*/ 328 w 939" name="T104"/>
                <a:gd fmla="*/ 226 h 477" name="T105"/>
                <a:gd fmla="*/ 287 w 939" name="T106"/>
                <a:gd fmla="*/ 227 h 477" name="T107"/>
                <a:gd fmla="*/ 276 w 939" name="T108"/>
                <a:gd fmla="*/ 244 h 477" name="T109"/>
                <a:gd fmla="*/ 265 w 939" name="T110"/>
                <a:gd fmla="*/ 241 h 477" name="T111"/>
                <a:gd fmla="*/ 217 w 939" name="T112"/>
                <a:gd fmla="*/ 233 h 477" name="T113"/>
                <a:gd fmla="*/ 181 w 939" name="T114"/>
                <a:gd fmla="*/ 241 h 477" name="T115"/>
                <a:gd fmla="*/ 164 w 939" name="T116"/>
                <a:gd fmla="*/ 252 h 47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77" w="939">
                  <a:moveTo>
                    <a:pt x="161" y="248"/>
                  </a:moveTo>
                  <a:lnTo>
                    <a:pt x="161" y="248"/>
                  </a:lnTo>
                  <a:lnTo>
                    <a:pt x="153" y="254"/>
                  </a:lnTo>
                  <a:lnTo>
                    <a:pt x="150" y="257"/>
                  </a:lnTo>
                  <a:lnTo>
                    <a:pt x="147" y="259"/>
                  </a:lnTo>
                  <a:lnTo>
                    <a:pt x="147" y="259"/>
                  </a:lnTo>
                  <a:lnTo>
                    <a:pt x="146" y="268"/>
                  </a:lnTo>
                  <a:lnTo>
                    <a:pt x="146" y="275"/>
                  </a:lnTo>
                  <a:lnTo>
                    <a:pt x="149" y="292"/>
                  </a:lnTo>
                  <a:lnTo>
                    <a:pt x="149" y="292"/>
                  </a:lnTo>
                  <a:lnTo>
                    <a:pt x="153" y="318"/>
                  </a:lnTo>
                  <a:lnTo>
                    <a:pt x="153" y="318"/>
                  </a:lnTo>
                  <a:lnTo>
                    <a:pt x="154" y="330"/>
                  </a:lnTo>
                  <a:lnTo>
                    <a:pt x="153" y="332"/>
                  </a:lnTo>
                  <a:lnTo>
                    <a:pt x="152" y="335"/>
                  </a:lnTo>
                  <a:lnTo>
                    <a:pt x="152" y="335"/>
                  </a:lnTo>
                  <a:lnTo>
                    <a:pt x="147" y="337"/>
                  </a:lnTo>
                  <a:lnTo>
                    <a:pt x="143" y="335"/>
                  </a:lnTo>
                  <a:lnTo>
                    <a:pt x="133" y="332"/>
                  </a:lnTo>
                  <a:lnTo>
                    <a:pt x="133" y="332"/>
                  </a:lnTo>
                  <a:lnTo>
                    <a:pt x="122" y="328"/>
                  </a:lnTo>
                  <a:lnTo>
                    <a:pt x="116" y="328"/>
                  </a:lnTo>
                  <a:lnTo>
                    <a:pt x="111" y="331"/>
                  </a:lnTo>
                  <a:lnTo>
                    <a:pt x="111" y="331"/>
                  </a:lnTo>
                  <a:lnTo>
                    <a:pt x="108" y="335"/>
                  </a:lnTo>
                  <a:lnTo>
                    <a:pt x="107" y="339"/>
                  </a:lnTo>
                  <a:lnTo>
                    <a:pt x="107" y="345"/>
                  </a:lnTo>
                  <a:lnTo>
                    <a:pt x="107" y="349"/>
                  </a:lnTo>
                  <a:lnTo>
                    <a:pt x="107" y="349"/>
                  </a:lnTo>
                  <a:lnTo>
                    <a:pt x="108" y="356"/>
                  </a:lnTo>
                  <a:lnTo>
                    <a:pt x="107" y="362"/>
                  </a:lnTo>
                  <a:lnTo>
                    <a:pt x="105" y="367"/>
                  </a:lnTo>
                  <a:lnTo>
                    <a:pt x="100" y="373"/>
                  </a:lnTo>
                  <a:lnTo>
                    <a:pt x="100" y="373"/>
                  </a:lnTo>
                  <a:lnTo>
                    <a:pt x="95" y="374"/>
                  </a:lnTo>
                  <a:lnTo>
                    <a:pt x="93" y="376"/>
                  </a:lnTo>
                  <a:lnTo>
                    <a:pt x="84" y="376"/>
                  </a:lnTo>
                  <a:lnTo>
                    <a:pt x="76" y="373"/>
                  </a:lnTo>
                  <a:lnTo>
                    <a:pt x="69" y="370"/>
                  </a:lnTo>
                  <a:lnTo>
                    <a:pt x="69" y="370"/>
                  </a:lnTo>
                  <a:lnTo>
                    <a:pt x="59" y="366"/>
                  </a:lnTo>
                  <a:lnTo>
                    <a:pt x="53" y="365"/>
                  </a:lnTo>
                  <a:lnTo>
                    <a:pt x="49" y="365"/>
                  </a:lnTo>
                  <a:lnTo>
                    <a:pt x="49" y="365"/>
                  </a:lnTo>
                  <a:lnTo>
                    <a:pt x="46" y="365"/>
                  </a:lnTo>
                  <a:lnTo>
                    <a:pt x="44" y="366"/>
                  </a:lnTo>
                  <a:lnTo>
                    <a:pt x="37" y="373"/>
                  </a:lnTo>
                  <a:lnTo>
                    <a:pt x="30" y="383"/>
                  </a:lnTo>
                  <a:lnTo>
                    <a:pt x="21" y="397"/>
                  </a:lnTo>
                  <a:lnTo>
                    <a:pt x="21" y="397"/>
                  </a:lnTo>
                  <a:lnTo>
                    <a:pt x="27" y="400"/>
                  </a:lnTo>
                  <a:lnTo>
                    <a:pt x="30" y="402"/>
                  </a:lnTo>
                  <a:lnTo>
                    <a:pt x="30" y="402"/>
                  </a:lnTo>
                  <a:lnTo>
                    <a:pt x="35" y="409"/>
                  </a:lnTo>
                  <a:lnTo>
                    <a:pt x="38" y="416"/>
                  </a:lnTo>
                  <a:lnTo>
                    <a:pt x="39" y="423"/>
                  </a:lnTo>
                  <a:lnTo>
                    <a:pt x="41" y="430"/>
                  </a:lnTo>
                  <a:lnTo>
                    <a:pt x="41" y="437"/>
                  </a:lnTo>
                  <a:lnTo>
                    <a:pt x="38" y="444"/>
                  </a:lnTo>
                  <a:lnTo>
                    <a:pt x="32" y="451"/>
                  </a:lnTo>
                  <a:lnTo>
                    <a:pt x="32" y="451"/>
                  </a:lnTo>
                  <a:lnTo>
                    <a:pt x="21" y="460"/>
                  </a:lnTo>
                  <a:lnTo>
                    <a:pt x="21" y="460"/>
                  </a:lnTo>
                  <a:lnTo>
                    <a:pt x="10" y="468"/>
                  </a:lnTo>
                  <a:lnTo>
                    <a:pt x="0" y="477"/>
                  </a:lnTo>
                  <a:lnTo>
                    <a:pt x="177" y="472"/>
                  </a:lnTo>
                  <a:lnTo>
                    <a:pt x="177" y="447"/>
                  </a:lnTo>
                  <a:lnTo>
                    <a:pt x="178" y="447"/>
                  </a:lnTo>
                  <a:lnTo>
                    <a:pt x="178" y="447"/>
                  </a:lnTo>
                  <a:lnTo>
                    <a:pt x="444" y="423"/>
                  </a:lnTo>
                  <a:lnTo>
                    <a:pt x="590" y="409"/>
                  </a:lnTo>
                  <a:lnTo>
                    <a:pt x="729" y="394"/>
                  </a:lnTo>
                  <a:lnTo>
                    <a:pt x="729" y="394"/>
                  </a:lnTo>
                  <a:lnTo>
                    <a:pt x="744" y="388"/>
                  </a:lnTo>
                  <a:lnTo>
                    <a:pt x="765" y="377"/>
                  </a:lnTo>
                  <a:lnTo>
                    <a:pt x="788" y="365"/>
                  </a:lnTo>
                  <a:lnTo>
                    <a:pt x="799" y="356"/>
                  </a:lnTo>
                  <a:lnTo>
                    <a:pt x="809" y="349"/>
                  </a:lnTo>
                  <a:lnTo>
                    <a:pt x="809" y="349"/>
                  </a:lnTo>
                  <a:lnTo>
                    <a:pt x="828" y="330"/>
                  </a:lnTo>
                  <a:lnTo>
                    <a:pt x="852" y="304"/>
                  </a:lnTo>
                  <a:lnTo>
                    <a:pt x="852" y="304"/>
                  </a:lnTo>
                  <a:lnTo>
                    <a:pt x="886" y="268"/>
                  </a:lnTo>
                  <a:lnTo>
                    <a:pt x="902" y="252"/>
                  </a:lnTo>
                  <a:lnTo>
                    <a:pt x="915" y="243"/>
                  </a:lnTo>
                  <a:lnTo>
                    <a:pt x="939" y="226"/>
                  </a:lnTo>
                  <a:lnTo>
                    <a:pt x="939" y="226"/>
                  </a:lnTo>
                  <a:lnTo>
                    <a:pt x="937" y="217"/>
                  </a:lnTo>
                  <a:lnTo>
                    <a:pt x="936" y="212"/>
                  </a:lnTo>
                  <a:lnTo>
                    <a:pt x="932" y="209"/>
                  </a:lnTo>
                  <a:lnTo>
                    <a:pt x="925" y="206"/>
                  </a:lnTo>
                  <a:lnTo>
                    <a:pt x="925" y="206"/>
                  </a:lnTo>
                  <a:lnTo>
                    <a:pt x="911" y="202"/>
                  </a:lnTo>
                  <a:lnTo>
                    <a:pt x="902" y="196"/>
                  </a:lnTo>
                  <a:lnTo>
                    <a:pt x="893" y="191"/>
                  </a:lnTo>
                  <a:lnTo>
                    <a:pt x="884" y="185"/>
                  </a:lnTo>
                  <a:lnTo>
                    <a:pt x="884" y="185"/>
                  </a:lnTo>
                  <a:lnTo>
                    <a:pt x="869" y="174"/>
                  </a:lnTo>
                  <a:lnTo>
                    <a:pt x="860" y="167"/>
                  </a:lnTo>
                  <a:lnTo>
                    <a:pt x="856" y="163"/>
                  </a:lnTo>
                  <a:lnTo>
                    <a:pt x="853" y="156"/>
                  </a:lnTo>
                  <a:lnTo>
                    <a:pt x="853" y="153"/>
                  </a:lnTo>
                  <a:lnTo>
                    <a:pt x="853" y="153"/>
                  </a:lnTo>
                  <a:lnTo>
                    <a:pt x="845" y="139"/>
                  </a:lnTo>
                  <a:lnTo>
                    <a:pt x="845" y="139"/>
                  </a:lnTo>
                  <a:lnTo>
                    <a:pt x="839" y="131"/>
                  </a:lnTo>
                  <a:lnTo>
                    <a:pt x="835" y="121"/>
                  </a:lnTo>
                  <a:lnTo>
                    <a:pt x="834" y="114"/>
                  </a:lnTo>
                  <a:lnTo>
                    <a:pt x="834" y="105"/>
                  </a:lnTo>
                  <a:lnTo>
                    <a:pt x="834" y="105"/>
                  </a:lnTo>
                  <a:lnTo>
                    <a:pt x="834" y="96"/>
                  </a:lnTo>
                  <a:lnTo>
                    <a:pt x="834" y="84"/>
                  </a:lnTo>
                  <a:lnTo>
                    <a:pt x="834" y="84"/>
                  </a:lnTo>
                  <a:lnTo>
                    <a:pt x="827" y="80"/>
                  </a:lnTo>
                  <a:lnTo>
                    <a:pt x="825" y="79"/>
                  </a:lnTo>
                  <a:lnTo>
                    <a:pt x="817" y="73"/>
                  </a:lnTo>
                  <a:lnTo>
                    <a:pt x="817" y="72"/>
                  </a:lnTo>
                  <a:lnTo>
                    <a:pt x="825" y="77"/>
                  </a:lnTo>
                  <a:lnTo>
                    <a:pt x="825" y="77"/>
                  </a:lnTo>
                  <a:lnTo>
                    <a:pt x="828" y="79"/>
                  </a:lnTo>
                  <a:lnTo>
                    <a:pt x="832" y="83"/>
                  </a:lnTo>
                  <a:lnTo>
                    <a:pt x="832" y="83"/>
                  </a:lnTo>
                  <a:lnTo>
                    <a:pt x="831" y="65"/>
                  </a:lnTo>
                  <a:lnTo>
                    <a:pt x="831" y="65"/>
                  </a:lnTo>
                  <a:lnTo>
                    <a:pt x="824" y="63"/>
                  </a:lnTo>
                  <a:lnTo>
                    <a:pt x="814" y="59"/>
                  </a:lnTo>
                  <a:lnTo>
                    <a:pt x="804" y="54"/>
                  </a:lnTo>
                  <a:lnTo>
                    <a:pt x="800" y="49"/>
                  </a:lnTo>
                  <a:lnTo>
                    <a:pt x="797" y="44"/>
                  </a:lnTo>
                  <a:lnTo>
                    <a:pt x="797" y="44"/>
                  </a:lnTo>
                  <a:lnTo>
                    <a:pt x="795" y="40"/>
                  </a:lnTo>
                  <a:lnTo>
                    <a:pt x="792" y="35"/>
                  </a:lnTo>
                  <a:lnTo>
                    <a:pt x="788" y="34"/>
                  </a:lnTo>
                  <a:lnTo>
                    <a:pt x="785" y="33"/>
                  </a:lnTo>
                  <a:lnTo>
                    <a:pt x="785" y="33"/>
                  </a:lnTo>
                  <a:lnTo>
                    <a:pt x="782" y="31"/>
                  </a:lnTo>
                  <a:lnTo>
                    <a:pt x="778" y="33"/>
                  </a:lnTo>
                  <a:lnTo>
                    <a:pt x="772" y="37"/>
                  </a:lnTo>
                  <a:lnTo>
                    <a:pt x="772" y="37"/>
                  </a:lnTo>
                  <a:lnTo>
                    <a:pt x="771" y="40"/>
                  </a:lnTo>
                  <a:lnTo>
                    <a:pt x="769" y="42"/>
                  </a:lnTo>
                  <a:lnTo>
                    <a:pt x="769" y="42"/>
                  </a:lnTo>
                  <a:lnTo>
                    <a:pt x="767" y="48"/>
                  </a:lnTo>
                  <a:lnTo>
                    <a:pt x="764" y="49"/>
                  </a:lnTo>
                  <a:lnTo>
                    <a:pt x="760" y="51"/>
                  </a:lnTo>
                  <a:lnTo>
                    <a:pt x="754" y="52"/>
                  </a:lnTo>
                  <a:lnTo>
                    <a:pt x="745" y="52"/>
                  </a:lnTo>
                  <a:lnTo>
                    <a:pt x="722" y="48"/>
                  </a:lnTo>
                  <a:lnTo>
                    <a:pt x="722" y="48"/>
                  </a:lnTo>
                  <a:lnTo>
                    <a:pt x="706" y="45"/>
                  </a:lnTo>
                  <a:lnTo>
                    <a:pt x="695" y="45"/>
                  </a:lnTo>
                  <a:lnTo>
                    <a:pt x="689" y="47"/>
                  </a:lnTo>
                  <a:lnTo>
                    <a:pt x="685" y="48"/>
                  </a:lnTo>
                  <a:lnTo>
                    <a:pt x="685" y="48"/>
                  </a:lnTo>
                  <a:lnTo>
                    <a:pt x="684" y="52"/>
                  </a:lnTo>
                  <a:lnTo>
                    <a:pt x="684" y="54"/>
                  </a:lnTo>
                  <a:lnTo>
                    <a:pt x="684" y="54"/>
                  </a:lnTo>
                  <a:lnTo>
                    <a:pt x="684" y="55"/>
                  </a:lnTo>
                  <a:lnTo>
                    <a:pt x="684" y="55"/>
                  </a:lnTo>
                  <a:lnTo>
                    <a:pt x="682" y="54"/>
                  </a:lnTo>
                  <a:lnTo>
                    <a:pt x="682" y="54"/>
                  </a:lnTo>
                  <a:lnTo>
                    <a:pt x="682" y="54"/>
                  </a:lnTo>
                  <a:lnTo>
                    <a:pt x="682" y="54"/>
                  </a:lnTo>
                  <a:lnTo>
                    <a:pt x="680" y="49"/>
                  </a:lnTo>
                  <a:lnTo>
                    <a:pt x="675" y="48"/>
                  </a:lnTo>
                  <a:lnTo>
                    <a:pt x="664" y="44"/>
                  </a:lnTo>
                  <a:lnTo>
                    <a:pt x="654" y="42"/>
                  </a:lnTo>
                  <a:lnTo>
                    <a:pt x="646" y="42"/>
                  </a:lnTo>
                  <a:lnTo>
                    <a:pt x="646" y="42"/>
                  </a:lnTo>
                  <a:lnTo>
                    <a:pt x="635" y="42"/>
                  </a:lnTo>
                  <a:lnTo>
                    <a:pt x="625" y="41"/>
                  </a:lnTo>
                  <a:lnTo>
                    <a:pt x="617" y="38"/>
                  </a:lnTo>
                  <a:lnTo>
                    <a:pt x="614" y="35"/>
                  </a:lnTo>
                  <a:lnTo>
                    <a:pt x="612" y="33"/>
                  </a:lnTo>
                  <a:lnTo>
                    <a:pt x="612" y="33"/>
                  </a:lnTo>
                  <a:lnTo>
                    <a:pt x="610" y="30"/>
                  </a:lnTo>
                  <a:lnTo>
                    <a:pt x="607" y="28"/>
                  </a:lnTo>
                  <a:lnTo>
                    <a:pt x="600" y="23"/>
                  </a:lnTo>
                  <a:lnTo>
                    <a:pt x="600" y="23"/>
                  </a:lnTo>
                  <a:lnTo>
                    <a:pt x="589" y="16"/>
                  </a:lnTo>
                  <a:lnTo>
                    <a:pt x="582" y="11"/>
                  </a:lnTo>
                  <a:lnTo>
                    <a:pt x="576" y="6"/>
                  </a:lnTo>
                  <a:lnTo>
                    <a:pt x="576" y="6"/>
                  </a:lnTo>
                  <a:lnTo>
                    <a:pt x="572" y="3"/>
                  </a:lnTo>
                  <a:lnTo>
                    <a:pt x="569" y="0"/>
                  </a:lnTo>
                  <a:lnTo>
                    <a:pt x="565" y="0"/>
                  </a:lnTo>
                  <a:lnTo>
                    <a:pt x="561" y="2"/>
                  </a:lnTo>
                  <a:lnTo>
                    <a:pt x="561" y="2"/>
                  </a:lnTo>
                  <a:lnTo>
                    <a:pt x="558" y="3"/>
                  </a:lnTo>
                  <a:lnTo>
                    <a:pt x="554" y="7"/>
                  </a:lnTo>
                  <a:lnTo>
                    <a:pt x="548" y="14"/>
                  </a:lnTo>
                  <a:lnTo>
                    <a:pt x="544" y="23"/>
                  </a:lnTo>
                  <a:lnTo>
                    <a:pt x="542" y="30"/>
                  </a:lnTo>
                  <a:lnTo>
                    <a:pt x="542" y="30"/>
                  </a:lnTo>
                  <a:lnTo>
                    <a:pt x="542" y="37"/>
                  </a:lnTo>
                  <a:lnTo>
                    <a:pt x="541" y="42"/>
                  </a:lnTo>
                  <a:lnTo>
                    <a:pt x="535" y="56"/>
                  </a:lnTo>
                  <a:lnTo>
                    <a:pt x="535" y="56"/>
                  </a:lnTo>
                  <a:lnTo>
                    <a:pt x="528" y="69"/>
                  </a:lnTo>
                  <a:lnTo>
                    <a:pt x="528" y="69"/>
                  </a:lnTo>
                  <a:lnTo>
                    <a:pt x="526" y="75"/>
                  </a:lnTo>
                  <a:lnTo>
                    <a:pt x="521" y="77"/>
                  </a:lnTo>
                  <a:lnTo>
                    <a:pt x="516" y="79"/>
                  </a:lnTo>
                  <a:lnTo>
                    <a:pt x="509" y="79"/>
                  </a:lnTo>
                  <a:lnTo>
                    <a:pt x="495" y="76"/>
                  </a:lnTo>
                  <a:lnTo>
                    <a:pt x="482" y="70"/>
                  </a:lnTo>
                  <a:lnTo>
                    <a:pt x="482" y="70"/>
                  </a:lnTo>
                  <a:lnTo>
                    <a:pt x="472" y="68"/>
                  </a:lnTo>
                  <a:lnTo>
                    <a:pt x="472" y="68"/>
                  </a:lnTo>
                  <a:lnTo>
                    <a:pt x="468" y="66"/>
                  </a:lnTo>
                  <a:lnTo>
                    <a:pt x="467" y="66"/>
                  </a:lnTo>
                  <a:lnTo>
                    <a:pt x="467" y="66"/>
                  </a:lnTo>
                  <a:lnTo>
                    <a:pt x="465" y="68"/>
                  </a:lnTo>
                  <a:lnTo>
                    <a:pt x="467" y="70"/>
                  </a:lnTo>
                  <a:lnTo>
                    <a:pt x="471" y="79"/>
                  </a:lnTo>
                  <a:lnTo>
                    <a:pt x="471" y="79"/>
                  </a:lnTo>
                  <a:lnTo>
                    <a:pt x="477" y="89"/>
                  </a:lnTo>
                  <a:lnTo>
                    <a:pt x="481" y="100"/>
                  </a:lnTo>
                  <a:lnTo>
                    <a:pt x="481" y="100"/>
                  </a:lnTo>
                  <a:lnTo>
                    <a:pt x="484" y="108"/>
                  </a:lnTo>
                  <a:lnTo>
                    <a:pt x="482" y="112"/>
                  </a:lnTo>
                  <a:lnTo>
                    <a:pt x="481" y="115"/>
                  </a:lnTo>
                  <a:lnTo>
                    <a:pt x="481" y="115"/>
                  </a:lnTo>
                  <a:lnTo>
                    <a:pt x="478" y="119"/>
                  </a:lnTo>
                  <a:lnTo>
                    <a:pt x="474" y="124"/>
                  </a:lnTo>
                  <a:lnTo>
                    <a:pt x="463" y="129"/>
                  </a:lnTo>
                  <a:lnTo>
                    <a:pt x="449" y="135"/>
                  </a:lnTo>
                  <a:lnTo>
                    <a:pt x="433" y="140"/>
                  </a:lnTo>
                  <a:lnTo>
                    <a:pt x="433" y="140"/>
                  </a:lnTo>
                  <a:lnTo>
                    <a:pt x="425" y="143"/>
                  </a:lnTo>
                  <a:lnTo>
                    <a:pt x="420" y="147"/>
                  </a:lnTo>
                  <a:lnTo>
                    <a:pt x="419" y="152"/>
                  </a:lnTo>
                  <a:lnTo>
                    <a:pt x="419" y="157"/>
                  </a:lnTo>
                  <a:lnTo>
                    <a:pt x="419" y="157"/>
                  </a:lnTo>
                  <a:lnTo>
                    <a:pt x="419" y="161"/>
                  </a:lnTo>
                  <a:lnTo>
                    <a:pt x="418" y="168"/>
                  </a:lnTo>
                  <a:lnTo>
                    <a:pt x="415" y="175"/>
                  </a:lnTo>
                  <a:lnTo>
                    <a:pt x="411" y="184"/>
                  </a:lnTo>
                  <a:lnTo>
                    <a:pt x="411" y="184"/>
                  </a:lnTo>
                  <a:lnTo>
                    <a:pt x="405" y="196"/>
                  </a:lnTo>
                  <a:lnTo>
                    <a:pt x="402" y="203"/>
                  </a:lnTo>
                  <a:lnTo>
                    <a:pt x="402" y="203"/>
                  </a:lnTo>
                  <a:lnTo>
                    <a:pt x="401" y="206"/>
                  </a:lnTo>
                  <a:lnTo>
                    <a:pt x="401" y="206"/>
                  </a:lnTo>
                  <a:lnTo>
                    <a:pt x="399" y="205"/>
                  </a:lnTo>
                  <a:lnTo>
                    <a:pt x="399" y="205"/>
                  </a:lnTo>
                  <a:lnTo>
                    <a:pt x="397" y="202"/>
                  </a:lnTo>
                  <a:lnTo>
                    <a:pt x="391" y="199"/>
                  </a:lnTo>
                  <a:lnTo>
                    <a:pt x="391" y="199"/>
                  </a:lnTo>
                  <a:lnTo>
                    <a:pt x="374" y="189"/>
                  </a:lnTo>
                  <a:lnTo>
                    <a:pt x="374" y="189"/>
                  </a:lnTo>
                  <a:lnTo>
                    <a:pt x="364" y="182"/>
                  </a:lnTo>
                  <a:lnTo>
                    <a:pt x="362" y="181"/>
                  </a:lnTo>
                  <a:lnTo>
                    <a:pt x="359" y="181"/>
                  </a:lnTo>
                  <a:lnTo>
                    <a:pt x="359" y="181"/>
                  </a:lnTo>
                  <a:lnTo>
                    <a:pt x="357" y="184"/>
                  </a:lnTo>
                  <a:lnTo>
                    <a:pt x="357" y="184"/>
                  </a:lnTo>
                  <a:lnTo>
                    <a:pt x="357" y="189"/>
                  </a:lnTo>
                  <a:lnTo>
                    <a:pt x="355" y="195"/>
                  </a:lnTo>
                  <a:lnTo>
                    <a:pt x="348" y="209"/>
                  </a:lnTo>
                  <a:lnTo>
                    <a:pt x="335" y="227"/>
                  </a:lnTo>
                  <a:lnTo>
                    <a:pt x="335" y="227"/>
                  </a:lnTo>
                  <a:lnTo>
                    <a:pt x="335" y="227"/>
                  </a:lnTo>
                  <a:lnTo>
                    <a:pt x="335" y="227"/>
                  </a:lnTo>
                  <a:lnTo>
                    <a:pt x="328" y="226"/>
                  </a:lnTo>
                  <a:lnTo>
                    <a:pt x="314" y="223"/>
                  </a:lnTo>
                  <a:lnTo>
                    <a:pt x="299" y="223"/>
                  </a:lnTo>
                  <a:lnTo>
                    <a:pt x="292" y="224"/>
                  </a:lnTo>
                  <a:lnTo>
                    <a:pt x="287" y="227"/>
                  </a:lnTo>
                  <a:lnTo>
                    <a:pt x="287" y="227"/>
                  </a:lnTo>
                  <a:lnTo>
                    <a:pt x="285" y="231"/>
                  </a:lnTo>
                  <a:lnTo>
                    <a:pt x="282" y="236"/>
                  </a:lnTo>
                  <a:lnTo>
                    <a:pt x="282" y="236"/>
                  </a:lnTo>
                  <a:lnTo>
                    <a:pt x="279" y="241"/>
                  </a:lnTo>
                  <a:lnTo>
                    <a:pt x="276" y="244"/>
                  </a:lnTo>
                  <a:lnTo>
                    <a:pt x="275" y="244"/>
                  </a:lnTo>
                  <a:lnTo>
                    <a:pt x="275" y="244"/>
                  </a:lnTo>
                  <a:lnTo>
                    <a:pt x="269" y="244"/>
                  </a:lnTo>
                  <a:lnTo>
                    <a:pt x="265" y="241"/>
                  </a:lnTo>
                  <a:lnTo>
                    <a:pt x="265" y="241"/>
                  </a:lnTo>
                  <a:lnTo>
                    <a:pt x="258" y="237"/>
                  </a:lnTo>
                  <a:lnTo>
                    <a:pt x="251" y="234"/>
                  </a:lnTo>
                  <a:lnTo>
                    <a:pt x="243" y="233"/>
                  </a:lnTo>
                  <a:lnTo>
                    <a:pt x="233" y="233"/>
                  </a:lnTo>
                  <a:lnTo>
                    <a:pt x="217" y="233"/>
                  </a:lnTo>
                  <a:lnTo>
                    <a:pt x="206" y="236"/>
                  </a:lnTo>
                  <a:lnTo>
                    <a:pt x="206" y="236"/>
                  </a:lnTo>
                  <a:lnTo>
                    <a:pt x="198" y="237"/>
                  </a:lnTo>
                  <a:lnTo>
                    <a:pt x="198" y="237"/>
                  </a:lnTo>
                  <a:lnTo>
                    <a:pt x="181" y="241"/>
                  </a:lnTo>
                  <a:lnTo>
                    <a:pt x="171" y="244"/>
                  </a:lnTo>
                  <a:lnTo>
                    <a:pt x="163" y="248"/>
                  </a:lnTo>
                  <a:lnTo>
                    <a:pt x="163" y="248"/>
                  </a:lnTo>
                  <a:lnTo>
                    <a:pt x="164" y="251"/>
                  </a:lnTo>
                  <a:lnTo>
                    <a:pt x="164" y="252"/>
                  </a:lnTo>
                  <a:lnTo>
                    <a:pt x="164" y="252"/>
                  </a:lnTo>
                  <a:lnTo>
                    <a:pt x="161" y="248"/>
                  </a:lnTo>
                  <a:lnTo>
                    <a:pt x="161" y="248"/>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5" name="Freeform 67"/>
            <p:cNvSpPr/>
            <p:nvPr/>
          </p:nvSpPr>
          <p:spPr bwMode="auto">
            <a:xfrm>
              <a:off x="8538295" y="3592742"/>
              <a:ext cx="351935" cy="366513"/>
            </a:xfrm>
            <a:custGeom>
              <a:gdLst>
                <a:gd fmla="*/ 574 w 677" name="T0"/>
                <a:gd fmla="*/ 241 h 705" name="T1"/>
                <a:gd fmla="*/ 565 w 677" name="T2"/>
                <a:gd fmla="*/ 206 h 705" name="T3"/>
                <a:gd fmla="*/ 551 w 677" name="T4"/>
                <a:gd fmla="*/ 153 h 705" name="T5"/>
                <a:gd fmla="*/ 500 w 677" name="T6"/>
                <a:gd fmla="*/ 132 h 705" name="T7"/>
                <a:gd fmla="*/ 384 w 677" name="T8"/>
                <a:gd fmla="*/ 114 h 705" name="T9"/>
                <a:gd fmla="*/ 287 w 677" name="T10"/>
                <a:gd fmla="*/ 79 h 705" name="T11"/>
                <a:gd fmla="*/ 266 w 677" name="T12"/>
                <a:gd fmla="*/ 46 h 705" name="T13"/>
                <a:gd fmla="*/ 233 w 677" name="T14"/>
                <a:gd fmla="*/ 42 h 705" name="T15"/>
                <a:gd fmla="*/ 205 w 677" name="T16"/>
                <a:gd fmla="*/ 42 h 705" name="T17"/>
                <a:gd fmla="*/ 203 w 677" name="T18"/>
                <a:gd fmla="*/ 31 h 705" name="T19"/>
                <a:gd fmla="*/ 228 w 677" name="T20"/>
                <a:gd fmla="*/ 4 h 705" name="T21"/>
                <a:gd fmla="*/ 226 w 677" name="T22"/>
                <a:gd fmla="*/ 0 h 705" name="T23"/>
                <a:gd fmla="*/ 156 w 677" name="T24"/>
                <a:gd fmla="*/ 31 h 705" name="T25"/>
                <a:gd fmla="*/ 107 w 677" name="T26"/>
                <a:gd fmla="*/ 46 h 705" name="T27"/>
                <a:gd fmla="*/ 86 w 677" name="T28"/>
                <a:gd fmla="*/ 41 h 705" name="T29"/>
                <a:gd fmla="*/ 72 w 677" name="T30"/>
                <a:gd fmla="*/ 83 h 705" name="T31"/>
                <a:gd fmla="*/ 65 w 677" name="T32"/>
                <a:gd fmla="*/ 122 h 705" name="T33"/>
                <a:gd fmla="*/ 51 w 677" name="T34"/>
                <a:gd fmla="*/ 156 h 705" name="T35"/>
                <a:gd fmla="*/ 25 w 677" name="T36"/>
                <a:gd fmla="*/ 188 h 705" name="T37"/>
                <a:gd fmla="*/ 0 w 677" name="T38"/>
                <a:gd fmla="*/ 227 h 705" name="T39"/>
                <a:gd fmla="*/ 10 w 677" name="T40"/>
                <a:gd fmla="*/ 234 h 705" name="T41"/>
                <a:gd fmla="*/ 24 w 677" name="T42"/>
                <a:gd fmla="*/ 235 h 705" name="T43"/>
                <a:gd fmla="*/ 24 w 677" name="T44"/>
                <a:gd fmla="*/ 279 h 705" name="T45"/>
                <a:gd fmla="*/ 20 w 677" name="T46"/>
                <a:gd fmla="*/ 342 h 705" name="T47"/>
                <a:gd fmla="*/ 24 w 677" name="T48"/>
                <a:gd fmla="*/ 370 h 705" name="T49"/>
                <a:gd fmla="*/ 59 w 677" name="T50"/>
                <a:gd fmla="*/ 384 h 705" name="T51"/>
                <a:gd fmla="*/ 112 w 677" name="T52"/>
                <a:gd fmla="*/ 404 h 705" name="T53"/>
                <a:gd fmla="*/ 123 w 677" name="T54"/>
                <a:gd fmla="*/ 427 h 705" name="T55"/>
                <a:gd fmla="*/ 157 w 677" name="T56"/>
                <a:gd fmla="*/ 464 h 705" name="T57"/>
                <a:gd fmla="*/ 196 w 677" name="T58"/>
                <a:gd fmla="*/ 489 h 705" name="T59"/>
                <a:gd fmla="*/ 210 w 677" name="T60"/>
                <a:gd fmla="*/ 562 h 705" name="T61"/>
                <a:gd fmla="*/ 235 w 677" name="T62"/>
                <a:gd fmla="*/ 594 h 705" name="T63"/>
                <a:gd fmla="*/ 231 w 677" name="T64"/>
                <a:gd fmla="*/ 618 h 705" name="T65"/>
                <a:gd fmla="*/ 233 w 677" name="T66"/>
                <a:gd fmla="*/ 653 h 705" name="T67"/>
                <a:gd fmla="*/ 266 w 677" name="T68"/>
                <a:gd fmla="*/ 694 h 705" name="T69"/>
                <a:gd fmla="*/ 623 w 677" name="T70"/>
                <a:gd fmla="*/ 691 h 705" name="T71"/>
                <a:gd fmla="*/ 602 w 677" name="T72"/>
                <a:gd fmla="*/ 577 h 705" name="T73"/>
                <a:gd fmla="*/ 611 w 677" name="T74"/>
                <a:gd fmla="*/ 514 h 705" name="T75"/>
                <a:gd fmla="*/ 605 w 677" name="T76"/>
                <a:gd fmla="*/ 475 h 705" name="T77"/>
                <a:gd fmla="*/ 600 w 677" name="T78"/>
                <a:gd fmla="*/ 451 h 705" name="T79"/>
                <a:gd fmla="*/ 625 w 677" name="T80"/>
                <a:gd fmla="*/ 422 h 705" name="T81"/>
                <a:gd fmla="*/ 632 w 677" name="T82"/>
                <a:gd fmla="*/ 391 h 705" name="T83"/>
                <a:gd fmla="*/ 626 w 677" name="T84"/>
                <a:gd fmla="*/ 343 h 705" name="T85"/>
                <a:gd fmla="*/ 650 w 677" name="T86"/>
                <a:gd fmla="*/ 294 h 705" name="T87"/>
                <a:gd fmla="*/ 675 w 677" name="T88"/>
                <a:gd fmla="*/ 248 h 705" name="T89"/>
                <a:gd fmla="*/ 675 w 677" name="T90"/>
                <a:gd fmla="*/ 233 h 705" name="T91"/>
                <a:gd fmla="*/ 642 w 677" name="T92"/>
                <a:gd fmla="*/ 279 h 705" name="T93"/>
                <a:gd fmla="*/ 574 w 677" name="T94"/>
                <a:gd fmla="*/ 362 h 705" name="T95"/>
                <a:gd fmla="*/ 570 w 677" name="T96"/>
                <a:gd fmla="*/ 356 h 705" name="T97"/>
                <a:gd fmla="*/ 600 w 677" name="T98"/>
                <a:gd fmla="*/ 279 h 705" name="T99"/>
                <a:gd fmla="*/ 601 w 677" name="T100"/>
                <a:gd fmla="*/ 262 h 70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05" w="677">
                  <a:moveTo>
                    <a:pt x="587" y="251"/>
                  </a:moveTo>
                  <a:lnTo>
                    <a:pt x="587" y="251"/>
                  </a:lnTo>
                  <a:lnTo>
                    <a:pt x="580" y="247"/>
                  </a:lnTo>
                  <a:lnTo>
                    <a:pt x="574" y="241"/>
                  </a:lnTo>
                  <a:lnTo>
                    <a:pt x="574" y="241"/>
                  </a:lnTo>
                  <a:lnTo>
                    <a:pt x="570" y="234"/>
                  </a:lnTo>
                  <a:lnTo>
                    <a:pt x="567" y="226"/>
                  </a:lnTo>
                  <a:lnTo>
                    <a:pt x="566" y="216"/>
                  </a:lnTo>
                  <a:lnTo>
                    <a:pt x="565" y="206"/>
                  </a:lnTo>
                  <a:lnTo>
                    <a:pt x="565" y="206"/>
                  </a:lnTo>
                  <a:lnTo>
                    <a:pt x="563" y="184"/>
                  </a:lnTo>
                  <a:lnTo>
                    <a:pt x="560" y="172"/>
                  </a:lnTo>
                  <a:lnTo>
                    <a:pt x="558" y="161"/>
                  </a:lnTo>
                  <a:lnTo>
                    <a:pt x="558" y="161"/>
                  </a:lnTo>
                  <a:lnTo>
                    <a:pt x="551" y="153"/>
                  </a:lnTo>
                  <a:lnTo>
                    <a:pt x="544" y="146"/>
                  </a:lnTo>
                  <a:lnTo>
                    <a:pt x="534" y="140"/>
                  </a:lnTo>
                  <a:lnTo>
                    <a:pt x="523" y="136"/>
                  </a:lnTo>
                  <a:lnTo>
                    <a:pt x="511" y="135"/>
                  </a:lnTo>
                  <a:lnTo>
                    <a:pt x="500" y="132"/>
                  </a:lnTo>
                  <a:lnTo>
                    <a:pt x="476" y="132"/>
                  </a:lnTo>
                  <a:lnTo>
                    <a:pt x="476" y="132"/>
                  </a:lnTo>
                  <a:lnTo>
                    <a:pt x="461" y="130"/>
                  </a:lnTo>
                  <a:lnTo>
                    <a:pt x="439" y="126"/>
                  </a:lnTo>
                  <a:lnTo>
                    <a:pt x="384" y="114"/>
                  </a:lnTo>
                  <a:lnTo>
                    <a:pt x="331" y="98"/>
                  </a:lnTo>
                  <a:lnTo>
                    <a:pt x="311" y="91"/>
                  </a:lnTo>
                  <a:lnTo>
                    <a:pt x="300" y="87"/>
                  </a:lnTo>
                  <a:lnTo>
                    <a:pt x="300" y="87"/>
                  </a:lnTo>
                  <a:lnTo>
                    <a:pt x="287" y="79"/>
                  </a:lnTo>
                  <a:lnTo>
                    <a:pt x="280" y="72"/>
                  </a:lnTo>
                  <a:lnTo>
                    <a:pt x="275" y="62"/>
                  </a:lnTo>
                  <a:lnTo>
                    <a:pt x="269" y="49"/>
                  </a:lnTo>
                  <a:lnTo>
                    <a:pt x="269" y="49"/>
                  </a:lnTo>
                  <a:lnTo>
                    <a:pt x="266" y="46"/>
                  </a:lnTo>
                  <a:lnTo>
                    <a:pt x="263" y="44"/>
                  </a:lnTo>
                  <a:lnTo>
                    <a:pt x="259" y="42"/>
                  </a:lnTo>
                  <a:lnTo>
                    <a:pt x="255" y="41"/>
                  </a:lnTo>
                  <a:lnTo>
                    <a:pt x="244" y="41"/>
                  </a:lnTo>
                  <a:lnTo>
                    <a:pt x="233" y="42"/>
                  </a:lnTo>
                  <a:lnTo>
                    <a:pt x="233" y="42"/>
                  </a:lnTo>
                  <a:lnTo>
                    <a:pt x="217" y="44"/>
                  </a:lnTo>
                  <a:lnTo>
                    <a:pt x="210" y="42"/>
                  </a:lnTo>
                  <a:lnTo>
                    <a:pt x="205" y="42"/>
                  </a:lnTo>
                  <a:lnTo>
                    <a:pt x="205" y="42"/>
                  </a:lnTo>
                  <a:lnTo>
                    <a:pt x="200" y="41"/>
                  </a:lnTo>
                  <a:lnTo>
                    <a:pt x="199" y="38"/>
                  </a:lnTo>
                  <a:lnTo>
                    <a:pt x="199" y="38"/>
                  </a:lnTo>
                  <a:lnTo>
                    <a:pt x="200" y="35"/>
                  </a:lnTo>
                  <a:lnTo>
                    <a:pt x="203" y="31"/>
                  </a:lnTo>
                  <a:lnTo>
                    <a:pt x="213" y="22"/>
                  </a:lnTo>
                  <a:lnTo>
                    <a:pt x="213" y="22"/>
                  </a:lnTo>
                  <a:lnTo>
                    <a:pt x="224" y="11"/>
                  </a:lnTo>
                  <a:lnTo>
                    <a:pt x="228" y="7"/>
                  </a:lnTo>
                  <a:lnTo>
                    <a:pt x="228" y="4"/>
                  </a:lnTo>
                  <a:lnTo>
                    <a:pt x="230" y="1"/>
                  </a:lnTo>
                  <a:lnTo>
                    <a:pt x="230" y="1"/>
                  </a:lnTo>
                  <a:lnTo>
                    <a:pt x="227" y="0"/>
                  </a:lnTo>
                  <a:lnTo>
                    <a:pt x="227" y="0"/>
                  </a:lnTo>
                  <a:lnTo>
                    <a:pt x="226" y="0"/>
                  </a:lnTo>
                  <a:lnTo>
                    <a:pt x="221" y="0"/>
                  </a:lnTo>
                  <a:lnTo>
                    <a:pt x="212" y="4"/>
                  </a:lnTo>
                  <a:lnTo>
                    <a:pt x="184" y="17"/>
                  </a:lnTo>
                  <a:lnTo>
                    <a:pt x="184" y="17"/>
                  </a:lnTo>
                  <a:lnTo>
                    <a:pt x="156" y="31"/>
                  </a:lnTo>
                  <a:lnTo>
                    <a:pt x="143" y="37"/>
                  </a:lnTo>
                  <a:lnTo>
                    <a:pt x="129" y="42"/>
                  </a:lnTo>
                  <a:lnTo>
                    <a:pt x="129" y="42"/>
                  </a:lnTo>
                  <a:lnTo>
                    <a:pt x="116" y="45"/>
                  </a:lnTo>
                  <a:lnTo>
                    <a:pt x="107" y="46"/>
                  </a:lnTo>
                  <a:lnTo>
                    <a:pt x="97" y="46"/>
                  </a:lnTo>
                  <a:lnTo>
                    <a:pt x="90" y="44"/>
                  </a:lnTo>
                  <a:lnTo>
                    <a:pt x="90" y="44"/>
                  </a:lnTo>
                  <a:lnTo>
                    <a:pt x="86" y="41"/>
                  </a:lnTo>
                  <a:lnTo>
                    <a:pt x="86" y="41"/>
                  </a:lnTo>
                  <a:lnTo>
                    <a:pt x="84" y="45"/>
                  </a:lnTo>
                  <a:lnTo>
                    <a:pt x="81" y="52"/>
                  </a:lnTo>
                  <a:lnTo>
                    <a:pt x="81" y="52"/>
                  </a:lnTo>
                  <a:lnTo>
                    <a:pt x="77" y="70"/>
                  </a:lnTo>
                  <a:lnTo>
                    <a:pt x="72" y="83"/>
                  </a:lnTo>
                  <a:lnTo>
                    <a:pt x="72" y="83"/>
                  </a:lnTo>
                  <a:lnTo>
                    <a:pt x="69" y="93"/>
                  </a:lnTo>
                  <a:lnTo>
                    <a:pt x="66" y="102"/>
                  </a:lnTo>
                  <a:lnTo>
                    <a:pt x="65" y="111"/>
                  </a:lnTo>
                  <a:lnTo>
                    <a:pt x="65" y="122"/>
                  </a:lnTo>
                  <a:lnTo>
                    <a:pt x="65" y="122"/>
                  </a:lnTo>
                  <a:lnTo>
                    <a:pt x="65" y="133"/>
                  </a:lnTo>
                  <a:lnTo>
                    <a:pt x="62" y="142"/>
                  </a:lnTo>
                  <a:lnTo>
                    <a:pt x="58" y="149"/>
                  </a:lnTo>
                  <a:lnTo>
                    <a:pt x="51" y="156"/>
                  </a:lnTo>
                  <a:lnTo>
                    <a:pt x="51" y="156"/>
                  </a:lnTo>
                  <a:lnTo>
                    <a:pt x="42" y="165"/>
                  </a:lnTo>
                  <a:lnTo>
                    <a:pt x="34" y="177"/>
                  </a:lnTo>
                  <a:lnTo>
                    <a:pt x="34" y="177"/>
                  </a:lnTo>
                  <a:lnTo>
                    <a:pt x="25" y="188"/>
                  </a:lnTo>
                  <a:lnTo>
                    <a:pt x="17" y="198"/>
                  </a:lnTo>
                  <a:lnTo>
                    <a:pt x="17" y="198"/>
                  </a:lnTo>
                  <a:lnTo>
                    <a:pt x="4" y="214"/>
                  </a:lnTo>
                  <a:lnTo>
                    <a:pt x="0" y="221"/>
                  </a:lnTo>
                  <a:lnTo>
                    <a:pt x="0" y="227"/>
                  </a:lnTo>
                  <a:lnTo>
                    <a:pt x="0" y="227"/>
                  </a:lnTo>
                  <a:lnTo>
                    <a:pt x="1" y="228"/>
                  </a:lnTo>
                  <a:lnTo>
                    <a:pt x="3" y="231"/>
                  </a:lnTo>
                  <a:lnTo>
                    <a:pt x="3" y="231"/>
                  </a:lnTo>
                  <a:lnTo>
                    <a:pt x="10" y="234"/>
                  </a:lnTo>
                  <a:lnTo>
                    <a:pt x="15" y="234"/>
                  </a:lnTo>
                  <a:lnTo>
                    <a:pt x="15" y="234"/>
                  </a:lnTo>
                  <a:lnTo>
                    <a:pt x="21" y="234"/>
                  </a:lnTo>
                  <a:lnTo>
                    <a:pt x="24" y="235"/>
                  </a:lnTo>
                  <a:lnTo>
                    <a:pt x="24" y="235"/>
                  </a:lnTo>
                  <a:lnTo>
                    <a:pt x="25" y="238"/>
                  </a:lnTo>
                  <a:lnTo>
                    <a:pt x="27" y="241"/>
                  </a:lnTo>
                  <a:lnTo>
                    <a:pt x="25" y="254"/>
                  </a:lnTo>
                  <a:lnTo>
                    <a:pt x="25" y="254"/>
                  </a:lnTo>
                  <a:lnTo>
                    <a:pt x="24" y="279"/>
                  </a:lnTo>
                  <a:lnTo>
                    <a:pt x="24" y="279"/>
                  </a:lnTo>
                  <a:lnTo>
                    <a:pt x="21" y="298"/>
                  </a:lnTo>
                  <a:lnTo>
                    <a:pt x="20" y="324"/>
                  </a:lnTo>
                  <a:lnTo>
                    <a:pt x="20" y="324"/>
                  </a:lnTo>
                  <a:lnTo>
                    <a:pt x="20" y="342"/>
                  </a:lnTo>
                  <a:lnTo>
                    <a:pt x="20" y="342"/>
                  </a:lnTo>
                  <a:lnTo>
                    <a:pt x="20" y="355"/>
                  </a:lnTo>
                  <a:lnTo>
                    <a:pt x="20" y="360"/>
                  </a:lnTo>
                  <a:lnTo>
                    <a:pt x="21" y="366"/>
                  </a:lnTo>
                  <a:lnTo>
                    <a:pt x="24" y="370"/>
                  </a:lnTo>
                  <a:lnTo>
                    <a:pt x="27" y="374"/>
                  </a:lnTo>
                  <a:lnTo>
                    <a:pt x="32" y="377"/>
                  </a:lnTo>
                  <a:lnTo>
                    <a:pt x="39" y="380"/>
                  </a:lnTo>
                  <a:lnTo>
                    <a:pt x="39" y="380"/>
                  </a:lnTo>
                  <a:lnTo>
                    <a:pt x="59" y="384"/>
                  </a:lnTo>
                  <a:lnTo>
                    <a:pt x="59" y="384"/>
                  </a:lnTo>
                  <a:lnTo>
                    <a:pt x="79" y="390"/>
                  </a:lnTo>
                  <a:lnTo>
                    <a:pt x="98" y="397"/>
                  </a:lnTo>
                  <a:lnTo>
                    <a:pt x="105" y="401"/>
                  </a:lnTo>
                  <a:lnTo>
                    <a:pt x="112" y="404"/>
                  </a:lnTo>
                  <a:lnTo>
                    <a:pt x="116" y="409"/>
                  </a:lnTo>
                  <a:lnTo>
                    <a:pt x="118" y="413"/>
                  </a:lnTo>
                  <a:lnTo>
                    <a:pt x="118" y="413"/>
                  </a:lnTo>
                  <a:lnTo>
                    <a:pt x="121" y="420"/>
                  </a:lnTo>
                  <a:lnTo>
                    <a:pt x="123" y="427"/>
                  </a:lnTo>
                  <a:lnTo>
                    <a:pt x="126" y="433"/>
                  </a:lnTo>
                  <a:lnTo>
                    <a:pt x="132" y="440"/>
                  </a:lnTo>
                  <a:lnTo>
                    <a:pt x="143" y="453"/>
                  </a:lnTo>
                  <a:lnTo>
                    <a:pt x="157" y="464"/>
                  </a:lnTo>
                  <a:lnTo>
                    <a:pt x="157" y="464"/>
                  </a:lnTo>
                  <a:lnTo>
                    <a:pt x="171" y="471"/>
                  </a:lnTo>
                  <a:lnTo>
                    <a:pt x="171" y="471"/>
                  </a:lnTo>
                  <a:lnTo>
                    <a:pt x="182" y="478"/>
                  </a:lnTo>
                  <a:lnTo>
                    <a:pt x="192" y="485"/>
                  </a:lnTo>
                  <a:lnTo>
                    <a:pt x="196" y="489"/>
                  </a:lnTo>
                  <a:lnTo>
                    <a:pt x="199" y="495"/>
                  </a:lnTo>
                  <a:lnTo>
                    <a:pt x="202" y="500"/>
                  </a:lnTo>
                  <a:lnTo>
                    <a:pt x="202" y="506"/>
                  </a:lnTo>
                  <a:lnTo>
                    <a:pt x="202" y="506"/>
                  </a:lnTo>
                  <a:lnTo>
                    <a:pt x="210" y="562"/>
                  </a:lnTo>
                  <a:lnTo>
                    <a:pt x="210" y="562"/>
                  </a:lnTo>
                  <a:lnTo>
                    <a:pt x="210" y="562"/>
                  </a:lnTo>
                  <a:lnTo>
                    <a:pt x="224" y="576"/>
                  </a:lnTo>
                  <a:lnTo>
                    <a:pt x="233" y="588"/>
                  </a:lnTo>
                  <a:lnTo>
                    <a:pt x="235" y="594"/>
                  </a:lnTo>
                  <a:lnTo>
                    <a:pt x="235" y="598"/>
                  </a:lnTo>
                  <a:lnTo>
                    <a:pt x="235" y="598"/>
                  </a:lnTo>
                  <a:lnTo>
                    <a:pt x="234" y="608"/>
                  </a:lnTo>
                  <a:lnTo>
                    <a:pt x="231" y="618"/>
                  </a:lnTo>
                  <a:lnTo>
                    <a:pt x="231" y="618"/>
                  </a:lnTo>
                  <a:lnTo>
                    <a:pt x="227" y="629"/>
                  </a:lnTo>
                  <a:lnTo>
                    <a:pt x="227" y="629"/>
                  </a:lnTo>
                  <a:lnTo>
                    <a:pt x="227" y="635"/>
                  </a:lnTo>
                  <a:lnTo>
                    <a:pt x="230" y="643"/>
                  </a:lnTo>
                  <a:lnTo>
                    <a:pt x="233" y="653"/>
                  </a:lnTo>
                  <a:lnTo>
                    <a:pt x="238" y="664"/>
                  </a:lnTo>
                  <a:lnTo>
                    <a:pt x="245" y="674"/>
                  </a:lnTo>
                  <a:lnTo>
                    <a:pt x="254" y="684"/>
                  </a:lnTo>
                  <a:lnTo>
                    <a:pt x="262" y="691"/>
                  </a:lnTo>
                  <a:lnTo>
                    <a:pt x="266" y="694"/>
                  </a:lnTo>
                  <a:lnTo>
                    <a:pt x="272" y="696"/>
                  </a:lnTo>
                  <a:lnTo>
                    <a:pt x="272" y="696"/>
                  </a:lnTo>
                  <a:lnTo>
                    <a:pt x="282" y="701"/>
                  </a:lnTo>
                  <a:lnTo>
                    <a:pt x="289" y="705"/>
                  </a:lnTo>
                  <a:lnTo>
                    <a:pt x="623" y="691"/>
                  </a:lnTo>
                  <a:lnTo>
                    <a:pt x="608" y="612"/>
                  </a:lnTo>
                  <a:lnTo>
                    <a:pt x="608" y="612"/>
                  </a:lnTo>
                  <a:lnTo>
                    <a:pt x="605" y="605"/>
                  </a:lnTo>
                  <a:lnTo>
                    <a:pt x="602" y="588"/>
                  </a:lnTo>
                  <a:lnTo>
                    <a:pt x="602" y="577"/>
                  </a:lnTo>
                  <a:lnTo>
                    <a:pt x="601" y="563"/>
                  </a:lnTo>
                  <a:lnTo>
                    <a:pt x="602" y="551"/>
                  </a:lnTo>
                  <a:lnTo>
                    <a:pt x="605" y="537"/>
                  </a:lnTo>
                  <a:lnTo>
                    <a:pt x="605" y="537"/>
                  </a:lnTo>
                  <a:lnTo>
                    <a:pt x="611" y="514"/>
                  </a:lnTo>
                  <a:lnTo>
                    <a:pt x="611" y="514"/>
                  </a:lnTo>
                  <a:lnTo>
                    <a:pt x="614" y="506"/>
                  </a:lnTo>
                  <a:lnTo>
                    <a:pt x="614" y="497"/>
                  </a:lnTo>
                  <a:lnTo>
                    <a:pt x="611" y="488"/>
                  </a:lnTo>
                  <a:lnTo>
                    <a:pt x="605" y="475"/>
                  </a:lnTo>
                  <a:lnTo>
                    <a:pt x="605" y="475"/>
                  </a:lnTo>
                  <a:lnTo>
                    <a:pt x="601" y="468"/>
                  </a:lnTo>
                  <a:lnTo>
                    <a:pt x="598" y="461"/>
                  </a:lnTo>
                  <a:lnTo>
                    <a:pt x="598" y="455"/>
                  </a:lnTo>
                  <a:lnTo>
                    <a:pt x="600" y="451"/>
                  </a:lnTo>
                  <a:lnTo>
                    <a:pt x="601" y="446"/>
                  </a:lnTo>
                  <a:lnTo>
                    <a:pt x="604" y="441"/>
                  </a:lnTo>
                  <a:lnTo>
                    <a:pt x="614" y="433"/>
                  </a:lnTo>
                  <a:lnTo>
                    <a:pt x="614" y="433"/>
                  </a:lnTo>
                  <a:lnTo>
                    <a:pt x="625" y="422"/>
                  </a:lnTo>
                  <a:lnTo>
                    <a:pt x="625" y="422"/>
                  </a:lnTo>
                  <a:lnTo>
                    <a:pt x="628" y="418"/>
                  </a:lnTo>
                  <a:lnTo>
                    <a:pt x="630" y="412"/>
                  </a:lnTo>
                  <a:lnTo>
                    <a:pt x="632" y="402"/>
                  </a:lnTo>
                  <a:lnTo>
                    <a:pt x="632" y="391"/>
                  </a:lnTo>
                  <a:lnTo>
                    <a:pt x="630" y="380"/>
                  </a:lnTo>
                  <a:lnTo>
                    <a:pt x="630" y="380"/>
                  </a:lnTo>
                  <a:lnTo>
                    <a:pt x="628" y="363"/>
                  </a:lnTo>
                  <a:lnTo>
                    <a:pt x="626" y="343"/>
                  </a:lnTo>
                  <a:lnTo>
                    <a:pt x="626" y="343"/>
                  </a:lnTo>
                  <a:lnTo>
                    <a:pt x="628" y="336"/>
                  </a:lnTo>
                  <a:lnTo>
                    <a:pt x="629" y="329"/>
                  </a:lnTo>
                  <a:lnTo>
                    <a:pt x="633" y="317"/>
                  </a:lnTo>
                  <a:lnTo>
                    <a:pt x="642" y="305"/>
                  </a:lnTo>
                  <a:lnTo>
                    <a:pt x="650" y="294"/>
                  </a:lnTo>
                  <a:lnTo>
                    <a:pt x="650" y="294"/>
                  </a:lnTo>
                  <a:lnTo>
                    <a:pt x="657" y="284"/>
                  </a:lnTo>
                  <a:lnTo>
                    <a:pt x="664" y="273"/>
                  </a:lnTo>
                  <a:lnTo>
                    <a:pt x="671" y="262"/>
                  </a:lnTo>
                  <a:lnTo>
                    <a:pt x="675" y="248"/>
                  </a:lnTo>
                  <a:lnTo>
                    <a:pt x="675" y="248"/>
                  </a:lnTo>
                  <a:lnTo>
                    <a:pt x="677" y="235"/>
                  </a:lnTo>
                  <a:lnTo>
                    <a:pt x="675" y="233"/>
                  </a:lnTo>
                  <a:lnTo>
                    <a:pt x="675" y="233"/>
                  </a:lnTo>
                  <a:lnTo>
                    <a:pt x="675" y="233"/>
                  </a:lnTo>
                  <a:lnTo>
                    <a:pt x="673" y="233"/>
                  </a:lnTo>
                  <a:lnTo>
                    <a:pt x="668" y="238"/>
                  </a:lnTo>
                  <a:lnTo>
                    <a:pt x="659" y="252"/>
                  </a:lnTo>
                  <a:lnTo>
                    <a:pt x="642" y="279"/>
                  </a:lnTo>
                  <a:lnTo>
                    <a:pt x="642" y="279"/>
                  </a:lnTo>
                  <a:lnTo>
                    <a:pt x="628" y="301"/>
                  </a:lnTo>
                  <a:lnTo>
                    <a:pt x="608" y="328"/>
                  </a:lnTo>
                  <a:lnTo>
                    <a:pt x="588" y="349"/>
                  </a:lnTo>
                  <a:lnTo>
                    <a:pt x="580" y="357"/>
                  </a:lnTo>
                  <a:lnTo>
                    <a:pt x="574" y="362"/>
                  </a:lnTo>
                  <a:lnTo>
                    <a:pt x="574" y="362"/>
                  </a:lnTo>
                  <a:lnTo>
                    <a:pt x="573" y="362"/>
                  </a:lnTo>
                  <a:lnTo>
                    <a:pt x="572" y="360"/>
                  </a:lnTo>
                  <a:lnTo>
                    <a:pt x="572" y="360"/>
                  </a:lnTo>
                  <a:lnTo>
                    <a:pt x="570" y="356"/>
                  </a:lnTo>
                  <a:lnTo>
                    <a:pt x="572" y="348"/>
                  </a:lnTo>
                  <a:lnTo>
                    <a:pt x="579" y="324"/>
                  </a:lnTo>
                  <a:lnTo>
                    <a:pt x="588" y="298"/>
                  </a:lnTo>
                  <a:lnTo>
                    <a:pt x="594" y="287"/>
                  </a:lnTo>
                  <a:lnTo>
                    <a:pt x="600" y="279"/>
                  </a:lnTo>
                  <a:lnTo>
                    <a:pt x="600" y="279"/>
                  </a:lnTo>
                  <a:lnTo>
                    <a:pt x="602" y="272"/>
                  </a:lnTo>
                  <a:lnTo>
                    <a:pt x="602" y="266"/>
                  </a:lnTo>
                  <a:lnTo>
                    <a:pt x="602" y="266"/>
                  </a:lnTo>
                  <a:lnTo>
                    <a:pt x="601" y="262"/>
                  </a:lnTo>
                  <a:lnTo>
                    <a:pt x="597" y="258"/>
                  </a:lnTo>
                  <a:lnTo>
                    <a:pt x="587" y="251"/>
                  </a:lnTo>
                  <a:lnTo>
                    <a:pt x="587" y="251"/>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7" name="Freeform 69"/>
            <p:cNvSpPr/>
            <p:nvPr/>
          </p:nvSpPr>
          <p:spPr bwMode="auto">
            <a:xfrm>
              <a:off x="9694060" y="3577124"/>
              <a:ext cx="116618" cy="207204"/>
            </a:xfrm>
            <a:custGeom>
              <a:gdLst>
                <a:gd fmla="*/ 193 w 224" name="T0"/>
                <a:gd fmla="*/ 97 h 400" name="T1"/>
                <a:gd fmla="*/ 213 w 224" name="T2"/>
                <a:gd fmla="*/ 87 h 400" name="T3"/>
                <a:gd fmla="*/ 219 w 224" name="T4"/>
                <a:gd fmla="*/ 83 h 400" name="T5"/>
                <a:gd fmla="*/ 224 w 224" name="T6"/>
                <a:gd fmla="*/ 73 h 400" name="T7"/>
                <a:gd fmla="*/ 224 w 224" name="T8"/>
                <a:gd fmla="*/ 70 h 400" name="T9"/>
                <a:gd fmla="*/ 216 w 224" name="T10"/>
                <a:gd fmla="*/ 66 h 400" name="T11"/>
                <a:gd fmla="*/ 210 w 224" name="T12"/>
                <a:gd fmla="*/ 63 h 400" name="T13"/>
                <a:gd fmla="*/ 205 w 224" name="T14"/>
                <a:gd fmla="*/ 59 h 400" name="T15"/>
                <a:gd fmla="*/ 199 w 224" name="T16"/>
                <a:gd fmla="*/ 46 h 400" name="T17"/>
                <a:gd fmla="*/ 198 w 224" name="T18"/>
                <a:gd fmla="*/ 28 h 400" name="T19"/>
                <a:gd fmla="*/ 200 w 224" name="T20"/>
                <a:gd fmla="*/ 0 h 400" name="T21"/>
                <a:gd fmla="*/ 196 w 224" name="T22"/>
                <a:gd fmla="*/ 3 h 400" name="T23"/>
                <a:gd fmla="*/ 0 w 224" name="T24"/>
                <a:gd fmla="*/ 66 h 400" name="T25"/>
                <a:gd fmla="*/ 0 w 224" name="T26"/>
                <a:gd fmla="*/ 66 h 400" name="T27"/>
                <a:gd fmla="*/ 6 w 224" name="T28"/>
                <a:gd fmla="*/ 108 h 400" name="T29"/>
                <a:gd fmla="*/ 11 w 224" name="T30"/>
                <a:gd fmla="*/ 136 h 400" name="T31"/>
                <a:gd fmla="*/ 17 w 224" name="T32"/>
                <a:gd fmla="*/ 159 h 400" name="T33"/>
                <a:gd fmla="*/ 20 w 224" name="T34"/>
                <a:gd fmla="*/ 166 h 400" name="T35"/>
                <a:gd fmla="*/ 35 w 224" name="T36"/>
                <a:gd fmla="*/ 213 h 400" name="T37"/>
                <a:gd fmla="*/ 37 w 224" name="T38"/>
                <a:gd fmla="*/ 229 h 400" name="T39"/>
                <a:gd fmla="*/ 42 w 224" name="T40"/>
                <a:gd fmla="*/ 258 h 400" name="T41"/>
                <a:gd fmla="*/ 51 w 224" name="T42"/>
                <a:gd fmla="*/ 272 h 400" name="T43"/>
                <a:gd fmla="*/ 53 w 224" name="T44"/>
                <a:gd fmla="*/ 273 h 400" name="T45"/>
                <a:gd fmla="*/ 62 w 224" name="T46"/>
                <a:gd fmla="*/ 282 h 400" name="T47"/>
                <a:gd fmla="*/ 79 w 224" name="T48"/>
                <a:gd fmla="*/ 317 h 400" name="T49"/>
                <a:gd fmla="*/ 81 w 224" name="T50"/>
                <a:gd fmla="*/ 329 h 400" name="T51"/>
                <a:gd fmla="*/ 87 w 224" name="T52"/>
                <a:gd fmla="*/ 400 h 400" name="T53"/>
                <a:gd fmla="*/ 188 w 224" name="T54"/>
                <a:gd fmla="*/ 383 h 400" name="T55"/>
                <a:gd fmla="*/ 191 w 224" name="T56"/>
                <a:gd fmla="*/ 383 h 400" name="T57"/>
                <a:gd fmla="*/ 182 w 224" name="T58"/>
                <a:gd fmla="*/ 374 h 400" name="T59"/>
                <a:gd fmla="*/ 174 w 224" name="T60"/>
                <a:gd fmla="*/ 329 h 400" name="T61"/>
                <a:gd fmla="*/ 172 w 224" name="T62"/>
                <a:gd fmla="*/ 320 h 400" name="T63"/>
                <a:gd fmla="*/ 172 w 224" name="T64"/>
                <a:gd fmla="*/ 279 h 400" name="T65"/>
                <a:gd fmla="*/ 172 w 224" name="T66"/>
                <a:gd fmla="*/ 265 h 400" name="T67"/>
                <a:gd fmla="*/ 172 w 224" name="T68"/>
                <a:gd fmla="*/ 220 h 400" name="T69"/>
                <a:gd fmla="*/ 171 w 224" name="T70"/>
                <a:gd fmla="*/ 194 h 400" name="T71"/>
                <a:gd fmla="*/ 170 w 224" name="T72"/>
                <a:gd fmla="*/ 119 h 400" name="T73"/>
                <a:gd fmla="*/ 171 w 224" name="T74"/>
                <a:gd fmla="*/ 115 h 400" name="T75"/>
                <a:gd fmla="*/ 177 w 224" name="T76"/>
                <a:gd fmla="*/ 107 h 400" name="T77"/>
                <a:gd fmla="*/ 193 w 224" name="T78"/>
                <a:gd fmla="*/ 97 h 4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00" w="224">
                  <a:moveTo>
                    <a:pt x="193" y="97"/>
                  </a:moveTo>
                  <a:lnTo>
                    <a:pt x="193" y="97"/>
                  </a:lnTo>
                  <a:lnTo>
                    <a:pt x="206" y="91"/>
                  </a:lnTo>
                  <a:lnTo>
                    <a:pt x="213" y="87"/>
                  </a:lnTo>
                  <a:lnTo>
                    <a:pt x="219" y="83"/>
                  </a:lnTo>
                  <a:lnTo>
                    <a:pt x="219" y="83"/>
                  </a:lnTo>
                  <a:lnTo>
                    <a:pt x="223" y="77"/>
                  </a:lnTo>
                  <a:lnTo>
                    <a:pt x="224" y="73"/>
                  </a:lnTo>
                  <a:lnTo>
                    <a:pt x="224" y="73"/>
                  </a:lnTo>
                  <a:lnTo>
                    <a:pt x="224" y="70"/>
                  </a:lnTo>
                  <a:lnTo>
                    <a:pt x="221" y="69"/>
                  </a:lnTo>
                  <a:lnTo>
                    <a:pt x="216" y="66"/>
                  </a:lnTo>
                  <a:lnTo>
                    <a:pt x="216" y="66"/>
                  </a:lnTo>
                  <a:lnTo>
                    <a:pt x="210" y="63"/>
                  </a:lnTo>
                  <a:lnTo>
                    <a:pt x="205" y="59"/>
                  </a:lnTo>
                  <a:lnTo>
                    <a:pt x="205" y="59"/>
                  </a:lnTo>
                  <a:lnTo>
                    <a:pt x="200" y="53"/>
                  </a:lnTo>
                  <a:lnTo>
                    <a:pt x="199" y="46"/>
                  </a:lnTo>
                  <a:lnTo>
                    <a:pt x="198" y="38"/>
                  </a:lnTo>
                  <a:lnTo>
                    <a:pt x="198" y="28"/>
                  </a:lnTo>
                  <a:lnTo>
                    <a:pt x="199" y="11"/>
                  </a:lnTo>
                  <a:lnTo>
                    <a:pt x="200" y="0"/>
                  </a:lnTo>
                  <a:lnTo>
                    <a:pt x="198" y="2"/>
                  </a:lnTo>
                  <a:lnTo>
                    <a:pt x="196" y="3"/>
                  </a:lnTo>
                  <a:lnTo>
                    <a:pt x="196" y="2"/>
                  </a:lnTo>
                  <a:lnTo>
                    <a:pt x="0" y="66"/>
                  </a:lnTo>
                  <a:lnTo>
                    <a:pt x="0" y="66"/>
                  </a:lnTo>
                  <a:lnTo>
                    <a:pt x="0" y="66"/>
                  </a:lnTo>
                  <a:lnTo>
                    <a:pt x="3" y="83"/>
                  </a:lnTo>
                  <a:lnTo>
                    <a:pt x="6" y="108"/>
                  </a:lnTo>
                  <a:lnTo>
                    <a:pt x="6" y="108"/>
                  </a:lnTo>
                  <a:lnTo>
                    <a:pt x="11" y="136"/>
                  </a:lnTo>
                  <a:lnTo>
                    <a:pt x="17" y="159"/>
                  </a:lnTo>
                  <a:lnTo>
                    <a:pt x="17" y="159"/>
                  </a:lnTo>
                  <a:lnTo>
                    <a:pt x="20" y="166"/>
                  </a:lnTo>
                  <a:lnTo>
                    <a:pt x="20" y="166"/>
                  </a:lnTo>
                  <a:lnTo>
                    <a:pt x="31" y="196"/>
                  </a:lnTo>
                  <a:lnTo>
                    <a:pt x="35" y="213"/>
                  </a:lnTo>
                  <a:lnTo>
                    <a:pt x="37" y="229"/>
                  </a:lnTo>
                  <a:lnTo>
                    <a:pt x="37" y="229"/>
                  </a:lnTo>
                  <a:lnTo>
                    <a:pt x="39" y="245"/>
                  </a:lnTo>
                  <a:lnTo>
                    <a:pt x="42" y="258"/>
                  </a:lnTo>
                  <a:lnTo>
                    <a:pt x="48" y="268"/>
                  </a:lnTo>
                  <a:lnTo>
                    <a:pt x="51" y="272"/>
                  </a:lnTo>
                  <a:lnTo>
                    <a:pt x="53" y="273"/>
                  </a:lnTo>
                  <a:lnTo>
                    <a:pt x="53" y="273"/>
                  </a:lnTo>
                  <a:lnTo>
                    <a:pt x="58" y="276"/>
                  </a:lnTo>
                  <a:lnTo>
                    <a:pt x="62" y="282"/>
                  </a:lnTo>
                  <a:lnTo>
                    <a:pt x="72" y="299"/>
                  </a:lnTo>
                  <a:lnTo>
                    <a:pt x="79" y="317"/>
                  </a:lnTo>
                  <a:lnTo>
                    <a:pt x="81" y="324"/>
                  </a:lnTo>
                  <a:lnTo>
                    <a:pt x="81" y="329"/>
                  </a:lnTo>
                  <a:lnTo>
                    <a:pt x="81" y="329"/>
                  </a:lnTo>
                  <a:lnTo>
                    <a:pt x="87" y="400"/>
                  </a:lnTo>
                  <a:lnTo>
                    <a:pt x="188" y="383"/>
                  </a:lnTo>
                  <a:lnTo>
                    <a:pt x="188" y="383"/>
                  </a:lnTo>
                  <a:lnTo>
                    <a:pt x="188" y="383"/>
                  </a:lnTo>
                  <a:lnTo>
                    <a:pt x="191" y="383"/>
                  </a:lnTo>
                  <a:lnTo>
                    <a:pt x="182" y="376"/>
                  </a:lnTo>
                  <a:lnTo>
                    <a:pt x="182" y="374"/>
                  </a:lnTo>
                  <a:lnTo>
                    <a:pt x="182" y="374"/>
                  </a:lnTo>
                  <a:lnTo>
                    <a:pt x="174" y="329"/>
                  </a:lnTo>
                  <a:lnTo>
                    <a:pt x="174" y="329"/>
                  </a:lnTo>
                  <a:lnTo>
                    <a:pt x="172" y="320"/>
                  </a:lnTo>
                  <a:lnTo>
                    <a:pt x="172" y="307"/>
                  </a:lnTo>
                  <a:lnTo>
                    <a:pt x="172" y="279"/>
                  </a:lnTo>
                  <a:lnTo>
                    <a:pt x="172" y="279"/>
                  </a:lnTo>
                  <a:lnTo>
                    <a:pt x="172" y="265"/>
                  </a:lnTo>
                  <a:lnTo>
                    <a:pt x="172" y="220"/>
                  </a:lnTo>
                  <a:lnTo>
                    <a:pt x="172" y="220"/>
                  </a:lnTo>
                  <a:lnTo>
                    <a:pt x="171" y="194"/>
                  </a:lnTo>
                  <a:lnTo>
                    <a:pt x="171" y="194"/>
                  </a:lnTo>
                  <a:lnTo>
                    <a:pt x="170" y="173"/>
                  </a:lnTo>
                  <a:lnTo>
                    <a:pt x="170" y="119"/>
                  </a:lnTo>
                  <a:lnTo>
                    <a:pt x="170" y="119"/>
                  </a:lnTo>
                  <a:lnTo>
                    <a:pt x="171" y="115"/>
                  </a:lnTo>
                  <a:lnTo>
                    <a:pt x="172" y="112"/>
                  </a:lnTo>
                  <a:lnTo>
                    <a:pt x="177" y="107"/>
                  </a:lnTo>
                  <a:lnTo>
                    <a:pt x="185" y="101"/>
                  </a:lnTo>
                  <a:lnTo>
                    <a:pt x="193" y="97"/>
                  </a:lnTo>
                  <a:lnTo>
                    <a:pt x="193" y="97"/>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8" name="Rectangle 70"/>
            <p:cNvSpPr>
              <a:spLocks noChangeArrowheads="1"/>
            </p:cNvSpPr>
            <p:nvPr/>
          </p:nvSpPr>
          <p:spPr bwMode="auto">
            <a:xfrm>
              <a:off x="9691977" y="3611484"/>
              <a:ext cx="1042" cy="1041"/>
            </a:xfrm>
            <a:prstGeom prst="rect">
              <a:avLst/>
            </a:pr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19" name="Freeform 71"/>
            <p:cNvSpPr/>
            <p:nvPr/>
          </p:nvSpPr>
          <p:spPr bwMode="auto">
            <a:xfrm>
              <a:off x="9782564" y="3552133"/>
              <a:ext cx="105165" cy="222823"/>
            </a:xfrm>
            <a:custGeom>
              <a:gdLst>
                <a:gd fmla="*/ 160 w 202" name="T0"/>
                <a:gd fmla="*/ 402 h 428" name="T1"/>
                <a:gd fmla="*/ 165 w 202" name="T2"/>
                <a:gd fmla="*/ 396 h 428" name="T3"/>
                <a:gd fmla="*/ 168 w 202" name="T4"/>
                <a:gd fmla="*/ 390 h 428" name="T5"/>
                <a:gd fmla="*/ 179 w 202" name="T6"/>
                <a:gd fmla="*/ 371 h 428" name="T7"/>
                <a:gd fmla="*/ 188 w 202" name="T8"/>
                <a:gd fmla="*/ 360 h 428" name="T9"/>
                <a:gd fmla="*/ 198 w 202" name="T10"/>
                <a:gd fmla="*/ 350 h 428" name="T11"/>
                <a:gd fmla="*/ 200 w 202" name="T12"/>
                <a:gd fmla="*/ 348 h 428" name="T13"/>
                <a:gd fmla="*/ 202 w 202" name="T14"/>
                <a:gd fmla="*/ 344 h 428" name="T15"/>
                <a:gd fmla="*/ 199 w 202" name="T16"/>
                <a:gd fmla="*/ 334 h 428" name="T17"/>
                <a:gd fmla="*/ 193 w 202" name="T18"/>
                <a:gd fmla="*/ 325 h 428" name="T19"/>
                <a:gd fmla="*/ 188 w 202" name="T20"/>
                <a:gd fmla="*/ 315 h 428" name="T21"/>
                <a:gd fmla="*/ 185 w 202" name="T22"/>
                <a:gd fmla="*/ 312 h 428" name="T23"/>
                <a:gd fmla="*/ 174 w 202" name="T24"/>
                <a:gd fmla="*/ 299 h 428" name="T25"/>
                <a:gd fmla="*/ 163 w 202" name="T26"/>
                <a:gd fmla="*/ 291 h 428" name="T27"/>
                <a:gd fmla="*/ 70 w 202" name="T28"/>
                <a:gd fmla="*/ 0 h 428" name="T29"/>
                <a:gd fmla="*/ 28 w 202" name="T30"/>
                <a:gd fmla="*/ 46 h 428" name="T31"/>
                <a:gd fmla="*/ 31 w 202" name="T32"/>
                <a:gd fmla="*/ 46 h 428" name="T33"/>
                <a:gd fmla="*/ 31 w 202" name="T34"/>
                <a:gd fmla="*/ 54 h 428" name="T35"/>
                <a:gd fmla="*/ 28 w 202" name="T36"/>
                <a:gd fmla="*/ 81 h 428" name="T37"/>
                <a:gd fmla="*/ 31 w 202" name="T38"/>
                <a:gd fmla="*/ 99 h 428" name="T39"/>
                <a:gd fmla="*/ 34 w 202" name="T40"/>
                <a:gd fmla="*/ 105 h 428" name="T41"/>
                <a:gd fmla="*/ 46 w 202" name="T42"/>
                <a:gd fmla="*/ 112 h 428" name="T43"/>
                <a:gd fmla="*/ 52 w 202" name="T44"/>
                <a:gd fmla="*/ 116 h 428" name="T45"/>
                <a:gd fmla="*/ 55 w 202" name="T46"/>
                <a:gd fmla="*/ 119 h 428" name="T47"/>
                <a:gd fmla="*/ 55 w 202" name="T48"/>
                <a:gd fmla="*/ 122 h 428" name="T49"/>
                <a:gd fmla="*/ 48 w 202" name="T50"/>
                <a:gd fmla="*/ 131 h 428" name="T51"/>
                <a:gd fmla="*/ 42 w 202" name="T52"/>
                <a:gd fmla="*/ 136 h 428" name="T53"/>
                <a:gd fmla="*/ 24 w 202" name="T54"/>
                <a:gd fmla="*/ 145 h 428" name="T55"/>
                <a:gd fmla="*/ 14 w 202" name="T56"/>
                <a:gd fmla="*/ 150 h 428" name="T57"/>
                <a:gd fmla="*/ 3 w 202" name="T58"/>
                <a:gd fmla="*/ 159 h 428" name="T59"/>
                <a:gd fmla="*/ 0 w 202" name="T60"/>
                <a:gd fmla="*/ 166 h 428" name="T61"/>
                <a:gd fmla="*/ 0 w 202" name="T62"/>
                <a:gd fmla="*/ 220 h 428" name="T63"/>
                <a:gd fmla="*/ 1 w 202" name="T64"/>
                <a:gd fmla="*/ 241 h 428" name="T65"/>
                <a:gd fmla="*/ 3 w 202" name="T66"/>
                <a:gd fmla="*/ 312 h 428" name="T67"/>
                <a:gd fmla="*/ 3 w 202" name="T68"/>
                <a:gd fmla="*/ 326 h 428" name="T69"/>
                <a:gd fmla="*/ 3 w 202" name="T70"/>
                <a:gd fmla="*/ 354 h 428" name="T71"/>
                <a:gd fmla="*/ 3 w 202" name="T72"/>
                <a:gd fmla="*/ 376 h 428" name="T73"/>
                <a:gd fmla="*/ 11 w 202" name="T74"/>
                <a:gd fmla="*/ 421 h 428" name="T75"/>
                <a:gd fmla="*/ 22 w 202" name="T76"/>
                <a:gd fmla="*/ 428 h 428" name="T77"/>
                <a:gd fmla="*/ 95 w 202" name="T78"/>
                <a:gd fmla="*/ 417 h 428" name="T79"/>
                <a:gd fmla="*/ 151 w 202" name="T80"/>
                <a:gd fmla="*/ 405 h 428" name="T81"/>
                <a:gd fmla="*/ 160 w 202" name="T82"/>
                <a:gd fmla="*/ 402 h 4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28" w="201">
                  <a:moveTo>
                    <a:pt x="160" y="402"/>
                  </a:moveTo>
                  <a:lnTo>
                    <a:pt x="160" y="402"/>
                  </a:lnTo>
                  <a:lnTo>
                    <a:pt x="163" y="399"/>
                  </a:lnTo>
                  <a:lnTo>
                    <a:pt x="165" y="396"/>
                  </a:lnTo>
                  <a:lnTo>
                    <a:pt x="168" y="390"/>
                  </a:lnTo>
                  <a:lnTo>
                    <a:pt x="168" y="390"/>
                  </a:lnTo>
                  <a:lnTo>
                    <a:pt x="174" y="379"/>
                  </a:lnTo>
                  <a:lnTo>
                    <a:pt x="179" y="371"/>
                  </a:lnTo>
                  <a:lnTo>
                    <a:pt x="188" y="360"/>
                  </a:lnTo>
                  <a:lnTo>
                    <a:pt x="188" y="360"/>
                  </a:lnTo>
                  <a:lnTo>
                    <a:pt x="195" y="351"/>
                  </a:lnTo>
                  <a:lnTo>
                    <a:pt x="198" y="350"/>
                  </a:lnTo>
                  <a:lnTo>
                    <a:pt x="200" y="348"/>
                  </a:lnTo>
                  <a:lnTo>
                    <a:pt x="200" y="348"/>
                  </a:lnTo>
                  <a:lnTo>
                    <a:pt x="202" y="344"/>
                  </a:lnTo>
                  <a:lnTo>
                    <a:pt x="202" y="344"/>
                  </a:lnTo>
                  <a:lnTo>
                    <a:pt x="200" y="340"/>
                  </a:lnTo>
                  <a:lnTo>
                    <a:pt x="199" y="334"/>
                  </a:lnTo>
                  <a:lnTo>
                    <a:pt x="193" y="325"/>
                  </a:lnTo>
                  <a:lnTo>
                    <a:pt x="193" y="325"/>
                  </a:lnTo>
                  <a:lnTo>
                    <a:pt x="189" y="320"/>
                  </a:lnTo>
                  <a:lnTo>
                    <a:pt x="188" y="315"/>
                  </a:lnTo>
                  <a:lnTo>
                    <a:pt x="188" y="315"/>
                  </a:lnTo>
                  <a:lnTo>
                    <a:pt x="185" y="312"/>
                  </a:lnTo>
                  <a:lnTo>
                    <a:pt x="182" y="308"/>
                  </a:lnTo>
                  <a:lnTo>
                    <a:pt x="174" y="299"/>
                  </a:lnTo>
                  <a:lnTo>
                    <a:pt x="163" y="291"/>
                  </a:lnTo>
                  <a:lnTo>
                    <a:pt x="163" y="291"/>
                  </a:lnTo>
                  <a:lnTo>
                    <a:pt x="163" y="290"/>
                  </a:lnTo>
                  <a:lnTo>
                    <a:pt x="70" y="0"/>
                  </a:lnTo>
                  <a:lnTo>
                    <a:pt x="50" y="11"/>
                  </a:lnTo>
                  <a:lnTo>
                    <a:pt x="28" y="46"/>
                  </a:lnTo>
                  <a:lnTo>
                    <a:pt x="32" y="44"/>
                  </a:lnTo>
                  <a:lnTo>
                    <a:pt x="31" y="46"/>
                  </a:lnTo>
                  <a:lnTo>
                    <a:pt x="31" y="46"/>
                  </a:lnTo>
                  <a:lnTo>
                    <a:pt x="31" y="54"/>
                  </a:lnTo>
                  <a:lnTo>
                    <a:pt x="29" y="71"/>
                  </a:lnTo>
                  <a:lnTo>
                    <a:pt x="28" y="81"/>
                  </a:lnTo>
                  <a:lnTo>
                    <a:pt x="29" y="91"/>
                  </a:lnTo>
                  <a:lnTo>
                    <a:pt x="31" y="99"/>
                  </a:lnTo>
                  <a:lnTo>
                    <a:pt x="34" y="105"/>
                  </a:lnTo>
                  <a:lnTo>
                    <a:pt x="34" y="105"/>
                  </a:lnTo>
                  <a:lnTo>
                    <a:pt x="41" y="109"/>
                  </a:lnTo>
                  <a:lnTo>
                    <a:pt x="46" y="112"/>
                  </a:lnTo>
                  <a:lnTo>
                    <a:pt x="46" y="112"/>
                  </a:lnTo>
                  <a:lnTo>
                    <a:pt x="52" y="116"/>
                  </a:lnTo>
                  <a:lnTo>
                    <a:pt x="53" y="117"/>
                  </a:lnTo>
                  <a:lnTo>
                    <a:pt x="55" y="119"/>
                  </a:lnTo>
                  <a:lnTo>
                    <a:pt x="55" y="119"/>
                  </a:lnTo>
                  <a:lnTo>
                    <a:pt x="55" y="122"/>
                  </a:lnTo>
                  <a:lnTo>
                    <a:pt x="53" y="124"/>
                  </a:lnTo>
                  <a:lnTo>
                    <a:pt x="48" y="131"/>
                  </a:lnTo>
                  <a:lnTo>
                    <a:pt x="48" y="131"/>
                  </a:lnTo>
                  <a:lnTo>
                    <a:pt x="42" y="136"/>
                  </a:lnTo>
                  <a:lnTo>
                    <a:pt x="36" y="140"/>
                  </a:lnTo>
                  <a:lnTo>
                    <a:pt x="24" y="145"/>
                  </a:lnTo>
                  <a:lnTo>
                    <a:pt x="24" y="145"/>
                  </a:lnTo>
                  <a:lnTo>
                    <a:pt x="14" y="150"/>
                  </a:lnTo>
                  <a:lnTo>
                    <a:pt x="7" y="154"/>
                  </a:lnTo>
                  <a:lnTo>
                    <a:pt x="3" y="159"/>
                  </a:lnTo>
                  <a:lnTo>
                    <a:pt x="1" y="162"/>
                  </a:lnTo>
                  <a:lnTo>
                    <a:pt x="0" y="166"/>
                  </a:lnTo>
                  <a:lnTo>
                    <a:pt x="0" y="220"/>
                  </a:lnTo>
                  <a:lnTo>
                    <a:pt x="0" y="220"/>
                  </a:lnTo>
                  <a:lnTo>
                    <a:pt x="1" y="241"/>
                  </a:lnTo>
                  <a:lnTo>
                    <a:pt x="1" y="241"/>
                  </a:lnTo>
                  <a:lnTo>
                    <a:pt x="3" y="267"/>
                  </a:lnTo>
                  <a:lnTo>
                    <a:pt x="3" y="312"/>
                  </a:lnTo>
                  <a:lnTo>
                    <a:pt x="3" y="312"/>
                  </a:lnTo>
                  <a:lnTo>
                    <a:pt x="3" y="326"/>
                  </a:lnTo>
                  <a:lnTo>
                    <a:pt x="3" y="326"/>
                  </a:lnTo>
                  <a:lnTo>
                    <a:pt x="3" y="354"/>
                  </a:lnTo>
                  <a:lnTo>
                    <a:pt x="3" y="367"/>
                  </a:lnTo>
                  <a:lnTo>
                    <a:pt x="3" y="376"/>
                  </a:lnTo>
                  <a:lnTo>
                    <a:pt x="3" y="376"/>
                  </a:lnTo>
                  <a:lnTo>
                    <a:pt x="11" y="421"/>
                  </a:lnTo>
                  <a:lnTo>
                    <a:pt x="22" y="428"/>
                  </a:lnTo>
                  <a:lnTo>
                    <a:pt x="22" y="428"/>
                  </a:lnTo>
                  <a:lnTo>
                    <a:pt x="52" y="424"/>
                  </a:lnTo>
                  <a:lnTo>
                    <a:pt x="95" y="417"/>
                  </a:lnTo>
                  <a:lnTo>
                    <a:pt x="136" y="409"/>
                  </a:lnTo>
                  <a:lnTo>
                    <a:pt x="151" y="405"/>
                  </a:lnTo>
                  <a:lnTo>
                    <a:pt x="160" y="402"/>
                  </a:lnTo>
                  <a:lnTo>
                    <a:pt x="160" y="402"/>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0" name="Freeform 72"/>
            <p:cNvSpPr/>
            <p:nvPr/>
          </p:nvSpPr>
          <p:spPr bwMode="auto">
            <a:xfrm>
              <a:off x="9820047" y="3342847"/>
              <a:ext cx="242607" cy="386296"/>
            </a:xfrm>
            <a:custGeom>
              <a:gdLst>
                <a:gd fmla="*/ 102 w 465" name="T0"/>
                <a:gd fmla="*/ 700 h 741" name="T1"/>
                <a:gd fmla="*/ 115 w 465" name="T2"/>
                <a:gd fmla="*/ 716 h 741" name="T3"/>
                <a:gd fmla="*/ 129 w 465" name="T4"/>
                <a:gd fmla="*/ 741 h 741" name="T5"/>
                <a:gd fmla="*/ 148 w 465" name="T6"/>
                <a:gd fmla="*/ 682 h 741" name="T7"/>
                <a:gd fmla="*/ 157 w 465" name="T8"/>
                <a:gd fmla="*/ 651 h 741" name="T9"/>
                <a:gd fmla="*/ 154 w 465" name="T10"/>
                <a:gd fmla="*/ 629 h 741" name="T11"/>
                <a:gd fmla="*/ 160 w 465" name="T12"/>
                <a:gd fmla="*/ 602 h 741" name="T13"/>
                <a:gd fmla="*/ 168 w 465" name="T14"/>
                <a:gd fmla="*/ 590 h 741" name="T15"/>
                <a:gd fmla="*/ 179 w 465" name="T16"/>
                <a:gd fmla="*/ 580 h 741" name="T17"/>
                <a:gd fmla="*/ 211 w 465" name="T18"/>
                <a:gd fmla="*/ 577 h 741" name="T19"/>
                <a:gd fmla="*/ 234 w 465" name="T20"/>
                <a:gd fmla="*/ 570 h 741" name="T21"/>
                <a:gd fmla="*/ 244 w 465" name="T22"/>
                <a:gd fmla="*/ 555 h 741" name="T23"/>
                <a:gd fmla="*/ 269 w 465" name="T24"/>
                <a:gd fmla="*/ 534 h 741" name="T25"/>
                <a:gd fmla="*/ 283 w 465" name="T26"/>
                <a:gd fmla="*/ 520 h 741" name="T27"/>
                <a:gd fmla="*/ 274 w 465" name="T28"/>
                <a:gd fmla="*/ 496 h 741" name="T29"/>
                <a:gd fmla="*/ 263 w 465" name="T30"/>
                <a:gd fmla="*/ 466 h 741" name="T31"/>
                <a:gd fmla="*/ 266 w 465" name="T32"/>
                <a:gd fmla="*/ 451 h 741" name="T33"/>
                <a:gd fmla="*/ 291 w 465" name="T34"/>
                <a:gd fmla="*/ 462 h 741" name="T35"/>
                <a:gd fmla="*/ 318 w 465" name="T36"/>
                <a:gd fmla="*/ 480 h 741" name="T37"/>
                <a:gd fmla="*/ 325 w 465" name="T38"/>
                <a:gd fmla="*/ 479 h 741" name="T39"/>
                <a:gd fmla="*/ 325 w 465" name="T40"/>
                <a:gd fmla="*/ 455 h 741" name="T41"/>
                <a:gd fmla="*/ 333 w 465" name="T42"/>
                <a:gd fmla="*/ 438 h 741" name="T43"/>
                <a:gd fmla="*/ 345 w 465" name="T44"/>
                <a:gd fmla="*/ 433 h 741" name="T45"/>
                <a:gd fmla="*/ 370 w 465" name="T46"/>
                <a:gd fmla="*/ 438 h 741" name="T47"/>
                <a:gd fmla="*/ 412 w 465" name="T48"/>
                <a:gd fmla="*/ 402 h 741" name="T49"/>
                <a:gd fmla="*/ 444 w 465" name="T50"/>
                <a:gd fmla="*/ 377 h 741" name="T51"/>
                <a:gd fmla="*/ 465 w 465" name="T52"/>
                <a:gd fmla="*/ 335 h 741" name="T53"/>
                <a:gd fmla="*/ 464 w 465" name="T54"/>
                <a:gd fmla="*/ 315 h 741" name="T55"/>
                <a:gd fmla="*/ 448 w 465" name="T56"/>
                <a:gd fmla="*/ 296 h 741" name="T57"/>
                <a:gd fmla="*/ 434 w 465" name="T58"/>
                <a:gd fmla="*/ 276 h 741" name="T59"/>
                <a:gd fmla="*/ 431 w 465" name="T60"/>
                <a:gd fmla="*/ 276 h 741" name="T61"/>
                <a:gd fmla="*/ 416 w 465" name="T62"/>
                <a:gd fmla="*/ 297 h 741" name="T63"/>
                <a:gd fmla="*/ 399 w 465" name="T64"/>
                <a:gd fmla="*/ 293 h 741" name="T65"/>
                <a:gd fmla="*/ 378 w 465" name="T66"/>
                <a:gd fmla="*/ 273 h 741" name="T67"/>
                <a:gd fmla="*/ 373 w 465" name="T68"/>
                <a:gd fmla="*/ 255 h 741" name="T69"/>
                <a:gd fmla="*/ 381 w 465" name="T70"/>
                <a:gd fmla="*/ 244 h 741" name="T71"/>
                <a:gd fmla="*/ 345 w 465" name="T72"/>
                <a:gd fmla="*/ 237 h 741" name="T73"/>
                <a:gd fmla="*/ 318 w 465" name="T74"/>
                <a:gd fmla="*/ 211 h 741" name="T75"/>
                <a:gd fmla="*/ 305 w 465" name="T76"/>
                <a:gd fmla="*/ 164 h 741" name="T77"/>
                <a:gd fmla="*/ 280 w 465" name="T78"/>
                <a:gd fmla="*/ 59 h 741" name="T79"/>
                <a:gd fmla="*/ 267 w 465" name="T80"/>
                <a:gd fmla="*/ 21 h 741" name="T81"/>
                <a:gd fmla="*/ 234 w 465" name="T82"/>
                <a:gd fmla="*/ 3 h 741" name="T83"/>
                <a:gd fmla="*/ 210 w 465" name="T84"/>
                <a:gd fmla="*/ 0 h 741" name="T85"/>
                <a:gd fmla="*/ 186 w 465" name="T86"/>
                <a:gd fmla="*/ 14 h 741" name="T87"/>
                <a:gd fmla="*/ 148 w 465" name="T88"/>
                <a:gd fmla="*/ 39 h 741" name="T89"/>
                <a:gd fmla="*/ 126 w 465" name="T90"/>
                <a:gd fmla="*/ 38 h 741" name="T91"/>
                <a:gd fmla="*/ 113 w 465" name="T92"/>
                <a:gd fmla="*/ 22 h 741" name="T93"/>
                <a:gd fmla="*/ 85 w 465" name="T94"/>
                <a:gd fmla="*/ 90 h 741" name="T95"/>
                <a:gd fmla="*/ 66 w 465" name="T96"/>
                <a:gd fmla="*/ 154 h 741" name="T97"/>
                <a:gd fmla="*/ 69 w 465" name="T98"/>
                <a:gd fmla="*/ 164 h 741" name="T99"/>
                <a:gd fmla="*/ 70 w 465" name="T100"/>
                <a:gd fmla="*/ 183 h 741" name="T101"/>
                <a:gd fmla="*/ 63 w 465" name="T102"/>
                <a:gd fmla="*/ 235 h 741" name="T103"/>
                <a:gd fmla="*/ 64 w 465" name="T104"/>
                <a:gd fmla="*/ 268 h 741" name="T105"/>
                <a:gd fmla="*/ 67 w 465" name="T106"/>
                <a:gd fmla="*/ 286 h 741" name="T107"/>
                <a:gd fmla="*/ 50 w 465" name="T108"/>
                <a:gd fmla="*/ 319 h 741" name="T109"/>
                <a:gd fmla="*/ 34 w 465" name="T110"/>
                <a:gd fmla="*/ 395 h 741" name="T111"/>
                <a:gd fmla="*/ 0 w 465" name="T112"/>
                <a:gd fmla="*/ 401 h 74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41" w="465">
                  <a:moveTo>
                    <a:pt x="0" y="406"/>
                  </a:moveTo>
                  <a:lnTo>
                    <a:pt x="90" y="691"/>
                  </a:lnTo>
                  <a:lnTo>
                    <a:pt x="90" y="691"/>
                  </a:lnTo>
                  <a:lnTo>
                    <a:pt x="102" y="700"/>
                  </a:lnTo>
                  <a:lnTo>
                    <a:pt x="111" y="709"/>
                  </a:lnTo>
                  <a:lnTo>
                    <a:pt x="113" y="713"/>
                  </a:lnTo>
                  <a:lnTo>
                    <a:pt x="115" y="716"/>
                  </a:lnTo>
                  <a:lnTo>
                    <a:pt x="115" y="716"/>
                  </a:lnTo>
                  <a:lnTo>
                    <a:pt x="120" y="726"/>
                  </a:lnTo>
                  <a:lnTo>
                    <a:pt x="120" y="726"/>
                  </a:lnTo>
                  <a:lnTo>
                    <a:pt x="126" y="733"/>
                  </a:lnTo>
                  <a:lnTo>
                    <a:pt x="129" y="741"/>
                  </a:lnTo>
                  <a:lnTo>
                    <a:pt x="129" y="741"/>
                  </a:lnTo>
                  <a:lnTo>
                    <a:pt x="139" y="705"/>
                  </a:lnTo>
                  <a:lnTo>
                    <a:pt x="144" y="692"/>
                  </a:lnTo>
                  <a:lnTo>
                    <a:pt x="148" y="682"/>
                  </a:lnTo>
                  <a:lnTo>
                    <a:pt x="148" y="682"/>
                  </a:lnTo>
                  <a:lnTo>
                    <a:pt x="154" y="668"/>
                  </a:lnTo>
                  <a:lnTo>
                    <a:pt x="157" y="660"/>
                  </a:lnTo>
                  <a:lnTo>
                    <a:pt x="157" y="651"/>
                  </a:lnTo>
                  <a:lnTo>
                    <a:pt x="155" y="643"/>
                  </a:lnTo>
                  <a:lnTo>
                    <a:pt x="155" y="643"/>
                  </a:lnTo>
                  <a:lnTo>
                    <a:pt x="154" y="629"/>
                  </a:lnTo>
                  <a:lnTo>
                    <a:pt x="154" y="629"/>
                  </a:lnTo>
                  <a:lnTo>
                    <a:pt x="153" y="619"/>
                  </a:lnTo>
                  <a:lnTo>
                    <a:pt x="154" y="612"/>
                  </a:lnTo>
                  <a:lnTo>
                    <a:pt x="157" y="607"/>
                  </a:lnTo>
                  <a:lnTo>
                    <a:pt x="160" y="602"/>
                  </a:lnTo>
                  <a:lnTo>
                    <a:pt x="160" y="602"/>
                  </a:lnTo>
                  <a:lnTo>
                    <a:pt x="164" y="597"/>
                  </a:lnTo>
                  <a:lnTo>
                    <a:pt x="168" y="590"/>
                  </a:lnTo>
                  <a:lnTo>
                    <a:pt x="168" y="590"/>
                  </a:lnTo>
                  <a:lnTo>
                    <a:pt x="169" y="586"/>
                  </a:lnTo>
                  <a:lnTo>
                    <a:pt x="172" y="583"/>
                  </a:lnTo>
                  <a:lnTo>
                    <a:pt x="175" y="581"/>
                  </a:lnTo>
                  <a:lnTo>
                    <a:pt x="179" y="580"/>
                  </a:lnTo>
                  <a:lnTo>
                    <a:pt x="189" y="579"/>
                  </a:lnTo>
                  <a:lnTo>
                    <a:pt x="199" y="577"/>
                  </a:lnTo>
                  <a:lnTo>
                    <a:pt x="199" y="577"/>
                  </a:lnTo>
                  <a:lnTo>
                    <a:pt x="211" y="577"/>
                  </a:lnTo>
                  <a:lnTo>
                    <a:pt x="224" y="576"/>
                  </a:lnTo>
                  <a:lnTo>
                    <a:pt x="224" y="576"/>
                  </a:lnTo>
                  <a:lnTo>
                    <a:pt x="230" y="573"/>
                  </a:lnTo>
                  <a:lnTo>
                    <a:pt x="234" y="570"/>
                  </a:lnTo>
                  <a:lnTo>
                    <a:pt x="237" y="566"/>
                  </a:lnTo>
                  <a:lnTo>
                    <a:pt x="239" y="562"/>
                  </a:lnTo>
                  <a:lnTo>
                    <a:pt x="239" y="562"/>
                  </a:lnTo>
                  <a:lnTo>
                    <a:pt x="244" y="555"/>
                  </a:lnTo>
                  <a:lnTo>
                    <a:pt x="248" y="549"/>
                  </a:lnTo>
                  <a:lnTo>
                    <a:pt x="256" y="541"/>
                  </a:lnTo>
                  <a:lnTo>
                    <a:pt x="269" y="534"/>
                  </a:lnTo>
                  <a:lnTo>
                    <a:pt x="269" y="534"/>
                  </a:lnTo>
                  <a:lnTo>
                    <a:pt x="274" y="530"/>
                  </a:lnTo>
                  <a:lnTo>
                    <a:pt x="279" y="527"/>
                  </a:lnTo>
                  <a:lnTo>
                    <a:pt x="281" y="523"/>
                  </a:lnTo>
                  <a:lnTo>
                    <a:pt x="283" y="520"/>
                  </a:lnTo>
                  <a:lnTo>
                    <a:pt x="283" y="520"/>
                  </a:lnTo>
                  <a:lnTo>
                    <a:pt x="283" y="514"/>
                  </a:lnTo>
                  <a:lnTo>
                    <a:pt x="281" y="508"/>
                  </a:lnTo>
                  <a:lnTo>
                    <a:pt x="274" y="496"/>
                  </a:lnTo>
                  <a:lnTo>
                    <a:pt x="274" y="496"/>
                  </a:lnTo>
                  <a:lnTo>
                    <a:pt x="267" y="483"/>
                  </a:lnTo>
                  <a:lnTo>
                    <a:pt x="265" y="475"/>
                  </a:lnTo>
                  <a:lnTo>
                    <a:pt x="263" y="466"/>
                  </a:lnTo>
                  <a:lnTo>
                    <a:pt x="263" y="466"/>
                  </a:lnTo>
                  <a:lnTo>
                    <a:pt x="263" y="455"/>
                  </a:lnTo>
                  <a:lnTo>
                    <a:pt x="263" y="452"/>
                  </a:lnTo>
                  <a:lnTo>
                    <a:pt x="266" y="451"/>
                  </a:lnTo>
                  <a:lnTo>
                    <a:pt x="266" y="451"/>
                  </a:lnTo>
                  <a:lnTo>
                    <a:pt x="270" y="450"/>
                  </a:lnTo>
                  <a:lnTo>
                    <a:pt x="276" y="452"/>
                  </a:lnTo>
                  <a:lnTo>
                    <a:pt x="291" y="462"/>
                  </a:lnTo>
                  <a:lnTo>
                    <a:pt x="291" y="462"/>
                  </a:lnTo>
                  <a:lnTo>
                    <a:pt x="308" y="475"/>
                  </a:lnTo>
                  <a:lnTo>
                    <a:pt x="308" y="475"/>
                  </a:lnTo>
                  <a:lnTo>
                    <a:pt x="318" y="480"/>
                  </a:lnTo>
                  <a:lnTo>
                    <a:pt x="322" y="482"/>
                  </a:lnTo>
                  <a:lnTo>
                    <a:pt x="324" y="482"/>
                  </a:lnTo>
                  <a:lnTo>
                    <a:pt x="324" y="482"/>
                  </a:lnTo>
                  <a:lnTo>
                    <a:pt x="325" y="479"/>
                  </a:lnTo>
                  <a:lnTo>
                    <a:pt x="324" y="475"/>
                  </a:lnTo>
                  <a:lnTo>
                    <a:pt x="324" y="475"/>
                  </a:lnTo>
                  <a:lnTo>
                    <a:pt x="324" y="462"/>
                  </a:lnTo>
                  <a:lnTo>
                    <a:pt x="325" y="455"/>
                  </a:lnTo>
                  <a:lnTo>
                    <a:pt x="328" y="447"/>
                  </a:lnTo>
                  <a:lnTo>
                    <a:pt x="328" y="447"/>
                  </a:lnTo>
                  <a:lnTo>
                    <a:pt x="329" y="443"/>
                  </a:lnTo>
                  <a:lnTo>
                    <a:pt x="333" y="438"/>
                  </a:lnTo>
                  <a:lnTo>
                    <a:pt x="336" y="436"/>
                  </a:lnTo>
                  <a:lnTo>
                    <a:pt x="340" y="434"/>
                  </a:lnTo>
                  <a:lnTo>
                    <a:pt x="340" y="434"/>
                  </a:lnTo>
                  <a:lnTo>
                    <a:pt x="345" y="433"/>
                  </a:lnTo>
                  <a:lnTo>
                    <a:pt x="350" y="433"/>
                  </a:lnTo>
                  <a:lnTo>
                    <a:pt x="359" y="434"/>
                  </a:lnTo>
                  <a:lnTo>
                    <a:pt x="366" y="436"/>
                  </a:lnTo>
                  <a:lnTo>
                    <a:pt x="370" y="438"/>
                  </a:lnTo>
                  <a:lnTo>
                    <a:pt x="370" y="438"/>
                  </a:lnTo>
                  <a:lnTo>
                    <a:pt x="382" y="424"/>
                  </a:lnTo>
                  <a:lnTo>
                    <a:pt x="395" y="413"/>
                  </a:lnTo>
                  <a:lnTo>
                    <a:pt x="412" y="402"/>
                  </a:lnTo>
                  <a:lnTo>
                    <a:pt x="412" y="402"/>
                  </a:lnTo>
                  <a:lnTo>
                    <a:pt x="429" y="389"/>
                  </a:lnTo>
                  <a:lnTo>
                    <a:pt x="437" y="384"/>
                  </a:lnTo>
                  <a:lnTo>
                    <a:pt x="444" y="377"/>
                  </a:lnTo>
                  <a:lnTo>
                    <a:pt x="450" y="368"/>
                  </a:lnTo>
                  <a:lnTo>
                    <a:pt x="455" y="359"/>
                  </a:lnTo>
                  <a:lnTo>
                    <a:pt x="461" y="347"/>
                  </a:lnTo>
                  <a:lnTo>
                    <a:pt x="465" y="335"/>
                  </a:lnTo>
                  <a:lnTo>
                    <a:pt x="465" y="335"/>
                  </a:lnTo>
                  <a:lnTo>
                    <a:pt x="465" y="328"/>
                  </a:lnTo>
                  <a:lnTo>
                    <a:pt x="465" y="321"/>
                  </a:lnTo>
                  <a:lnTo>
                    <a:pt x="464" y="315"/>
                  </a:lnTo>
                  <a:lnTo>
                    <a:pt x="462" y="310"/>
                  </a:lnTo>
                  <a:lnTo>
                    <a:pt x="455" y="301"/>
                  </a:lnTo>
                  <a:lnTo>
                    <a:pt x="448" y="296"/>
                  </a:lnTo>
                  <a:lnTo>
                    <a:pt x="448" y="296"/>
                  </a:lnTo>
                  <a:lnTo>
                    <a:pt x="438" y="287"/>
                  </a:lnTo>
                  <a:lnTo>
                    <a:pt x="436" y="282"/>
                  </a:lnTo>
                  <a:lnTo>
                    <a:pt x="434" y="276"/>
                  </a:lnTo>
                  <a:lnTo>
                    <a:pt x="434" y="276"/>
                  </a:lnTo>
                  <a:lnTo>
                    <a:pt x="433" y="273"/>
                  </a:lnTo>
                  <a:lnTo>
                    <a:pt x="433" y="273"/>
                  </a:lnTo>
                  <a:lnTo>
                    <a:pt x="431" y="276"/>
                  </a:lnTo>
                  <a:lnTo>
                    <a:pt x="431" y="276"/>
                  </a:lnTo>
                  <a:lnTo>
                    <a:pt x="430" y="282"/>
                  </a:lnTo>
                  <a:lnTo>
                    <a:pt x="427" y="287"/>
                  </a:lnTo>
                  <a:lnTo>
                    <a:pt x="422" y="293"/>
                  </a:lnTo>
                  <a:lnTo>
                    <a:pt x="416" y="297"/>
                  </a:lnTo>
                  <a:lnTo>
                    <a:pt x="416" y="297"/>
                  </a:lnTo>
                  <a:lnTo>
                    <a:pt x="410" y="297"/>
                  </a:lnTo>
                  <a:lnTo>
                    <a:pt x="405" y="296"/>
                  </a:lnTo>
                  <a:lnTo>
                    <a:pt x="399" y="293"/>
                  </a:lnTo>
                  <a:lnTo>
                    <a:pt x="392" y="289"/>
                  </a:lnTo>
                  <a:lnTo>
                    <a:pt x="392" y="289"/>
                  </a:lnTo>
                  <a:lnTo>
                    <a:pt x="384" y="280"/>
                  </a:lnTo>
                  <a:lnTo>
                    <a:pt x="378" y="273"/>
                  </a:lnTo>
                  <a:lnTo>
                    <a:pt x="374" y="268"/>
                  </a:lnTo>
                  <a:lnTo>
                    <a:pt x="373" y="261"/>
                  </a:lnTo>
                  <a:lnTo>
                    <a:pt x="373" y="261"/>
                  </a:lnTo>
                  <a:lnTo>
                    <a:pt x="373" y="255"/>
                  </a:lnTo>
                  <a:lnTo>
                    <a:pt x="375" y="251"/>
                  </a:lnTo>
                  <a:lnTo>
                    <a:pt x="380" y="244"/>
                  </a:lnTo>
                  <a:lnTo>
                    <a:pt x="380" y="244"/>
                  </a:lnTo>
                  <a:lnTo>
                    <a:pt x="381" y="244"/>
                  </a:lnTo>
                  <a:lnTo>
                    <a:pt x="381" y="244"/>
                  </a:lnTo>
                  <a:lnTo>
                    <a:pt x="366" y="242"/>
                  </a:lnTo>
                  <a:lnTo>
                    <a:pt x="354" y="240"/>
                  </a:lnTo>
                  <a:lnTo>
                    <a:pt x="345" y="237"/>
                  </a:lnTo>
                  <a:lnTo>
                    <a:pt x="333" y="231"/>
                  </a:lnTo>
                  <a:lnTo>
                    <a:pt x="325" y="223"/>
                  </a:lnTo>
                  <a:lnTo>
                    <a:pt x="321" y="217"/>
                  </a:lnTo>
                  <a:lnTo>
                    <a:pt x="318" y="211"/>
                  </a:lnTo>
                  <a:lnTo>
                    <a:pt x="315" y="206"/>
                  </a:lnTo>
                  <a:lnTo>
                    <a:pt x="314" y="197"/>
                  </a:lnTo>
                  <a:lnTo>
                    <a:pt x="314" y="197"/>
                  </a:lnTo>
                  <a:lnTo>
                    <a:pt x="305" y="164"/>
                  </a:lnTo>
                  <a:lnTo>
                    <a:pt x="295" y="125"/>
                  </a:lnTo>
                  <a:lnTo>
                    <a:pt x="295" y="125"/>
                  </a:lnTo>
                  <a:lnTo>
                    <a:pt x="284" y="80"/>
                  </a:lnTo>
                  <a:lnTo>
                    <a:pt x="280" y="59"/>
                  </a:lnTo>
                  <a:lnTo>
                    <a:pt x="277" y="41"/>
                  </a:lnTo>
                  <a:lnTo>
                    <a:pt x="277" y="41"/>
                  </a:lnTo>
                  <a:lnTo>
                    <a:pt x="273" y="29"/>
                  </a:lnTo>
                  <a:lnTo>
                    <a:pt x="267" y="21"/>
                  </a:lnTo>
                  <a:lnTo>
                    <a:pt x="260" y="14"/>
                  </a:lnTo>
                  <a:lnTo>
                    <a:pt x="252" y="10"/>
                  </a:lnTo>
                  <a:lnTo>
                    <a:pt x="244" y="6"/>
                  </a:lnTo>
                  <a:lnTo>
                    <a:pt x="234" y="3"/>
                  </a:lnTo>
                  <a:lnTo>
                    <a:pt x="217" y="1"/>
                  </a:lnTo>
                  <a:lnTo>
                    <a:pt x="217" y="1"/>
                  </a:lnTo>
                  <a:lnTo>
                    <a:pt x="210" y="0"/>
                  </a:lnTo>
                  <a:lnTo>
                    <a:pt x="210" y="0"/>
                  </a:lnTo>
                  <a:lnTo>
                    <a:pt x="204" y="0"/>
                  </a:lnTo>
                  <a:lnTo>
                    <a:pt x="199" y="3"/>
                  </a:lnTo>
                  <a:lnTo>
                    <a:pt x="186" y="14"/>
                  </a:lnTo>
                  <a:lnTo>
                    <a:pt x="186" y="14"/>
                  </a:lnTo>
                  <a:lnTo>
                    <a:pt x="169" y="27"/>
                  </a:lnTo>
                  <a:lnTo>
                    <a:pt x="160" y="34"/>
                  </a:lnTo>
                  <a:lnTo>
                    <a:pt x="148" y="39"/>
                  </a:lnTo>
                  <a:lnTo>
                    <a:pt x="148" y="39"/>
                  </a:lnTo>
                  <a:lnTo>
                    <a:pt x="141" y="41"/>
                  </a:lnTo>
                  <a:lnTo>
                    <a:pt x="136" y="41"/>
                  </a:lnTo>
                  <a:lnTo>
                    <a:pt x="130" y="41"/>
                  </a:lnTo>
                  <a:lnTo>
                    <a:pt x="126" y="38"/>
                  </a:lnTo>
                  <a:lnTo>
                    <a:pt x="126" y="38"/>
                  </a:lnTo>
                  <a:lnTo>
                    <a:pt x="119" y="34"/>
                  </a:lnTo>
                  <a:lnTo>
                    <a:pt x="116" y="28"/>
                  </a:lnTo>
                  <a:lnTo>
                    <a:pt x="113" y="22"/>
                  </a:lnTo>
                  <a:lnTo>
                    <a:pt x="112" y="18"/>
                  </a:lnTo>
                  <a:lnTo>
                    <a:pt x="112" y="18"/>
                  </a:lnTo>
                  <a:lnTo>
                    <a:pt x="97" y="57"/>
                  </a:lnTo>
                  <a:lnTo>
                    <a:pt x="85" y="90"/>
                  </a:lnTo>
                  <a:lnTo>
                    <a:pt x="73" y="125"/>
                  </a:lnTo>
                  <a:lnTo>
                    <a:pt x="73" y="125"/>
                  </a:lnTo>
                  <a:lnTo>
                    <a:pt x="69" y="143"/>
                  </a:lnTo>
                  <a:lnTo>
                    <a:pt x="66" y="154"/>
                  </a:lnTo>
                  <a:lnTo>
                    <a:pt x="66" y="160"/>
                  </a:lnTo>
                  <a:lnTo>
                    <a:pt x="67" y="162"/>
                  </a:lnTo>
                  <a:lnTo>
                    <a:pt x="67" y="162"/>
                  </a:lnTo>
                  <a:lnTo>
                    <a:pt x="69" y="164"/>
                  </a:lnTo>
                  <a:lnTo>
                    <a:pt x="70" y="168"/>
                  </a:lnTo>
                  <a:lnTo>
                    <a:pt x="71" y="174"/>
                  </a:lnTo>
                  <a:lnTo>
                    <a:pt x="70" y="183"/>
                  </a:lnTo>
                  <a:lnTo>
                    <a:pt x="70" y="183"/>
                  </a:lnTo>
                  <a:lnTo>
                    <a:pt x="69" y="203"/>
                  </a:lnTo>
                  <a:lnTo>
                    <a:pt x="66" y="220"/>
                  </a:lnTo>
                  <a:lnTo>
                    <a:pt x="66" y="220"/>
                  </a:lnTo>
                  <a:lnTo>
                    <a:pt x="63" y="235"/>
                  </a:lnTo>
                  <a:lnTo>
                    <a:pt x="62" y="248"/>
                  </a:lnTo>
                  <a:lnTo>
                    <a:pt x="63" y="259"/>
                  </a:lnTo>
                  <a:lnTo>
                    <a:pt x="63" y="263"/>
                  </a:lnTo>
                  <a:lnTo>
                    <a:pt x="64" y="268"/>
                  </a:lnTo>
                  <a:lnTo>
                    <a:pt x="64" y="268"/>
                  </a:lnTo>
                  <a:lnTo>
                    <a:pt x="67" y="273"/>
                  </a:lnTo>
                  <a:lnTo>
                    <a:pt x="69" y="279"/>
                  </a:lnTo>
                  <a:lnTo>
                    <a:pt x="67" y="286"/>
                  </a:lnTo>
                  <a:lnTo>
                    <a:pt x="66" y="293"/>
                  </a:lnTo>
                  <a:lnTo>
                    <a:pt x="59" y="307"/>
                  </a:lnTo>
                  <a:lnTo>
                    <a:pt x="50" y="319"/>
                  </a:lnTo>
                  <a:lnTo>
                    <a:pt x="50" y="319"/>
                  </a:lnTo>
                  <a:lnTo>
                    <a:pt x="48" y="326"/>
                  </a:lnTo>
                  <a:lnTo>
                    <a:pt x="43" y="339"/>
                  </a:lnTo>
                  <a:lnTo>
                    <a:pt x="38" y="368"/>
                  </a:lnTo>
                  <a:lnTo>
                    <a:pt x="34" y="395"/>
                  </a:lnTo>
                  <a:lnTo>
                    <a:pt x="31" y="408"/>
                  </a:lnTo>
                  <a:lnTo>
                    <a:pt x="31" y="409"/>
                  </a:lnTo>
                  <a:lnTo>
                    <a:pt x="0" y="401"/>
                  </a:lnTo>
                  <a:lnTo>
                    <a:pt x="0" y="401"/>
                  </a:lnTo>
                  <a:lnTo>
                    <a:pt x="0" y="406"/>
                  </a:lnTo>
                  <a:lnTo>
                    <a:pt x="0" y="406"/>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1" name="Freeform 73"/>
            <p:cNvSpPr/>
            <p:nvPr/>
          </p:nvSpPr>
          <p:spPr bwMode="auto">
            <a:xfrm>
              <a:off x="9887727" y="3728101"/>
              <a:ext cx="2083" cy="6247"/>
            </a:xfrm>
            <a:custGeom>
              <a:gdLst>
                <a:gd fmla="*/ 0 w 4" name="T0"/>
                <a:gd fmla="*/ 11 h 13" name="T1"/>
                <a:gd fmla="*/ 0 w 4" name="T2"/>
                <a:gd fmla="*/ 11 h 13" name="T3"/>
                <a:gd fmla="*/ 1 w 4" name="T4"/>
                <a:gd fmla="*/ 11 h 13" name="T5"/>
                <a:gd fmla="*/ 1 w 4" name="T6"/>
                <a:gd fmla="*/ 11 h 13" name="T7"/>
                <a:gd fmla="*/ 1 w 4" name="T8"/>
                <a:gd fmla="*/ 13 h 13" name="T9"/>
                <a:gd fmla="*/ 1 w 4" name="T10"/>
                <a:gd fmla="*/ 13 h 13" name="T11"/>
                <a:gd fmla="*/ 3 w 4" name="T12"/>
                <a:gd fmla="*/ 9 h 13" name="T13"/>
                <a:gd fmla="*/ 3 w 4" name="T14"/>
                <a:gd fmla="*/ 9 h 13" name="T15"/>
                <a:gd fmla="*/ 4 w 4" name="T16"/>
                <a:gd fmla="*/ 4 h 13" name="T17"/>
                <a:gd fmla="*/ 3 w 4" name="T18"/>
                <a:gd fmla="*/ 0 h 13" name="T19"/>
                <a:gd fmla="*/ 3 w 4" name="T20"/>
                <a:gd fmla="*/ 0 h 13" name="T21"/>
                <a:gd fmla="*/ 1 w 4" name="T22"/>
                <a:gd fmla="*/ 9 h 13" name="T23"/>
                <a:gd fmla="*/ 1 w 4" name="T24"/>
                <a:gd fmla="*/ 9 h 13" name="T25"/>
                <a:gd fmla="*/ 0 w 4" name="T26"/>
                <a:gd fmla="*/ 11 h 13" name="T27"/>
                <a:gd fmla="*/ 0 w 4" name="T28"/>
                <a:gd fmla="*/ 11 h 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 w="4">
                  <a:moveTo>
                    <a:pt x="0" y="11"/>
                  </a:moveTo>
                  <a:lnTo>
                    <a:pt x="0" y="11"/>
                  </a:lnTo>
                  <a:lnTo>
                    <a:pt x="1" y="11"/>
                  </a:lnTo>
                  <a:lnTo>
                    <a:pt x="1" y="11"/>
                  </a:lnTo>
                  <a:lnTo>
                    <a:pt x="1" y="13"/>
                  </a:lnTo>
                  <a:lnTo>
                    <a:pt x="1" y="13"/>
                  </a:lnTo>
                  <a:lnTo>
                    <a:pt x="3" y="9"/>
                  </a:lnTo>
                  <a:lnTo>
                    <a:pt x="3" y="9"/>
                  </a:lnTo>
                  <a:lnTo>
                    <a:pt x="4" y="4"/>
                  </a:lnTo>
                  <a:lnTo>
                    <a:pt x="3" y="0"/>
                  </a:lnTo>
                  <a:lnTo>
                    <a:pt x="3" y="0"/>
                  </a:lnTo>
                  <a:lnTo>
                    <a:pt x="1" y="9"/>
                  </a:lnTo>
                  <a:lnTo>
                    <a:pt x="1" y="9"/>
                  </a:lnTo>
                  <a:lnTo>
                    <a:pt x="0" y="11"/>
                  </a:lnTo>
                  <a:lnTo>
                    <a:pt x="0" y="11"/>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2" name="Freeform 74"/>
            <p:cNvSpPr/>
            <p:nvPr/>
          </p:nvSpPr>
          <p:spPr bwMode="auto">
            <a:xfrm>
              <a:off x="8961034" y="4885948"/>
              <a:ext cx="610161" cy="466470"/>
            </a:xfrm>
            <a:custGeom>
              <a:gdLst>
                <a:gd fmla="*/ 814 w 1171" name="T0"/>
                <a:gd fmla="*/ 633 h 895" name="T1"/>
                <a:gd fmla="*/ 849 w 1171" name="T2"/>
                <a:gd fmla="*/ 692 h 895" name="T3"/>
                <a:gd fmla="*/ 860 w 1171" name="T4"/>
                <a:gd fmla="*/ 695 h 895" name="T5"/>
                <a:gd fmla="*/ 886 w 1171" name="T6"/>
                <a:gd fmla="*/ 698 h 895" name="T7"/>
                <a:gd fmla="*/ 921 w 1171" name="T8"/>
                <a:gd fmla="*/ 744 h 895" name="T9"/>
                <a:gd fmla="*/ 930 w 1171" name="T10"/>
                <a:gd fmla="*/ 786 h 895" name="T11"/>
                <a:gd fmla="*/ 963 w 1171" name="T12"/>
                <a:gd fmla="*/ 773 h 895" name="T13"/>
                <a:gd fmla="*/ 991 w 1171" name="T14"/>
                <a:gd fmla="*/ 801 h 895" name="T15"/>
                <a:gd fmla="*/ 1031 w 1171" name="T16"/>
                <a:gd fmla="*/ 871 h 895" name="T17"/>
                <a:gd fmla="*/ 1060 w 1171" name="T18"/>
                <a:gd fmla="*/ 895 h 895" name="T19"/>
                <a:gd fmla="*/ 1073 w 1171" name="T20"/>
                <a:gd fmla="*/ 881 h 895" name="T21"/>
                <a:gd fmla="*/ 1109 w 1171" name="T22"/>
                <a:gd fmla="*/ 857 h 895" name="T23"/>
                <a:gd fmla="*/ 1139 w 1171" name="T24"/>
                <a:gd fmla="*/ 836 h 895" name="T25"/>
                <a:gd fmla="*/ 1148 w 1171" name="T26"/>
                <a:gd fmla="*/ 791 h 895" name="T27"/>
                <a:gd fmla="*/ 1171 w 1171" name="T28"/>
                <a:gd fmla="*/ 738 h 895" name="T29"/>
                <a:gd fmla="*/ 1165 w 1171" name="T30"/>
                <a:gd fmla="*/ 677 h 895" name="T31"/>
                <a:gd fmla="*/ 1134 w 1171" name="T32"/>
                <a:gd fmla="*/ 573 h 895" name="T33"/>
                <a:gd fmla="*/ 1084 w 1171" name="T34"/>
                <a:gd fmla="*/ 473 h 895" name="T35"/>
                <a:gd fmla="*/ 1036 w 1171" name="T36"/>
                <a:gd fmla="*/ 426 h 895" name="T37"/>
                <a:gd fmla="*/ 1025 w 1171" name="T38"/>
                <a:gd fmla="*/ 382 h 895" name="T39"/>
                <a:gd fmla="*/ 1040 w 1171" name="T40"/>
                <a:gd fmla="*/ 356 h 895" name="T41"/>
                <a:gd fmla="*/ 1001 w 1171" name="T42"/>
                <a:gd fmla="*/ 304 h 895" name="T43"/>
                <a:gd fmla="*/ 949 w 1171" name="T44"/>
                <a:gd fmla="*/ 242 h 895" name="T45"/>
                <a:gd fmla="*/ 913 w 1171" name="T46"/>
                <a:gd fmla="*/ 162 h 895" name="T47"/>
                <a:gd fmla="*/ 854 w 1171" name="T48"/>
                <a:gd fmla="*/ 14 h 895" name="T49"/>
                <a:gd fmla="*/ 830 w 1171" name="T50"/>
                <a:gd fmla="*/ 10 h 895" name="T51"/>
                <a:gd fmla="*/ 800 w 1171" name="T52"/>
                <a:gd fmla="*/ 4 h 895" name="T53"/>
                <a:gd fmla="*/ 773 w 1171" name="T54"/>
                <a:gd fmla="*/ 11 h 895" name="T55"/>
                <a:gd fmla="*/ 772 w 1171" name="T56"/>
                <a:gd fmla="*/ 67 h 895" name="T57"/>
                <a:gd fmla="*/ 760 w 1171" name="T58"/>
                <a:gd fmla="*/ 73 h 895" name="T59"/>
                <a:gd fmla="*/ 386 w 1171" name="T60"/>
                <a:gd fmla="*/ 78 h 895" name="T61"/>
                <a:gd fmla="*/ 0 w 1171" name="T62"/>
                <a:gd fmla="*/ 74 h 895" name="T63"/>
                <a:gd fmla="*/ 30 w 1171" name="T64"/>
                <a:gd fmla="*/ 111 h 895" name="T65"/>
                <a:gd fmla="*/ 33 w 1171" name="T66"/>
                <a:gd fmla="*/ 125 h 895" name="T67"/>
                <a:gd fmla="*/ 39 w 1171" name="T68"/>
                <a:gd fmla="*/ 175 h 895" name="T69"/>
                <a:gd fmla="*/ 112 w 1171" name="T70"/>
                <a:gd fmla="*/ 154 h 895" name="T71"/>
                <a:gd fmla="*/ 238 w 1171" name="T72"/>
                <a:gd fmla="*/ 171 h 895" name="T73"/>
                <a:gd fmla="*/ 323 w 1171" name="T74"/>
                <a:gd fmla="*/ 219 h 895" name="T75"/>
                <a:gd fmla="*/ 355 w 1171" name="T76"/>
                <a:gd fmla="*/ 235 h 895" name="T77"/>
                <a:gd fmla="*/ 413 w 1171" name="T78"/>
                <a:gd fmla="*/ 213 h 895" name="T79"/>
                <a:gd fmla="*/ 440 w 1171" name="T80"/>
                <a:gd fmla="*/ 200 h 895" name="T81"/>
                <a:gd fmla="*/ 455 w 1171" name="T82"/>
                <a:gd fmla="*/ 174 h 895" name="T83"/>
                <a:gd fmla="*/ 482 w 1171" name="T84"/>
                <a:gd fmla="*/ 165 h 895" name="T85"/>
                <a:gd fmla="*/ 566 w 1171" name="T86"/>
                <a:gd fmla="*/ 190 h 895" name="T87"/>
                <a:gd fmla="*/ 616 w 1171" name="T88"/>
                <a:gd fmla="*/ 244 h 895" name="T89"/>
                <a:gd fmla="*/ 661 w 1171" name="T90"/>
                <a:gd fmla="*/ 280 h 895" name="T91"/>
                <a:gd fmla="*/ 711 w 1171" name="T92"/>
                <a:gd fmla="*/ 314 h 895" name="T93"/>
                <a:gd fmla="*/ 735 w 1171" name="T94"/>
                <a:gd fmla="*/ 346 h 895" name="T95"/>
                <a:gd fmla="*/ 729 w 1171" name="T96"/>
                <a:gd fmla="*/ 409 h 895" name="T97"/>
                <a:gd fmla="*/ 725 w 1171" name="T98"/>
                <a:gd fmla="*/ 457 h 895" name="T99"/>
                <a:gd fmla="*/ 736 w 1171" name="T100"/>
                <a:gd fmla="*/ 513 h 895" name="T101"/>
                <a:gd fmla="*/ 745 w 1171" name="T102"/>
                <a:gd fmla="*/ 524 h 895" name="T103"/>
                <a:gd fmla="*/ 753 w 1171" name="T104"/>
                <a:gd fmla="*/ 483 h 895" name="T105"/>
                <a:gd fmla="*/ 776 w 1171" name="T106"/>
                <a:gd fmla="*/ 480 h 895" name="T107"/>
                <a:gd fmla="*/ 776 w 1171" name="T108"/>
                <a:gd fmla="*/ 497 h 895" name="T109"/>
                <a:gd fmla="*/ 755 w 1171" name="T110"/>
                <a:gd fmla="*/ 537 h 895" name="T111"/>
                <a:gd fmla="*/ 767 w 1171" name="T112"/>
                <a:gd fmla="*/ 572 h 8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95" w="1171">
                  <a:moveTo>
                    <a:pt x="781" y="591"/>
                  </a:moveTo>
                  <a:lnTo>
                    <a:pt x="781" y="591"/>
                  </a:lnTo>
                  <a:lnTo>
                    <a:pt x="795" y="611"/>
                  </a:lnTo>
                  <a:lnTo>
                    <a:pt x="807" y="625"/>
                  </a:lnTo>
                  <a:lnTo>
                    <a:pt x="807" y="625"/>
                  </a:lnTo>
                  <a:lnTo>
                    <a:pt x="814" y="633"/>
                  </a:lnTo>
                  <a:lnTo>
                    <a:pt x="822" y="646"/>
                  </a:lnTo>
                  <a:lnTo>
                    <a:pt x="837" y="674"/>
                  </a:lnTo>
                  <a:lnTo>
                    <a:pt x="837" y="674"/>
                  </a:lnTo>
                  <a:lnTo>
                    <a:pt x="846" y="689"/>
                  </a:lnTo>
                  <a:lnTo>
                    <a:pt x="846" y="689"/>
                  </a:lnTo>
                  <a:lnTo>
                    <a:pt x="849" y="692"/>
                  </a:lnTo>
                  <a:lnTo>
                    <a:pt x="849" y="692"/>
                  </a:lnTo>
                  <a:lnTo>
                    <a:pt x="851" y="698"/>
                  </a:lnTo>
                  <a:lnTo>
                    <a:pt x="853" y="698"/>
                  </a:lnTo>
                  <a:lnTo>
                    <a:pt x="856" y="696"/>
                  </a:lnTo>
                  <a:lnTo>
                    <a:pt x="856" y="696"/>
                  </a:lnTo>
                  <a:lnTo>
                    <a:pt x="860" y="695"/>
                  </a:lnTo>
                  <a:lnTo>
                    <a:pt x="868" y="692"/>
                  </a:lnTo>
                  <a:lnTo>
                    <a:pt x="868" y="692"/>
                  </a:lnTo>
                  <a:lnTo>
                    <a:pt x="872" y="691"/>
                  </a:lnTo>
                  <a:lnTo>
                    <a:pt x="877" y="692"/>
                  </a:lnTo>
                  <a:lnTo>
                    <a:pt x="882" y="695"/>
                  </a:lnTo>
                  <a:lnTo>
                    <a:pt x="886" y="698"/>
                  </a:lnTo>
                  <a:lnTo>
                    <a:pt x="886" y="698"/>
                  </a:lnTo>
                  <a:lnTo>
                    <a:pt x="893" y="703"/>
                  </a:lnTo>
                  <a:lnTo>
                    <a:pt x="899" y="710"/>
                  </a:lnTo>
                  <a:lnTo>
                    <a:pt x="910" y="724"/>
                  </a:lnTo>
                  <a:lnTo>
                    <a:pt x="919" y="738"/>
                  </a:lnTo>
                  <a:lnTo>
                    <a:pt x="921" y="744"/>
                  </a:lnTo>
                  <a:lnTo>
                    <a:pt x="921" y="748"/>
                  </a:lnTo>
                  <a:lnTo>
                    <a:pt x="921" y="748"/>
                  </a:lnTo>
                  <a:lnTo>
                    <a:pt x="923" y="758"/>
                  </a:lnTo>
                  <a:lnTo>
                    <a:pt x="926" y="769"/>
                  </a:lnTo>
                  <a:lnTo>
                    <a:pt x="930" y="786"/>
                  </a:lnTo>
                  <a:lnTo>
                    <a:pt x="930" y="786"/>
                  </a:lnTo>
                  <a:lnTo>
                    <a:pt x="935" y="783"/>
                  </a:lnTo>
                  <a:lnTo>
                    <a:pt x="942" y="777"/>
                  </a:lnTo>
                  <a:lnTo>
                    <a:pt x="952" y="773"/>
                  </a:lnTo>
                  <a:lnTo>
                    <a:pt x="958" y="773"/>
                  </a:lnTo>
                  <a:lnTo>
                    <a:pt x="963" y="773"/>
                  </a:lnTo>
                  <a:lnTo>
                    <a:pt x="963" y="773"/>
                  </a:lnTo>
                  <a:lnTo>
                    <a:pt x="968" y="773"/>
                  </a:lnTo>
                  <a:lnTo>
                    <a:pt x="972" y="775"/>
                  </a:lnTo>
                  <a:lnTo>
                    <a:pt x="975" y="777"/>
                  </a:lnTo>
                  <a:lnTo>
                    <a:pt x="977" y="782"/>
                  </a:lnTo>
                  <a:lnTo>
                    <a:pt x="977" y="782"/>
                  </a:lnTo>
                  <a:lnTo>
                    <a:pt x="991" y="801"/>
                  </a:lnTo>
                  <a:lnTo>
                    <a:pt x="1007" y="825"/>
                  </a:lnTo>
                  <a:lnTo>
                    <a:pt x="1021" y="848"/>
                  </a:lnTo>
                  <a:lnTo>
                    <a:pt x="1025" y="857"/>
                  </a:lnTo>
                  <a:lnTo>
                    <a:pt x="1028" y="866"/>
                  </a:lnTo>
                  <a:lnTo>
                    <a:pt x="1028" y="866"/>
                  </a:lnTo>
                  <a:lnTo>
                    <a:pt x="1031" y="871"/>
                  </a:lnTo>
                  <a:lnTo>
                    <a:pt x="1033" y="877"/>
                  </a:lnTo>
                  <a:lnTo>
                    <a:pt x="1042" y="885"/>
                  </a:lnTo>
                  <a:lnTo>
                    <a:pt x="1052" y="892"/>
                  </a:lnTo>
                  <a:lnTo>
                    <a:pt x="1056" y="895"/>
                  </a:lnTo>
                  <a:lnTo>
                    <a:pt x="1060" y="895"/>
                  </a:lnTo>
                  <a:lnTo>
                    <a:pt x="1060" y="895"/>
                  </a:lnTo>
                  <a:lnTo>
                    <a:pt x="1064" y="895"/>
                  </a:lnTo>
                  <a:lnTo>
                    <a:pt x="1066" y="894"/>
                  </a:lnTo>
                  <a:lnTo>
                    <a:pt x="1069" y="891"/>
                  </a:lnTo>
                  <a:lnTo>
                    <a:pt x="1070" y="888"/>
                  </a:lnTo>
                  <a:lnTo>
                    <a:pt x="1070" y="888"/>
                  </a:lnTo>
                  <a:lnTo>
                    <a:pt x="1073" y="881"/>
                  </a:lnTo>
                  <a:lnTo>
                    <a:pt x="1078" y="876"/>
                  </a:lnTo>
                  <a:lnTo>
                    <a:pt x="1084" y="870"/>
                  </a:lnTo>
                  <a:lnTo>
                    <a:pt x="1091" y="866"/>
                  </a:lnTo>
                  <a:lnTo>
                    <a:pt x="1104" y="859"/>
                  </a:lnTo>
                  <a:lnTo>
                    <a:pt x="1109" y="857"/>
                  </a:lnTo>
                  <a:lnTo>
                    <a:pt x="1109" y="857"/>
                  </a:lnTo>
                  <a:lnTo>
                    <a:pt x="1115" y="856"/>
                  </a:lnTo>
                  <a:lnTo>
                    <a:pt x="1119" y="855"/>
                  </a:lnTo>
                  <a:lnTo>
                    <a:pt x="1125" y="852"/>
                  </a:lnTo>
                  <a:lnTo>
                    <a:pt x="1130" y="848"/>
                  </a:lnTo>
                  <a:lnTo>
                    <a:pt x="1134" y="843"/>
                  </a:lnTo>
                  <a:lnTo>
                    <a:pt x="1139" y="836"/>
                  </a:lnTo>
                  <a:lnTo>
                    <a:pt x="1139" y="827"/>
                  </a:lnTo>
                  <a:lnTo>
                    <a:pt x="1139" y="827"/>
                  </a:lnTo>
                  <a:lnTo>
                    <a:pt x="1140" y="814"/>
                  </a:lnTo>
                  <a:lnTo>
                    <a:pt x="1141" y="806"/>
                  </a:lnTo>
                  <a:lnTo>
                    <a:pt x="1144" y="800"/>
                  </a:lnTo>
                  <a:lnTo>
                    <a:pt x="1148" y="791"/>
                  </a:lnTo>
                  <a:lnTo>
                    <a:pt x="1148" y="791"/>
                  </a:lnTo>
                  <a:lnTo>
                    <a:pt x="1160" y="776"/>
                  </a:lnTo>
                  <a:lnTo>
                    <a:pt x="1160" y="776"/>
                  </a:lnTo>
                  <a:lnTo>
                    <a:pt x="1167" y="761"/>
                  </a:lnTo>
                  <a:lnTo>
                    <a:pt x="1171" y="748"/>
                  </a:lnTo>
                  <a:lnTo>
                    <a:pt x="1171" y="738"/>
                  </a:lnTo>
                  <a:lnTo>
                    <a:pt x="1171" y="728"/>
                  </a:lnTo>
                  <a:lnTo>
                    <a:pt x="1171" y="728"/>
                  </a:lnTo>
                  <a:lnTo>
                    <a:pt x="1169" y="720"/>
                  </a:lnTo>
                  <a:lnTo>
                    <a:pt x="1169" y="720"/>
                  </a:lnTo>
                  <a:lnTo>
                    <a:pt x="1169" y="705"/>
                  </a:lnTo>
                  <a:lnTo>
                    <a:pt x="1165" y="677"/>
                  </a:lnTo>
                  <a:lnTo>
                    <a:pt x="1157" y="639"/>
                  </a:lnTo>
                  <a:lnTo>
                    <a:pt x="1150" y="618"/>
                  </a:lnTo>
                  <a:lnTo>
                    <a:pt x="1143" y="594"/>
                  </a:lnTo>
                  <a:lnTo>
                    <a:pt x="1143" y="594"/>
                  </a:lnTo>
                  <a:lnTo>
                    <a:pt x="1134" y="573"/>
                  </a:lnTo>
                  <a:lnTo>
                    <a:pt x="1134" y="573"/>
                  </a:lnTo>
                  <a:lnTo>
                    <a:pt x="1122" y="538"/>
                  </a:lnTo>
                  <a:lnTo>
                    <a:pt x="1115" y="523"/>
                  </a:lnTo>
                  <a:lnTo>
                    <a:pt x="1109" y="509"/>
                  </a:lnTo>
                  <a:lnTo>
                    <a:pt x="1101" y="496"/>
                  </a:lnTo>
                  <a:lnTo>
                    <a:pt x="1092" y="483"/>
                  </a:lnTo>
                  <a:lnTo>
                    <a:pt x="1084" y="473"/>
                  </a:lnTo>
                  <a:lnTo>
                    <a:pt x="1073" y="464"/>
                  </a:lnTo>
                  <a:lnTo>
                    <a:pt x="1073" y="464"/>
                  </a:lnTo>
                  <a:lnTo>
                    <a:pt x="1052" y="445"/>
                  </a:lnTo>
                  <a:lnTo>
                    <a:pt x="1045" y="440"/>
                  </a:lnTo>
                  <a:lnTo>
                    <a:pt x="1040" y="433"/>
                  </a:lnTo>
                  <a:lnTo>
                    <a:pt x="1036" y="426"/>
                  </a:lnTo>
                  <a:lnTo>
                    <a:pt x="1033" y="419"/>
                  </a:lnTo>
                  <a:lnTo>
                    <a:pt x="1028" y="399"/>
                  </a:lnTo>
                  <a:lnTo>
                    <a:pt x="1028" y="395"/>
                  </a:lnTo>
                  <a:lnTo>
                    <a:pt x="1028" y="395"/>
                  </a:lnTo>
                  <a:lnTo>
                    <a:pt x="1026" y="388"/>
                  </a:lnTo>
                  <a:lnTo>
                    <a:pt x="1025" y="382"/>
                  </a:lnTo>
                  <a:lnTo>
                    <a:pt x="1026" y="378"/>
                  </a:lnTo>
                  <a:lnTo>
                    <a:pt x="1028" y="374"/>
                  </a:lnTo>
                  <a:lnTo>
                    <a:pt x="1031" y="367"/>
                  </a:lnTo>
                  <a:lnTo>
                    <a:pt x="1036" y="363"/>
                  </a:lnTo>
                  <a:lnTo>
                    <a:pt x="1036" y="363"/>
                  </a:lnTo>
                  <a:lnTo>
                    <a:pt x="1040" y="356"/>
                  </a:lnTo>
                  <a:lnTo>
                    <a:pt x="1042" y="353"/>
                  </a:lnTo>
                  <a:lnTo>
                    <a:pt x="1042" y="347"/>
                  </a:lnTo>
                  <a:lnTo>
                    <a:pt x="1042" y="347"/>
                  </a:lnTo>
                  <a:lnTo>
                    <a:pt x="1036" y="339"/>
                  </a:lnTo>
                  <a:lnTo>
                    <a:pt x="1028" y="329"/>
                  </a:lnTo>
                  <a:lnTo>
                    <a:pt x="1001" y="304"/>
                  </a:lnTo>
                  <a:lnTo>
                    <a:pt x="1001" y="304"/>
                  </a:lnTo>
                  <a:lnTo>
                    <a:pt x="980" y="283"/>
                  </a:lnTo>
                  <a:lnTo>
                    <a:pt x="963" y="265"/>
                  </a:lnTo>
                  <a:lnTo>
                    <a:pt x="963" y="265"/>
                  </a:lnTo>
                  <a:lnTo>
                    <a:pt x="955" y="254"/>
                  </a:lnTo>
                  <a:lnTo>
                    <a:pt x="949" y="242"/>
                  </a:lnTo>
                  <a:lnTo>
                    <a:pt x="940" y="219"/>
                  </a:lnTo>
                  <a:lnTo>
                    <a:pt x="940" y="219"/>
                  </a:lnTo>
                  <a:lnTo>
                    <a:pt x="928" y="193"/>
                  </a:lnTo>
                  <a:lnTo>
                    <a:pt x="921" y="179"/>
                  </a:lnTo>
                  <a:lnTo>
                    <a:pt x="913" y="162"/>
                  </a:lnTo>
                  <a:lnTo>
                    <a:pt x="913" y="162"/>
                  </a:lnTo>
                  <a:lnTo>
                    <a:pt x="899" y="139"/>
                  </a:lnTo>
                  <a:lnTo>
                    <a:pt x="885" y="106"/>
                  </a:lnTo>
                  <a:lnTo>
                    <a:pt x="871" y="67"/>
                  </a:lnTo>
                  <a:lnTo>
                    <a:pt x="856" y="20"/>
                  </a:lnTo>
                  <a:lnTo>
                    <a:pt x="856" y="20"/>
                  </a:lnTo>
                  <a:lnTo>
                    <a:pt x="854" y="14"/>
                  </a:lnTo>
                  <a:lnTo>
                    <a:pt x="854" y="14"/>
                  </a:lnTo>
                  <a:lnTo>
                    <a:pt x="853" y="13"/>
                  </a:lnTo>
                  <a:lnTo>
                    <a:pt x="851" y="11"/>
                  </a:lnTo>
                  <a:lnTo>
                    <a:pt x="846" y="11"/>
                  </a:lnTo>
                  <a:lnTo>
                    <a:pt x="830" y="10"/>
                  </a:lnTo>
                  <a:lnTo>
                    <a:pt x="830" y="10"/>
                  </a:lnTo>
                  <a:lnTo>
                    <a:pt x="821" y="10"/>
                  </a:lnTo>
                  <a:lnTo>
                    <a:pt x="812" y="10"/>
                  </a:lnTo>
                  <a:lnTo>
                    <a:pt x="812" y="10"/>
                  </a:lnTo>
                  <a:lnTo>
                    <a:pt x="807" y="7"/>
                  </a:lnTo>
                  <a:lnTo>
                    <a:pt x="800" y="4"/>
                  </a:lnTo>
                  <a:lnTo>
                    <a:pt x="800" y="4"/>
                  </a:lnTo>
                  <a:lnTo>
                    <a:pt x="788" y="0"/>
                  </a:lnTo>
                  <a:lnTo>
                    <a:pt x="783" y="0"/>
                  </a:lnTo>
                  <a:lnTo>
                    <a:pt x="779" y="0"/>
                  </a:lnTo>
                  <a:lnTo>
                    <a:pt x="779" y="0"/>
                  </a:lnTo>
                  <a:lnTo>
                    <a:pt x="776" y="4"/>
                  </a:lnTo>
                  <a:lnTo>
                    <a:pt x="773" y="11"/>
                  </a:lnTo>
                  <a:lnTo>
                    <a:pt x="773" y="11"/>
                  </a:lnTo>
                  <a:lnTo>
                    <a:pt x="773" y="25"/>
                  </a:lnTo>
                  <a:lnTo>
                    <a:pt x="773" y="39"/>
                  </a:lnTo>
                  <a:lnTo>
                    <a:pt x="773" y="39"/>
                  </a:lnTo>
                  <a:lnTo>
                    <a:pt x="773" y="59"/>
                  </a:lnTo>
                  <a:lnTo>
                    <a:pt x="772" y="67"/>
                  </a:lnTo>
                  <a:lnTo>
                    <a:pt x="770" y="71"/>
                  </a:lnTo>
                  <a:lnTo>
                    <a:pt x="770" y="71"/>
                  </a:lnTo>
                  <a:lnTo>
                    <a:pt x="767" y="73"/>
                  </a:lnTo>
                  <a:lnTo>
                    <a:pt x="765" y="74"/>
                  </a:lnTo>
                  <a:lnTo>
                    <a:pt x="765" y="74"/>
                  </a:lnTo>
                  <a:lnTo>
                    <a:pt x="760" y="73"/>
                  </a:lnTo>
                  <a:lnTo>
                    <a:pt x="755" y="71"/>
                  </a:lnTo>
                  <a:lnTo>
                    <a:pt x="748" y="64"/>
                  </a:lnTo>
                  <a:lnTo>
                    <a:pt x="742" y="56"/>
                  </a:lnTo>
                  <a:lnTo>
                    <a:pt x="739" y="52"/>
                  </a:lnTo>
                  <a:lnTo>
                    <a:pt x="386" y="80"/>
                  </a:lnTo>
                  <a:lnTo>
                    <a:pt x="386" y="78"/>
                  </a:lnTo>
                  <a:lnTo>
                    <a:pt x="386" y="78"/>
                  </a:lnTo>
                  <a:lnTo>
                    <a:pt x="381" y="67"/>
                  </a:lnTo>
                  <a:lnTo>
                    <a:pt x="358" y="24"/>
                  </a:lnTo>
                  <a:lnTo>
                    <a:pt x="0" y="71"/>
                  </a:lnTo>
                  <a:lnTo>
                    <a:pt x="0" y="71"/>
                  </a:lnTo>
                  <a:lnTo>
                    <a:pt x="0" y="74"/>
                  </a:lnTo>
                  <a:lnTo>
                    <a:pt x="1" y="80"/>
                  </a:lnTo>
                  <a:lnTo>
                    <a:pt x="5" y="88"/>
                  </a:lnTo>
                  <a:lnTo>
                    <a:pt x="14" y="98"/>
                  </a:lnTo>
                  <a:lnTo>
                    <a:pt x="14" y="98"/>
                  </a:lnTo>
                  <a:lnTo>
                    <a:pt x="23" y="105"/>
                  </a:lnTo>
                  <a:lnTo>
                    <a:pt x="30" y="111"/>
                  </a:lnTo>
                  <a:lnTo>
                    <a:pt x="30" y="111"/>
                  </a:lnTo>
                  <a:lnTo>
                    <a:pt x="35" y="113"/>
                  </a:lnTo>
                  <a:lnTo>
                    <a:pt x="36" y="116"/>
                  </a:lnTo>
                  <a:lnTo>
                    <a:pt x="36" y="116"/>
                  </a:lnTo>
                  <a:lnTo>
                    <a:pt x="36" y="120"/>
                  </a:lnTo>
                  <a:lnTo>
                    <a:pt x="33" y="125"/>
                  </a:lnTo>
                  <a:lnTo>
                    <a:pt x="33" y="125"/>
                  </a:lnTo>
                  <a:lnTo>
                    <a:pt x="28" y="133"/>
                  </a:lnTo>
                  <a:lnTo>
                    <a:pt x="23" y="144"/>
                  </a:lnTo>
                  <a:lnTo>
                    <a:pt x="18" y="160"/>
                  </a:lnTo>
                  <a:lnTo>
                    <a:pt x="33" y="168"/>
                  </a:lnTo>
                  <a:lnTo>
                    <a:pt x="39" y="175"/>
                  </a:lnTo>
                  <a:lnTo>
                    <a:pt x="39" y="175"/>
                  </a:lnTo>
                  <a:lnTo>
                    <a:pt x="72" y="162"/>
                  </a:lnTo>
                  <a:lnTo>
                    <a:pt x="93" y="157"/>
                  </a:lnTo>
                  <a:lnTo>
                    <a:pt x="103" y="154"/>
                  </a:lnTo>
                  <a:lnTo>
                    <a:pt x="112" y="154"/>
                  </a:lnTo>
                  <a:lnTo>
                    <a:pt x="112" y="154"/>
                  </a:lnTo>
                  <a:lnTo>
                    <a:pt x="137" y="154"/>
                  </a:lnTo>
                  <a:lnTo>
                    <a:pt x="169" y="157"/>
                  </a:lnTo>
                  <a:lnTo>
                    <a:pt x="204" y="162"/>
                  </a:lnTo>
                  <a:lnTo>
                    <a:pt x="221" y="167"/>
                  </a:lnTo>
                  <a:lnTo>
                    <a:pt x="238" y="171"/>
                  </a:lnTo>
                  <a:lnTo>
                    <a:pt x="238" y="171"/>
                  </a:lnTo>
                  <a:lnTo>
                    <a:pt x="255" y="176"/>
                  </a:lnTo>
                  <a:lnTo>
                    <a:pt x="271" y="183"/>
                  </a:lnTo>
                  <a:lnTo>
                    <a:pt x="287" y="192"/>
                  </a:lnTo>
                  <a:lnTo>
                    <a:pt x="302" y="202"/>
                  </a:lnTo>
                  <a:lnTo>
                    <a:pt x="313" y="210"/>
                  </a:lnTo>
                  <a:lnTo>
                    <a:pt x="323" y="219"/>
                  </a:lnTo>
                  <a:lnTo>
                    <a:pt x="330" y="227"/>
                  </a:lnTo>
                  <a:lnTo>
                    <a:pt x="333" y="233"/>
                  </a:lnTo>
                  <a:lnTo>
                    <a:pt x="333" y="233"/>
                  </a:lnTo>
                  <a:lnTo>
                    <a:pt x="333" y="237"/>
                  </a:lnTo>
                  <a:lnTo>
                    <a:pt x="333" y="237"/>
                  </a:lnTo>
                  <a:lnTo>
                    <a:pt x="355" y="235"/>
                  </a:lnTo>
                  <a:lnTo>
                    <a:pt x="355" y="235"/>
                  </a:lnTo>
                  <a:lnTo>
                    <a:pt x="365" y="234"/>
                  </a:lnTo>
                  <a:lnTo>
                    <a:pt x="375" y="233"/>
                  </a:lnTo>
                  <a:lnTo>
                    <a:pt x="390" y="227"/>
                  </a:lnTo>
                  <a:lnTo>
                    <a:pt x="403" y="220"/>
                  </a:lnTo>
                  <a:lnTo>
                    <a:pt x="413" y="213"/>
                  </a:lnTo>
                  <a:lnTo>
                    <a:pt x="413" y="213"/>
                  </a:lnTo>
                  <a:lnTo>
                    <a:pt x="423" y="206"/>
                  </a:lnTo>
                  <a:lnTo>
                    <a:pt x="428" y="203"/>
                  </a:lnTo>
                  <a:lnTo>
                    <a:pt x="434" y="202"/>
                  </a:lnTo>
                  <a:lnTo>
                    <a:pt x="434" y="202"/>
                  </a:lnTo>
                  <a:lnTo>
                    <a:pt x="440" y="200"/>
                  </a:lnTo>
                  <a:lnTo>
                    <a:pt x="445" y="197"/>
                  </a:lnTo>
                  <a:lnTo>
                    <a:pt x="449" y="196"/>
                  </a:lnTo>
                  <a:lnTo>
                    <a:pt x="452" y="192"/>
                  </a:lnTo>
                  <a:lnTo>
                    <a:pt x="454" y="189"/>
                  </a:lnTo>
                  <a:lnTo>
                    <a:pt x="455" y="185"/>
                  </a:lnTo>
                  <a:lnTo>
                    <a:pt x="455" y="174"/>
                  </a:lnTo>
                  <a:lnTo>
                    <a:pt x="455" y="174"/>
                  </a:lnTo>
                  <a:lnTo>
                    <a:pt x="456" y="171"/>
                  </a:lnTo>
                  <a:lnTo>
                    <a:pt x="461" y="168"/>
                  </a:lnTo>
                  <a:lnTo>
                    <a:pt x="461" y="168"/>
                  </a:lnTo>
                  <a:lnTo>
                    <a:pt x="470" y="167"/>
                  </a:lnTo>
                  <a:lnTo>
                    <a:pt x="482" y="165"/>
                  </a:lnTo>
                  <a:lnTo>
                    <a:pt x="496" y="165"/>
                  </a:lnTo>
                  <a:lnTo>
                    <a:pt x="511" y="168"/>
                  </a:lnTo>
                  <a:lnTo>
                    <a:pt x="528" y="171"/>
                  </a:lnTo>
                  <a:lnTo>
                    <a:pt x="542" y="175"/>
                  </a:lnTo>
                  <a:lnTo>
                    <a:pt x="556" y="182"/>
                  </a:lnTo>
                  <a:lnTo>
                    <a:pt x="566" y="190"/>
                  </a:lnTo>
                  <a:lnTo>
                    <a:pt x="566" y="190"/>
                  </a:lnTo>
                  <a:lnTo>
                    <a:pt x="581" y="206"/>
                  </a:lnTo>
                  <a:lnTo>
                    <a:pt x="589" y="217"/>
                  </a:lnTo>
                  <a:lnTo>
                    <a:pt x="589" y="217"/>
                  </a:lnTo>
                  <a:lnTo>
                    <a:pt x="601" y="230"/>
                  </a:lnTo>
                  <a:lnTo>
                    <a:pt x="616" y="244"/>
                  </a:lnTo>
                  <a:lnTo>
                    <a:pt x="616" y="244"/>
                  </a:lnTo>
                  <a:lnTo>
                    <a:pt x="631" y="256"/>
                  </a:lnTo>
                  <a:lnTo>
                    <a:pt x="643" y="266"/>
                  </a:lnTo>
                  <a:lnTo>
                    <a:pt x="643" y="266"/>
                  </a:lnTo>
                  <a:lnTo>
                    <a:pt x="654" y="275"/>
                  </a:lnTo>
                  <a:lnTo>
                    <a:pt x="661" y="280"/>
                  </a:lnTo>
                  <a:lnTo>
                    <a:pt x="661" y="280"/>
                  </a:lnTo>
                  <a:lnTo>
                    <a:pt x="671" y="284"/>
                  </a:lnTo>
                  <a:lnTo>
                    <a:pt x="685" y="293"/>
                  </a:lnTo>
                  <a:lnTo>
                    <a:pt x="700" y="303"/>
                  </a:lnTo>
                  <a:lnTo>
                    <a:pt x="707" y="308"/>
                  </a:lnTo>
                  <a:lnTo>
                    <a:pt x="711" y="314"/>
                  </a:lnTo>
                  <a:lnTo>
                    <a:pt x="711" y="314"/>
                  </a:lnTo>
                  <a:lnTo>
                    <a:pt x="718" y="321"/>
                  </a:lnTo>
                  <a:lnTo>
                    <a:pt x="718" y="321"/>
                  </a:lnTo>
                  <a:lnTo>
                    <a:pt x="725" y="329"/>
                  </a:lnTo>
                  <a:lnTo>
                    <a:pt x="732" y="340"/>
                  </a:lnTo>
                  <a:lnTo>
                    <a:pt x="735" y="346"/>
                  </a:lnTo>
                  <a:lnTo>
                    <a:pt x="736" y="353"/>
                  </a:lnTo>
                  <a:lnTo>
                    <a:pt x="738" y="361"/>
                  </a:lnTo>
                  <a:lnTo>
                    <a:pt x="736" y="370"/>
                  </a:lnTo>
                  <a:lnTo>
                    <a:pt x="736" y="370"/>
                  </a:lnTo>
                  <a:lnTo>
                    <a:pt x="734" y="389"/>
                  </a:lnTo>
                  <a:lnTo>
                    <a:pt x="729" y="409"/>
                  </a:lnTo>
                  <a:lnTo>
                    <a:pt x="729" y="409"/>
                  </a:lnTo>
                  <a:lnTo>
                    <a:pt x="727" y="424"/>
                  </a:lnTo>
                  <a:lnTo>
                    <a:pt x="724" y="438"/>
                  </a:lnTo>
                  <a:lnTo>
                    <a:pt x="724" y="450"/>
                  </a:lnTo>
                  <a:lnTo>
                    <a:pt x="724" y="454"/>
                  </a:lnTo>
                  <a:lnTo>
                    <a:pt x="725" y="457"/>
                  </a:lnTo>
                  <a:lnTo>
                    <a:pt x="725" y="457"/>
                  </a:lnTo>
                  <a:lnTo>
                    <a:pt x="728" y="462"/>
                  </a:lnTo>
                  <a:lnTo>
                    <a:pt x="731" y="469"/>
                  </a:lnTo>
                  <a:lnTo>
                    <a:pt x="734" y="492"/>
                  </a:lnTo>
                  <a:lnTo>
                    <a:pt x="734" y="492"/>
                  </a:lnTo>
                  <a:lnTo>
                    <a:pt x="736" y="513"/>
                  </a:lnTo>
                  <a:lnTo>
                    <a:pt x="739" y="521"/>
                  </a:lnTo>
                  <a:lnTo>
                    <a:pt x="741" y="524"/>
                  </a:lnTo>
                  <a:lnTo>
                    <a:pt x="742" y="525"/>
                  </a:lnTo>
                  <a:lnTo>
                    <a:pt x="742" y="525"/>
                  </a:lnTo>
                  <a:lnTo>
                    <a:pt x="743" y="525"/>
                  </a:lnTo>
                  <a:lnTo>
                    <a:pt x="745" y="524"/>
                  </a:lnTo>
                  <a:lnTo>
                    <a:pt x="745" y="524"/>
                  </a:lnTo>
                  <a:lnTo>
                    <a:pt x="748" y="518"/>
                  </a:lnTo>
                  <a:lnTo>
                    <a:pt x="749" y="513"/>
                  </a:lnTo>
                  <a:lnTo>
                    <a:pt x="751" y="497"/>
                  </a:lnTo>
                  <a:lnTo>
                    <a:pt x="751" y="497"/>
                  </a:lnTo>
                  <a:lnTo>
                    <a:pt x="753" y="483"/>
                  </a:lnTo>
                  <a:lnTo>
                    <a:pt x="755" y="479"/>
                  </a:lnTo>
                  <a:lnTo>
                    <a:pt x="759" y="476"/>
                  </a:lnTo>
                  <a:lnTo>
                    <a:pt x="759" y="476"/>
                  </a:lnTo>
                  <a:lnTo>
                    <a:pt x="765" y="475"/>
                  </a:lnTo>
                  <a:lnTo>
                    <a:pt x="770" y="476"/>
                  </a:lnTo>
                  <a:lnTo>
                    <a:pt x="776" y="480"/>
                  </a:lnTo>
                  <a:lnTo>
                    <a:pt x="779" y="483"/>
                  </a:lnTo>
                  <a:lnTo>
                    <a:pt x="779" y="483"/>
                  </a:lnTo>
                  <a:lnTo>
                    <a:pt x="780" y="487"/>
                  </a:lnTo>
                  <a:lnTo>
                    <a:pt x="780" y="490"/>
                  </a:lnTo>
                  <a:lnTo>
                    <a:pt x="779" y="493"/>
                  </a:lnTo>
                  <a:lnTo>
                    <a:pt x="776" y="497"/>
                  </a:lnTo>
                  <a:lnTo>
                    <a:pt x="776" y="497"/>
                  </a:lnTo>
                  <a:lnTo>
                    <a:pt x="772" y="502"/>
                  </a:lnTo>
                  <a:lnTo>
                    <a:pt x="767" y="510"/>
                  </a:lnTo>
                  <a:lnTo>
                    <a:pt x="762" y="518"/>
                  </a:lnTo>
                  <a:lnTo>
                    <a:pt x="758" y="527"/>
                  </a:lnTo>
                  <a:lnTo>
                    <a:pt x="755" y="537"/>
                  </a:lnTo>
                  <a:lnTo>
                    <a:pt x="753" y="545"/>
                  </a:lnTo>
                  <a:lnTo>
                    <a:pt x="753" y="552"/>
                  </a:lnTo>
                  <a:lnTo>
                    <a:pt x="755" y="555"/>
                  </a:lnTo>
                  <a:lnTo>
                    <a:pt x="756" y="558"/>
                  </a:lnTo>
                  <a:lnTo>
                    <a:pt x="756" y="558"/>
                  </a:lnTo>
                  <a:lnTo>
                    <a:pt x="767" y="572"/>
                  </a:lnTo>
                  <a:lnTo>
                    <a:pt x="781" y="591"/>
                  </a:lnTo>
                  <a:lnTo>
                    <a:pt x="781" y="591"/>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3" name="Freeform 75"/>
            <p:cNvSpPr/>
            <p:nvPr/>
          </p:nvSpPr>
          <p:spPr bwMode="auto">
            <a:xfrm>
              <a:off x="9846078" y="3828060"/>
              <a:ext cx="51021" cy="53102"/>
            </a:xfrm>
            <a:custGeom>
              <a:gdLst>
                <a:gd fmla="*/ 55 w 98" name="T0"/>
                <a:gd fmla="*/ 86 h 104" name="T1"/>
                <a:gd fmla="*/ 55 w 98" name="T2"/>
                <a:gd fmla="*/ 86 h 104" name="T3"/>
                <a:gd fmla="*/ 84 w 98" name="T4"/>
                <a:gd fmla="*/ 67 h 104" name="T5"/>
                <a:gd fmla="*/ 98 w 98" name="T6"/>
                <a:gd fmla="*/ 58 h 104" name="T7"/>
                <a:gd fmla="*/ 98 w 98" name="T8"/>
                <a:gd fmla="*/ 58 h 104" name="T9"/>
                <a:gd fmla="*/ 95 w 98" name="T10"/>
                <a:gd fmla="*/ 51 h 104" name="T11"/>
                <a:gd fmla="*/ 87 w 98" name="T12"/>
                <a:gd fmla="*/ 37 h 104" name="T13"/>
                <a:gd fmla="*/ 77 w 98" name="T14"/>
                <a:gd fmla="*/ 21 h 104" name="T15"/>
                <a:gd fmla="*/ 71 w 98" name="T16"/>
                <a:gd fmla="*/ 16 h 104" name="T17"/>
                <a:gd fmla="*/ 66 w 98" name="T18"/>
                <a:gd fmla="*/ 11 h 104" name="T19"/>
                <a:gd fmla="*/ 64 w 98" name="T20"/>
                <a:gd fmla="*/ 10 h 104" name="T21"/>
                <a:gd fmla="*/ 64 w 98" name="T22"/>
                <a:gd fmla="*/ 10 h 104" name="T23"/>
                <a:gd fmla="*/ 55 w 98" name="T24"/>
                <a:gd fmla="*/ 4 h 104" name="T25"/>
                <a:gd fmla="*/ 49 w 98" name="T26"/>
                <a:gd fmla="*/ 2 h 104" name="T27"/>
                <a:gd fmla="*/ 43 w 98" name="T28"/>
                <a:gd fmla="*/ 0 h 104" name="T29"/>
                <a:gd fmla="*/ 27 w 98" name="T30"/>
                <a:gd fmla="*/ 0 h 104" name="T31"/>
                <a:gd fmla="*/ 0 w 98" name="T32"/>
                <a:gd fmla="*/ 2 h 104" name="T33"/>
                <a:gd fmla="*/ 18 w 98" name="T34"/>
                <a:gd fmla="*/ 104 h 104" name="T35"/>
                <a:gd fmla="*/ 18 w 98" name="T36"/>
                <a:gd fmla="*/ 104 h 104" name="T37"/>
                <a:gd fmla="*/ 32 w 98" name="T38"/>
                <a:gd fmla="*/ 97 h 104" name="T39"/>
                <a:gd fmla="*/ 55 w 98" name="T40"/>
                <a:gd fmla="*/ 86 h 104" name="T41"/>
                <a:gd fmla="*/ 55 w 98" name="T42"/>
                <a:gd fmla="*/ 86 h 10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4" w="98">
                  <a:moveTo>
                    <a:pt x="55" y="86"/>
                  </a:moveTo>
                  <a:lnTo>
                    <a:pt x="55" y="86"/>
                  </a:lnTo>
                  <a:lnTo>
                    <a:pt x="84" y="67"/>
                  </a:lnTo>
                  <a:lnTo>
                    <a:pt x="98" y="58"/>
                  </a:lnTo>
                  <a:lnTo>
                    <a:pt x="98" y="58"/>
                  </a:lnTo>
                  <a:lnTo>
                    <a:pt x="95" y="51"/>
                  </a:lnTo>
                  <a:lnTo>
                    <a:pt x="87" y="37"/>
                  </a:lnTo>
                  <a:lnTo>
                    <a:pt x="77" y="21"/>
                  </a:lnTo>
                  <a:lnTo>
                    <a:pt x="71" y="16"/>
                  </a:lnTo>
                  <a:lnTo>
                    <a:pt x="66" y="11"/>
                  </a:lnTo>
                  <a:lnTo>
                    <a:pt x="64" y="10"/>
                  </a:lnTo>
                  <a:lnTo>
                    <a:pt x="64" y="10"/>
                  </a:lnTo>
                  <a:lnTo>
                    <a:pt x="55" y="4"/>
                  </a:lnTo>
                  <a:lnTo>
                    <a:pt x="49" y="2"/>
                  </a:lnTo>
                  <a:lnTo>
                    <a:pt x="43" y="0"/>
                  </a:lnTo>
                  <a:lnTo>
                    <a:pt x="27" y="0"/>
                  </a:lnTo>
                  <a:lnTo>
                    <a:pt x="0" y="2"/>
                  </a:lnTo>
                  <a:lnTo>
                    <a:pt x="18" y="104"/>
                  </a:lnTo>
                  <a:lnTo>
                    <a:pt x="18" y="104"/>
                  </a:lnTo>
                  <a:lnTo>
                    <a:pt x="32" y="97"/>
                  </a:lnTo>
                  <a:lnTo>
                    <a:pt x="55" y="86"/>
                  </a:lnTo>
                  <a:lnTo>
                    <a:pt x="55" y="86"/>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4" name="Freeform 76"/>
            <p:cNvSpPr/>
            <p:nvPr/>
          </p:nvSpPr>
          <p:spPr bwMode="auto">
            <a:xfrm>
              <a:off x="9147414" y="4335138"/>
              <a:ext cx="585170" cy="262390"/>
            </a:xfrm>
            <a:custGeom>
              <a:gdLst>
                <a:gd fmla="*/ 1091 w 1125" name="T0"/>
                <a:gd fmla="*/ 76 h 503" name="T1"/>
                <a:gd fmla="*/ 1069 w 1125" name="T2"/>
                <a:gd fmla="*/ 32 h 503" name="T3"/>
                <a:gd fmla="*/ 903 w 1125" name="T4"/>
                <a:gd fmla="*/ 34 h 503" name="T5"/>
                <a:gd fmla="*/ 702 w 1125" name="T6"/>
                <a:gd fmla="*/ 76 h 503" name="T7"/>
                <a:gd fmla="*/ 499 w 1125" name="T8"/>
                <a:gd fmla="*/ 112 h 503" name="T9"/>
                <a:gd fmla="*/ 319 w 1125" name="T10"/>
                <a:gd fmla="*/ 136 h 503" name="T11"/>
                <a:gd fmla="*/ 312 w 1125" name="T12"/>
                <a:gd fmla="*/ 161 h 503" name="T13"/>
                <a:gd fmla="*/ 298 w 1125" name="T14"/>
                <a:gd fmla="*/ 195 h 503" name="T15"/>
                <a:gd fmla="*/ 284 w 1125" name="T16"/>
                <a:gd fmla="*/ 208 h 503" name="T17"/>
                <a:gd fmla="*/ 234 w 1125" name="T18"/>
                <a:gd fmla="*/ 236 h 503" name="T19"/>
                <a:gd fmla="*/ 220 w 1125" name="T20"/>
                <a:gd fmla="*/ 240 h 503" name="T21"/>
                <a:gd fmla="*/ 197 w 1125" name="T22"/>
                <a:gd fmla="*/ 236 h 503" name="T23"/>
                <a:gd fmla="*/ 167 w 1125" name="T24"/>
                <a:gd fmla="*/ 278 h 503" name="T25"/>
                <a:gd fmla="*/ 143 w 1125" name="T26"/>
                <a:gd fmla="*/ 304 h 503" name="T27"/>
                <a:gd fmla="*/ 125 w 1125" name="T28"/>
                <a:gd fmla="*/ 325 h 503" name="T29"/>
                <a:gd fmla="*/ 91 w 1125" name="T30"/>
                <a:gd fmla="*/ 332 h 503" name="T31"/>
                <a:gd fmla="*/ 68 w 1125" name="T32"/>
                <a:gd fmla="*/ 336 h 503" name="T33"/>
                <a:gd fmla="*/ 40 w 1125" name="T34"/>
                <a:gd fmla="*/ 384 h 503" name="T35"/>
                <a:gd fmla="*/ 32 w 1125" name="T36"/>
                <a:gd fmla="*/ 387 h 503" name="T37"/>
                <a:gd fmla="*/ 21 w 1125" name="T38"/>
                <a:gd fmla="*/ 398 h 503" name="T39"/>
                <a:gd fmla="*/ 0 w 1125" name="T40"/>
                <a:gd fmla="*/ 440 h 503" name="T41"/>
                <a:gd fmla="*/ 193 w 1125" name="T42"/>
                <a:gd fmla="*/ 408 h 503" name="T43"/>
                <a:gd fmla="*/ 235 w 1125" name="T44"/>
                <a:gd fmla="*/ 391 h 503" name="T45"/>
                <a:gd fmla="*/ 266 w 1125" name="T46"/>
                <a:gd fmla="*/ 371 h 503" name="T47"/>
                <a:gd fmla="*/ 349 w 1125" name="T48"/>
                <a:gd fmla="*/ 360 h 503" name="T49"/>
                <a:gd fmla="*/ 441 w 1125" name="T50"/>
                <a:gd fmla="*/ 355 h 503" name="T51"/>
                <a:gd fmla="*/ 454 w 1125" name="T52"/>
                <a:gd fmla="*/ 362 h 503" name="T53"/>
                <a:gd fmla="*/ 464 w 1125" name="T54"/>
                <a:gd fmla="*/ 374 h 503" name="T55"/>
                <a:gd fmla="*/ 464 w 1125" name="T56"/>
                <a:gd fmla="*/ 395 h 503" name="T57"/>
                <a:gd fmla="*/ 472 w 1125" name="T58"/>
                <a:gd fmla="*/ 400 h 503" name="T59"/>
                <a:gd fmla="*/ 483 w 1125" name="T60"/>
                <a:gd fmla="*/ 395 h 503" name="T61"/>
                <a:gd fmla="*/ 517 w 1125" name="T62"/>
                <a:gd fmla="*/ 388 h 503" name="T63"/>
                <a:gd fmla="*/ 648 w 1125" name="T64"/>
                <a:gd fmla="*/ 394 h 503" name="T65"/>
                <a:gd fmla="*/ 682 w 1125" name="T66"/>
                <a:gd fmla="*/ 416 h 503" name="T67"/>
                <a:gd fmla="*/ 693 w 1125" name="T68"/>
                <a:gd fmla="*/ 430 h 503" name="T69"/>
                <a:gd fmla="*/ 723 w 1125" name="T70"/>
                <a:gd fmla="*/ 453 h 503" name="T71"/>
                <a:gd fmla="*/ 735 w 1125" name="T72"/>
                <a:gd fmla="*/ 471 h 503" name="T73"/>
                <a:gd fmla="*/ 825 w 1125" name="T74"/>
                <a:gd fmla="*/ 484 h 503" name="T75"/>
                <a:gd fmla="*/ 849 w 1125" name="T76"/>
                <a:gd fmla="*/ 481 h 503" name="T77"/>
                <a:gd fmla="*/ 871 w 1125" name="T78"/>
                <a:gd fmla="*/ 484 h 503" name="T79"/>
                <a:gd fmla="*/ 878 w 1125" name="T80"/>
                <a:gd fmla="*/ 475 h 503" name="T81"/>
                <a:gd fmla="*/ 880 w 1125" name="T82"/>
                <a:gd fmla="*/ 453 h 503" name="T83"/>
                <a:gd fmla="*/ 898 w 1125" name="T84"/>
                <a:gd fmla="*/ 397 h 503" name="T85"/>
                <a:gd fmla="*/ 930 w 1125" name="T86"/>
                <a:gd fmla="*/ 357 h 503" name="T87"/>
                <a:gd fmla="*/ 973 w 1125" name="T88"/>
                <a:gd fmla="*/ 332 h 503" name="T89"/>
                <a:gd fmla="*/ 1009 w 1125" name="T90"/>
                <a:gd fmla="*/ 317 h 503" name="T91"/>
                <a:gd fmla="*/ 1028 w 1125" name="T92"/>
                <a:gd fmla="*/ 317 h 503" name="T93"/>
                <a:gd fmla="*/ 1049 w 1125" name="T94"/>
                <a:gd fmla="*/ 307 h 503" name="T95"/>
                <a:gd fmla="*/ 1072 w 1125" name="T96"/>
                <a:gd fmla="*/ 265 h 503" name="T97"/>
                <a:gd fmla="*/ 1021 w 1125" name="T98"/>
                <a:gd fmla="*/ 261 h 503" name="T99"/>
                <a:gd fmla="*/ 1009 w 1125" name="T100"/>
                <a:gd fmla="*/ 255 h 503" name="T101"/>
                <a:gd fmla="*/ 1006 w 1125" name="T102"/>
                <a:gd fmla="*/ 245 h 503" name="T103"/>
                <a:gd fmla="*/ 1011 w 1125" name="T104"/>
                <a:gd fmla="*/ 237 h 503" name="T105"/>
                <a:gd fmla="*/ 1017 w 1125" name="T106"/>
                <a:gd fmla="*/ 219 h 503" name="T107"/>
                <a:gd fmla="*/ 1030 w 1125" name="T108"/>
                <a:gd fmla="*/ 206 h 503" name="T109"/>
                <a:gd fmla="*/ 1053 w 1125" name="T110"/>
                <a:gd fmla="*/ 203 h 503" name="T111"/>
                <a:gd fmla="*/ 1080 w 1125" name="T112"/>
                <a:gd fmla="*/ 192 h 503" name="T113"/>
                <a:gd fmla="*/ 1094 w 1125" name="T114"/>
                <a:gd fmla="*/ 174 h 503" name="T115"/>
                <a:gd fmla="*/ 1097 w 1125" name="T116"/>
                <a:gd fmla="*/ 156 h 503" name="T117"/>
                <a:gd fmla="*/ 1112 w 1125" name="T118"/>
                <a:gd fmla="*/ 122 h 503" name="T119"/>
                <a:gd fmla="*/ 1125 w 1125" name="T120"/>
                <a:gd fmla="*/ 115 h 503" name="T121"/>
                <a:gd fmla="*/ 1111 w 1125" name="T122"/>
                <a:gd fmla="*/ 96 h 50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2" w="1125">
                  <a:moveTo>
                    <a:pt x="1111" y="96"/>
                  </a:moveTo>
                  <a:lnTo>
                    <a:pt x="1111" y="96"/>
                  </a:lnTo>
                  <a:lnTo>
                    <a:pt x="1100" y="86"/>
                  </a:lnTo>
                  <a:lnTo>
                    <a:pt x="1091" y="76"/>
                  </a:lnTo>
                  <a:lnTo>
                    <a:pt x="1091" y="76"/>
                  </a:lnTo>
                  <a:lnTo>
                    <a:pt x="1084" y="66"/>
                  </a:lnTo>
                  <a:lnTo>
                    <a:pt x="1079" y="55"/>
                  </a:lnTo>
                  <a:lnTo>
                    <a:pt x="1069" y="32"/>
                  </a:lnTo>
                  <a:lnTo>
                    <a:pt x="1058" y="0"/>
                  </a:lnTo>
                  <a:lnTo>
                    <a:pt x="1058" y="0"/>
                  </a:lnTo>
                  <a:lnTo>
                    <a:pt x="1002" y="13"/>
                  </a:lnTo>
                  <a:lnTo>
                    <a:pt x="903" y="34"/>
                  </a:lnTo>
                  <a:lnTo>
                    <a:pt x="903" y="34"/>
                  </a:lnTo>
                  <a:lnTo>
                    <a:pt x="860" y="42"/>
                  </a:lnTo>
                  <a:lnTo>
                    <a:pt x="860" y="42"/>
                  </a:lnTo>
                  <a:lnTo>
                    <a:pt x="702" y="76"/>
                  </a:lnTo>
                  <a:lnTo>
                    <a:pt x="562" y="104"/>
                  </a:lnTo>
                  <a:lnTo>
                    <a:pt x="562" y="104"/>
                  </a:lnTo>
                  <a:lnTo>
                    <a:pt x="532" y="108"/>
                  </a:lnTo>
                  <a:lnTo>
                    <a:pt x="499" y="112"/>
                  </a:lnTo>
                  <a:lnTo>
                    <a:pt x="424" y="121"/>
                  </a:lnTo>
                  <a:lnTo>
                    <a:pt x="319" y="129"/>
                  </a:lnTo>
                  <a:lnTo>
                    <a:pt x="319" y="129"/>
                  </a:lnTo>
                  <a:lnTo>
                    <a:pt x="319" y="136"/>
                  </a:lnTo>
                  <a:lnTo>
                    <a:pt x="318" y="145"/>
                  </a:lnTo>
                  <a:lnTo>
                    <a:pt x="316" y="153"/>
                  </a:lnTo>
                  <a:lnTo>
                    <a:pt x="312" y="161"/>
                  </a:lnTo>
                  <a:lnTo>
                    <a:pt x="312" y="161"/>
                  </a:lnTo>
                  <a:lnTo>
                    <a:pt x="308" y="174"/>
                  </a:lnTo>
                  <a:lnTo>
                    <a:pt x="308" y="174"/>
                  </a:lnTo>
                  <a:lnTo>
                    <a:pt x="304" y="185"/>
                  </a:lnTo>
                  <a:lnTo>
                    <a:pt x="298" y="195"/>
                  </a:lnTo>
                  <a:lnTo>
                    <a:pt x="293" y="203"/>
                  </a:lnTo>
                  <a:lnTo>
                    <a:pt x="288" y="206"/>
                  </a:lnTo>
                  <a:lnTo>
                    <a:pt x="284" y="208"/>
                  </a:lnTo>
                  <a:lnTo>
                    <a:pt x="284" y="208"/>
                  </a:lnTo>
                  <a:lnTo>
                    <a:pt x="272" y="212"/>
                  </a:lnTo>
                  <a:lnTo>
                    <a:pt x="258" y="217"/>
                  </a:lnTo>
                  <a:lnTo>
                    <a:pt x="245" y="226"/>
                  </a:lnTo>
                  <a:lnTo>
                    <a:pt x="234" y="236"/>
                  </a:lnTo>
                  <a:lnTo>
                    <a:pt x="234" y="236"/>
                  </a:lnTo>
                  <a:lnTo>
                    <a:pt x="230" y="238"/>
                  </a:lnTo>
                  <a:lnTo>
                    <a:pt x="225" y="240"/>
                  </a:lnTo>
                  <a:lnTo>
                    <a:pt x="220" y="240"/>
                  </a:lnTo>
                  <a:lnTo>
                    <a:pt x="214" y="240"/>
                  </a:lnTo>
                  <a:lnTo>
                    <a:pt x="204" y="237"/>
                  </a:lnTo>
                  <a:lnTo>
                    <a:pt x="197" y="236"/>
                  </a:lnTo>
                  <a:lnTo>
                    <a:pt x="197" y="236"/>
                  </a:lnTo>
                  <a:lnTo>
                    <a:pt x="195" y="241"/>
                  </a:lnTo>
                  <a:lnTo>
                    <a:pt x="189" y="252"/>
                  </a:lnTo>
                  <a:lnTo>
                    <a:pt x="179" y="265"/>
                  </a:lnTo>
                  <a:lnTo>
                    <a:pt x="167" y="278"/>
                  </a:lnTo>
                  <a:lnTo>
                    <a:pt x="167" y="278"/>
                  </a:lnTo>
                  <a:lnTo>
                    <a:pt x="160" y="283"/>
                  </a:lnTo>
                  <a:lnTo>
                    <a:pt x="154" y="290"/>
                  </a:lnTo>
                  <a:lnTo>
                    <a:pt x="143" y="304"/>
                  </a:lnTo>
                  <a:lnTo>
                    <a:pt x="143" y="304"/>
                  </a:lnTo>
                  <a:lnTo>
                    <a:pt x="134" y="315"/>
                  </a:lnTo>
                  <a:lnTo>
                    <a:pt x="125" y="325"/>
                  </a:lnTo>
                  <a:lnTo>
                    <a:pt x="125" y="325"/>
                  </a:lnTo>
                  <a:lnTo>
                    <a:pt x="118" y="328"/>
                  </a:lnTo>
                  <a:lnTo>
                    <a:pt x="109" y="331"/>
                  </a:lnTo>
                  <a:lnTo>
                    <a:pt x="91" y="332"/>
                  </a:lnTo>
                  <a:lnTo>
                    <a:pt x="91" y="332"/>
                  </a:lnTo>
                  <a:lnTo>
                    <a:pt x="77" y="332"/>
                  </a:lnTo>
                  <a:lnTo>
                    <a:pt x="73" y="334"/>
                  </a:lnTo>
                  <a:lnTo>
                    <a:pt x="68" y="336"/>
                  </a:lnTo>
                  <a:lnTo>
                    <a:pt x="68" y="336"/>
                  </a:lnTo>
                  <a:lnTo>
                    <a:pt x="57" y="357"/>
                  </a:lnTo>
                  <a:lnTo>
                    <a:pt x="43" y="380"/>
                  </a:lnTo>
                  <a:lnTo>
                    <a:pt x="43" y="380"/>
                  </a:lnTo>
                  <a:lnTo>
                    <a:pt x="40" y="384"/>
                  </a:lnTo>
                  <a:lnTo>
                    <a:pt x="38" y="386"/>
                  </a:lnTo>
                  <a:lnTo>
                    <a:pt x="38" y="386"/>
                  </a:lnTo>
                  <a:lnTo>
                    <a:pt x="35" y="386"/>
                  </a:lnTo>
                  <a:lnTo>
                    <a:pt x="32" y="387"/>
                  </a:lnTo>
                  <a:lnTo>
                    <a:pt x="28" y="390"/>
                  </a:lnTo>
                  <a:lnTo>
                    <a:pt x="21" y="398"/>
                  </a:lnTo>
                  <a:lnTo>
                    <a:pt x="21" y="398"/>
                  </a:lnTo>
                  <a:lnTo>
                    <a:pt x="21" y="398"/>
                  </a:lnTo>
                  <a:lnTo>
                    <a:pt x="11" y="411"/>
                  </a:lnTo>
                  <a:lnTo>
                    <a:pt x="5" y="421"/>
                  </a:lnTo>
                  <a:lnTo>
                    <a:pt x="3" y="429"/>
                  </a:lnTo>
                  <a:lnTo>
                    <a:pt x="0" y="440"/>
                  </a:lnTo>
                  <a:lnTo>
                    <a:pt x="168" y="419"/>
                  </a:lnTo>
                  <a:lnTo>
                    <a:pt x="167" y="419"/>
                  </a:lnTo>
                  <a:lnTo>
                    <a:pt x="167" y="419"/>
                  </a:lnTo>
                  <a:lnTo>
                    <a:pt x="193" y="408"/>
                  </a:lnTo>
                  <a:lnTo>
                    <a:pt x="211" y="400"/>
                  </a:lnTo>
                  <a:lnTo>
                    <a:pt x="228" y="394"/>
                  </a:lnTo>
                  <a:lnTo>
                    <a:pt x="228" y="394"/>
                  </a:lnTo>
                  <a:lnTo>
                    <a:pt x="235" y="391"/>
                  </a:lnTo>
                  <a:lnTo>
                    <a:pt x="242" y="387"/>
                  </a:lnTo>
                  <a:lnTo>
                    <a:pt x="256" y="379"/>
                  </a:lnTo>
                  <a:lnTo>
                    <a:pt x="256" y="379"/>
                  </a:lnTo>
                  <a:lnTo>
                    <a:pt x="266" y="371"/>
                  </a:lnTo>
                  <a:lnTo>
                    <a:pt x="276" y="366"/>
                  </a:lnTo>
                  <a:lnTo>
                    <a:pt x="286" y="362"/>
                  </a:lnTo>
                  <a:lnTo>
                    <a:pt x="298" y="360"/>
                  </a:lnTo>
                  <a:lnTo>
                    <a:pt x="349" y="360"/>
                  </a:lnTo>
                  <a:lnTo>
                    <a:pt x="349" y="360"/>
                  </a:lnTo>
                  <a:lnTo>
                    <a:pt x="374" y="359"/>
                  </a:lnTo>
                  <a:lnTo>
                    <a:pt x="403" y="357"/>
                  </a:lnTo>
                  <a:lnTo>
                    <a:pt x="441" y="355"/>
                  </a:lnTo>
                  <a:lnTo>
                    <a:pt x="441" y="355"/>
                  </a:lnTo>
                  <a:lnTo>
                    <a:pt x="441" y="355"/>
                  </a:lnTo>
                  <a:lnTo>
                    <a:pt x="441" y="355"/>
                  </a:lnTo>
                  <a:lnTo>
                    <a:pt x="454" y="362"/>
                  </a:lnTo>
                  <a:lnTo>
                    <a:pt x="461" y="367"/>
                  </a:lnTo>
                  <a:lnTo>
                    <a:pt x="464" y="371"/>
                  </a:lnTo>
                  <a:lnTo>
                    <a:pt x="464" y="374"/>
                  </a:lnTo>
                  <a:lnTo>
                    <a:pt x="464" y="374"/>
                  </a:lnTo>
                  <a:lnTo>
                    <a:pt x="464" y="381"/>
                  </a:lnTo>
                  <a:lnTo>
                    <a:pt x="464" y="381"/>
                  </a:lnTo>
                  <a:lnTo>
                    <a:pt x="464" y="391"/>
                  </a:lnTo>
                  <a:lnTo>
                    <a:pt x="464" y="395"/>
                  </a:lnTo>
                  <a:lnTo>
                    <a:pt x="465" y="398"/>
                  </a:lnTo>
                  <a:lnTo>
                    <a:pt x="465" y="398"/>
                  </a:lnTo>
                  <a:lnTo>
                    <a:pt x="468" y="400"/>
                  </a:lnTo>
                  <a:lnTo>
                    <a:pt x="472" y="400"/>
                  </a:lnTo>
                  <a:lnTo>
                    <a:pt x="472" y="400"/>
                  </a:lnTo>
                  <a:lnTo>
                    <a:pt x="478" y="397"/>
                  </a:lnTo>
                  <a:lnTo>
                    <a:pt x="483" y="395"/>
                  </a:lnTo>
                  <a:lnTo>
                    <a:pt x="483" y="395"/>
                  </a:lnTo>
                  <a:lnTo>
                    <a:pt x="489" y="393"/>
                  </a:lnTo>
                  <a:lnTo>
                    <a:pt x="496" y="390"/>
                  </a:lnTo>
                  <a:lnTo>
                    <a:pt x="504" y="388"/>
                  </a:lnTo>
                  <a:lnTo>
                    <a:pt x="517" y="388"/>
                  </a:lnTo>
                  <a:lnTo>
                    <a:pt x="517" y="388"/>
                  </a:lnTo>
                  <a:lnTo>
                    <a:pt x="564" y="390"/>
                  </a:lnTo>
                  <a:lnTo>
                    <a:pt x="592" y="391"/>
                  </a:lnTo>
                  <a:lnTo>
                    <a:pt x="648" y="394"/>
                  </a:lnTo>
                  <a:lnTo>
                    <a:pt x="648" y="394"/>
                  </a:lnTo>
                  <a:lnTo>
                    <a:pt x="664" y="402"/>
                  </a:lnTo>
                  <a:lnTo>
                    <a:pt x="676" y="412"/>
                  </a:lnTo>
                  <a:lnTo>
                    <a:pt x="682" y="416"/>
                  </a:lnTo>
                  <a:lnTo>
                    <a:pt x="685" y="422"/>
                  </a:lnTo>
                  <a:lnTo>
                    <a:pt x="685" y="422"/>
                  </a:lnTo>
                  <a:lnTo>
                    <a:pt x="689" y="426"/>
                  </a:lnTo>
                  <a:lnTo>
                    <a:pt x="693" y="430"/>
                  </a:lnTo>
                  <a:lnTo>
                    <a:pt x="705" y="439"/>
                  </a:lnTo>
                  <a:lnTo>
                    <a:pt x="705" y="439"/>
                  </a:lnTo>
                  <a:lnTo>
                    <a:pt x="717" y="447"/>
                  </a:lnTo>
                  <a:lnTo>
                    <a:pt x="723" y="453"/>
                  </a:lnTo>
                  <a:lnTo>
                    <a:pt x="724" y="458"/>
                  </a:lnTo>
                  <a:lnTo>
                    <a:pt x="724" y="458"/>
                  </a:lnTo>
                  <a:lnTo>
                    <a:pt x="728" y="464"/>
                  </a:lnTo>
                  <a:lnTo>
                    <a:pt x="735" y="471"/>
                  </a:lnTo>
                  <a:lnTo>
                    <a:pt x="755" y="485"/>
                  </a:lnTo>
                  <a:lnTo>
                    <a:pt x="775" y="496"/>
                  </a:lnTo>
                  <a:lnTo>
                    <a:pt x="786" y="503"/>
                  </a:lnTo>
                  <a:lnTo>
                    <a:pt x="825" y="484"/>
                  </a:lnTo>
                  <a:lnTo>
                    <a:pt x="825" y="484"/>
                  </a:lnTo>
                  <a:lnTo>
                    <a:pt x="832" y="481"/>
                  </a:lnTo>
                  <a:lnTo>
                    <a:pt x="840" y="481"/>
                  </a:lnTo>
                  <a:lnTo>
                    <a:pt x="849" y="481"/>
                  </a:lnTo>
                  <a:lnTo>
                    <a:pt x="856" y="482"/>
                  </a:lnTo>
                  <a:lnTo>
                    <a:pt x="856" y="482"/>
                  </a:lnTo>
                  <a:lnTo>
                    <a:pt x="867" y="485"/>
                  </a:lnTo>
                  <a:lnTo>
                    <a:pt x="871" y="484"/>
                  </a:lnTo>
                  <a:lnTo>
                    <a:pt x="874" y="484"/>
                  </a:lnTo>
                  <a:lnTo>
                    <a:pt x="874" y="484"/>
                  </a:lnTo>
                  <a:lnTo>
                    <a:pt x="877" y="479"/>
                  </a:lnTo>
                  <a:lnTo>
                    <a:pt x="878" y="475"/>
                  </a:lnTo>
                  <a:lnTo>
                    <a:pt x="878" y="475"/>
                  </a:lnTo>
                  <a:lnTo>
                    <a:pt x="878" y="467"/>
                  </a:lnTo>
                  <a:lnTo>
                    <a:pt x="878" y="467"/>
                  </a:lnTo>
                  <a:lnTo>
                    <a:pt x="880" y="453"/>
                  </a:lnTo>
                  <a:lnTo>
                    <a:pt x="884" y="437"/>
                  </a:lnTo>
                  <a:lnTo>
                    <a:pt x="888" y="419"/>
                  </a:lnTo>
                  <a:lnTo>
                    <a:pt x="898" y="397"/>
                  </a:lnTo>
                  <a:lnTo>
                    <a:pt x="898" y="397"/>
                  </a:lnTo>
                  <a:lnTo>
                    <a:pt x="903" y="386"/>
                  </a:lnTo>
                  <a:lnTo>
                    <a:pt x="910" y="374"/>
                  </a:lnTo>
                  <a:lnTo>
                    <a:pt x="920" y="366"/>
                  </a:lnTo>
                  <a:lnTo>
                    <a:pt x="930" y="357"/>
                  </a:lnTo>
                  <a:lnTo>
                    <a:pt x="940" y="350"/>
                  </a:lnTo>
                  <a:lnTo>
                    <a:pt x="951" y="343"/>
                  </a:lnTo>
                  <a:lnTo>
                    <a:pt x="973" y="332"/>
                  </a:lnTo>
                  <a:lnTo>
                    <a:pt x="973" y="332"/>
                  </a:lnTo>
                  <a:lnTo>
                    <a:pt x="990" y="324"/>
                  </a:lnTo>
                  <a:lnTo>
                    <a:pt x="990" y="324"/>
                  </a:lnTo>
                  <a:lnTo>
                    <a:pt x="1000" y="320"/>
                  </a:lnTo>
                  <a:lnTo>
                    <a:pt x="1009" y="317"/>
                  </a:lnTo>
                  <a:lnTo>
                    <a:pt x="1016" y="317"/>
                  </a:lnTo>
                  <a:lnTo>
                    <a:pt x="1021" y="317"/>
                  </a:lnTo>
                  <a:lnTo>
                    <a:pt x="1021" y="317"/>
                  </a:lnTo>
                  <a:lnTo>
                    <a:pt x="1028" y="317"/>
                  </a:lnTo>
                  <a:lnTo>
                    <a:pt x="1034" y="317"/>
                  </a:lnTo>
                  <a:lnTo>
                    <a:pt x="1041" y="314"/>
                  </a:lnTo>
                  <a:lnTo>
                    <a:pt x="1049" y="307"/>
                  </a:lnTo>
                  <a:lnTo>
                    <a:pt x="1049" y="307"/>
                  </a:lnTo>
                  <a:lnTo>
                    <a:pt x="1055" y="299"/>
                  </a:lnTo>
                  <a:lnTo>
                    <a:pt x="1060" y="292"/>
                  </a:lnTo>
                  <a:lnTo>
                    <a:pt x="1069" y="276"/>
                  </a:lnTo>
                  <a:lnTo>
                    <a:pt x="1072" y="265"/>
                  </a:lnTo>
                  <a:lnTo>
                    <a:pt x="1073" y="258"/>
                  </a:lnTo>
                  <a:lnTo>
                    <a:pt x="1073" y="258"/>
                  </a:lnTo>
                  <a:lnTo>
                    <a:pt x="1051" y="259"/>
                  </a:lnTo>
                  <a:lnTo>
                    <a:pt x="1021" y="261"/>
                  </a:lnTo>
                  <a:lnTo>
                    <a:pt x="1021" y="261"/>
                  </a:lnTo>
                  <a:lnTo>
                    <a:pt x="1016" y="259"/>
                  </a:lnTo>
                  <a:lnTo>
                    <a:pt x="1011" y="258"/>
                  </a:lnTo>
                  <a:lnTo>
                    <a:pt x="1009" y="255"/>
                  </a:lnTo>
                  <a:lnTo>
                    <a:pt x="1006" y="252"/>
                  </a:lnTo>
                  <a:lnTo>
                    <a:pt x="1006" y="252"/>
                  </a:lnTo>
                  <a:lnTo>
                    <a:pt x="1006" y="250"/>
                  </a:lnTo>
                  <a:lnTo>
                    <a:pt x="1006" y="245"/>
                  </a:lnTo>
                  <a:lnTo>
                    <a:pt x="1007" y="243"/>
                  </a:lnTo>
                  <a:lnTo>
                    <a:pt x="1010" y="240"/>
                  </a:lnTo>
                  <a:lnTo>
                    <a:pt x="1010" y="240"/>
                  </a:lnTo>
                  <a:lnTo>
                    <a:pt x="1011" y="237"/>
                  </a:lnTo>
                  <a:lnTo>
                    <a:pt x="1013" y="234"/>
                  </a:lnTo>
                  <a:lnTo>
                    <a:pt x="1016" y="226"/>
                  </a:lnTo>
                  <a:lnTo>
                    <a:pt x="1016" y="226"/>
                  </a:lnTo>
                  <a:lnTo>
                    <a:pt x="1017" y="219"/>
                  </a:lnTo>
                  <a:lnTo>
                    <a:pt x="1018" y="213"/>
                  </a:lnTo>
                  <a:lnTo>
                    <a:pt x="1023" y="209"/>
                  </a:lnTo>
                  <a:lnTo>
                    <a:pt x="1025" y="206"/>
                  </a:lnTo>
                  <a:lnTo>
                    <a:pt x="1030" y="206"/>
                  </a:lnTo>
                  <a:lnTo>
                    <a:pt x="1030" y="206"/>
                  </a:lnTo>
                  <a:lnTo>
                    <a:pt x="1044" y="205"/>
                  </a:lnTo>
                  <a:lnTo>
                    <a:pt x="1044" y="205"/>
                  </a:lnTo>
                  <a:lnTo>
                    <a:pt x="1053" y="203"/>
                  </a:lnTo>
                  <a:lnTo>
                    <a:pt x="1063" y="202"/>
                  </a:lnTo>
                  <a:lnTo>
                    <a:pt x="1072" y="198"/>
                  </a:lnTo>
                  <a:lnTo>
                    <a:pt x="1076" y="195"/>
                  </a:lnTo>
                  <a:lnTo>
                    <a:pt x="1080" y="192"/>
                  </a:lnTo>
                  <a:lnTo>
                    <a:pt x="1080" y="192"/>
                  </a:lnTo>
                  <a:lnTo>
                    <a:pt x="1087" y="184"/>
                  </a:lnTo>
                  <a:lnTo>
                    <a:pt x="1087" y="184"/>
                  </a:lnTo>
                  <a:lnTo>
                    <a:pt x="1094" y="174"/>
                  </a:lnTo>
                  <a:lnTo>
                    <a:pt x="1095" y="170"/>
                  </a:lnTo>
                  <a:lnTo>
                    <a:pt x="1095" y="164"/>
                  </a:lnTo>
                  <a:lnTo>
                    <a:pt x="1095" y="164"/>
                  </a:lnTo>
                  <a:lnTo>
                    <a:pt x="1097" y="156"/>
                  </a:lnTo>
                  <a:lnTo>
                    <a:pt x="1100" y="142"/>
                  </a:lnTo>
                  <a:lnTo>
                    <a:pt x="1102" y="135"/>
                  </a:lnTo>
                  <a:lnTo>
                    <a:pt x="1107" y="128"/>
                  </a:lnTo>
                  <a:lnTo>
                    <a:pt x="1112" y="122"/>
                  </a:lnTo>
                  <a:lnTo>
                    <a:pt x="1119" y="119"/>
                  </a:lnTo>
                  <a:lnTo>
                    <a:pt x="1119" y="119"/>
                  </a:lnTo>
                  <a:lnTo>
                    <a:pt x="1123" y="118"/>
                  </a:lnTo>
                  <a:lnTo>
                    <a:pt x="1125" y="115"/>
                  </a:lnTo>
                  <a:lnTo>
                    <a:pt x="1125" y="115"/>
                  </a:lnTo>
                  <a:lnTo>
                    <a:pt x="1123" y="111"/>
                  </a:lnTo>
                  <a:lnTo>
                    <a:pt x="1121" y="107"/>
                  </a:lnTo>
                  <a:lnTo>
                    <a:pt x="1111" y="96"/>
                  </a:lnTo>
                  <a:lnTo>
                    <a:pt x="1111" y="96"/>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7" name="Freeform 77"/>
            <p:cNvSpPr/>
            <p:nvPr/>
          </p:nvSpPr>
          <p:spPr bwMode="auto">
            <a:xfrm>
              <a:off x="9358783" y="3611484"/>
              <a:ext cx="487295" cy="360266"/>
            </a:xfrm>
            <a:custGeom>
              <a:gdLst>
                <a:gd fmla="*/ 514 w 936" name="T0"/>
                <a:gd fmla="*/ 516 h 692" name="T1"/>
                <a:gd fmla="*/ 556 w 936" name="T2"/>
                <a:gd fmla="*/ 528 h 692" name="T3"/>
                <a:gd fmla="*/ 566 w 936" name="T4"/>
                <a:gd fmla="*/ 532 h 692" name="T5"/>
                <a:gd fmla="*/ 576 w 936" name="T6"/>
                <a:gd fmla="*/ 547 h 692" name="T7"/>
                <a:gd fmla="*/ 573 w 936" name="T8"/>
                <a:gd fmla="*/ 571 h 692" name="T9"/>
                <a:gd fmla="*/ 577 w 936" name="T10"/>
                <a:gd fmla="*/ 582 h 692" name="T11"/>
                <a:gd fmla="*/ 598 w 936" name="T12"/>
                <a:gd fmla="*/ 585 h 692" name="T13"/>
                <a:gd fmla="*/ 614 w 936" name="T14"/>
                <a:gd fmla="*/ 589 h 692" name="T15"/>
                <a:gd fmla="*/ 625 w 936" name="T16"/>
                <a:gd fmla="*/ 598 h 692" name="T17"/>
                <a:gd fmla="*/ 722 w 936" name="T18"/>
                <a:gd fmla="*/ 640 h 692" name="T19"/>
                <a:gd fmla="*/ 737 w 936" name="T20"/>
                <a:gd fmla="*/ 689 h 692" name="T21"/>
                <a:gd fmla="*/ 789 w 936" name="T22"/>
                <a:gd fmla="*/ 676 h 692" name="T23"/>
                <a:gd fmla="*/ 862 w 936" name="T24"/>
                <a:gd fmla="*/ 657 h 692" name="T25"/>
                <a:gd fmla="*/ 922 w 936" name="T26"/>
                <a:gd fmla="*/ 599 h 692" name="T27"/>
                <a:gd fmla="*/ 936 w 936" name="T28"/>
                <a:gd fmla="*/ 579 h 692" name="T29"/>
                <a:gd fmla="*/ 928 w 936" name="T30"/>
                <a:gd fmla="*/ 575 h 692" name="T31"/>
                <a:gd fmla="*/ 894 w 936" name="T32"/>
                <a:gd fmla="*/ 579 h 692" name="T33"/>
                <a:gd fmla="*/ 866 w 936" name="T34"/>
                <a:gd fmla="*/ 602 h 692" name="T35"/>
                <a:gd fmla="*/ 842 w 936" name="T36"/>
                <a:gd fmla="*/ 622 h 692" name="T37"/>
                <a:gd fmla="*/ 764 w 936" name="T38"/>
                <a:gd fmla="*/ 641 h 692" name="T39"/>
                <a:gd fmla="*/ 757 w 936" name="T40"/>
                <a:gd fmla="*/ 629 h 692" name="T41"/>
                <a:gd fmla="*/ 755 w 936" name="T42"/>
                <a:gd fmla="*/ 629 h 692" name="T43"/>
                <a:gd fmla="*/ 755 w 936" name="T44"/>
                <a:gd fmla="*/ 617 h 692" name="T45"/>
                <a:gd fmla="*/ 755 w 936" name="T46"/>
                <a:gd fmla="*/ 572 h 692" name="T47"/>
                <a:gd fmla="*/ 754 w 936" name="T48"/>
                <a:gd fmla="*/ 525 h 692" name="T49"/>
                <a:gd fmla="*/ 741 w 936" name="T50"/>
                <a:gd fmla="*/ 455 h 692" name="T51"/>
                <a:gd fmla="*/ 729 w 936" name="T52"/>
                <a:gd fmla="*/ 337 h 692" name="T53"/>
                <a:gd fmla="*/ 720 w 936" name="T54"/>
                <a:gd fmla="*/ 249 h 692" name="T55"/>
                <a:gd fmla="*/ 696 w 936" name="T56"/>
                <a:gd fmla="*/ 207 h 692" name="T57"/>
                <a:gd fmla="*/ 684 w 936" name="T58"/>
                <a:gd fmla="*/ 190 h 692" name="T59"/>
                <a:gd fmla="*/ 677 w 936" name="T60"/>
                <a:gd fmla="*/ 145 h 692" name="T61"/>
                <a:gd fmla="*/ 660 w 936" name="T62"/>
                <a:gd fmla="*/ 91 h 692" name="T63"/>
                <a:gd fmla="*/ 649 w 936" name="T64"/>
                <a:gd fmla="*/ 40 h 692" name="T65"/>
                <a:gd fmla="*/ 579 w 936" name="T66"/>
                <a:gd fmla="*/ 16 h 692" name="T67"/>
                <a:gd fmla="*/ 478 w 936" name="T68"/>
                <a:gd fmla="*/ 30 h 692" name="T69"/>
                <a:gd fmla="*/ 415 w 936" name="T70"/>
                <a:gd fmla="*/ 81 h 692" name="T71"/>
                <a:gd fmla="*/ 376 w 936" name="T72"/>
                <a:gd fmla="*/ 124 h 692" name="T73"/>
                <a:gd fmla="*/ 345 w 936" name="T74"/>
                <a:gd fmla="*/ 180 h 692" name="T75"/>
                <a:gd fmla="*/ 343 w 936" name="T76"/>
                <a:gd fmla="*/ 190 h 692" name="T77"/>
                <a:gd fmla="*/ 350 w 936" name="T78"/>
                <a:gd fmla="*/ 207 h 692" name="T79"/>
                <a:gd fmla="*/ 366 w 936" name="T80"/>
                <a:gd fmla="*/ 242 h 692" name="T81"/>
                <a:gd fmla="*/ 374 w 936" name="T82"/>
                <a:gd fmla="*/ 281 h 692" name="T83"/>
                <a:gd fmla="*/ 376 w 936" name="T84"/>
                <a:gd fmla="*/ 288 h 692" name="T85"/>
                <a:gd fmla="*/ 360 w 936" name="T86"/>
                <a:gd fmla="*/ 295 h 692" name="T87"/>
                <a:gd fmla="*/ 336 w 936" name="T88"/>
                <a:gd fmla="*/ 315 h 692" name="T89"/>
                <a:gd fmla="*/ 315 w 936" name="T90"/>
                <a:gd fmla="*/ 341 h 692" name="T91"/>
                <a:gd fmla="*/ 297 w 936" name="T92"/>
                <a:gd fmla="*/ 350 h 692" name="T93"/>
                <a:gd fmla="*/ 268 w 936" name="T94"/>
                <a:gd fmla="*/ 347 h 692" name="T95"/>
                <a:gd fmla="*/ 251 w 936" name="T96"/>
                <a:gd fmla="*/ 357 h 692" name="T97"/>
                <a:gd fmla="*/ 234 w 936" name="T98"/>
                <a:gd fmla="*/ 369 h 692" name="T99"/>
                <a:gd fmla="*/ 181 w 936" name="T100"/>
                <a:gd fmla="*/ 365 h 692" name="T101"/>
                <a:gd fmla="*/ 133 w 936" name="T102"/>
                <a:gd fmla="*/ 362 h 692" name="T103"/>
                <a:gd fmla="*/ 80 w 936" name="T104"/>
                <a:gd fmla="*/ 372 h 692" name="T105"/>
                <a:gd fmla="*/ 69 w 936" name="T106"/>
                <a:gd fmla="*/ 376 h 692" name="T107"/>
                <a:gd fmla="*/ 60 w 936" name="T108"/>
                <a:gd fmla="*/ 396 h 692" name="T109"/>
                <a:gd fmla="*/ 65 w 936" name="T110"/>
                <a:gd fmla="*/ 417 h 692" name="T111"/>
                <a:gd fmla="*/ 93 w 936" name="T112"/>
                <a:gd fmla="*/ 458 h 692" name="T113"/>
                <a:gd fmla="*/ 97 w 936" name="T114"/>
                <a:gd fmla="*/ 474 h 692" name="T115"/>
                <a:gd fmla="*/ 91 w 936" name="T116"/>
                <a:gd fmla="*/ 479 h 692" name="T117"/>
                <a:gd fmla="*/ 55 w 936" name="T118"/>
                <a:gd fmla="*/ 522 h 692" name="T119"/>
                <a:gd fmla="*/ 2 w 936" name="T120"/>
                <a:gd fmla="*/ 574 h 692" name="T121"/>
                <a:gd fmla="*/ 3 w 936" name="T122"/>
                <a:gd fmla="*/ 595 h 6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92" w="936">
                  <a:moveTo>
                    <a:pt x="4" y="615"/>
                  </a:moveTo>
                  <a:lnTo>
                    <a:pt x="514" y="516"/>
                  </a:lnTo>
                  <a:lnTo>
                    <a:pt x="514" y="516"/>
                  </a:lnTo>
                  <a:lnTo>
                    <a:pt x="514" y="516"/>
                  </a:lnTo>
                  <a:lnTo>
                    <a:pt x="532" y="519"/>
                  </a:lnTo>
                  <a:lnTo>
                    <a:pt x="546" y="522"/>
                  </a:lnTo>
                  <a:lnTo>
                    <a:pt x="552" y="525"/>
                  </a:lnTo>
                  <a:lnTo>
                    <a:pt x="556" y="528"/>
                  </a:lnTo>
                  <a:lnTo>
                    <a:pt x="556" y="528"/>
                  </a:lnTo>
                  <a:lnTo>
                    <a:pt x="562" y="530"/>
                  </a:lnTo>
                  <a:lnTo>
                    <a:pt x="566" y="532"/>
                  </a:lnTo>
                  <a:lnTo>
                    <a:pt x="566" y="532"/>
                  </a:lnTo>
                  <a:lnTo>
                    <a:pt x="572" y="533"/>
                  </a:lnTo>
                  <a:lnTo>
                    <a:pt x="574" y="536"/>
                  </a:lnTo>
                  <a:lnTo>
                    <a:pt x="577" y="540"/>
                  </a:lnTo>
                  <a:lnTo>
                    <a:pt x="576" y="547"/>
                  </a:lnTo>
                  <a:lnTo>
                    <a:pt x="576" y="547"/>
                  </a:lnTo>
                  <a:lnTo>
                    <a:pt x="574" y="557"/>
                  </a:lnTo>
                  <a:lnTo>
                    <a:pt x="574" y="557"/>
                  </a:lnTo>
                  <a:lnTo>
                    <a:pt x="573" y="571"/>
                  </a:lnTo>
                  <a:lnTo>
                    <a:pt x="573" y="577"/>
                  </a:lnTo>
                  <a:lnTo>
                    <a:pt x="574" y="581"/>
                  </a:lnTo>
                  <a:lnTo>
                    <a:pt x="574" y="581"/>
                  </a:lnTo>
                  <a:lnTo>
                    <a:pt x="577" y="582"/>
                  </a:lnTo>
                  <a:lnTo>
                    <a:pt x="581" y="584"/>
                  </a:lnTo>
                  <a:lnTo>
                    <a:pt x="581" y="584"/>
                  </a:lnTo>
                  <a:lnTo>
                    <a:pt x="590" y="584"/>
                  </a:lnTo>
                  <a:lnTo>
                    <a:pt x="598" y="585"/>
                  </a:lnTo>
                  <a:lnTo>
                    <a:pt x="612" y="589"/>
                  </a:lnTo>
                  <a:lnTo>
                    <a:pt x="612" y="589"/>
                  </a:lnTo>
                  <a:lnTo>
                    <a:pt x="614" y="589"/>
                  </a:lnTo>
                  <a:lnTo>
                    <a:pt x="614" y="589"/>
                  </a:lnTo>
                  <a:lnTo>
                    <a:pt x="617" y="589"/>
                  </a:lnTo>
                  <a:lnTo>
                    <a:pt x="618" y="592"/>
                  </a:lnTo>
                  <a:lnTo>
                    <a:pt x="618" y="592"/>
                  </a:lnTo>
                  <a:lnTo>
                    <a:pt x="625" y="598"/>
                  </a:lnTo>
                  <a:lnTo>
                    <a:pt x="638" y="603"/>
                  </a:lnTo>
                  <a:lnTo>
                    <a:pt x="673" y="620"/>
                  </a:lnTo>
                  <a:lnTo>
                    <a:pt x="722" y="640"/>
                  </a:lnTo>
                  <a:lnTo>
                    <a:pt x="722" y="640"/>
                  </a:lnTo>
                  <a:lnTo>
                    <a:pt x="722" y="640"/>
                  </a:lnTo>
                  <a:lnTo>
                    <a:pt x="727" y="692"/>
                  </a:lnTo>
                  <a:lnTo>
                    <a:pt x="727" y="692"/>
                  </a:lnTo>
                  <a:lnTo>
                    <a:pt x="737" y="689"/>
                  </a:lnTo>
                  <a:lnTo>
                    <a:pt x="737" y="689"/>
                  </a:lnTo>
                  <a:lnTo>
                    <a:pt x="766" y="680"/>
                  </a:lnTo>
                  <a:lnTo>
                    <a:pt x="789" y="676"/>
                  </a:lnTo>
                  <a:lnTo>
                    <a:pt x="789" y="676"/>
                  </a:lnTo>
                  <a:lnTo>
                    <a:pt x="801" y="673"/>
                  </a:lnTo>
                  <a:lnTo>
                    <a:pt x="818" y="669"/>
                  </a:lnTo>
                  <a:lnTo>
                    <a:pt x="862" y="657"/>
                  </a:lnTo>
                  <a:lnTo>
                    <a:pt x="862" y="657"/>
                  </a:lnTo>
                  <a:lnTo>
                    <a:pt x="867" y="652"/>
                  </a:lnTo>
                  <a:lnTo>
                    <a:pt x="876" y="645"/>
                  </a:lnTo>
                  <a:lnTo>
                    <a:pt x="898" y="623"/>
                  </a:lnTo>
                  <a:lnTo>
                    <a:pt x="922" y="599"/>
                  </a:lnTo>
                  <a:lnTo>
                    <a:pt x="929" y="589"/>
                  </a:lnTo>
                  <a:lnTo>
                    <a:pt x="935" y="584"/>
                  </a:lnTo>
                  <a:lnTo>
                    <a:pt x="935" y="584"/>
                  </a:lnTo>
                  <a:lnTo>
                    <a:pt x="936" y="579"/>
                  </a:lnTo>
                  <a:lnTo>
                    <a:pt x="936" y="577"/>
                  </a:lnTo>
                  <a:lnTo>
                    <a:pt x="936" y="577"/>
                  </a:lnTo>
                  <a:lnTo>
                    <a:pt x="933" y="575"/>
                  </a:lnTo>
                  <a:lnTo>
                    <a:pt x="928" y="575"/>
                  </a:lnTo>
                  <a:lnTo>
                    <a:pt x="907" y="577"/>
                  </a:lnTo>
                  <a:lnTo>
                    <a:pt x="907" y="577"/>
                  </a:lnTo>
                  <a:lnTo>
                    <a:pt x="900" y="578"/>
                  </a:lnTo>
                  <a:lnTo>
                    <a:pt x="894" y="579"/>
                  </a:lnTo>
                  <a:lnTo>
                    <a:pt x="884" y="585"/>
                  </a:lnTo>
                  <a:lnTo>
                    <a:pt x="874" y="594"/>
                  </a:lnTo>
                  <a:lnTo>
                    <a:pt x="866" y="602"/>
                  </a:lnTo>
                  <a:lnTo>
                    <a:pt x="866" y="602"/>
                  </a:lnTo>
                  <a:lnTo>
                    <a:pt x="855" y="615"/>
                  </a:lnTo>
                  <a:lnTo>
                    <a:pt x="848" y="619"/>
                  </a:lnTo>
                  <a:lnTo>
                    <a:pt x="842" y="622"/>
                  </a:lnTo>
                  <a:lnTo>
                    <a:pt x="842" y="622"/>
                  </a:lnTo>
                  <a:lnTo>
                    <a:pt x="825" y="624"/>
                  </a:lnTo>
                  <a:lnTo>
                    <a:pt x="804" y="627"/>
                  </a:lnTo>
                  <a:lnTo>
                    <a:pt x="778" y="630"/>
                  </a:lnTo>
                  <a:lnTo>
                    <a:pt x="764" y="641"/>
                  </a:lnTo>
                  <a:lnTo>
                    <a:pt x="764" y="641"/>
                  </a:lnTo>
                  <a:lnTo>
                    <a:pt x="764" y="641"/>
                  </a:lnTo>
                  <a:lnTo>
                    <a:pt x="761" y="637"/>
                  </a:lnTo>
                  <a:lnTo>
                    <a:pt x="757" y="629"/>
                  </a:lnTo>
                  <a:lnTo>
                    <a:pt x="757" y="629"/>
                  </a:lnTo>
                  <a:lnTo>
                    <a:pt x="755" y="629"/>
                  </a:lnTo>
                  <a:lnTo>
                    <a:pt x="755" y="629"/>
                  </a:lnTo>
                  <a:lnTo>
                    <a:pt x="755" y="629"/>
                  </a:lnTo>
                  <a:lnTo>
                    <a:pt x="755" y="627"/>
                  </a:lnTo>
                  <a:lnTo>
                    <a:pt x="755" y="627"/>
                  </a:lnTo>
                  <a:lnTo>
                    <a:pt x="754" y="622"/>
                  </a:lnTo>
                  <a:lnTo>
                    <a:pt x="755" y="617"/>
                  </a:lnTo>
                  <a:lnTo>
                    <a:pt x="755" y="617"/>
                  </a:lnTo>
                  <a:lnTo>
                    <a:pt x="755" y="612"/>
                  </a:lnTo>
                  <a:lnTo>
                    <a:pt x="755" y="601"/>
                  </a:lnTo>
                  <a:lnTo>
                    <a:pt x="755" y="572"/>
                  </a:lnTo>
                  <a:lnTo>
                    <a:pt x="755" y="572"/>
                  </a:lnTo>
                  <a:lnTo>
                    <a:pt x="754" y="539"/>
                  </a:lnTo>
                  <a:lnTo>
                    <a:pt x="754" y="539"/>
                  </a:lnTo>
                  <a:lnTo>
                    <a:pt x="754" y="525"/>
                  </a:lnTo>
                  <a:lnTo>
                    <a:pt x="752" y="509"/>
                  </a:lnTo>
                  <a:lnTo>
                    <a:pt x="745" y="476"/>
                  </a:lnTo>
                  <a:lnTo>
                    <a:pt x="745" y="476"/>
                  </a:lnTo>
                  <a:lnTo>
                    <a:pt x="741" y="455"/>
                  </a:lnTo>
                  <a:lnTo>
                    <a:pt x="738" y="432"/>
                  </a:lnTo>
                  <a:lnTo>
                    <a:pt x="738" y="432"/>
                  </a:lnTo>
                  <a:lnTo>
                    <a:pt x="733" y="390"/>
                  </a:lnTo>
                  <a:lnTo>
                    <a:pt x="729" y="337"/>
                  </a:lnTo>
                  <a:lnTo>
                    <a:pt x="723" y="261"/>
                  </a:lnTo>
                  <a:lnTo>
                    <a:pt x="723" y="261"/>
                  </a:lnTo>
                  <a:lnTo>
                    <a:pt x="723" y="256"/>
                  </a:lnTo>
                  <a:lnTo>
                    <a:pt x="720" y="249"/>
                  </a:lnTo>
                  <a:lnTo>
                    <a:pt x="713" y="231"/>
                  </a:lnTo>
                  <a:lnTo>
                    <a:pt x="703" y="215"/>
                  </a:lnTo>
                  <a:lnTo>
                    <a:pt x="699" y="210"/>
                  </a:lnTo>
                  <a:lnTo>
                    <a:pt x="696" y="207"/>
                  </a:lnTo>
                  <a:lnTo>
                    <a:pt x="696" y="207"/>
                  </a:lnTo>
                  <a:lnTo>
                    <a:pt x="692" y="204"/>
                  </a:lnTo>
                  <a:lnTo>
                    <a:pt x="689" y="201"/>
                  </a:lnTo>
                  <a:lnTo>
                    <a:pt x="684" y="190"/>
                  </a:lnTo>
                  <a:lnTo>
                    <a:pt x="680" y="176"/>
                  </a:lnTo>
                  <a:lnTo>
                    <a:pt x="678" y="161"/>
                  </a:lnTo>
                  <a:lnTo>
                    <a:pt x="678" y="161"/>
                  </a:lnTo>
                  <a:lnTo>
                    <a:pt x="677" y="145"/>
                  </a:lnTo>
                  <a:lnTo>
                    <a:pt x="673" y="128"/>
                  </a:lnTo>
                  <a:lnTo>
                    <a:pt x="661" y="99"/>
                  </a:lnTo>
                  <a:lnTo>
                    <a:pt x="661" y="99"/>
                  </a:lnTo>
                  <a:lnTo>
                    <a:pt x="660" y="91"/>
                  </a:lnTo>
                  <a:lnTo>
                    <a:pt x="660" y="91"/>
                  </a:lnTo>
                  <a:lnTo>
                    <a:pt x="653" y="68"/>
                  </a:lnTo>
                  <a:lnTo>
                    <a:pt x="649" y="40"/>
                  </a:lnTo>
                  <a:lnTo>
                    <a:pt x="649" y="40"/>
                  </a:lnTo>
                  <a:lnTo>
                    <a:pt x="645" y="18"/>
                  </a:lnTo>
                  <a:lnTo>
                    <a:pt x="643" y="0"/>
                  </a:lnTo>
                  <a:lnTo>
                    <a:pt x="579" y="16"/>
                  </a:lnTo>
                  <a:lnTo>
                    <a:pt x="579" y="16"/>
                  </a:lnTo>
                  <a:lnTo>
                    <a:pt x="532" y="21"/>
                  </a:lnTo>
                  <a:lnTo>
                    <a:pt x="499" y="25"/>
                  </a:lnTo>
                  <a:lnTo>
                    <a:pt x="486" y="28"/>
                  </a:lnTo>
                  <a:lnTo>
                    <a:pt x="478" y="30"/>
                  </a:lnTo>
                  <a:lnTo>
                    <a:pt x="478" y="30"/>
                  </a:lnTo>
                  <a:lnTo>
                    <a:pt x="464" y="39"/>
                  </a:lnTo>
                  <a:lnTo>
                    <a:pt x="441" y="57"/>
                  </a:lnTo>
                  <a:lnTo>
                    <a:pt x="415" y="81"/>
                  </a:lnTo>
                  <a:lnTo>
                    <a:pt x="399" y="95"/>
                  </a:lnTo>
                  <a:lnTo>
                    <a:pt x="385" y="112"/>
                  </a:lnTo>
                  <a:lnTo>
                    <a:pt x="385" y="112"/>
                  </a:lnTo>
                  <a:lnTo>
                    <a:pt x="376" y="124"/>
                  </a:lnTo>
                  <a:lnTo>
                    <a:pt x="367" y="135"/>
                  </a:lnTo>
                  <a:lnTo>
                    <a:pt x="355" y="155"/>
                  </a:lnTo>
                  <a:lnTo>
                    <a:pt x="348" y="170"/>
                  </a:lnTo>
                  <a:lnTo>
                    <a:pt x="345" y="180"/>
                  </a:lnTo>
                  <a:lnTo>
                    <a:pt x="345" y="180"/>
                  </a:lnTo>
                  <a:lnTo>
                    <a:pt x="343" y="183"/>
                  </a:lnTo>
                  <a:lnTo>
                    <a:pt x="343" y="183"/>
                  </a:lnTo>
                  <a:lnTo>
                    <a:pt x="343" y="190"/>
                  </a:lnTo>
                  <a:lnTo>
                    <a:pt x="345" y="196"/>
                  </a:lnTo>
                  <a:lnTo>
                    <a:pt x="346" y="203"/>
                  </a:lnTo>
                  <a:lnTo>
                    <a:pt x="346" y="203"/>
                  </a:lnTo>
                  <a:lnTo>
                    <a:pt x="350" y="207"/>
                  </a:lnTo>
                  <a:lnTo>
                    <a:pt x="356" y="215"/>
                  </a:lnTo>
                  <a:lnTo>
                    <a:pt x="363" y="226"/>
                  </a:lnTo>
                  <a:lnTo>
                    <a:pt x="364" y="235"/>
                  </a:lnTo>
                  <a:lnTo>
                    <a:pt x="366" y="242"/>
                  </a:lnTo>
                  <a:lnTo>
                    <a:pt x="367" y="247"/>
                  </a:lnTo>
                  <a:lnTo>
                    <a:pt x="367" y="247"/>
                  </a:lnTo>
                  <a:lnTo>
                    <a:pt x="370" y="266"/>
                  </a:lnTo>
                  <a:lnTo>
                    <a:pt x="374" y="281"/>
                  </a:lnTo>
                  <a:lnTo>
                    <a:pt x="374" y="281"/>
                  </a:lnTo>
                  <a:lnTo>
                    <a:pt x="376" y="285"/>
                  </a:lnTo>
                  <a:lnTo>
                    <a:pt x="376" y="288"/>
                  </a:lnTo>
                  <a:lnTo>
                    <a:pt x="376" y="288"/>
                  </a:lnTo>
                  <a:lnTo>
                    <a:pt x="373" y="291"/>
                  </a:lnTo>
                  <a:lnTo>
                    <a:pt x="369" y="292"/>
                  </a:lnTo>
                  <a:lnTo>
                    <a:pt x="369" y="292"/>
                  </a:lnTo>
                  <a:lnTo>
                    <a:pt x="360" y="295"/>
                  </a:lnTo>
                  <a:lnTo>
                    <a:pt x="355" y="298"/>
                  </a:lnTo>
                  <a:lnTo>
                    <a:pt x="349" y="302"/>
                  </a:lnTo>
                  <a:lnTo>
                    <a:pt x="349" y="302"/>
                  </a:lnTo>
                  <a:lnTo>
                    <a:pt x="336" y="315"/>
                  </a:lnTo>
                  <a:lnTo>
                    <a:pt x="327" y="326"/>
                  </a:lnTo>
                  <a:lnTo>
                    <a:pt x="327" y="326"/>
                  </a:lnTo>
                  <a:lnTo>
                    <a:pt x="315" y="341"/>
                  </a:lnTo>
                  <a:lnTo>
                    <a:pt x="315" y="341"/>
                  </a:lnTo>
                  <a:lnTo>
                    <a:pt x="311" y="344"/>
                  </a:lnTo>
                  <a:lnTo>
                    <a:pt x="307" y="347"/>
                  </a:lnTo>
                  <a:lnTo>
                    <a:pt x="303" y="350"/>
                  </a:lnTo>
                  <a:lnTo>
                    <a:pt x="297" y="350"/>
                  </a:lnTo>
                  <a:lnTo>
                    <a:pt x="287" y="350"/>
                  </a:lnTo>
                  <a:lnTo>
                    <a:pt x="277" y="348"/>
                  </a:lnTo>
                  <a:lnTo>
                    <a:pt x="277" y="348"/>
                  </a:lnTo>
                  <a:lnTo>
                    <a:pt x="268" y="347"/>
                  </a:lnTo>
                  <a:lnTo>
                    <a:pt x="268" y="347"/>
                  </a:lnTo>
                  <a:lnTo>
                    <a:pt x="263" y="347"/>
                  </a:lnTo>
                  <a:lnTo>
                    <a:pt x="259" y="350"/>
                  </a:lnTo>
                  <a:lnTo>
                    <a:pt x="251" y="357"/>
                  </a:lnTo>
                  <a:lnTo>
                    <a:pt x="251" y="357"/>
                  </a:lnTo>
                  <a:lnTo>
                    <a:pt x="244" y="364"/>
                  </a:lnTo>
                  <a:lnTo>
                    <a:pt x="234" y="369"/>
                  </a:lnTo>
                  <a:lnTo>
                    <a:pt x="234" y="369"/>
                  </a:lnTo>
                  <a:lnTo>
                    <a:pt x="226" y="371"/>
                  </a:lnTo>
                  <a:lnTo>
                    <a:pt x="212" y="369"/>
                  </a:lnTo>
                  <a:lnTo>
                    <a:pt x="181" y="365"/>
                  </a:lnTo>
                  <a:lnTo>
                    <a:pt x="181" y="365"/>
                  </a:lnTo>
                  <a:lnTo>
                    <a:pt x="163" y="362"/>
                  </a:lnTo>
                  <a:lnTo>
                    <a:pt x="150" y="361"/>
                  </a:lnTo>
                  <a:lnTo>
                    <a:pt x="150" y="361"/>
                  </a:lnTo>
                  <a:lnTo>
                    <a:pt x="133" y="362"/>
                  </a:lnTo>
                  <a:lnTo>
                    <a:pt x="112" y="367"/>
                  </a:lnTo>
                  <a:lnTo>
                    <a:pt x="112" y="367"/>
                  </a:lnTo>
                  <a:lnTo>
                    <a:pt x="94" y="371"/>
                  </a:lnTo>
                  <a:lnTo>
                    <a:pt x="80" y="372"/>
                  </a:lnTo>
                  <a:lnTo>
                    <a:pt x="80" y="372"/>
                  </a:lnTo>
                  <a:lnTo>
                    <a:pt x="76" y="372"/>
                  </a:lnTo>
                  <a:lnTo>
                    <a:pt x="72" y="374"/>
                  </a:lnTo>
                  <a:lnTo>
                    <a:pt x="69" y="376"/>
                  </a:lnTo>
                  <a:lnTo>
                    <a:pt x="67" y="379"/>
                  </a:lnTo>
                  <a:lnTo>
                    <a:pt x="63" y="386"/>
                  </a:lnTo>
                  <a:lnTo>
                    <a:pt x="62" y="395"/>
                  </a:lnTo>
                  <a:lnTo>
                    <a:pt x="60" y="396"/>
                  </a:lnTo>
                  <a:lnTo>
                    <a:pt x="60" y="396"/>
                  </a:lnTo>
                  <a:lnTo>
                    <a:pt x="60" y="402"/>
                  </a:lnTo>
                  <a:lnTo>
                    <a:pt x="60" y="406"/>
                  </a:lnTo>
                  <a:lnTo>
                    <a:pt x="65" y="417"/>
                  </a:lnTo>
                  <a:lnTo>
                    <a:pt x="73" y="431"/>
                  </a:lnTo>
                  <a:lnTo>
                    <a:pt x="86" y="449"/>
                  </a:lnTo>
                  <a:lnTo>
                    <a:pt x="86" y="449"/>
                  </a:lnTo>
                  <a:lnTo>
                    <a:pt x="93" y="458"/>
                  </a:lnTo>
                  <a:lnTo>
                    <a:pt x="97" y="465"/>
                  </a:lnTo>
                  <a:lnTo>
                    <a:pt x="98" y="470"/>
                  </a:lnTo>
                  <a:lnTo>
                    <a:pt x="97" y="474"/>
                  </a:lnTo>
                  <a:lnTo>
                    <a:pt x="97" y="474"/>
                  </a:lnTo>
                  <a:lnTo>
                    <a:pt x="95" y="476"/>
                  </a:lnTo>
                  <a:lnTo>
                    <a:pt x="94" y="477"/>
                  </a:lnTo>
                  <a:lnTo>
                    <a:pt x="91" y="479"/>
                  </a:lnTo>
                  <a:lnTo>
                    <a:pt x="91" y="479"/>
                  </a:lnTo>
                  <a:lnTo>
                    <a:pt x="76" y="495"/>
                  </a:lnTo>
                  <a:lnTo>
                    <a:pt x="65" y="509"/>
                  </a:lnTo>
                  <a:lnTo>
                    <a:pt x="55" y="522"/>
                  </a:lnTo>
                  <a:lnTo>
                    <a:pt x="55" y="522"/>
                  </a:lnTo>
                  <a:lnTo>
                    <a:pt x="51" y="529"/>
                  </a:lnTo>
                  <a:lnTo>
                    <a:pt x="44" y="537"/>
                  </a:lnTo>
                  <a:lnTo>
                    <a:pt x="27" y="554"/>
                  </a:lnTo>
                  <a:lnTo>
                    <a:pt x="2" y="574"/>
                  </a:lnTo>
                  <a:lnTo>
                    <a:pt x="2" y="572"/>
                  </a:lnTo>
                  <a:lnTo>
                    <a:pt x="0" y="579"/>
                  </a:lnTo>
                  <a:lnTo>
                    <a:pt x="0" y="579"/>
                  </a:lnTo>
                  <a:lnTo>
                    <a:pt x="3" y="595"/>
                  </a:lnTo>
                  <a:lnTo>
                    <a:pt x="4" y="615"/>
                  </a:lnTo>
                  <a:lnTo>
                    <a:pt x="4" y="615"/>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8" name="Freeform 78"/>
            <p:cNvSpPr/>
            <p:nvPr/>
          </p:nvSpPr>
          <p:spPr bwMode="auto">
            <a:xfrm>
              <a:off x="9745079" y="3828060"/>
              <a:ext cx="109329" cy="109329"/>
            </a:xfrm>
            <a:custGeom>
              <a:gdLst>
                <a:gd fmla="*/ 192 w 210" name="T0"/>
                <a:gd fmla="*/ 0 h 212" name="T1"/>
                <a:gd fmla="*/ 0 w 210" name="T2"/>
                <a:gd fmla="*/ 37 h 212" name="T3"/>
                <a:gd fmla="*/ 0 w 210" name="T4"/>
                <a:gd fmla="*/ 37 h 212" name="T5"/>
                <a:gd fmla="*/ 4 w 210" name="T6"/>
                <a:gd fmla="*/ 62 h 212" name="T7"/>
                <a:gd fmla="*/ 4 w 210" name="T8"/>
                <a:gd fmla="*/ 62 h 212" name="T9"/>
                <a:gd fmla="*/ 11 w 210" name="T10"/>
                <a:gd fmla="*/ 95 h 212" name="T11"/>
                <a:gd fmla="*/ 12 w 210" name="T12"/>
                <a:gd fmla="*/ 111 h 212" name="T13"/>
                <a:gd fmla="*/ 12 w 210" name="T14"/>
                <a:gd fmla="*/ 125 h 212" name="T15"/>
                <a:gd fmla="*/ 12 w 210" name="T16"/>
                <a:gd fmla="*/ 125 h 212" name="T17"/>
                <a:gd fmla="*/ 14 w 210" name="T18"/>
                <a:gd fmla="*/ 158 h 212" name="T19"/>
                <a:gd fmla="*/ 14 w 210" name="T20"/>
                <a:gd fmla="*/ 158 h 212" name="T21"/>
                <a:gd fmla="*/ 14 w 210" name="T22"/>
                <a:gd fmla="*/ 188 h 212" name="T23"/>
                <a:gd fmla="*/ 14 w 210" name="T24"/>
                <a:gd fmla="*/ 198 h 212" name="T25"/>
                <a:gd fmla="*/ 12 w 210" name="T26"/>
                <a:gd fmla="*/ 203 h 212" name="T27"/>
                <a:gd fmla="*/ 12 w 210" name="T28"/>
                <a:gd fmla="*/ 203 h 212" name="T29"/>
                <a:gd fmla="*/ 12 w 210" name="T30"/>
                <a:gd fmla="*/ 208 h 212" name="T31"/>
                <a:gd fmla="*/ 14 w 210" name="T32"/>
                <a:gd fmla="*/ 212 h 212" name="T33"/>
                <a:gd fmla="*/ 14 w 210" name="T34"/>
                <a:gd fmla="*/ 212 h 212" name="T35"/>
                <a:gd fmla="*/ 18 w 210" name="T36"/>
                <a:gd fmla="*/ 203 h 212" name="T37"/>
                <a:gd fmla="*/ 26 w 210" name="T38"/>
                <a:gd fmla="*/ 191 h 212" name="T39"/>
                <a:gd fmla="*/ 39 w 210" name="T40"/>
                <a:gd fmla="*/ 180 h 212" name="T41"/>
                <a:gd fmla="*/ 46 w 210" name="T42"/>
                <a:gd fmla="*/ 174 h 212" name="T43"/>
                <a:gd fmla="*/ 54 w 210" name="T44"/>
                <a:gd fmla="*/ 170 h 212" name="T45"/>
                <a:gd fmla="*/ 54 w 210" name="T46"/>
                <a:gd fmla="*/ 170 h 212" name="T47"/>
                <a:gd fmla="*/ 71 w 210" name="T48"/>
                <a:gd fmla="*/ 163 h 212" name="T49"/>
                <a:gd fmla="*/ 91 w 210" name="T50"/>
                <a:gd fmla="*/ 154 h 212" name="T51"/>
                <a:gd fmla="*/ 131 w 210" name="T52"/>
                <a:gd fmla="*/ 142 h 212" name="T53"/>
                <a:gd fmla="*/ 131 w 210" name="T54"/>
                <a:gd fmla="*/ 142 h 212" name="T55"/>
                <a:gd fmla="*/ 158 w 210" name="T56"/>
                <a:gd fmla="*/ 133 h 212" name="T57"/>
                <a:gd fmla="*/ 158 w 210" name="T58"/>
                <a:gd fmla="*/ 133 h 212" name="T59"/>
                <a:gd fmla="*/ 185 w 210" name="T60"/>
                <a:gd fmla="*/ 119 h 212" name="T61"/>
                <a:gd fmla="*/ 208 w 210" name="T62"/>
                <a:gd fmla="*/ 107 h 212" name="T63"/>
                <a:gd fmla="*/ 208 w 210" name="T64"/>
                <a:gd fmla="*/ 105 h 212" name="T65"/>
                <a:gd fmla="*/ 208 w 210" name="T66"/>
                <a:gd fmla="*/ 105 h 212" name="T67"/>
                <a:gd fmla="*/ 210 w 210" name="T68"/>
                <a:gd fmla="*/ 104 h 212" name="T69"/>
                <a:gd fmla="*/ 192 w 210" name="T70"/>
                <a:gd fmla="*/ 3 h 212" name="T71"/>
                <a:gd fmla="*/ 192 w 210" name="T72"/>
                <a:gd fmla="*/ 3 h 212" name="T73"/>
                <a:gd fmla="*/ 189 w 210" name="T74"/>
                <a:gd fmla="*/ 3 h 212" name="T75"/>
                <a:gd fmla="*/ 189 w 210" name="T76"/>
                <a:gd fmla="*/ 2 h 212" name="T77"/>
                <a:gd fmla="*/ 189 w 210" name="T78"/>
                <a:gd fmla="*/ 2 h 212" name="T79"/>
                <a:gd fmla="*/ 192 w 210" name="T80"/>
                <a:gd fmla="*/ 2 h 212" name="T81"/>
                <a:gd fmla="*/ 192 w 210" name="T82"/>
                <a:gd fmla="*/ 0 h 21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11" w="210">
                  <a:moveTo>
                    <a:pt x="192" y="0"/>
                  </a:moveTo>
                  <a:lnTo>
                    <a:pt x="0" y="37"/>
                  </a:lnTo>
                  <a:lnTo>
                    <a:pt x="0" y="37"/>
                  </a:lnTo>
                  <a:lnTo>
                    <a:pt x="4" y="62"/>
                  </a:lnTo>
                  <a:lnTo>
                    <a:pt x="4" y="62"/>
                  </a:lnTo>
                  <a:lnTo>
                    <a:pt x="11" y="95"/>
                  </a:lnTo>
                  <a:lnTo>
                    <a:pt x="12" y="111"/>
                  </a:lnTo>
                  <a:lnTo>
                    <a:pt x="12" y="125"/>
                  </a:lnTo>
                  <a:lnTo>
                    <a:pt x="12" y="125"/>
                  </a:lnTo>
                  <a:lnTo>
                    <a:pt x="14" y="158"/>
                  </a:lnTo>
                  <a:lnTo>
                    <a:pt x="14" y="158"/>
                  </a:lnTo>
                  <a:lnTo>
                    <a:pt x="14" y="188"/>
                  </a:lnTo>
                  <a:lnTo>
                    <a:pt x="14" y="198"/>
                  </a:lnTo>
                  <a:lnTo>
                    <a:pt x="12" y="203"/>
                  </a:lnTo>
                  <a:lnTo>
                    <a:pt x="12" y="203"/>
                  </a:lnTo>
                  <a:lnTo>
                    <a:pt x="12" y="208"/>
                  </a:lnTo>
                  <a:lnTo>
                    <a:pt x="14" y="212"/>
                  </a:lnTo>
                  <a:lnTo>
                    <a:pt x="14" y="212"/>
                  </a:lnTo>
                  <a:lnTo>
                    <a:pt x="18" y="203"/>
                  </a:lnTo>
                  <a:lnTo>
                    <a:pt x="26" y="191"/>
                  </a:lnTo>
                  <a:lnTo>
                    <a:pt x="39" y="180"/>
                  </a:lnTo>
                  <a:lnTo>
                    <a:pt x="46" y="174"/>
                  </a:lnTo>
                  <a:lnTo>
                    <a:pt x="54" y="170"/>
                  </a:lnTo>
                  <a:lnTo>
                    <a:pt x="54" y="170"/>
                  </a:lnTo>
                  <a:lnTo>
                    <a:pt x="71" y="163"/>
                  </a:lnTo>
                  <a:lnTo>
                    <a:pt x="91" y="154"/>
                  </a:lnTo>
                  <a:lnTo>
                    <a:pt x="131" y="142"/>
                  </a:lnTo>
                  <a:lnTo>
                    <a:pt x="131" y="142"/>
                  </a:lnTo>
                  <a:lnTo>
                    <a:pt x="158" y="133"/>
                  </a:lnTo>
                  <a:lnTo>
                    <a:pt x="158" y="133"/>
                  </a:lnTo>
                  <a:lnTo>
                    <a:pt x="185" y="119"/>
                  </a:lnTo>
                  <a:lnTo>
                    <a:pt x="208" y="107"/>
                  </a:lnTo>
                  <a:lnTo>
                    <a:pt x="208" y="105"/>
                  </a:lnTo>
                  <a:lnTo>
                    <a:pt x="208" y="105"/>
                  </a:lnTo>
                  <a:lnTo>
                    <a:pt x="210" y="104"/>
                  </a:lnTo>
                  <a:lnTo>
                    <a:pt x="192" y="3"/>
                  </a:lnTo>
                  <a:lnTo>
                    <a:pt x="192" y="3"/>
                  </a:lnTo>
                  <a:lnTo>
                    <a:pt x="189" y="3"/>
                  </a:lnTo>
                  <a:lnTo>
                    <a:pt x="189" y="2"/>
                  </a:lnTo>
                  <a:lnTo>
                    <a:pt x="189" y="2"/>
                  </a:lnTo>
                  <a:lnTo>
                    <a:pt x="192" y="2"/>
                  </a:lnTo>
                  <a:lnTo>
                    <a:pt x="192" y="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9" name="Freeform 79"/>
            <p:cNvSpPr/>
            <p:nvPr/>
          </p:nvSpPr>
          <p:spPr bwMode="auto">
            <a:xfrm>
              <a:off x="9900223" y="3853049"/>
              <a:ext cx="10413" cy="4165"/>
            </a:xfrm>
            <a:custGeom>
              <a:gdLst>
                <a:gd fmla="*/ 0 w 21" name="T0"/>
                <a:gd fmla="*/ 9 h 9" name="T1"/>
                <a:gd fmla="*/ 1 w 21" name="T2"/>
                <a:gd fmla="*/ 9 h 9" name="T3"/>
                <a:gd fmla="*/ 1 w 21" name="T4"/>
                <a:gd fmla="*/ 9 h 9" name="T5"/>
                <a:gd fmla="*/ 8 w 21" name="T6"/>
                <a:gd fmla="*/ 7 h 9" name="T7"/>
                <a:gd fmla="*/ 15 w 21" name="T8"/>
                <a:gd fmla="*/ 4 h 9" name="T9"/>
                <a:gd fmla="*/ 21 w 21" name="T10"/>
                <a:gd fmla="*/ 0 h 9" name="T11"/>
                <a:gd fmla="*/ 21 w 21" name="T12"/>
                <a:gd fmla="*/ 0 h 9" name="T13"/>
                <a:gd fmla="*/ 15 w 21" name="T14"/>
                <a:gd fmla="*/ 3 h 9" name="T15"/>
                <a:gd fmla="*/ 9 w 21" name="T16"/>
                <a:gd fmla="*/ 6 h 9" name="T17"/>
                <a:gd fmla="*/ 0 w 21" name="T18"/>
                <a:gd fmla="*/ 9 h 9" name="T19"/>
                <a:gd fmla="*/ 0 w 21" name="T20"/>
                <a:gd fmla="*/ 9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21">
                  <a:moveTo>
                    <a:pt x="0" y="9"/>
                  </a:moveTo>
                  <a:lnTo>
                    <a:pt x="1" y="9"/>
                  </a:lnTo>
                  <a:lnTo>
                    <a:pt x="1" y="9"/>
                  </a:lnTo>
                  <a:lnTo>
                    <a:pt x="8" y="7"/>
                  </a:lnTo>
                  <a:lnTo>
                    <a:pt x="15" y="4"/>
                  </a:lnTo>
                  <a:lnTo>
                    <a:pt x="21" y="0"/>
                  </a:lnTo>
                  <a:lnTo>
                    <a:pt x="21" y="0"/>
                  </a:lnTo>
                  <a:lnTo>
                    <a:pt x="15" y="3"/>
                  </a:lnTo>
                  <a:lnTo>
                    <a:pt x="9" y="6"/>
                  </a:lnTo>
                  <a:lnTo>
                    <a:pt x="0" y="9"/>
                  </a:lnTo>
                  <a:lnTo>
                    <a:pt x="0" y="9"/>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0" name="Freeform 80"/>
            <p:cNvSpPr/>
            <p:nvPr/>
          </p:nvSpPr>
          <p:spPr bwMode="auto">
            <a:xfrm>
              <a:off x="7423139" y="4388240"/>
              <a:ext cx="466470" cy="478966"/>
            </a:xfrm>
            <a:custGeom>
              <a:gdLst>
                <a:gd fmla="*/ 133 w 897" name="T0"/>
                <a:gd fmla="*/ 850 h 921" name="T1"/>
                <a:gd fmla="*/ 133 w 897" name="T2"/>
                <a:gd fmla="*/ 850 h 921" name="T3"/>
                <a:gd fmla="*/ 342 w 897" name="T4"/>
                <a:gd fmla="*/ 884 h 921" name="T5"/>
                <a:gd fmla="*/ 342 w 897" name="T6"/>
                <a:gd fmla="*/ 836 h 921" name="T7"/>
                <a:gd fmla="*/ 831 w 897" name="T8"/>
                <a:gd fmla="*/ 879 h 921" name="T9"/>
                <a:gd fmla="*/ 897 w 897" name="T10"/>
                <a:gd fmla="*/ 83 h 921" name="T11"/>
                <a:gd fmla="*/ 895 w 897" name="T12"/>
                <a:gd fmla="*/ 79 h 921" name="T13"/>
                <a:gd fmla="*/ 892 w 897" name="T14"/>
                <a:gd fmla="*/ 79 h 921" name="T15"/>
                <a:gd fmla="*/ 892 w 897" name="T16"/>
                <a:gd fmla="*/ 77 h 921" name="T17"/>
                <a:gd fmla="*/ 895 w 897" name="T18"/>
                <a:gd fmla="*/ 77 h 921" name="T19"/>
                <a:gd fmla="*/ 895 w 897" name="T20"/>
                <a:gd fmla="*/ 76 h 921" name="T21"/>
                <a:gd fmla="*/ 895 w 897" name="T22"/>
                <a:gd fmla="*/ 76 h 921" name="T23"/>
                <a:gd fmla="*/ 793 w 897" name="T24"/>
                <a:gd fmla="*/ 65 h 921" name="T25"/>
                <a:gd fmla="*/ 574 w 897" name="T26"/>
                <a:gd fmla="*/ 41 h 921" name="T27"/>
                <a:gd fmla="*/ 325 w 897" name="T28"/>
                <a:gd fmla="*/ 16 h 921" name="T29"/>
                <a:gd fmla="*/ 214 w 897" name="T30"/>
                <a:gd fmla="*/ 6 h 921" name="T31"/>
                <a:gd fmla="*/ 128 w 897" name="T32"/>
                <a:gd fmla="*/ 0 h 921" name="T33"/>
                <a:gd fmla="*/ 0 w 897" name="T34"/>
                <a:gd fmla="*/ 907 h 921" name="T35"/>
                <a:gd fmla="*/ 119 w 897" name="T36"/>
                <a:gd fmla="*/ 921 h 921" name="T37"/>
                <a:gd fmla="*/ 133 w 897" name="T38"/>
                <a:gd fmla="*/ 850 h 92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21" w="897">
                  <a:moveTo>
                    <a:pt x="133" y="850"/>
                  </a:moveTo>
                  <a:lnTo>
                    <a:pt x="133" y="850"/>
                  </a:lnTo>
                  <a:lnTo>
                    <a:pt x="342" y="884"/>
                  </a:lnTo>
                  <a:lnTo>
                    <a:pt x="342" y="836"/>
                  </a:lnTo>
                  <a:lnTo>
                    <a:pt x="831" y="879"/>
                  </a:lnTo>
                  <a:lnTo>
                    <a:pt x="897" y="83"/>
                  </a:lnTo>
                  <a:lnTo>
                    <a:pt x="895" y="79"/>
                  </a:lnTo>
                  <a:lnTo>
                    <a:pt x="892" y="79"/>
                  </a:lnTo>
                  <a:lnTo>
                    <a:pt x="892" y="77"/>
                  </a:lnTo>
                  <a:lnTo>
                    <a:pt x="895" y="77"/>
                  </a:lnTo>
                  <a:lnTo>
                    <a:pt x="895" y="76"/>
                  </a:lnTo>
                  <a:lnTo>
                    <a:pt x="895" y="76"/>
                  </a:lnTo>
                  <a:lnTo>
                    <a:pt x="793" y="65"/>
                  </a:lnTo>
                  <a:lnTo>
                    <a:pt x="574" y="41"/>
                  </a:lnTo>
                  <a:lnTo>
                    <a:pt x="325" y="16"/>
                  </a:lnTo>
                  <a:lnTo>
                    <a:pt x="214" y="6"/>
                  </a:lnTo>
                  <a:lnTo>
                    <a:pt x="128" y="0"/>
                  </a:lnTo>
                  <a:lnTo>
                    <a:pt x="0" y="907"/>
                  </a:lnTo>
                  <a:lnTo>
                    <a:pt x="119" y="921"/>
                  </a:lnTo>
                  <a:lnTo>
                    <a:pt x="133" y="85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2" name="Freeform 82"/>
            <p:cNvSpPr/>
            <p:nvPr/>
          </p:nvSpPr>
          <p:spPr bwMode="auto">
            <a:xfrm>
              <a:off x="7036843" y="4329932"/>
              <a:ext cx="451893" cy="529985"/>
            </a:xfrm>
            <a:custGeom>
              <a:gdLst>
                <a:gd fmla="*/ 868 w 868" name="T0"/>
                <a:gd fmla="*/ 107 h 1019" name="T1"/>
                <a:gd fmla="*/ 867 w 868" name="T2"/>
                <a:gd fmla="*/ 114 h 1019" name="T3"/>
                <a:gd fmla="*/ 867 w 868" name="T4"/>
                <a:gd fmla="*/ 105 h 1019" name="T5"/>
                <a:gd fmla="*/ 239 w 868" name="T6"/>
                <a:gd fmla="*/ 0 h 1019" name="T7"/>
                <a:gd fmla="*/ 221 w 868" name="T8"/>
                <a:gd fmla="*/ 85 h 1019" name="T9"/>
                <a:gd fmla="*/ 217 w 868" name="T10"/>
                <a:gd fmla="*/ 108 h 1019" name="T11"/>
                <a:gd fmla="*/ 213 w 868" name="T12"/>
                <a:gd fmla="*/ 121 h 1019" name="T13"/>
                <a:gd fmla="*/ 203 w 868" name="T14"/>
                <a:gd fmla="*/ 133 h 1019" name="T15"/>
                <a:gd fmla="*/ 185 w 868" name="T16"/>
                <a:gd fmla="*/ 146 h 1019" name="T17"/>
                <a:gd fmla="*/ 179 w 868" name="T18"/>
                <a:gd fmla="*/ 147 h 1019" name="T19"/>
                <a:gd fmla="*/ 175 w 868" name="T20"/>
                <a:gd fmla="*/ 147 h 1019" name="T21"/>
                <a:gd fmla="*/ 175 w 868" name="T22"/>
                <a:gd fmla="*/ 144 h 1019" name="T23"/>
                <a:gd fmla="*/ 166 w 868" name="T24"/>
                <a:gd fmla="*/ 135 h 1019" name="T25"/>
                <a:gd fmla="*/ 152 w 868" name="T26"/>
                <a:gd fmla="*/ 126 h 1019" name="T27"/>
                <a:gd fmla="*/ 147 w 868" name="T28"/>
                <a:gd fmla="*/ 125 h 1019" name="T29"/>
                <a:gd fmla="*/ 134 w 868" name="T30"/>
                <a:gd fmla="*/ 123 h 1019" name="T31"/>
                <a:gd fmla="*/ 130 w 868" name="T32"/>
                <a:gd fmla="*/ 126 h 1019" name="T33"/>
                <a:gd fmla="*/ 126 w 868" name="T34"/>
                <a:gd fmla="*/ 135 h 1019" name="T35"/>
                <a:gd fmla="*/ 121 w 868" name="T36"/>
                <a:gd fmla="*/ 175 h 1019" name="T37"/>
                <a:gd fmla="*/ 119 w 868" name="T38"/>
                <a:gd fmla="*/ 202 h 1019" name="T39"/>
                <a:gd fmla="*/ 116 w 868" name="T40"/>
                <a:gd fmla="*/ 254 h 1019" name="T41"/>
                <a:gd fmla="*/ 110 w 868" name="T42"/>
                <a:gd fmla="*/ 279 h 1019" name="T43"/>
                <a:gd fmla="*/ 107 w 868" name="T44"/>
                <a:gd fmla="*/ 283 h 1019" name="T45"/>
                <a:gd fmla="*/ 96 w 868" name="T46"/>
                <a:gd fmla="*/ 307 h 1019" name="T47"/>
                <a:gd fmla="*/ 96 w 868" name="T48"/>
                <a:gd fmla="*/ 318 h 1019" name="T49"/>
                <a:gd fmla="*/ 102 w 868" name="T50"/>
                <a:gd fmla="*/ 332 h 1019" name="T51"/>
                <a:gd fmla="*/ 112 w 868" name="T52"/>
                <a:gd fmla="*/ 353 h 1019" name="T53"/>
                <a:gd fmla="*/ 130 w 868" name="T54"/>
                <a:gd fmla="*/ 388 h 1019" name="T55"/>
                <a:gd fmla="*/ 134 w 868" name="T56"/>
                <a:gd fmla="*/ 399 h 1019" name="T57"/>
                <a:gd fmla="*/ 137 w 868" name="T58"/>
                <a:gd fmla="*/ 416 h 1019" name="T59"/>
                <a:gd fmla="*/ 134 w 868" name="T60"/>
                <a:gd fmla="*/ 429 h 1019" name="T61"/>
                <a:gd fmla="*/ 124 w 868" name="T62"/>
                <a:gd fmla="*/ 440 h 1019" name="T63"/>
                <a:gd fmla="*/ 116 w 868" name="T64"/>
                <a:gd fmla="*/ 447 h 1019" name="T65"/>
                <a:gd fmla="*/ 98 w 868" name="T66"/>
                <a:gd fmla="*/ 467 h 1019" name="T67"/>
                <a:gd fmla="*/ 89 w 868" name="T68"/>
                <a:gd fmla="*/ 485 h 1019" name="T69"/>
                <a:gd fmla="*/ 85 w 868" name="T70"/>
                <a:gd fmla="*/ 495 h 1019" name="T71"/>
                <a:gd fmla="*/ 81 w 868" name="T72"/>
                <a:gd fmla="*/ 509 h 1019" name="T73"/>
                <a:gd fmla="*/ 64 w 868" name="T74"/>
                <a:gd fmla="*/ 530 h 1019" name="T75"/>
                <a:gd fmla="*/ 54 w 868" name="T76"/>
                <a:gd fmla="*/ 539 h 1019" name="T77"/>
                <a:gd fmla="*/ 37 w 868" name="T78"/>
                <a:gd fmla="*/ 558 h 1019" name="T79"/>
                <a:gd fmla="*/ 33 w 868" name="T80"/>
                <a:gd fmla="*/ 566 h 1019" name="T81"/>
                <a:gd fmla="*/ 32 w 868" name="T82"/>
                <a:gd fmla="*/ 583 h 1019" name="T83"/>
                <a:gd fmla="*/ 32 w 868" name="T84"/>
                <a:gd fmla="*/ 590 h 1019" name="T85"/>
                <a:gd fmla="*/ 32 w 868" name="T86"/>
                <a:gd fmla="*/ 598 h 1019" name="T87"/>
                <a:gd fmla="*/ 36 w 868" name="T88"/>
                <a:gd fmla="*/ 608 h 1019" name="T89"/>
                <a:gd fmla="*/ 43 w 868" name="T90"/>
                <a:gd fmla="*/ 618 h 1019" name="T91"/>
                <a:gd fmla="*/ 54 w 868" name="T92"/>
                <a:gd fmla="*/ 637 h 1019" name="T93"/>
                <a:gd fmla="*/ 54 w 868" name="T94"/>
                <a:gd fmla="*/ 643 h 1019" name="T95"/>
                <a:gd fmla="*/ 53 w 868" name="T96"/>
                <a:gd fmla="*/ 649 h 1019" name="T97"/>
                <a:gd fmla="*/ 42 w 868" name="T98"/>
                <a:gd fmla="*/ 658 h 1019" name="T99"/>
                <a:gd fmla="*/ 18 w 868" name="T100"/>
                <a:gd fmla="*/ 670 h 1019" name="T101"/>
                <a:gd fmla="*/ 9 w 868" name="T102"/>
                <a:gd fmla="*/ 672 h 1019" name="T103"/>
                <a:gd fmla="*/ 5 w 868" name="T104"/>
                <a:gd fmla="*/ 671 h 1019" name="T105"/>
                <a:gd fmla="*/ 452 w 868" name="T106"/>
                <a:gd fmla="*/ 965 h 10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19" w="867">
                  <a:moveTo>
                    <a:pt x="741" y="1019"/>
                  </a:moveTo>
                  <a:lnTo>
                    <a:pt x="868" y="107"/>
                  </a:lnTo>
                  <a:lnTo>
                    <a:pt x="868" y="107"/>
                  </a:lnTo>
                  <a:lnTo>
                    <a:pt x="867" y="114"/>
                  </a:lnTo>
                  <a:lnTo>
                    <a:pt x="867" y="114"/>
                  </a:lnTo>
                  <a:lnTo>
                    <a:pt x="867" y="105"/>
                  </a:lnTo>
                  <a:lnTo>
                    <a:pt x="239" y="0"/>
                  </a:lnTo>
                  <a:lnTo>
                    <a:pt x="239" y="0"/>
                  </a:lnTo>
                  <a:lnTo>
                    <a:pt x="228" y="50"/>
                  </a:lnTo>
                  <a:lnTo>
                    <a:pt x="221" y="85"/>
                  </a:lnTo>
                  <a:lnTo>
                    <a:pt x="217" y="108"/>
                  </a:lnTo>
                  <a:lnTo>
                    <a:pt x="217" y="108"/>
                  </a:lnTo>
                  <a:lnTo>
                    <a:pt x="217" y="114"/>
                  </a:lnTo>
                  <a:lnTo>
                    <a:pt x="213" y="121"/>
                  </a:lnTo>
                  <a:lnTo>
                    <a:pt x="208" y="126"/>
                  </a:lnTo>
                  <a:lnTo>
                    <a:pt x="203" y="133"/>
                  </a:lnTo>
                  <a:lnTo>
                    <a:pt x="190" y="143"/>
                  </a:lnTo>
                  <a:lnTo>
                    <a:pt x="185" y="146"/>
                  </a:lnTo>
                  <a:lnTo>
                    <a:pt x="179" y="147"/>
                  </a:lnTo>
                  <a:lnTo>
                    <a:pt x="179" y="147"/>
                  </a:lnTo>
                  <a:lnTo>
                    <a:pt x="176" y="147"/>
                  </a:lnTo>
                  <a:lnTo>
                    <a:pt x="175" y="147"/>
                  </a:lnTo>
                  <a:lnTo>
                    <a:pt x="175" y="144"/>
                  </a:lnTo>
                  <a:lnTo>
                    <a:pt x="175" y="144"/>
                  </a:lnTo>
                  <a:lnTo>
                    <a:pt x="172" y="140"/>
                  </a:lnTo>
                  <a:lnTo>
                    <a:pt x="166" y="135"/>
                  </a:lnTo>
                  <a:lnTo>
                    <a:pt x="161" y="130"/>
                  </a:lnTo>
                  <a:lnTo>
                    <a:pt x="152" y="126"/>
                  </a:lnTo>
                  <a:lnTo>
                    <a:pt x="152" y="126"/>
                  </a:lnTo>
                  <a:lnTo>
                    <a:pt x="147" y="125"/>
                  </a:lnTo>
                  <a:lnTo>
                    <a:pt x="140" y="123"/>
                  </a:lnTo>
                  <a:lnTo>
                    <a:pt x="134" y="123"/>
                  </a:lnTo>
                  <a:lnTo>
                    <a:pt x="130" y="126"/>
                  </a:lnTo>
                  <a:lnTo>
                    <a:pt x="130" y="126"/>
                  </a:lnTo>
                  <a:lnTo>
                    <a:pt x="128" y="129"/>
                  </a:lnTo>
                  <a:lnTo>
                    <a:pt x="126" y="135"/>
                  </a:lnTo>
                  <a:lnTo>
                    <a:pt x="123" y="151"/>
                  </a:lnTo>
                  <a:lnTo>
                    <a:pt x="121" y="175"/>
                  </a:lnTo>
                  <a:lnTo>
                    <a:pt x="119" y="202"/>
                  </a:lnTo>
                  <a:lnTo>
                    <a:pt x="119" y="202"/>
                  </a:lnTo>
                  <a:lnTo>
                    <a:pt x="117" y="230"/>
                  </a:lnTo>
                  <a:lnTo>
                    <a:pt x="116" y="254"/>
                  </a:lnTo>
                  <a:lnTo>
                    <a:pt x="113" y="272"/>
                  </a:lnTo>
                  <a:lnTo>
                    <a:pt x="110" y="279"/>
                  </a:lnTo>
                  <a:lnTo>
                    <a:pt x="107" y="283"/>
                  </a:lnTo>
                  <a:lnTo>
                    <a:pt x="107" y="283"/>
                  </a:lnTo>
                  <a:lnTo>
                    <a:pt x="92" y="300"/>
                  </a:lnTo>
                  <a:lnTo>
                    <a:pt x="96" y="307"/>
                  </a:lnTo>
                  <a:lnTo>
                    <a:pt x="96" y="318"/>
                  </a:lnTo>
                  <a:lnTo>
                    <a:pt x="96" y="318"/>
                  </a:lnTo>
                  <a:lnTo>
                    <a:pt x="98" y="324"/>
                  </a:lnTo>
                  <a:lnTo>
                    <a:pt x="102" y="332"/>
                  </a:lnTo>
                  <a:lnTo>
                    <a:pt x="112" y="353"/>
                  </a:lnTo>
                  <a:lnTo>
                    <a:pt x="112" y="353"/>
                  </a:lnTo>
                  <a:lnTo>
                    <a:pt x="121" y="370"/>
                  </a:lnTo>
                  <a:lnTo>
                    <a:pt x="130" y="388"/>
                  </a:lnTo>
                  <a:lnTo>
                    <a:pt x="130" y="388"/>
                  </a:lnTo>
                  <a:lnTo>
                    <a:pt x="134" y="399"/>
                  </a:lnTo>
                  <a:lnTo>
                    <a:pt x="137" y="409"/>
                  </a:lnTo>
                  <a:lnTo>
                    <a:pt x="137" y="416"/>
                  </a:lnTo>
                  <a:lnTo>
                    <a:pt x="135" y="423"/>
                  </a:lnTo>
                  <a:lnTo>
                    <a:pt x="134" y="429"/>
                  </a:lnTo>
                  <a:lnTo>
                    <a:pt x="131" y="433"/>
                  </a:lnTo>
                  <a:lnTo>
                    <a:pt x="124" y="440"/>
                  </a:lnTo>
                  <a:lnTo>
                    <a:pt x="124" y="440"/>
                  </a:lnTo>
                  <a:lnTo>
                    <a:pt x="116" y="447"/>
                  </a:lnTo>
                  <a:lnTo>
                    <a:pt x="105" y="460"/>
                  </a:lnTo>
                  <a:lnTo>
                    <a:pt x="98" y="467"/>
                  </a:lnTo>
                  <a:lnTo>
                    <a:pt x="93" y="475"/>
                  </a:lnTo>
                  <a:lnTo>
                    <a:pt x="89" y="485"/>
                  </a:lnTo>
                  <a:lnTo>
                    <a:pt x="85" y="495"/>
                  </a:lnTo>
                  <a:lnTo>
                    <a:pt x="85" y="495"/>
                  </a:lnTo>
                  <a:lnTo>
                    <a:pt x="84" y="502"/>
                  </a:lnTo>
                  <a:lnTo>
                    <a:pt x="81" y="509"/>
                  </a:lnTo>
                  <a:lnTo>
                    <a:pt x="74" y="520"/>
                  </a:lnTo>
                  <a:lnTo>
                    <a:pt x="64" y="530"/>
                  </a:lnTo>
                  <a:lnTo>
                    <a:pt x="54" y="539"/>
                  </a:lnTo>
                  <a:lnTo>
                    <a:pt x="54" y="539"/>
                  </a:lnTo>
                  <a:lnTo>
                    <a:pt x="46" y="548"/>
                  </a:lnTo>
                  <a:lnTo>
                    <a:pt x="37" y="558"/>
                  </a:lnTo>
                  <a:lnTo>
                    <a:pt x="37" y="558"/>
                  </a:lnTo>
                  <a:lnTo>
                    <a:pt x="33" y="566"/>
                  </a:lnTo>
                  <a:lnTo>
                    <a:pt x="32" y="574"/>
                  </a:lnTo>
                  <a:lnTo>
                    <a:pt x="32" y="583"/>
                  </a:lnTo>
                  <a:lnTo>
                    <a:pt x="32" y="590"/>
                  </a:lnTo>
                  <a:lnTo>
                    <a:pt x="32" y="590"/>
                  </a:lnTo>
                  <a:lnTo>
                    <a:pt x="32" y="598"/>
                  </a:lnTo>
                  <a:lnTo>
                    <a:pt x="32" y="598"/>
                  </a:lnTo>
                  <a:lnTo>
                    <a:pt x="33" y="602"/>
                  </a:lnTo>
                  <a:lnTo>
                    <a:pt x="36" y="608"/>
                  </a:lnTo>
                  <a:lnTo>
                    <a:pt x="43" y="618"/>
                  </a:lnTo>
                  <a:lnTo>
                    <a:pt x="43" y="618"/>
                  </a:lnTo>
                  <a:lnTo>
                    <a:pt x="51" y="632"/>
                  </a:lnTo>
                  <a:lnTo>
                    <a:pt x="54" y="637"/>
                  </a:lnTo>
                  <a:lnTo>
                    <a:pt x="54" y="643"/>
                  </a:lnTo>
                  <a:lnTo>
                    <a:pt x="54" y="643"/>
                  </a:lnTo>
                  <a:lnTo>
                    <a:pt x="54" y="646"/>
                  </a:lnTo>
                  <a:lnTo>
                    <a:pt x="53" y="649"/>
                  </a:lnTo>
                  <a:lnTo>
                    <a:pt x="49" y="654"/>
                  </a:lnTo>
                  <a:lnTo>
                    <a:pt x="42" y="658"/>
                  </a:lnTo>
                  <a:lnTo>
                    <a:pt x="33" y="663"/>
                  </a:lnTo>
                  <a:lnTo>
                    <a:pt x="18" y="670"/>
                  </a:lnTo>
                  <a:lnTo>
                    <a:pt x="9" y="672"/>
                  </a:lnTo>
                  <a:lnTo>
                    <a:pt x="9" y="672"/>
                  </a:lnTo>
                  <a:lnTo>
                    <a:pt x="9" y="672"/>
                  </a:lnTo>
                  <a:lnTo>
                    <a:pt x="5" y="671"/>
                  </a:lnTo>
                  <a:lnTo>
                    <a:pt x="0" y="694"/>
                  </a:lnTo>
                  <a:lnTo>
                    <a:pt x="452" y="965"/>
                  </a:lnTo>
                  <a:lnTo>
                    <a:pt x="741" y="1019"/>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3" name="Freeform 83"/>
            <p:cNvSpPr/>
            <p:nvPr/>
          </p:nvSpPr>
          <p:spPr bwMode="auto">
            <a:xfrm>
              <a:off x="8290483" y="3404279"/>
              <a:ext cx="427945" cy="752809"/>
            </a:xfrm>
            <a:custGeom>
              <a:gdLst>
                <a:gd fmla="*/ 703 w 822" name="T0"/>
                <a:gd fmla="*/ 176 h 1445" name="T1"/>
                <a:gd fmla="*/ 664 w 822" name="T2"/>
                <a:gd fmla="*/ 171 h 1445" name="T3"/>
                <a:gd fmla="*/ 602 w 822" name="T4"/>
                <a:gd fmla="*/ 193 h 1445" name="T5"/>
                <a:gd fmla="*/ 553 w 822" name="T6"/>
                <a:gd fmla="*/ 165 h 1445" name="T7"/>
                <a:gd fmla="*/ 479 w 822" name="T8"/>
                <a:gd fmla="*/ 137 h 1445" name="T9"/>
                <a:gd fmla="*/ 444 w 822" name="T10"/>
                <a:gd fmla="*/ 115 h 1445" name="T11"/>
                <a:gd fmla="*/ 414 w 822" name="T12"/>
                <a:gd fmla="*/ 126 h 1445" name="T13"/>
                <a:gd fmla="*/ 358 w 822" name="T14"/>
                <a:gd fmla="*/ 123 h 1445" name="T15"/>
                <a:gd fmla="*/ 308 w 822" name="T16"/>
                <a:gd fmla="*/ 106 h 1445" name="T17"/>
                <a:gd fmla="*/ 256 w 822" name="T18"/>
                <a:gd fmla="*/ 57 h 1445" name="T19"/>
                <a:gd fmla="*/ 218 w 822" name="T20"/>
                <a:gd fmla="*/ 56 h 1445" name="T21"/>
                <a:gd fmla="*/ 10 w 822" name="T22"/>
                <a:gd fmla="*/ 207 h 1445" name="T23"/>
                <a:gd fmla="*/ 33 w 822" name="T24"/>
                <a:gd fmla="*/ 319 h 1445" name="T25"/>
                <a:gd fmla="*/ 53 w 822" name="T26"/>
                <a:gd fmla="*/ 455 h 1445" name="T27"/>
                <a:gd fmla="*/ 61 w 822" name="T28"/>
                <a:gd fmla="*/ 543 h 1445" name="T29"/>
                <a:gd fmla="*/ 38 w 822" name="T30"/>
                <a:gd fmla="*/ 588 h 1445" name="T31"/>
                <a:gd fmla="*/ 54 w 822" name="T32"/>
                <a:gd fmla="*/ 602 h 1445" name="T33"/>
                <a:gd fmla="*/ 74 w 822" name="T34"/>
                <a:gd fmla="*/ 657 h 1445" name="T35"/>
                <a:gd fmla="*/ 80 w 822" name="T36"/>
                <a:gd fmla="*/ 983 h 1445" name="T37"/>
                <a:gd fmla="*/ 64 w 822" name="T38"/>
                <a:gd fmla="*/ 1036 h 1445" name="T39"/>
                <a:gd fmla="*/ 70 w 822" name="T40"/>
                <a:gd fmla="*/ 1091 h 1445" name="T41"/>
                <a:gd fmla="*/ 85 w 822" name="T42"/>
                <a:gd fmla="*/ 1141 h 1445" name="T43"/>
                <a:gd fmla="*/ 131 w 822" name="T44"/>
                <a:gd fmla="*/ 1314 h 1445" name="T45"/>
                <a:gd fmla="*/ 157 w 822" name="T46"/>
                <a:gd fmla="*/ 1394 h 1445" name="T47"/>
                <a:gd fmla="*/ 480 w 822" name="T48"/>
                <a:gd fmla="*/ 1398 h 1445" name="T49"/>
                <a:gd fmla="*/ 653 w 822" name="T50"/>
                <a:gd fmla="*/ 1391 h 1445" name="T51"/>
                <a:gd fmla="*/ 683 w 822" name="T52"/>
                <a:gd fmla="*/ 1438 h 1445" name="T53"/>
                <a:gd fmla="*/ 693 w 822" name="T54"/>
                <a:gd fmla="*/ 1388 h 1445" name="T55"/>
                <a:gd fmla="*/ 725 w 822" name="T56"/>
                <a:gd fmla="*/ 1371 h 1445" name="T57"/>
                <a:gd fmla="*/ 725 w 822" name="T58"/>
                <a:gd fmla="*/ 1325 h 1445" name="T59"/>
                <a:gd fmla="*/ 723 w 822" name="T60"/>
                <a:gd fmla="*/ 1272 h 1445" name="T61"/>
                <a:gd fmla="*/ 762 w 822" name="T62"/>
                <a:gd fmla="*/ 1238 h 1445" name="T63"/>
                <a:gd fmla="*/ 812 w 822" name="T64"/>
                <a:gd fmla="*/ 1218 h 1445" name="T65"/>
                <a:gd fmla="*/ 807 w 822" name="T66"/>
                <a:gd fmla="*/ 1133 h 1445" name="T67"/>
                <a:gd fmla="*/ 777 w 822" name="T68"/>
                <a:gd fmla="*/ 1108 h 1445" name="T69"/>
                <a:gd fmla="*/ 767 w 822" name="T70"/>
                <a:gd fmla="*/ 1071 h 1445" name="T71"/>
                <a:gd fmla="*/ 748 w 822" name="T72"/>
                <a:gd fmla="*/ 1059 h 1445" name="T73"/>
                <a:gd fmla="*/ 707 w 822" name="T74"/>
                <a:gd fmla="*/ 1014 h 1445" name="T75"/>
                <a:gd fmla="*/ 709 w 822" name="T76"/>
                <a:gd fmla="*/ 969 h 1445" name="T77"/>
                <a:gd fmla="*/ 686 w 822" name="T78"/>
                <a:gd fmla="*/ 924 h 1445" name="T79"/>
                <a:gd fmla="*/ 685 w 822" name="T80"/>
                <a:gd fmla="*/ 928 h 1445" name="T81"/>
                <a:gd fmla="*/ 657 w 822" name="T82"/>
                <a:gd fmla="*/ 840 h 1445" name="T83"/>
                <a:gd fmla="*/ 601 w 822" name="T84"/>
                <a:gd fmla="*/ 795 h 1445" name="T85"/>
                <a:gd fmla="*/ 581 w 822" name="T86"/>
                <a:gd fmla="*/ 762 h 1445" name="T87"/>
                <a:gd fmla="*/ 508 w 822" name="T88"/>
                <a:gd fmla="*/ 739 h 1445" name="T89"/>
                <a:gd fmla="*/ 494 w 822" name="T90"/>
                <a:gd fmla="*/ 703 h 1445" name="T91"/>
                <a:gd fmla="*/ 501 w 822" name="T92"/>
                <a:gd fmla="*/ 615 h 1445" name="T93"/>
                <a:gd fmla="*/ 491 w 822" name="T94"/>
                <a:gd fmla="*/ 596 h 1445" name="T95"/>
                <a:gd fmla="*/ 475 w 822" name="T96"/>
                <a:gd fmla="*/ 588 h 1445" name="T97"/>
                <a:gd fmla="*/ 510 w 822" name="T98"/>
                <a:gd fmla="*/ 536 h 1445" name="T99"/>
                <a:gd fmla="*/ 541 w 822" name="T100"/>
                <a:gd fmla="*/ 483 h 1445" name="T101"/>
                <a:gd fmla="*/ 552 w 822" name="T102"/>
                <a:gd fmla="*/ 431 h 1445" name="T103"/>
                <a:gd fmla="*/ 557 w 822" name="T104"/>
                <a:gd fmla="*/ 393 h 1445" name="T105"/>
                <a:gd fmla="*/ 567 w 822" name="T106"/>
                <a:gd fmla="*/ 383 h 1445" name="T107"/>
                <a:gd fmla="*/ 609 w 822" name="T108"/>
                <a:gd fmla="*/ 346 h 1445" name="T109"/>
                <a:gd fmla="*/ 695 w 822" name="T110"/>
                <a:gd fmla="*/ 253 h 1445" name="T111"/>
                <a:gd fmla="*/ 772 w 822" name="T112"/>
                <a:gd fmla="*/ 207 h 1445" name="T113"/>
                <a:gd fmla="*/ 774 w 822" name="T114"/>
                <a:gd fmla="*/ 186 h 144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5" w="822">
                  <a:moveTo>
                    <a:pt x="759" y="185"/>
                  </a:moveTo>
                  <a:lnTo>
                    <a:pt x="759" y="185"/>
                  </a:lnTo>
                  <a:lnTo>
                    <a:pt x="724" y="182"/>
                  </a:lnTo>
                  <a:lnTo>
                    <a:pt x="710" y="179"/>
                  </a:lnTo>
                  <a:lnTo>
                    <a:pt x="706" y="178"/>
                  </a:lnTo>
                  <a:lnTo>
                    <a:pt x="703" y="176"/>
                  </a:lnTo>
                  <a:lnTo>
                    <a:pt x="703" y="176"/>
                  </a:lnTo>
                  <a:lnTo>
                    <a:pt x="695" y="169"/>
                  </a:lnTo>
                  <a:lnTo>
                    <a:pt x="690" y="168"/>
                  </a:lnTo>
                  <a:lnTo>
                    <a:pt x="686" y="165"/>
                  </a:lnTo>
                  <a:lnTo>
                    <a:pt x="681" y="165"/>
                  </a:lnTo>
                  <a:lnTo>
                    <a:pt x="676" y="165"/>
                  </a:lnTo>
                  <a:lnTo>
                    <a:pt x="671" y="166"/>
                  </a:lnTo>
                  <a:lnTo>
                    <a:pt x="664" y="171"/>
                  </a:lnTo>
                  <a:lnTo>
                    <a:pt x="664" y="171"/>
                  </a:lnTo>
                  <a:lnTo>
                    <a:pt x="651" y="178"/>
                  </a:lnTo>
                  <a:lnTo>
                    <a:pt x="639" y="185"/>
                  </a:lnTo>
                  <a:lnTo>
                    <a:pt x="626" y="189"/>
                  </a:lnTo>
                  <a:lnTo>
                    <a:pt x="613" y="193"/>
                  </a:lnTo>
                  <a:lnTo>
                    <a:pt x="613" y="193"/>
                  </a:lnTo>
                  <a:lnTo>
                    <a:pt x="602" y="193"/>
                  </a:lnTo>
                  <a:lnTo>
                    <a:pt x="592" y="190"/>
                  </a:lnTo>
                  <a:lnTo>
                    <a:pt x="581" y="185"/>
                  </a:lnTo>
                  <a:lnTo>
                    <a:pt x="571" y="176"/>
                  </a:lnTo>
                  <a:lnTo>
                    <a:pt x="571" y="176"/>
                  </a:lnTo>
                  <a:lnTo>
                    <a:pt x="564" y="171"/>
                  </a:lnTo>
                  <a:lnTo>
                    <a:pt x="560" y="166"/>
                  </a:lnTo>
                  <a:lnTo>
                    <a:pt x="553" y="165"/>
                  </a:lnTo>
                  <a:lnTo>
                    <a:pt x="545" y="164"/>
                  </a:lnTo>
                  <a:lnTo>
                    <a:pt x="545" y="164"/>
                  </a:lnTo>
                  <a:lnTo>
                    <a:pt x="515" y="157"/>
                  </a:lnTo>
                  <a:lnTo>
                    <a:pt x="515" y="157"/>
                  </a:lnTo>
                  <a:lnTo>
                    <a:pt x="497" y="150"/>
                  </a:lnTo>
                  <a:lnTo>
                    <a:pt x="486" y="144"/>
                  </a:lnTo>
                  <a:lnTo>
                    <a:pt x="479" y="137"/>
                  </a:lnTo>
                  <a:lnTo>
                    <a:pt x="475" y="130"/>
                  </a:lnTo>
                  <a:lnTo>
                    <a:pt x="475" y="130"/>
                  </a:lnTo>
                  <a:lnTo>
                    <a:pt x="472" y="126"/>
                  </a:lnTo>
                  <a:lnTo>
                    <a:pt x="468" y="123"/>
                  </a:lnTo>
                  <a:lnTo>
                    <a:pt x="468" y="123"/>
                  </a:lnTo>
                  <a:lnTo>
                    <a:pt x="456" y="119"/>
                  </a:lnTo>
                  <a:lnTo>
                    <a:pt x="444" y="115"/>
                  </a:lnTo>
                  <a:lnTo>
                    <a:pt x="437" y="115"/>
                  </a:lnTo>
                  <a:lnTo>
                    <a:pt x="431" y="115"/>
                  </a:lnTo>
                  <a:lnTo>
                    <a:pt x="427" y="116"/>
                  </a:lnTo>
                  <a:lnTo>
                    <a:pt x="423" y="119"/>
                  </a:lnTo>
                  <a:lnTo>
                    <a:pt x="423" y="119"/>
                  </a:lnTo>
                  <a:lnTo>
                    <a:pt x="420" y="123"/>
                  </a:lnTo>
                  <a:lnTo>
                    <a:pt x="414" y="126"/>
                  </a:lnTo>
                  <a:lnTo>
                    <a:pt x="403" y="129"/>
                  </a:lnTo>
                  <a:lnTo>
                    <a:pt x="403" y="129"/>
                  </a:lnTo>
                  <a:lnTo>
                    <a:pt x="391" y="130"/>
                  </a:lnTo>
                  <a:lnTo>
                    <a:pt x="377" y="129"/>
                  </a:lnTo>
                  <a:lnTo>
                    <a:pt x="365" y="127"/>
                  </a:lnTo>
                  <a:lnTo>
                    <a:pt x="361" y="124"/>
                  </a:lnTo>
                  <a:lnTo>
                    <a:pt x="358" y="123"/>
                  </a:lnTo>
                  <a:lnTo>
                    <a:pt x="358" y="123"/>
                  </a:lnTo>
                  <a:lnTo>
                    <a:pt x="353" y="119"/>
                  </a:lnTo>
                  <a:lnTo>
                    <a:pt x="349" y="116"/>
                  </a:lnTo>
                  <a:lnTo>
                    <a:pt x="336" y="110"/>
                  </a:lnTo>
                  <a:lnTo>
                    <a:pt x="322" y="108"/>
                  </a:lnTo>
                  <a:lnTo>
                    <a:pt x="308" y="106"/>
                  </a:lnTo>
                  <a:lnTo>
                    <a:pt x="308" y="106"/>
                  </a:lnTo>
                  <a:lnTo>
                    <a:pt x="300" y="103"/>
                  </a:lnTo>
                  <a:lnTo>
                    <a:pt x="293" y="101"/>
                  </a:lnTo>
                  <a:lnTo>
                    <a:pt x="284" y="95"/>
                  </a:lnTo>
                  <a:lnTo>
                    <a:pt x="276" y="88"/>
                  </a:lnTo>
                  <a:lnTo>
                    <a:pt x="269" y="79"/>
                  </a:lnTo>
                  <a:lnTo>
                    <a:pt x="262" y="70"/>
                  </a:lnTo>
                  <a:lnTo>
                    <a:pt x="256" y="57"/>
                  </a:lnTo>
                  <a:lnTo>
                    <a:pt x="252" y="43"/>
                  </a:lnTo>
                  <a:lnTo>
                    <a:pt x="252" y="43"/>
                  </a:lnTo>
                  <a:lnTo>
                    <a:pt x="244" y="23"/>
                  </a:lnTo>
                  <a:lnTo>
                    <a:pt x="237" y="9"/>
                  </a:lnTo>
                  <a:lnTo>
                    <a:pt x="231" y="2"/>
                  </a:lnTo>
                  <a:lnTo>
                    <a:pt x="227" y="0"/>
                  </a:lnTo>
                  <a:lnTo>
                    <a:pt x="218" y="56"/>
                  </a:lnTo>
                  <a:lnTo>
                    <a:pt x="0" y="56"/>
                  </a:lnTo>
                  <a:lnTo>
                    <a:pt x="0" y="56"/>
                  </a:lnTo>
                  <a:lnTo>
                    <a:pt x="1" y="113"/>
                  </a:lnTo>
                  <a:lnTo>
                    <a:pt x="3" y="155"/>
                  </a:lnTo>
                  <a:lnTo>
                    <a:pt x="5" y="189"/>
                  </a:lnTo>
                  <a:lnTo>
                    <a:pt x="5" y="189"/>
                  </a:lnTo>
                  <a:lnTo>
                    <a:pt x="10" y="207"/>
                  </a:lnTo>
                  <a:lnTo>
                    <a:pt x="14" y="227"/>
                  </a:lnTo>
                  <a:lnTo>
                    <a:pt x="25" y="269"/>
                  </a:lnTo>
                  <a:lnTo>
                    <a:pt x="25" y="269"/>
                  </a:lnTo>
                  <a:lnTo>
                    <a:pt x="32" y="294"/>
                  </a:lnTo>
                  <a:lnTo>
                    <a:pt x="33" y="306"/>
                  </a:lnTo>
                  <a:lnTo>
                    <a:pt x="33" y="306"/>
                  </a:lnTo>
                  <a:lnTo>
                    <a:pt x="33" y="319"/>
                  </a:lnTo>
                  <a:lnTo>
                    <a:pt x="33" y="319"/>
                  </a:lnTo>
                  <a:lnTo>
                    <a:pt x="33" y="358"/>
                  </a:lnTo>
                  <a:lnTo>
                    <a:pt x="33" y="376"/>
                  </a:lnTo>
                  <a:lnTo>
                    <a:pt x="33" y="388"/>
                  </a:lnTo>
                  <a:lnTo>
                    <a:pt x="33" y="388"/>
                  </a:lnTo>
                  <a:lnTo>
                    <a:pt x="43" y="420"/>
                  </a:lnTo>
                  <a:lnTo>
                    <a:pt x="53" y="455"/>
                  </a:lnTo>
                  <a:lnTo>
                    <a:pt x="53" y="455"/>
                  </a:lnTo>
                  <a:lnTo>
                    <a:pt x="56" y="463"/>
                  </a:lnTo>
                  <a:lnTo>
                    <a:pt x="57" y="476"/>
                  </a:lnTo>
                  <a:lnTo>
                    <a:pt x="60" y="504"/>
                  </a:lnTo>
                  <a:lnTo>
                    <a:pt x="61" y="542"/>
                  </a:lnTo>
                  <a:lnTo>
                    <a:pt x="63" y="543"/>
                  </a:lnTo>
                  <a:lnTo>
                    <a:pt x="61" y="543"/>
                  </a:lnTo>
                  <a:lnTo>
                    <a:pt x="61" y="543"/>
                  </a:lnTo>
                  <a:lnTo>
                    <a:pt x="57" y="543"/>
                  </a:lnTo>
                  <a:lnTo>
                    <a:pt x="57" y="543"/>
                  </a:lnTo>
                  <a:lnTo>
                    <a:pt x="50" y="564"/>
                  </a:lnTo>
                  <a:lnTo>
                    <a:pt x="39" y="584"/>
                  </a:lnTo>
                  <a:lnTo>
                    <a:pt x="39" y="584"/>
                  </a:lnTo>
                  <a:lnTo>
                    <a:pt x="38" y="588"/>
                  </a:lnTo>
                  <a:lnTo>
                    <a:pt x="38" y="591"/>
                  </a:lnTo>
                  <a:lnTo>
                    <a:pt x="38" y="591"/>
                  </a:lnTo>
                  <a:lnTo>
                    <a:pt x="40" y="594"/>
                  </a:lnTo>
                  <a:lnTo>
                    <a:pt x="45" y="595"/>
                  </a:lnTo>
                  <a:lnTo>
                    <a:pt x="45" y="595"/>
                  </a:lnTo>
                  <a:lnTo>
                    <a:pt x="50" y="599"/>
                  </a:lnTo>
                  <a:lnTo>
                    <a:pt x="54" y="602"/>
                  </a:lnTo>
                  <a:lnTo>
                    <a:pt x="56" y="606"/>
                  </a:lnTo>
                  <a:lnTo>
                    <a:pt x="56" y="606"/>
                  </a:lnTo>
                  <a:lnTo>
                    <a:pt x="60" y="615"/>
                  </a:lnTo>
                  <a:lnTo>
                    <a:pt x="60" y="615"/>
                  </a:lnTo>
                  <a:lnTo>
                    <a:pt x="66" y="627"/>
                  </a:lnTo>
                  <a:lnTo>
                    <a:pt x="71" y="641"/>
                  </a:lnTo>
                  <a:lnTo>
                    <a:pt x="74" y="657"/>
                  </a:lnTo>
                  <a:lnTo>
                    <a:pt x="75" y="673"/>
                  </a:lnTo>
                  <a:lnTo>
                    <a:pt x="75" y="673"/>
                  </a:lnTo>
                  <a:lnTo>
                    <a:pt x="73" y="931"/>
                  </a:lnTo>
                  <a:lnTo>
                    <a:pt x="73" y="970"/>
                  </a:lnTo>
                  <a:lnTo>
                    <a:pt x="73" y="970"/>
                  </a:lnTo>
                  <a:lnTo>
                    <a:pt x="75" y="975"/>
                  </a:lnTo>
                  <a:lnTo>
                    <a:pt x="80" y="983"/>
                  </a:lnTo>
                  <a:lnTo>
                    <a:pt x="80" y="989"/>
                  </a:lnTo>
                  <a:lnTo>
                    <a:pt x="80" y="994"/>
                  </a:lnTo>
                  <a:lnTo>
                    <a:pt x="80" y="1001"/>
                  </a:lnTo>
                  <a:lnTo>
                    <a:pt x="75" y="1007"/>
                  </a:lnTo>
                  <a:lnTo>
                    <a:pt x="75" y="1007"/>
                  </a:lnTo>
                  <a:lnTo>
                    <a:pt x="70" y="1021"/>
                  </a:lnTo>
                  <a:lnTo>
                    <a:pt x="64" y="1036"/>
                  </a:lnTo>
                  <a:lnTo>
                    <a:pt x="61" y="1045"/>
                  </a:lnTo>
                  <a:lnTo>
                    <a:pt x="61" y="1053"/>
                  </a:lnTo>
                  <a:lnTo>
                    <a:pt x="63" y="1063"/>
                  </a:lnTo>
                  <a:lnTo>
                    <a:pt x="64" y="1071"/>
                  </a:lnTo>
                  <a:lnTo>
                    <a:pt x="64" y="1071"/>
                  </a:lnTo>
                  <a:lnTo>
                    <a:pt x="68" y="1081"/>
                  </a:lnTo>
                  <a:lnTo>
                    <a:pt x="70" y="1091"/>
                  </a:lnTo>
                  <a:lnTo>
                    <a:pt x="70" y="1098"/>
                  </a:lnTo>
                  <a:lnTo>
                    <a:pt x="70" y="1099"/>
                  </a:lnTo>
                  <a:lnTo>
                    <a:pt x="68" y="1102"/>
                  </a:lnTo>
                  <a:lnTo>
                    <a:pt x="68" y="1102"/>
                  </a:lnTo>
                  <a:lnTo>
                    <a:pt x="67" y="1102"/>
                  </a:lnTo>
                  <a:lnTo>
                    <a:pt x="67" y="1102"/>
                  </a:lnTo>
                  <a:lnTo>
                    <a:pt x="85" y="1141"/>
                  </a:lnTo>
                  <a:lnTo>
                    <a:pt x="94" y="1164"/>
                  </a:lnTo>
                  <a:lnTo>
                    <a:pt x="98" y="1181"/>
                  </a:lnTo>
                  <a:lnTo>
                    <a:pt x="98" y="1181"/>
                  </a:lnTo>
                  <a:lnTo>
                    <a:pt x="105" y="1210"/>
                  </a:lnTo>
                  <a:lnTo>
                    <a:pt x="115" y="1255"/>
                  </a:lnTo>
                  <a:lnTo>
                    <a:pt x="126" y="1298"/>
                  </a:lnTo>
                  <a:lnTo>
                    <a:pt x="131" y="1314"/>
                  </a:lnTo>
                  <a:lnTo>
                    <a:pt x="134" y="1324"/>
                  </a:lnTo>
                  <a:lnTo>
                    <a:pt x="134" y="1324"/>
                  </a:lnTo>
                  <a:lnTo>
                    <a:pt x="141" y="1336"/>
                  </a:lnTo>
                  <a:lnTo>
                    <a:pt x="150" y="1354"/>
                  </a:lnTo>
                  <a:lnTo>
                    <a:pt x="155" y="1375"/>
                  </a:lnTo>
                  <a:lnTo>
                    <a:pt x="157" y="1385"/>
                  </a:lnTo>
                  <a:lnTo>
                    <a:pt x="157" y="1394"/>
                  </a:lnTo>
                  <a:lnTo>
                    <a:pt x="157" y="1394"/>
                  </a:lnTo>
                  <a:lnTo>
                    <a:pt x="158" y="1399"/>
                  </a:lnTo>
                  <a:lnTo>
                    <a:pt x="159" y="1405"/>
                  </a:lnTo>
                  <a:lnTo>
                    <a:pt x="159" y="1405"/>
                  </a:lnTo>
                  <a:lnTo>
                    <a:pt x="328" y="1402"/>
                  </a:lnTo>
                  <a:lnTo>
                    <a:pt x="437" y="1399"/>
                  </a:lnTo>
                  <a:lnTo>
                    <a:pt x="480" y="1398"/>
                  </a:lnTo>
                  <a:lnTo>
                    <a:pt x="507" y="1396"/>
                  </a:lnTo>
                  <a:lnTo>
                    <a:pt x="507" y="1396"/>
                  </a:lnTo>
                  <a:lnTo>
                    <a:pt x="550" y="1392"/>
                  </a:lnTo>
                  <a:lnTo>
                    <a:pt x="598" y="1391"/>
                  </a:lnTo>
                  <a:lnTo>
                    <a:pt x="653" y="1391"/>
                  </a:lnTo>
                  <a:lnTo>
                    <a:pt x="653" y="1391"/>
                  </a:lnTo>
                  <a:lnTo>
                    <a:pt x="653" y="1391"/>
                  </a:lnTo>
                  <a:lnTo>
                    <a:pt x="682" y="1430"/>
                  </a:lnTo>
                  <a:lnTo>
                    <a:pt x="681" y="1430"/>
                  </a:lnTo>
                  <a:lnTo>
                    <a:pt x="681" y="1430"/>
                  </a:lnTo>
                  <a:lnTo>
                    <a:pt x="678" y="1445"/>
                  </a:lnTo>
                  <a:lnTo>
                    <a:pt x="678" y="1445"/>
                  </a:lnTo>
                  <a:lnTo>
                    <a:pt x="681" y="1443"/>
                  </a:lnTo>
                  <a:lnTo>
                    <a:pt x="683" y="1438"/>
                  </a:lnTo>
                  <a:lnTo>
                    <a:pt x="686" y="1429"/>
                  </a:lnTo>
                  <a:lnTo>
                    <a:pt x="689" y="1417"/>
                  </a:lnTo>
                  <a:lnTo>
                    <a:pt x="690" y="1406"/>
                  </a:lnTo>
                  <a:lnTo>
                    <a:pt x="690" y="1406"/>
                  </a:lnTo>
                  <a:lnTo>
                    <a:pt x="692" y="1396"/>
                  </a:lnTo>
                  <a:lnTo>
                    <a:pt x="692" y="1396"/>
                  </a:lnTo>
                  <a:lnTo>
                    <a:pt x="693" y="1388"/>
                  </a:lnTo>
                  <a:lnTo>
                    <a:pt x="697" y="1384"/>
                  </a:lnTo>
                  <a:lnTo>
                    <a:pt x="703" y="1381"/>
                  </a:lnTo>
                  <a:lnTo>
                    <a:pt x="709" y="1378"/>
                  </a:lnTo>
                  <a:lnTo>
                    <a:pt x="709" y="1378"/>
                  </a:lnTo>
                  <a:lnTo>
                    <a:pt x="717" y="1375"/>
                  </a:lnTo>
                  <a:lnTo>
                    <a:pt x="725" y="1371"/>
                  </a:lnTo>
                  <a:lnTo>
                    <a:pt x="725" y="1371"/>
                  </a:lnTo>
                  <a:lnTo>
                    <a:pt x="730" y="1366"/>
                  </a:lnTo>
                  <a:lnTo>
                    <a:pt x="732" y="1361"/>
                  </a:lnTo>
                  <a:lnTo>
                    <a:pt x="731" y="1354"/>
                  </a:lnTo>
                  <a:lnTo>
                    <a:pt x="730" y="1347"/>
                  </a:lnTo>
                  <a:lnTo>
                    <a:pt x="730" y="1347"/>
                  </a:lnTo>
                  <a:lnTo>
                    <a:pt x="727" y="1333"/>
                  </a:lnTo>
                  <a:lnTo>
                    <a:pt x="725" y="1325"/>
                  </a:lnTo>
                  <a:lnTo>
                    <a:pt x="724" y="1315"/>
                  </a:lnTo>
                  <a:lnTo>
                    <a:pt x="724" y="1315"/>
                  </a:lnTo>
                  <a:lnTo>
                    <a:pt x="724" y="1301"/>
                  </a:lnTo>
                  <a:lnTo>
                    <a:pt x="723" y="1290"/>
                  </a:lnTo>
                  <a:lnTo>
                    <a:pt x="723" y="1290"/>
                  </a:lnTo>
                  <a:lnTo>
                    <a:pt x="723" y="1280"/>
                  </a:lnTo>
                  <a:lnTo>
                    <a:pt x="723" y="1272"/>
                  </a:lnTo>
                  <a:lnTo>
                    <a:pt x="725" y="1263"/>
                  </a:lnTo>
                  <a:lnTo>
                    <a:pt x="731" y="1253"/>
                  </a:lnTo>
                  <a:lnTo>
                    <a:pt x="731" y="1253"/>
                  </a:lnTo>
                  <a:lnTo>
                    <a:pt x="734" y="1249"/>
                  </a:lnTo>
                  <a:lnTo>
                    <a:pt x="738" y="1246"/>
                  </a:lnTo>
                  <a:lnTo>
                    <a:pt x="749" y="1242"/>
                  </a:lnTo>
                  <a:lnTo>
                    <a:pt x="762" y="1238"/>
                  </a:lnTo>
                  <a:lnTo>
                    <a:pt x="776" y="1237"/>
                  </a:lnTo>
                  <a:lnTo>
                    <a:pt x="776" y="1237"/>
                  </a:lnTo>
                  <a:lnTo>
                    <a:pt x="795" y="1232"/>
                  </a:lnTo>
                  <a:lnTo>
                    <a:pt x="804" y="1230"/>
                  </a:lnTo>
                  <a:lnTo>
                    <a:pt x="809" y="1225"/>
                  </a:lnTo>
                  <a:lnTo>
                    <a:pt x="809" y="1225"/>
                  </a:lnTo>
                  <a:lnTo>
                    <a:pt x="812" y="1218"/>
                  </a:lnTo>
                  <a:lnTo>
                    <a:pt x="814" y="1209"/>
                  </a:lnTo>
                  <a:lnTo>
                    <a:pt x="815" y="1197"/>
                  </a:lnTo>
                  <a:lnTo>
                    <a:pt x="815" y="1185"/>
                  </a:lnTo>
                  <a:lnTo>
                    <a:pt x="812" y="1157"/>
                  </a:lnTo>
                  <a:lnTo>
                    <a:pt x="809" y="1144"/>
                  </a:lnTo>
                  <a:lnTo>
                    <a:pt x="807" y="1133"/>
                  </a:lnTo>
                  <a:lnTo>
                    <a:pt x="807" y="1133"/>
                  </a:lnTo>
                  <a:lnTo>
                    <a:pt x="802" y="1126"/>
                  </a:lnTo>
                  <a:lnTo>
                    <a:pt x="797" y="1120"/>
                  </a:lnTo>
                  <a:lnTo>
                    <a:pt x="793" y="1116"/>
                  </a:lnTo>
                  <a:lnTo>
                    <a:pt x="787" y="1113"/>
                  </a:lnTo>
                  <a:lnTo>
                    <a:pt x="787" y="1113"/>
                  </a:lnTo>
                  <a:lnTo>
                    <a:pt x="781" y="1111"/>
                  </a:lnTo>
                  <a:lnTo>
                    <a:pt x="777" y="1108"/>
                  </a:lnTo>
                  <a:lnTo>
                    <a:pt x="774" y="1104"/>
                  </a:lnTo>
                  <a:lnTo>
                    <a:pt x="773" y="1097"/>
                  </a:lnTo>
                  <a:lnTo>
                    <a:pt x="773" y="1097"/>
                  </a:lnTo>
                  <a:lnTo>
                    <a:pt x="772" y="1087"/>
                  </a:lnTo>
                  <a:lnTo>
                    <a:pt x="772" y="1087"/>
                  </a:lnTo>
                  <a:lnTo>
                    <a:pt x="770" y="1076"/>
                  </a:lnTo>
                  <a:lnTo>
                    <a:pt x="767" y="1071"/>
                  </a:lnTo>
                  <a:lnTo>
                    <a:pt x="765" y="1067"/>
                  </a:lnTo>
                  <a:lnTo>
                    <a:pt x="762" y="1067"/>
                  </a:lnTo>
                  <a:lnTo>
                    <a:pt x="762" y="1066"/>
                  </a:lnTo>
                  <a:lnTo>
                    <a:pt x="763" y="1066"/>
                  </a:lnTo>
                  <a:lnTo>
                    <a:pt x="763" y="1066"/>
                  </a:lnTo>
                  <a:lnTo>
                    <a:pt x="756" y="1062"/>
                  </a:lnTo>
                  <a:lnTo>
                    <a:pt x="748" y="1059"/>
                  </a:lnTo>
                  <a:lnTo>
                    <a:pt x="748" y="1059"/>
                  </a:lnTo>
                  <a:lnTo>
                    <a:pt x="742" y="1056"/>
                  </a:lnTo>
                  <a:lnTo>
                    <a:pt x="737" y="1053"/>
                  </a:lnTo>
                  <a:lnTo>
                    <a:pt x="728" y="1046"/>
                  </a:lnTo>
                  <a:lnTo>
                    <a:pt x="720" y="1036"/>
                  </a:lnTo>
                  <a:lnTo>
                    <a:pt x="713" y="1025"/>
                  </a:lnTo>
                  <a:lnTo>
                    <a:pt x="707" y="1014"/>
                  </a:lnTo>
                  <a:lnTo>
                    <a:pt x="704" y="1004"/>
                  </a:lnTo>
                  <a:lnTo>
                    <a:pt x="702" y="996"/>
                  </a:lnTo>
                  <a:lnTo>
                    <a:pt x="703" y="990"/>
                  </a:lnTo>
                  <a:lnTo>
                    <a:pt x="703" y="990"/>
                  </a:lnTo>
                  <a:lnTo>
                    <a:pt x="706" y="979"/>
                  </a:lnTo>
                  <a:lnTo>
                    <a:pt x="706" y="979"/>
                  </a:lnTo>
                  <a:lnTo>
                    <a:pt x="709" y="969"/>
                  </a:lnTo>
                  <a:lnTo>
                    <a:pt x="710" y="959"/>
                  </a:lnTo>
                  <a:lnTo>
                    <a:pt x="710" y="959"/>
                  </a:lnTo>
                  <a:lnTo>
                    <a:pt x="710" y="955"/>
                  </a:lnTo>
                  <a:lnTo>
                    <a:pt x="707" y="951"/>
                  </a:lnTo>
                  <a:lnTo>
                    <a:pt x="700" y="940"/>
                  </a:lnTo>
                  <a:lnTo>
                    <a:pt x="686" y="924"/>
                  </a:lnTo>
                  <a:lnTo>
                    <a:pt x="686" y="924"/>
                  </a:lnTo>
                  <a:lnTo>
                    <a:pt x="686" y="928"/>
                  </a:lnTo>
                  <a:lnTo>
                    <a:pt x="688" y="930"/>
                  </a:lnTo>
                  <a:lnTo>
                    <a:pt x="686" y="930"/>
                  </a:lnTo>
                  <a:lnTo>
                    <a:pt x="78" y="941"/>
                  </a:lnTo>
                  <a:lnTo>
                    <a:pt x="78" y="940"/>
                  </a:lnTo>
                  <a:lnTo>
                    <a:pt x="685" y="928"/>
                  </a:lnTo>
                  <a:lnTo>
                    <a:pt x="685" y="928"/>
                  </a:lnTo>
                  <a:lnTo>
                    <a:pt x="678" y="867"/>
                  </a:lnTo>
                  <a:lnTo>
                    <a:pt x="678" y="867"/>
                  </a:lnTo>
                  <a:lnTo>
                    <a:pt x="676" y="861"/>
                  </a:lnTo>
                  <a:lnTo>
                    <a:pt x="674" y="856"/>
                  </a:lnTo>
                  <a:lnTo>
                    <a:pt x="671" y="851"/>
                  </a:lnTo>
                  <a:lnTo>
                    <a:pt x="667" y="847"/>
                  </a:lnTo>
                  <a:lnTo>
                    <a:pt x="657" y="840"/>
                  </a:lnTo>
                  <a:lnTo>
                    <a:pt x="646" y="833"/>
                  </a:lnTo>
                  <a:lnTo>
                    <a:pt x="646" y="833"/>
                  </a:lnTo>
                  <a:lnTo>
                    <a:pt x="633" y="826"/>
                  </a:lnTo>
                  <a:lnTo>
                    <a:pt x="633" y="826"/>
                  </a:lnTo>
                  <a:lnTo>
                    <a:pt x="618" y="815"/>
                  </a:lnTo>
                  <a:lnTo>
                    <a:pt x="606" y="802"/>
                  </a:lnTo>
                  <a:lnTo>
                    <a:pt x="601" y="795"/>
                  </a:lnTo>
                  <a:lnTo>
                    <a:pt x="598" y="788"/>
                  </a:lnTo>
                  <a:lnTo>
                    <a:pt x="595" y="781"/>
                  </a:lnTo>
                  <a:lnTo>
                    <a:pt x="594" y="774"/>
                  </a:lnTo>
                  <a:lnTo>
                    <a:pt x="594" y="774"/>
                  </a:lnTo>
                  <a:lnTo>
                    <a:pt x="591" y="770"/>
                  </a:lnTo>
                  <a:lnTo>
                    <a:pt x="587" y="766"/>
                  </a:lnTo>
                  <a:lnTo>
                    <a:pt x="581" y="762"/>
                  </a:lnTo>
                  <a:lnTo>
                    <a:pt x="573" y="759"/>
                  </a:lnTo>
                  <a:lnTo>
                    <a:pt x="555" y="752"/>
                  </a:lnTo>
                  <a:lnTo>
                    <a:pt x="534" y="746"/>
                  </a:lnTo>
                  <a:lnTo>
                    <a:pt x="534" y="746"/>
                  </a:lnTo>
                  <a:lnTo>
                    <a:pt x="515" y="742"/>
                  </a:lnTo>
                  <a:lnTo>
                    <a:pt x="515" y="742"/>
                  </a:lnTo>
                  <a:lnTo>
                    <a:pt x="508" y="739"/>
                  </a:lnTo>
                  <a:lnTo>
                    <a:pt x="503" y="735"/>
                  </a:lnTo>
                  <a:lnTo>
                    <a:pt x="498" y="731"/>
                  </a:lnTo>
                  <a:lnTo>
                    <a:pt x="496" y="727"/>
                  </a:lnTo>
                  <a:lnTo>
                    <a:pt x="494" y="723"/>
                  </a:lnTo>
                  <a:lnTo>
                    <a:pt x="494" y="716"/>
                  </a:lnTo>
                  <a:lnTo>
                    <a:pt x="494" y="703"/>
                  </a:lnTo>
                  <a:lnTo>
                    <a:pt x="494" y="703"/>
                  </a:lnTo>
                  <a:lnTo>
                    <a:pt x="494" y="685"/>
                  </a:lnTo>
                  <a:lnTo>
                    <a:pt x="494" y="685"/>
                  </a:lnTo>
                  <a:lnTo>
                    <a:pt x="496" y="659"/>
                  </a:lnTo>
                  <a:lnTo>
                    <a:pt x="498" y="640"/>
                  </a:lnTo>
                  <a:lnTo>
                    <a:pt x="498" y="640"/>
                  </a:lnTo>
                  <a:lnTo>
                    <a:pt x="501" y="615"/>
                  </a:lnTo>
                  <a:lnTo>
                    <a:pt x="501" y="615"/>
                  </a:lnTo>
                  <a:lnTo>
                    <a:pt x="501" y="603"/>
                  </a:lnTo>
                  <a:lnTo>
                    <a:pt x="500" y="599"/>
                  </a:lnTo>
                  <a:lnTo>
                    <a:pt x="498" y="598"/>
                  </a:lnTo>
                  <a:lnTo>
                    <a:pt x="498" y="598"/>
                  </a:lnTo>
                  <a:lnTo>
                    <a:pt x="496" y="596"/>
                  </a:lnTo>
                  <a:lnTo>
                    <a:pt x="491" y="596"/>
                  </a:lnTo>
                  <a:lnTo>
                    <a:pt x="491" y="596"/>
                  </a:lnTo>
                  <a:lnTo>
                    <a:pt x="486" y="595"/>
                  </a:lnTo>
                  <a:lnTo>
                    <a:pt x="482" y="595"/>
                  </a:lnTo>
                  <a:lnTo>
                    <a:pt x="479" y="594"/>
                  </a:lnTo>
                  <a:lnTo>
                    <a:pt x="479" y="594"/>
                  </a:lnTo>
                  <a:lnTo>
                    <a:pt x="476" y="591"/>
                  </a:lnTo>
                  <a:lnTo>
                    <a:pt x="475" y="588"/>
                  </a:lnTo>
                  <a:lnTo>
                    <a:pt x="475" y="588"/>
                  </a:lnTo>
                  <a:lnTo>
                    <a:pt x="475" y="582"/>
                  </a:lnTo>
                  <a:lnTo>
                    <a:pt x="479" y="575"/>
                  </a:lnTo>
                  <a:lnTo>
                    <a:pt x="491" y="559"/>
                  </a:lnTo>
                  <a:lnTo>
                    <a:pt x="491" y="559"/>
                  </a:lnTo>
                  <a:lnTo>
                    <a:pt x="501" y="547"/>
                  </a:lnTo>
                  <a:lnTo>
                    <a:pt x="510" y="536"/>
                  </a:lnTo>
                  <a:lnTo>
                    <a:pt x="510" y="536"/>
                  </a:lnTo>
                  <a:lnTo>
                    <a:pt x="518" y="525"/>
                  </a:lnTo>
                  <a:lnTo>
                    <a:pt x="525" y="517"/>
                  </a:lnTo>
                  <a:lnTo>
                    <a:pt x="525" y="517"/>
                  </a:lnTo>
                  <a:lnTo>
                    <a:pt x="532" y="510"/>
                  </a:lnTo>
                  <a:lnTo>
                    <a:pt x="538" y="503"/>
                  </a:lnTo>
                  <a:lnTo>
                    <a:pt x="539" y="494"/>
                  </a:lnTo>
                  <a:lnTo>
                    <a:pt x="541" y="483"/>
                  </a:lnTo>
                  <a:lnTo>
                    <a:pt x="541" y="483"/>
                  </a:lnTo>
                  <a:lnTo>
                    <a:pt x="539" y="472"/>
                  </a:lnTo>
                  <a:lnTo>
                    <a:pt x="541" y="463"/>
                  </a:lnTo>
                  <a:lnTo>
                    <a:pt x="543" y="454"/>
                  </a:lnTo>
                  <a:lnTo>
                    <a:pt x="546" y="444"/>
                  </a:lnTo>
                  <a:lnTo>
                    <a:pt x="546" y="444"/>
                  </a:lnTo>
                  <a:lnTo>
                    <a:pt x="552" y="431"/>
                  </a:lnTo>
                  <a:lnTo>
                    <a:pt x="557" y="413"/>
                  </a:lnTo>
                  <a:lnTo>
                    <a:pt x="559" y="406"/>
                  </a:lnTo>
                  <a:lnTo>
                    <a:pt x="559" y="406"/>
                  </a:lnTo>
                  <a:lnTo>
                    <a:pt x="560" y="400"/>
                  </a:lnTo>
                  <a:lnTo>
                    <a:pt x="560" y="400"/>
                  </a:lnTo>
                  <a:lnTo>
                    <a:pt x="557" y="396"/>
                  </a:lnTo>
                  <a:lnTo>
                    <a:pt x="557" y="393"/>
                  </a:lnTo>
                  <a:lnTo>
                    <a:pt x="557" y="393"/>
                  </a:lnTo>
                  <a:lnTo>
                    <a:pt x="557" y="393"/>
                  </a:lnTo>
                  <a:lnTo>
                    <a:pt x="559" y="395"/>
                  </a:lnTo>
                  <a:lnTo>
                    <a:pt x="562" y="399"/>
                  </a:lnTo>
                  <a:lnTo>
                    <a:pt x="562" y="399"/>
                  </a:lnTo>
                  <a:lnTo>
                    <a:pt x="564" y="386"/>
                  </a:lnTo>
                  <a:lnTo>
                    <a:pt x="567" y="383"/>
                  </a:lnTo>
                  <a:lnTo>
                    <a:pt x="570" y="382"/>
                  </a:lnTo>
                  <a:lnTo>
                    <a:pt x="570" y="382"/>
                  </a:lnTo>
                  <a:lnTo>
                    <a:pt x="573" y="379"/>
                  </a:lnTo>
                  <a:lnTo>
                    <a:pt x="580" y="374"/>
                  </a:lnTo>
                  <a:lnTo>
                    <a:pt x="580" y="374"/>
                  </a:lnTo>
                  <a:lnTo>
                    <a:pt x="609" y="346"/>
                  </a:lnTo>
                  <a:lnTo>
                    <a:pt x="609" y="346"/>
                  </a:lnTo>
                  <a:lnTo>
                    <a:pt x="646" y="311"/>
                  </a:lnTo>
                  <a:lnTo>
                    <a:pt x="661" y="295"/>
                  </a:lnTo>
                  <a:lnTo>
                    <a:pt x="672" y="284"/>
                  </a:lnTo>
                  <a:lnTo>
                    <a:pt x="672" y="284"/>
                  </a:lnTo>
                  <a:lnTo>
                    <a:pt x="682" y="270"/>
                  </a:lnTo>
                  <a:lnTo>
                    <a:pt x="682" y="270"/>
                  </a:lnTo>
                  <a:lnTo>
                    <a:pt x="695" y="253"/>
                  </a:lnTo>
                  <a:lnTo>
                    <a:pt x="704" y="245"/>
                  </a:lnTo>
                  <a:lnTo>
                    <a:pt x="717" y="234"/>
                  </a:lnTo>
                  <a:lnTo>
                    <a:pt x="717" y="234"/>
                  </a:lnTo>
                  <a:lnTo>
                    <a:pt x="727" y="227"/>
                  </a:lnTo>
                  <a:lnTo>
                    <a:pt x="741" y="220"/>
                  </a:lnTo>
                  <a:lnTo>
                    <a:pt x="756" y="213"/>
                  </a:lnTo>
                  <a:lnTo>
                    <a:pt x="772" y="207"/>
                  </a:lnTo>
                  <a:lnTo>
                    <a:pt x="802" y="197"/>
                  </a:lnTo>
                  <a:lnTo>
                    <a:pt x="822" y="192"/>
                  </a:lnTo>
                  <a:lnTo>
                    <a:pt x="822" y="192"/>
                  </a:lnTo>
                  <a:lnTo>
                    <a:pt x="802" y="190"/>
                  </a:lnTo>
                  <a:lnTo>
                    <a:pt x="784" y="187"/>
                  </a:lnTo>
                  <a:lnTo>
                    <a:pt x="784" y="187"/>
                  </a:lnTo>
                  <a:lnTo>
                    <a:pt x="774" y="186"/>
                  </a:lnTo>
                  <a:lnTo>
                    <a:pt x="759" y="185"/>
                  </a:lnTo>
                  <a:lnTo>
                    <a:pt x="759" y="185"/>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4" name="Freeform 84"/>
            <p:cNvSpPr/>
            <p:nvPr/>
          </p:nvSpPr>
          <p:spPr bwMode="auto">
            <a:xfrm>
              <a:off x="7882321" y="3418857"/>
              <a:ext cx="439398" cy="267595"/>
            </a:xfrm>
            <a:custGeom>
              <a:gdLst>
                <a:gd fmla="*/ 530 w 845" name="T0"/>
                <a:gd fmla="*/ 25 h 514" name="T1"/>
                <a:gd fmla="*/ 530 w 845" name="T2"/>
                <a:gd fmla="*/ 25 h 514" name="T3"/>
                <a:gd fmla="*/ 422 w 845" name="T4"/>
                <a:gd fmla="*/ 19 h 514" name="T5"/>
                <a:gd fmla="*/ 269 w 845" name="T6"/>
                <a:gd fmla="*/ 12 h 514" name="T7"/>
                <a:gd fmla="*/ 48 w 845" name="T8"/>
                <a:gd fmla="*/ 0 h 514" name="T9"/>
                <a:gd fmla="*/ 0 w 845" name="T10"/>
                <a:gd fmla="*/ 475 h 514" name="T11"/>
                <a:gd fmla="*/ 0 w 845" name="T12"/>
                <a:gd fmla="*/ 475 h 514" name="T13"/>
                <a:gd fmla="*/ 28 w 845" name="T14"/>
                <a:gd fmla="*/ 477 h 514" name="T15"/>
                <a:gd fmla="*/ 67 w 845" name="T16"/>
                <a:gd fmla="*/ 480 h 514" name="T17"/>
                <a:gd fmla="*/ 173 w 845" name="T18"/>
                <a:gd fmla="*/ 487 h 514" name="T19"/>
                <a:gd fmla="*/ 301 w 845" name="T20"/>
                <a:gd fmla="*/ 493 h 514" name="T21"/>
                <a:gd fmla="*/ 442 w 845" name="T22"/>
                <a:gd fmla="*/ 498 h 514" name="T23"/>
                <a:gd fmla="*/ 699 w 845" name="T24"/>
                <a:gd fmla="*/ 508 h 514" name="T25"/>
                <a:gd fmla="*/ 842 w 845" name="T26"/>
                <a:gd fmla="*/ 514 h 514" name="T27"/>
                <a:gd fmla="*/ 842 w 845" name="T28"/>
                <a:gd fmla="*/ 514 h 514" name="T29"/>
                <a:gd fmla="*/ 842 w 845" name="T30"/>
                <a:gd fmla="*/ 505 h 514" name="T31"/>
                <a:gd fmla="*/ 844 w 845" name="T32"/>
                <a:gd fmla="*/ 505 h 514" name="T33"/>
                <a:gd fmla="*/ 844 w 845" name="T34"/>
                <a:gd fmla="*/ 505 h 514" name="T35"/>
                <a:gd fmla="*/ 844 w 845" name="T36"/>
                <a:gd fmla="*/ 514 h 514" name="T37"/>
                <a:gd fmla="*/ 844 w 845" name="T38"/>
                <a:gd fmla="*/ 514 h 514" name="T39"/>
                <a:gd fmla="*/ 845 w 845" name="T40"/>
                <a:gd fmla="*/ 514 h 514" name="T41"/>
                <a:gd fmla="*/ 845 w 845" name="T42"/>
                <a:gd fmla="*/ 514 h 514" name="T43"/>
                <a:gd fmla="*/ 844 w 845" name="T44"/>
                <a:gd fmla="*/ 473 h 514" name="T45"/>
                <a:gd fmla="*/ 841 w 845" name="T46"/>
                <a:gd fmla="*/ 447 h 514" name="T47"/>
                <a:gd fmla="*/ 839 w 845" name="T48"/>
                <a:gd fmla="*/ 435 h 514" name="T49"/>
                <a:gd fmla="*/ 838 w 845" name="T50"/>
                <a:gd fmla="*/ 427 h 514" name="T51"/>
                <a:gd fmla="*/ 838 w 845" name="T52"/>
                <a:gd fmla="*/ 427 h 514" name="T53"/>
                <a:gd fmla="*/ 827 w 845" name="T54"/>
                <a:gd fmla="*/ 392 h 514" name="T55"/>
                <a:gd fmla="*/ 818 w 845" name="T56"/>
                <a:gd fmla="*/ 360 h 514" name="T57"/>
                <a:gd fmla="*/ 818 w 845" name="T58"/>
                <a:gd fmla="*/ 360 h 514" name="T59"/>
                <a:gd fmla="*/ 817 w 845" name="T60"/>
                <a:gd fmla="*/ 348 h 514" name="T61"/>
                <a:gd fmla="*/ 817 w 845" name="T62"/>
                <a:gd fmla="*/ 330 h 514" name="T63"/>
                <a:gd fmla="*/ 817 w 845" name="T64"/>
                <a:gd fmla="*/ 291 h 514" name="T65"/>
                <a:gd fmla="*/ 817 w 845" name="T66"/>
                <a:gd fmla="*/ 291 h 514" name="T67"/>
                <a:gd fmla="*/ 817 w 845" name="T68"/>
                <a:gd fmla="*/ 278 h 514" name="T69"/>
                <a:gd fmla="*/ 817 w 845" name="T70"/>
                <a:gd fmla="*/ 278 h 514" name="T71"/>
                <a:gd fmla="*/ 816 w 845" name="T72"/>
                <a:gd fmla="*/ 266 h 514" name="T73"/>
                <a:gd fmla="*/ 809 w 845" name="T74"/>
                <a:gd fmla="*/ 241 h 514" name="T75"/>
                <a:gd fmla="*/ 809 w 845" name="T76"/>
                <a:gd fmla="*/ 241 h 514" name="T77"/>
                <a:gd fmla="*/ 797 w 845" name="T78"/>
                <a:gd fmla="*/ 199 h 514" name="T79"/>
                <a:gd fmla="*/ 793 w 845" name="T80"/>
                <a:gd fmla="*/ 179 h 514" name="T81"/>
                <a:gd fmla="*/ 790 w 845" name="T82"/>
                <a:gd fmla="*/ 161 h 514" name="T83"/>
                <a:gd fmla="*/ 790 w 845" name="T84"/>
                <a:gd fmla="*/ 161 h 514" name="T85"/>
                <a:gd fmla="*/ 786 w 845" name="T86"/>
                <a:gd fmla="*/ 127 h 514" name="T87"/>
                <a:gd fmla="*/ 785 w 845" name="T88"/>
                <a:gd fmla="*/ 85 h 514" name="T89"/>
                <a:gd fmla="*/ 783 w 845" name="T90"/>
                <a:gd fmla="*/ 28 h 514" name="T91"/>
                <a:gd fmla="*/ 783 w 845" name="T92"/>
                <a:gd fmla="*/ 28 h 514" name="T93"/>
                <a:gd fmla="*/ 687 w 845" name="T94"/>
                <a:gd fmla="*/ 26 h 514" name="T95"/>
                <a:gd fmla="*/ 607 w 845" name="T96"/>
                <a:gd fmla="*/ 26 h 514" name="T97"/>
                <a:gd fmla="*/ 530 w 845" name="T98"/>
                <a:gd fmla="*/ 25 h 514" name="T99"/>
                <a:gd fmla="*/ 530 w 845" name="T100"/>
                <a:gd fmla="*/ 25 h 51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14" w="845">
                  <a:moveTo>
                    <a:pt x="530" y="25"/>
                  </a:moveTo>
                  <a:lnTo>
                    <a:pt x="530" y="25"/>
                  </a:lnTo>
                  <a:lnTo>
                    <a:pt x="422" y="19"/>
                  </a:lnTo>
                  <a:lnTo>
                    <a:pt x="269" y="12"/>
                  </a:lnTo>
                  <a:lnTo>
                    <a:pt x="48" y="0"/>
                  </a:lnTo>
                  <a:lnTo>
                    <a:pt x="0" y="475"/>
                  </a:lnTo>
                  <a:lnTo>
                    <a:pt x="0" y="475"/>
                  </a:lnTo>
                  <a:lnTo>
                    <a:pt x="28" y="477"/>
                  </a:lnTo>
                  <a:lnTo>
                    <a:pt x="67" y="480"/>
                  </a:lnTo>
                  <a:lnTo>
                    <a:pt x="173" y="487"/>
                  </a:lnTo>
                  <a:lnTo>
                    <a:pt x="301" y="493"/>
                  </a:lnTo>
                  <a:lnTo>
                    <a:pt x="442" y="498"/>
                  </a:lnTo>
                  <a:lnTo>
                    <a:pt x="699" y="508"/>
                  </a:lnTo>
                  <a:lnTo>
                    <a:pt x="842" y="514"/>
                  </a:lnTo>
                  <a:lnTo>
                    <a:pt x="842" y="514"/>
                  </a:lnTo>
                  <a:lnTo>
                    <a:pt x="842" y="505"/>
                  </a:lnTo>
                  <a:lnTo>
                    <a:pt x="844" y="505"/>
                  </a:lnTo>
                  <a:lnTo>
                    <a:pt x="844" y="505"/>
                  </a:lnTo>
                  <a:lnTo>
                    <a:pt x="844" y="514"/>
                  </a:lnTo>
                  <a:lnTo>
                    <a:pt x="844" y="514"/>
                  </a:lnTo>
                  <a:lnTo>
                    <a:pt x="845" y="514"/>
                  </a:lnTo>
                  <a:lnTo>
                    <a:pt x="845" y="514"/>
                  </a:lnTo>
                  <a:lnTo>
                    <a:pt x="844" y="473"/>
                  </a:lnTo>
                  <a:lnTo>
                    <a:pt x="841" y="447"/>
                  </a:lnTo>
                  <a:lnTo>
                    <a:pt x="839" y="435"/>
                  </a:lnTo>
                  <a:lnTo>
                    <a:pt x="838" y="427"/>
                  </a:lnTo>
                  <a:lnTo>
                    <a:pt x="838" y="427"/>
                  </a:lnTo>
                  <a:lnTo>
                    <a:pt x="827" y="392"/>
                  </a:lnTo>
                  <a:lnTo>
                    <a:pt x="818" y="360"/>
                  </a:lnTo>
                  <a:lnTo>
                    <a:pt x="818" y="360"/>
                  </a:lnTo>
                  <a:lnTo>
                    <a:pt x="817" y="348"/>
                  </a:lnTo>
                  <a:lnTo>
                    <a:pt x="817" y="330"/>
                  </a:lnTo>
                  <a:lnTo>
                    <a:pt x="817" y="291"/>
                  </a:lnTo>
                  <a:lnTo>
                    <a:pt x="817" y="291"/>
                  </a:lnTo>
                  <a:lnTo>
                    <a:pt x="817" y="278"/>
                  </a:lnTo>
                  <a:lnTo>
                    <a:pt x="817" y="278"/>
                  </a:lnTo>
                  <a:lnTo>
                    <a:pt x="816" y="266"/>
                  </a:lnTo>
                  <a:lnTo>
                    <a:pt x="809" y="241"/>
                  </a:lnTo>
                  <a:lnTo>
                    <a:pt x="809" y="241"/>
                  </a:lnTo>
                  <a:lnTo>
                    <a:pt x="797" y="199"/>
                  </a:lnTo>
                  <a:lnTo>
                    <a:pt x="793" y="179"/>
                  </a:lnTo>
                  <a:lnTo>
                    <a:pt x="790" y="161"/>
                  </a:lnTo>
                  <a:lnTo>
                    <a:pt x="790" y="161"/>
                  </a:lnTo>
                  <a:lnTo>
                    <a:pt x="786" y="127"/>
                  </a:lnTo>
                  <a:lnTo>
                    <a:pt x="785" y="85"/>
                  </a:lnTo>
                  <a:lnTo>
                    <a:pt x="783" y="28"/>
                  </a:lnTo>
                  <a:lnTo>
                    <a:pt x="783" y="28"/>
                  </a:lnTo>
                  <a:lnTo>
                    <a:pt x="687" y="26"/>
                  </a:lnTo>
                  <a:lnTo>
                    <a:pt x="607" y="26"/>
                  </a:lnTo>
                  <a:lnTo>
                    <a:pt x="530" y="25"/>
                  </a:lnTo>
                  <a:lnTo>
                    <a:pt x="530" y="25"/>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5" name="Freeform 85"/>
            <p:cNvSpPr/>
            <p:nvPr/>
          </p:nvSpPr>
          <p:spPr bwMode="auto">
            <a:xfrm>
              <a:off x="8881900" y="3881163"/>
              <a:ext cx="822571" cy="464389"/>
            </a:xfrm>
            <a:custGeom>
              <a:gdLst>
                <a:gd fmla="*/ 808 w 1580" name="T0"/>
                <a:gd fmla="*/ 129 h 891" name="T1"/>
                <a:gd fmla="*/ 681 w 1580" name="T2"/>
                <a:gd fmla="*/ 220 h 891" name="T3"/>
                <a:gd fmla="*/ 623 w 1580" name="T4"/>
                <a:gd fmla="*/ 227 h 891" name="T5"/>
                <a:gd fmla="*/ 591 w 1580" name="T6"/>
                <a:gd fmla="*/ 228 h 891" name="T7"/>
                <a:gd fmla="*/ 548 w 1580" name="T8"/>
                <a:gd fmla="*/ 225 h 891" name="T9"/>
                <a:gd fmla="*/ 333 w 1580" name="T10"/>
                <a:gd fmla="*/ 227 h 891" name="T11"/>
                <a:gd fmla="*/ 80 w 1580" name="T12"/>
                <a:gd fmla="*/ 251 h 891" name="T13"/>
                <a:gd fmla="*/ 50 w 1580" name="T14"/>
                <a:gd fmla="*/ 272 h 891" name="T15"/>
                <a:gd fmla="*/ 15 w 1580" name="T16"/>
                <a:gd fmla="*/ 262 h 891" name="T17"/>
                <a:gd fmla="*/ 13 w 1580" name="T18"/>
                <a:gd fmla="*/ 343 h 891" name="T19"/>
                <a:gd fmla="*/ 36 w 1580" name="T20"/>
                <a:gd fmla="*/ 553 h 891" name="T21"/>
                <a:gd fmla="*/ 38 w 1580" name="T22"/>
                <a:gd fmla="*/ 713 h 891" name="T23"/>
                <a:gd fmla="*/ 29 w 1580" name="T24"/>
                <a:gd fmla="*/ 783 h 891" name="T25"/>
                <a:gd fmla="*/ 4 w 1580" name="T26"/>
                <a:gd fmla="*/ 831 h 891" name="T27"/>
                <a:gd fmla="*/ 36 w 1580" name="T28"/>
                <a:gd fmla="*/ 880 h 891" name="T29"/>
                <a:gd fmla="*/ 99 w 1580" name="T30"/>
                <a:gd fmla="*/ 880 h 891" name="T31"/>
                <a:gd fmla="*/ 120 w 1580" name="T32"/>
                <a:gd fmla="*/ 878 h 891" name="T33"/>
                <a:gd fmla="*/ 167 w 1580" name="T34"/>
                <a:gd fmla="*/ 868 h 891" name="T35"/>
                <a:gd fmla="*/ 197 w 1580" name="T36"/>
                <a:gd fmla="*/ 825 h 891" name="T37"/>
                <a:gd fmla="*/ 231 w 1580" name="T38"/>
                <a:gd fmla="*/ 842 h 891" name="T39"/>
                <a:gd fmla="*/ 244 w 1580" name="T40"/>
                <a:gd fmla="*/ 840 h 891" name="T41"/>
                <a:gd fmla="*/ 258 w 1580" name="T42"/>
                <a:gd fmla="*/ 796 h 891" name="T43"/>
                <a:gd fmla="*/ 317 w 1580" name="T44"/>
                <a:gd fmla="*/ 763 h 891" name="T45"/>
                <a:gd fmla="*/ 310 w 1580" name="T46"/>
                <a:gd fmla="*/ 724 h 891" name="T47"/>
                <a:gd fmla="*/ 322 w 1580" name="T48"/>
                <a:gd fmla="*/ 713 h 891" name="T49"/>
                <a:gd fmla="*/ 368 w 1580" name="T50"/>
                <a:gd fmla="*/ 713 h 891" name="T51"/>
                <a:gd fmla="*/ 387 w 1580" name="T52"/>
                <a:gd fmla="*/ 658 h 891" name="T53"/>
                <a:gd fmla="*/ 416 w 1580" name="T54"/>
                <a:gd fmla="*/ 648 h 891" name="T55"/>
                <a:gd fmla="*/ 452 w 1580" name="T56"/>
                <a:gd fmla="*/ 677 h 891" name="T57"/>
                <a:gd fmla="*/ 506 w 1580" name="T58"/>
                <a:gd fmla="*/ 686 h 891" name="T59"/>
                <a:gd fmla="*/ 529 w 1580" name="T60"/>
                <a:gd fmla="*/ 688 h 891" name="T61"/>
                <a:gd fmla="*/ 602 w 1580" name="T62"/>
                <a:gd fmla="*/ 692 h 891" name="T63"/>
                <a:gd fmla="*/ 618 w 1580" name="T64"/>
                <a:gd fmla="*/ 675 h 891" name="T65"/>
                <a:gd fmla="*/ 637 w 1580" name="T66"/>
                <a:gd fmla="*/ 688 h 891" name="T67"/>
                <a:gd fmla="*/ 671 w 1580" name="T68"/>
                <a:gd fmla="*/ 707 h 891" name="T69"/>
                <a:gd fmla="*/ 688 w 1580" name="T70"/>
                <a:gd fmla="*/ 727 h 891" name="T71"/>
                <a:gd fmla="*/ 712 w 1580" name="T72"/>
                <a:gd fmla="*/ 682 h 891" name="T73"/>
                <a:gd fmla="*/ 730 w 1580" name="T74"/>
                <a:gd fmla="*/ 632 h 891" name="T75"/>
                <a:gd fmla="*/ 747 w 1580" name="T76"/>
                <a:gd fmla="*/ 616 h 891" name="T77"/>
                <a:gd fmla="*/ 769 w 1580" name="T78"/>
                <a:gd fmla="*/ 581 h 891" name="T79"/>
                <a:gd fmla="*/ 818 w 1580" name="T80"/>
                <a:gd fmla="*/ 535 h 891" name="T81"/>
                <a:gd fmla="*/ 870 w 1580" name="T82"/>
                <a:gd fmla="*/ 332 h 891" name="T83"/>
                <a:gd fmla="*/ 1184 w 1580" name="T84"/>
                <a:gd fmla="*/ 420 h 891" name="T85"/>
                <a:gd fmla="*/ 1458 w 1580" name="T86"/>
                <a:gd fmla="*/ 357 h 891" name="T87"/>
                <a:gd fmla="*/ 1509 w 1580" name="T88"/>
                <a:gd fmla="*/ 337 h 891" name="T89"/>
                <a:gd fmla="*/ 1545 w 1580" name="T90"/>
                <a:gd fmla="*/ 315 h 891" name="T91"/>
                <a:gd fmla="*/ 1572 w 1580" name="T92"/>
                <a:gd fmla="*/ 255 h 891" name="T93"/>
                <a:gd fmla="*/ 1534 w 1580" name="T94"/>
                <a:gd fmla="*/ 234 h 891" name="T95"/>
                <a:gd fmla="*/ 1521 w 1580" name="T96"/>
                <a:gd fmla="*/ 218 h 891" name="T97"/>
                <a:gd fmla="*/ 1513 w 1580" name="T98"/>
                <a:gd fmla="*/ 202 h 891" name="T99"/>
                <a:gd fmla="*/ 1506 w 1580" name="T100"/>
                <a:gd fmla="*/ 155 h 891" name="T101"/>
                <a:gd fmla="*/ 1520 w 1580" name="T102"/>
                <a:gd fmla="*/ 95 h 891" name="T103"/>
                <a:gd fmla="*/ 1497 w 1580" name="T104"/>
                <a:gd fmla="*/ 67 h 891" name="T105"/>
                <a:gd fmla="*/ 1489 w 1580" name="T106"/>
                <a:gd fmla="*/ 39 h 891" name="T107"/>
                <a:gd fmla="*/ 1476 w 1580" name="T108"/>
                <a:gd fmla="*/ 14 h 891" name="T109"/>
                <a:gd fmla="*/ 920 w 1580" name="T110"/>
                <a:gd fmla="*/ 97 h 891" name="T111"/>
                <a:gd fmla="*/ 901 w 1580" name="T112"/>
                <a:gd fmla="*/ 73 h 891" name="T113"/>
                <a:gd fmla="*/ 839 w 1580" name="T114"/>
                <a:gd fmla="*/ 119 h 89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91" w="1580">
                  <a:moveTo>
                    <a:pt x="840" y="118"/>
                  </a:moveTo>
                  <a:lnTo>
                    <a:pt x="840" y="118"/>
                  </a:lnTo>
                  <a:lnTo>
                    <a:pt x="836" y="116"/>
                  </a:lnTo>
                  <a:lnTo>
                    <a:pt x="836" y="118"/>
                  </a:lnTo>
                  <a:lnTo>
                    <a:pt x="836" y="118"/>
                  </a:lnTo>
                  <a:lnTo>
                    <a:pt x="829" y="118"/>
                  </a:lnTo>
                  <a:lnTo>
                    <a:pt x="819" y="122"/>
                  </a:lnTo>
                  <a:lnTo>
                    <a:pt x="808" y="129"/>
                  </a:lnTo>
                  <a:lnTo>
                    <a:pt x="794" y="137"/>
                  </a:lnTo>
                  <a:lnTo>
                    <a:pt x="766" y="158"/>
                  </a:lnTo>
                  <a:lnTo>
                    <a:pt x="737" y="181"/>
                  </a:lnTo>
                  <a:lnTo>
                    <a:pt x="737" y="181"/>
                  </a:lnTo>
                  <a:lnTo>
                    <a:pt x="712" y="199"/>
                  </a:lnTo>
                  <a:lnTo>
                    <a:pt x="693" y="213"/>
                  </a:lnTo>
                  <a:lnTo>
                    <a:pt x="693" y="213"/>
                  </a:lnTo>
                  <a:lnTo>
                    <a:pt x="681" y="220"/>
                  </a:lnTo>
                  <a:lnTo>
                    <a:pt x="670" y="223"/>
                  </a:lnTo>
                  <a:lnTo>
                    <a:pt x="660" y="224"/>
                  </a:lnTo>
                  <a:lnTo>
                    <a:pt x="650" y="224"/>
                  </a:lnTo>
                  <a:lnTo>
                    <a:pt x="650" y="224"/>
                  </a:lnTo>
                  <a:lnTo>
                    <a:pt x="637" y="224"/>
                  </a:lnTo>
                  <a:lnTo>
                    <a:pt x="630" y="224"/>
                  </a:lnTo>
                  <a:lnTo>
                    <a:pt x="623" y="227"/>
                  </a:lnTo>
                  <a:lnTo>
                    <a:pt x="623" y="227"/>
                  </a:lnTo>
                  <a:lnTo>
                    <a:pt x="614" y="231"/>
                  </a:lnTo>
                  <a:lnTo>
                    <a:pt x="608" y="234"/>
                  </a:lnTo>
                  <a:lnTo>
                    <a:pt x="608" y="234"/>
                  </a:lnTo>
                  <a:lnTo>
                    <a:pt x="605" y="235"/>
                  </a:lnTo>
                  <a:lnTo>
                    <a:pt x="604" y="237"/>
                  </a:lnTo>
                  <a:lnTo>
                    <a:pt x="604" y="237"/>
                  </a:lnTo>
                  <a:lnTo>
                    <a:pt x="600" y="234"/>
                  </a:lnTo>
                  <a:lnTo>
                    <a:pt x="591" y="228"/>
                  </a:lnTo>
                  <a:lnTo>
                    <a:pt x="590" y="227"/>
                  </a:lnTo>
                  <a:lnTo>
                    <a:pt x="590" y="227"/>
                  </a:lnTo>
                  <a:lnTo>
                    <a:pt x="581" y="221"/>
                  </a:lnTo>
                  <a:lnTo>
                    <a:pt x="573" y="218"/>
                  </a:lnTo>
                  <a:lnTo>
                    <a:pt x="566" y="220"/>
                  </a:lnTo>
                  <a:lnTo>
                    <a:pt x="557" y="223"/>
                  </a:lnTo>
                  <a:lnTo>
                    <a:pt x="557" y="223"/>
                  </a:lnTo>
                  <a:lnTo>
                    <a:pt x="548" y="225"/>
                  </a:lnTo>
                  <a:lnTo>
                    <a:pt x="536" y="227"/>
                  </a:lnTo>
                  <a:lnTo>
                    <a:pt x="536" y="227"/>
                  </a:lnTo>
                  <a:lnTo>
                    <a:pt x="528" y="225"/>
                  </a:lnTo>
                  <a:lnTo>
                    <a:pt x="521" y="224"/>
                  </a:lnTo>
                  <a:lnTo>
                    <a:pt x="507" y="217"/>
                  </a:lnTo>
                  <a:lnTo>
                    <a:pt x="496" y="211"/>
                  </a:lnTo>
                  <a:lnTo>
                    <a:pt x="492" y="207"/>
                  </a:lnTo>
                  <a:lnTo>
                    <a:pt x="333" y="227"/>
                  </a:lnTo>
                  <a:lnTo>
                    <a:pt x="377" y="665"/>
                  </a:lnTo>
                  <a:lnTo>
                    <a:pt x="377" y="665"/>
                  </a:lnTo>
                  <a:lnTo>
                    <a:pt x="332" y="227"/>
                  </a:lnTo>
                  <a:lnTo>
                    <a:pt x="102" y="244"/>
                  </a:lnTo>
                  <a:lnTo>
                    <a:pt x="102" y="244"/>
                  </a:lnTo>
                  <a:lnTo>
                    <a:pt x="98" y="245"/>
                  </a:lnTo>
                  <a:lnTo>
                    <a:pt x="87" y="248"/>
                  </a:lnTo>
                  <a:lnTo>
                    <a:pt x="80" y="251"/>
                  </a:lnTo>
                  <a:lnTo>
                    <a:pt x="74" y="253"/>
                  </a:lnTo>
                  <a:lnTo>
                    <a:pt x="70" y="258"/>
                  </a:lnTo>
                  <a:lnTo>
                    <a:pt x="66" y="262"/>
                  </a:lnTo>
                  <a:lnTo>
                    <a:pt x="66" y="262"/>
                  </a:lnTo>
                  <a:lnTo>
                    <a:pt x="63" y="267"/>
                  </a:lnTo>
                  <a:lnTo>
                    <a:pt x="57" y="270"/>
                  </a:lnTo>
                  <a:lnTo>
                    <a:pt x="57" y="270"/>
                  </a:lnTo>
                  <a:lnTo>
                    <a:pt x="50" y="272"/>
                  </a:lnTo>
                  <a:lnTo>
                    <a:pt x="43" y="270"/>
                  </a:lnTo>
                  <a:lnTo>
                    <a:pt x="36" y="269"/>
                  </a:lnTo>
                  <a:lnTo>
                    <a:pt x="32" y="266"/>
                  </a:lnTo>
                  <a:lnTo>
                    <a:pt x="32" y="266"/>
                  </a:lnTo>
                  <a:lnTo>
                    <a:pt x="27" y="263"/>
                  </a:lnTo>
                  <a:lnTo>
                    <a:pt x="21" y="262"/>
                  </a:lnTo>
                  <a:lnTo>
                    <a:pt x="15" y="263"/>
                  </a:lnTo>
                  <a:lnTo>
                    <a:pt x="15" y="262"/>
                  </a:lnTo>
                  <a:lnTo>
                    <a:pt x="15" y="262"/>
                  </a:lnTo>
                  <a:lnTo>
                    <a:pt x="13" y="267"/>
                  </a:lnTo>
                  <a:lnTo>
                    <a:pt x="13" y="267"/>
                  </a:lnTo>
                  <a:lnTo>
                    <a:pt x="13" y="267"/>
                  </a:lnTo>
                  <a:lnTo>
                    <a:pt x="14" y="267"/>
                  </a:lnTo>
                  <a:lnTo>
                    <a:pt x="13" y="267"/>
                  </a:lnTo>
                  <a:lnTo>
                    <a:pt x="13" y="267"/>
                  </a:lnTo>
                  <a:lnTo>
                    <a:pt x="13" y="343"/>
                  </a:lnTo>
                  <a:lnTo>
                    <a:pt x="14" y="401"/>
                  </a:lnTo>
                  <a:lnTo>
                    <a:pt x="17" y="423"/>
                  </a:lnTo>
                  <a:lnTo>
                    <a:pt x="18" y="438"/>
                  </a:lnTo>
                  <a:lnTo>
                    <a:pt x="18" y="438"/>
                  </a:lnTo>
                  <a:lnTo>
                    <a:pt x="25" y="466"/>
                  </a:lnTo>
                  <a:lnTo>
                    <a:pt x="32" y="507"/>
                  </a:lnTo>
                  <a:lnTo>
                    <a:pt x="35" y="529"/>
                  </a:lnTo>
                  <a:lnTo>
                    <a:pt x="36" y="553"/>
                  </a:lnTo>
                  <a:lnTo>
                    <a:pt x="36" y="578"/>
                  </a:lnTo>
                  <a:lnTo>
                    <a:pt x="35" y="601"/>
                  </a:lnTo>
                  <a:lnTo>
                    <a:pt x="35" y="601"/>
                  </a:lnTo>
                  <a:lnTo>
                    <a:pt x="32" y="639"/>
                  </a:lnTo>
                  <a:lnTo>
                    <a:pt x="32" y="667"/>
                  </a:lnTo>
                  <a:lnTo>
                    <a:pt x="34" y="691"/>
                  </a:lnTo>
                  <a:lnTo>
                    <a:pt x="38" y="713"/>
                  </a:lnTo>
                  <a:lnTo>
                    <a:pt x="38" y="713"/>
                  </a:lnTo>
                  <a:lnTo>
                    <a:pt x="42" y="733"/>
                  </a:lnTo>
                  <a:lnTo>
                    <a:pt x="43" y="740"/>
                  </a:lnTo>
                  <a:lnTo>
                    <a:pt x="43" y="747"/>
                  </a:lnTo>
                  <a:lnTo>
                    <a:pt x="41" y="754"/>
                  </a:lnTo>
                  <a:lnTo>
                    <a:pt x="39" y="762"/>
                  </a:lnTo>
                  <a:lnTo>
                    <a:pt x="31" y="782"/>
                  </a:lnTo>
                  <a:lnTo>
                    <a:pt x="29" y="783"/>
                  </a:lnTo>
                  <a:lnTo>
                    <a:pt x="29" y="783"/>
                  </a:lnTo>
                  <a:lnTo>
                    <a:pt x="25" y="796"/>
                  </a:lnTo>
                  <a:lnTo>
                    <a:pt x="20" y="804"/>
                  </a:lnTo>
                  <a:lnTo>
                    <a:pt x="13" y="814"/>
                  </a:lnTo>
                  <a:lnTo>
                    <a:pt x="13" y="814"/>
                  </a:lnTo>
                  <a:lnTo>
                    <a:pt x="8" y="822"/>
                  </a:lnTo>
                  <a:lnTo>
                    <a:pt x="6" y="826"/>
                  </a:lnTo>
                  <a:lnTo>
                    <a:pt x="4" y="831"/>
                  </a:lnTo>
                  <a:lnTo>
                    <a:pt x="4" y="831"/>
                  </a:lnTo>
                  <a:lnTo>
                    <a:pt x="3" y="847"/>
                  </a:lnTo>
                  <a:lnTo>
                    <a:pt x="1" y="864"/>
                  </a:lnTo>
                  <a:lnTo>
                    <a:pt x="0" y="880"/>
                  </a:lnTo>
                  <a:lnTo>
                    <a:pt x="1" y="891"/>
                  </a:lnTo>
                  <a:lnTo>
                    <a:pt x="1" y="891"/>
                  </a:lnTo>
                  <a:lnTo>
                    <a:pt x="11" y="887"/>
                  </a:lnTo>
                  <a:lnTo>
                    <a:pt x="20" y="884"/>
                  </a:lnTo>
                  <a:lnTo>
                    <a:pt x="36" y="880"/>
                  </a:lnTo>
                  <a:lnTo>
                    <a:pt x="36" y="880"/>
                  </a:lnTo>
                  <a:lnTo>
                    <a:pt x="46" y="878"/>
                  </a:lnTo>
                  <a:lnTo>
                    <a:pt x="46" y="878"/>
                  </a:lnTo>
                  <a:lnTo>
                    <a:pt x="57" y="875"/>
                  </a:lnTo>
                  <a:lnTo>
                    <a:pt x="74" y="875"/>
                  </a:lnTo>
                  <a:lnTo>
                    <a:pt x="83" y="875"/>
                  </a:lnTo>
                  <a:lnTo>
                    <a:pt x="91" y="877"/>
                  </a:lnTo>
                  <a:lnTo>
                    <a:pt x="99" y="880"/>
                  </a:lnTo>
                  <a:lnTo>
                    <a:pt x="105" y="884"/>
                  </a:lnTo>
                  <a:lnTo>
                    <a:pt x="105" y="884"/>
                  </a:lnTo>
                  <a:lnTo>
                    <a:pt x="111" y="887"/>
                  </a:lnTo>
                  <a:lnTo>
                    <a:pt x="113" y="887"/>
                  </a:lnTo>
                  <a:lnTo>
                    <a:pt x="113" y="887"/>
                  </a:lnTo>
                  <a:lnTo>
                    <a:pt x="116" y="887"/>
                  </a:lnTo>
                  <a:lnTo>
                    <a:pt x="118" y="884"/>
                  </a:lnTo>
                  <a:lnTo>
                    <a:pt x="120" y="878"/>
                  </a:lnTo>
                  <a:lnTo>
                    <a:pt x="120" y="878"/>
                  </a:lnTo>
                  <a:lnTo>
                    <a:pt x="123" y="874"/>
                  </a:lnTo>
                  <a:lnTo>
                    <a:pt x="127" y="870"/>
                  </a:lnTo>
                  <a:lnTo>
                    <a:pt x="127" y="870"/>
                  </a:lnTo>
                  <a:lnTo>
                    <a:pt x="132" y="867"/>
                  </a:lnTo>
                  <a:lnTo>
                    <a:pt x="137" y="866"/>
                  </a:lnTo>
                  <a:lnTo>
                    <a:pt x="153" y="866"/>
                  </a:lnTo>
                  <a:lnTo>
                    <a:pt x="167" y="868"/>
                  </a:lnTo>
                  <a:lnTo>
                    <a:pt x="175" y="870"/>
                  </a:lnTo>
                  <a:lnTo>
                    <a:pt x="175" y="870"/>
                  </a:lnTo>
                  <a:lnTo>
                    <a:pt x="186" y="852"/>
                  </a:lnTo>
                  <a:lnTo>
                    <a:pt x="193" y="839"/>
                  </a:lnTo>
                  <a:lnTo>
                    <a:pt x="196" y="832"/>
                  </a:lnTo>
                  <a:lnTo>
                    <a:pt x="196" y="828"/>
                  </a:lnTo>
                  <a:lnTo>
                    <a:pt x="196" y="828"/>
                  </a:lnTo>
                  <a:lnTo>
                    <a:pt x="197" y="825"/>
                  </a:lnTo>
                  <a:lnTo>
                    <a:pt x="199" y="824"/>
                  </a:lnTo>
                  <a:lnTo>
                    <a:pt x="199" y="824"/>
                  </a:lnTo>
                  <a:lnTo>
                    <a:pt x="202" y="824"/>
                  </a:lnTo>
                  <a:lnTo>
                    <a:pt x="204" y="825"/>
                  </a:lnTo>
                  <a:lnTo>
                    <a:pt x="216" y="832"/>
                  </a:lnTo>
                  <a:lnTo>
                    <a:pt x="216" y="832"/>
                  </a:lnTo>
                  <a:lnTo>
                    <a:pt x="231" y="842"/>
                  </a:lnTo>
                  <a:lnTo>
                    <a:pt x="231" y="842"/>
                  </a:lnTo>
                  <a:lnTo>
                    <a:pt x="237" y="845"/>
                  </a:lnTo>
                  <a:lnTo>
                    <a:pt x="239" y="847"/>
                  </a:lnTo>
                  <a:lnTo>
                    <a:pt x="239" y="847"/>
                  </a:lnTo>
                  <a:lnTo>
                    <a:pt x="241" y="847"/>
                  </a:lnTo>
                  <a:lnTo>
                    <a:pt x="241" y="847"/>
                  </a:lnTo>
                  <a:lnTo>
                    <a:pt x="241" y="847"/>
                  </a:lnTo>
                  <a:lnTo>
                    <a:pt x="241" y="847"/>
                  </a:lnTo>
                  <a:lnTo>
                    <a:pt x="244" y="840"/>
                  </a:lnTo>
                  <a:lnTo>
                    <a:pt x="251" y="828"/>
                  </a:lnTo>
                  <a:lnTo>
                    <a:pt x="251" y="828"/>
                  </a:lnTo>
                  <a:lnTo>
                    <a:pt x="255" y="819"/>
                  </a:lnTo>
                  <a:lnTo>
                    <a:pt x="256" y="812"/>
                  </a:lnTo>
                  <a:lnTo>
                    <a:pt x="258" y="805"/>
                  </a:lnTo>
                  <a:lnTo>
                    <a:pt x="258" y="801"/>
                  </a:lnTo>
                  <a:lnTo>
                    <a:pt x="258" y="801"/>
                  </a:lnTo>
                  <a:lnTo>
                    <a:pt x="258" y="796"/>
                  </a:lnTo>
                  <a:lnTo>
                    <a:pt x="259" y="790"/>
                  </a:lnTo>
                  <a:lnTo>
                    <a:pt x="263" y="786"/>
                  </a:lnTo>
                  <a:lnTo>
                    <a:pt x="273" y="783"/>
                  </a:lnTo>
                  <a:lnTo>
                    <a:pt x="273" y="783"/>
                  </a:lnTo>
                  <a:lnTo>
                    <a:pt x="289" y="777"/>
                  </a:lnTo>
                  <a:lnTo>
                    <a:pt x="303" y="773"/>
                  </a:lnTo>
                  <a:lnTo>
                    <a:pt x="312" y="766"/>
                  </a:lnTo>
                  <a:lnTo>
                    <a:pt x="317" y="763"/>
                  </a:lnTo>
                  <a:lnTo>
                    <a:pt x="319" y="759"/>
                  </a:lnTo>
                  <a:lnTo>
                    <a:pt x="319" y="759"/>
                  </a:lnTo>
                  <a:lnTo>
                    <a:pt x="322" y="752"/>
                  </a:lnTo>
                  <a:lnTo>
                    <a:pt x="321" y="744"/>
                  </a:lnTo>
                  <a:lnTo>
                    <a:pt x="321" y="744"/>
                  </a:lnTo>
                  <a:lnTo>
                    <a:pt x="315" y="733"/>
                  </a:lnTo>
                  <a:lnTo>
                    <a:pt x="310" y="724"/>
                  </a:lnTo>
                  <a:lnTo>
                    <a:pt x="310" y="724"/>
                  </a:lnTo>
                  <a:lnTo>
                    <a:pt x="305" y="714"/>
                  </a:lnTo>
                  <a:lnTo>
                    <a:pt x="304" y="712"/>
                  </a:lnTo>
                  <a:lnTo>
                    <a:pt x="305" y="710"/>
                  </a:lnTo>
                  <a:lnTo>
                    <a:pt x="305" y="710"/>
                  </a:lnTo>
                  <a:lnTo>
                    <a:pt x="308" y="709"/>
                  </a:lnTo>
                  <a:lnTo>
                    <a:pt x="312" y="710"/>
                  </a:lnTo>
                  <a:lnTo>
                    <a:pt x="312" y="710"/>
                  </a:lnTo>
                  <a:lnTo>
                    <a:pt x="322" y="713"/>
                  </a:lnTo>
                  <a:lnTo>
                    <a:pt x="322" y="713"/>
                  </a:lnTo>
                  <a:lnTo>
                    <a:pt x="336" y="719"/>
                  </a:lnTo>
                  <a:lnTo>
                    <a:pt x="349" y="721"/>
                  </a:lnTo>
                  <a:lnTo>
                    <a:pt x="354" y="721"/>
                  </a:lnTo>
                  <a:lnTo>
                    <a:pt x="360" y="720"/>
                  </a:lnTo>
                  <a:lnTo>
                    <a:pt x="364" y="717"/>
                  </a:lnTo>
                  <a:lnTo>
                    <a:pt x="368" y="713"/>
                  </a:lnTo>
                  <a:lnTo>
                    <a:pt x="368" y="713"/>
                  </a:lnTo>
                  <a:lnTo>
                    <a:pt x="374" y="700"/>
                  </a:lnTo>
                  <a:lnTo>
                    <a:pt x="374" y="700"/>
                  </a:lnTo>
                  <a:lnTo>
                    <a:pt x="380" y="686"/>
                  </a:lnTo>
                  <a:lnTo>
                    <a:pt x="381" y="679"/>
                  </a:lnTo>
                  <a:lnTo>
                    <a:pt x="381" y="674"/>
                  </a:lnTo>
                  <a:lnTo>
                    <a:pt x="381" y="674"/>
                  </a:lnTo>
                  <a:lnTo>
                    <a:pt x="382" y="667"/>
                  </a:lnTo>
                  <a:lnTo>
                    <a:pt x="387" y="658"/>
                  </a:lnTo>
                  <a:lnTo>
                    <a:pt x="394" y="650"/>
                  </a:lnTo>
                  <a:lnTo>
                    <a:pt x="396" y="647"/>
                  </a:lnTo>
                  <a:lnTo>
                    <a:pt x="401" y="644"/>
                  </a:lnTo>
                  <a:lnTo>
                    <a:pt x="401" y="644"/>
                  </a:lnTo>
                  <a:lnTo>
                    <a:pt x="405" y="643"/>
                  </a:lnTo>
                  <a:lnTo>
                    <a:pt x="409" y="644"/>
                  </a:lnTo>
                  <a:lnTo>
                    <a:pt x="413" y="646"/>
                  </a:lnTo>
                  <a:lnTo>
                    <a:pt x="416" y="648"/>
                  </a:lnTo>
                  <a:lnTo>
                    <a:pt x="416" y="648"/>
                  </a:lnTo>
                  <a:lnTo>
                    <a:pt x="429" y="658"/>
                  </a:lnTo>
                  <a:lnTo>
                    <a:pt x="440" y="665"/>
                  </a:lnTo>
                  <a:lnTo>
                    <a:pt x="440" y="665"/>
                  </a:lnTo>
                  <a:lnTo>
                    <a:pt x="448" y="671"/>
                  </a:lnTo>
                  <a:lnTo>
                    <a:pt x="451" y="674"/>
                  </a:lnTo>
                  <a:lnTo>
                    <a:pt x="452" y="677"/>
                  </a:lnTo>
                  <a:lnTo>
                    <a:pt x="452" y="677"/>
                  </a:lnTo>
                  <a:lnTo>
                    <a:pt x="455" y="679"/>
                  </a:lnTo>
                  <a:lnTo>
                    <a:pt x="458" y="681"/>
                  </a:lnTo>
                  <a:lnTo>
                    <a:pt x="468" y="684"/>
                  </a:lnTo>
                  <a:lnTo>
                    <a:pt x="478" y="685"/>
                  </a:lnTo>
                  <a:lnTo>
                    <a:pt x="486" y="685"/>
                  </a:lnTo>
                  <a:lnTo>
                    <a:pt x="486" y="685"/>
                  </a:lnTo>
                  <a:lnTo>
                    <a:pt x="494" y="685"/>
                  </a:lnTo>
                  <a:lnTo>
                    <a:pt x="506" y="686"/>
                  </a:lnTo>
                  <a:lnTo>
                    <a:pt x="515" y="691"/>
                  </a:lnTo>
                  <a:lnTo>
                    <a:pt x="520" y="693"/>
                  </a:lnTo>
                  <a:lnTo>
                    <a:pt x="522" y="696"/>
                  </a:lnTo>
                  <a:lnTo>
                    <a:pt x="522" y="696"/>
                  </a:lnTo>
                  <a:lnTo>
                    <a:pt x="522" y="693"/>
                  </a:lnTo>
                  <a:lnTo>
                    <a:pt x="524" y="691"/>
                  </a:lnTo>
                  <a:lnTo>
                    <a:pt x="524" y="691"/>
                  </a:lnTo>
                  <a:lnTo>
                    <a:pt x="529" y="688"/>
                  </a:lnTo>
                  <a:lnTo>
                    <a:pt x="538" y="688"/>
                  </a:lnTo>
                  <a:lnTo>
                    <a:pt x="548" y="688"/>
                  </a:lnTo>
                  <a:lnTo>
                    <a:pt x="562" y="691"/>
                  </a:lnTo>
                  <a:lnTo>
                    <a:pt x="562" y="691"/>
                  </a:lnTo>
                  <a:lnTo>
                    <a:pt x="585" y="695"/>
                  </a:lnTo>
                  <a:lnTo>
                    <a:pt x="594" y="695"/>
                  </a:lnTo>
                  <a:lnTo>
                    <a:pt x="600" y="693"/>
                  </a:lnTo>
                  <a:lnTo>
                    <a:pt x="602" y="692"/>
                  </a:lnTo>
                  <a:lnTo>
                    <a:pt x="605" y="691"/>
                  </a:lnTo>
                  <a:lnTo>
                    <a:pt x="608" y="685"/>
                  </a:lnTo>
                  <a:lnTo>
                    <a:pt x="608" y="685"/>
                  </a:lnTo>
                  <a:lnTo>
                    <a:pt x="609" y="682"/>
                  </a:lnTo>
                  <a:lnTo>
                    <a:pt x="612" y="679"/>
                  </a:lnTo>
                  <a:lnTo>
                    <a:pt x="612" y="679"/>
                  </a:lnTo>
                  <a:lnTo>
                    <a:pt x="615" y="677"/>
                  </a:lnTo>
                  <a:lnTo>
                    <a:pt x="618" y="675"/>
                  </a:lnTo>
                  <a:lnTo>
                    <a:pt x="622" y="674"/>
                  </a:lnTo>
                  <a:lnTo>
                    <a:pt x="625" y="675"/>
                  </a:lnTo>
                  <a:lnTo>
                    <a:pt x="625" y="675"/>
                  </a:lnTo>
                  <a:lnTo>
                    <a:pt x="629" y="677"/>
                  </a:lnTo>
                  <a:lnTo>
                    <a:pt x="632" y="679"/>
                  </a:lnTo>
                  <a:lnTo>
                    <a:pt x="636" y="682"/>
                  </a:lnTo>
                  <a:lnTo>
                    <a:pt x="637" y="688"/>
                  </a:lnTo>
                  <a:lnTo>
                    <a:pt x="637" y="688"/>
                  </a:lnTo>
                  <a:lnTo>
                    <a:pt x="642" y="692"/>
                  </a:lnTo>
                  <a:lnTo>
                    <a:pt x="646" y="696"/>
                  </a:lnTo>
                  <a:lnTo>
                    <a:pt x="657" y="702"/>
                  </a:lnTo>
                  <a:lnTo>
                    <a:pt x="667" y="706"/>
                  </a:lnTo>
                  <a:lnTo>
                    <a:pt x="671" y="707"/>
                  </a:lnTo>
                  <a:lnTo>
                    <a:pt x="671" y="707"/>
                  </a:lnTo>
                  <a:lnTo>
                    <a:pt x="671" y="707"/>
                  </a:lnTo>
                  <a:lnTo>
                    <a:pt x="671" y="707"/>
                  </a:lnTo>
                  <a:lnTo>
                    <a:pt x="675" y="727"/>
                  </a:lnTo>
                  <a:lnTo>
                    <a:pt x="675" y="727"/>
                  </a:lnTo>
                  <a:lnTo>
                    <a:pt x="679" y="728"/>
                  </a:lnTo>
                  <a:lnTo>
                    <a:pt x="679" y="728"/>
                  </a:lnTo>
                  <a:lnTo>
                    <a:pt x="681" y="728"/>
                  </a:lnTo>
                  <a:lnTo>
                    <a:pt x="681" y="728"/>
                  </a:lnTo>
                  <a:lnTo>
                    <a:pt x="685" y="728"/>
                  </a:lnTo>
                  <a:lnTo>
                    <a:pt x="688" y="727"/>
                  </a:lnTo>
                  <a:lnTo>
                    <a:pt x="696" y="721"/>
                  </a:lnTo>
                  <a:lnTo>
                    <a:pt x="696" y="721"/>
                  </a:lnTo>
                  <a:lnTo>
                    <a:pt x="703" y="714"/>
                  </a:lnTo>
                  <a:lnTo>
                    <a:pt x="703" y="714"/>
                  </a:lnTo>
                  <a:lnTo>
                    <a:pt x="709" y="709"/>
                  </a:lnTo>
                  <a:lnTo>
                    <a:pt x="712" y="703"/>
                  </a:lnTo>
                  <a:lnTo>
                    <a:pt x="712" y="696"/>
                  </a:lnTo>
                  <a:lnTo>
                    <a:pt x="712" y="682"/>
                  </a:lnTo>
                  <a:lnTo>
                    <a:pt x="712" y="632"/>
                  </a:lnTo>
                  <a:lnTo>
                    <a:pt x="712" y="632"/>
                  </a:lnTo>
                  <a:lnTo>
                    <a:pt x="713" y="627"/>
                  </a:lnTo>
                  <a:lnTo>
                    <a:pt x="714" y="625"/>
                  </a:lnTo>
                  <a:lnTo>
                    <a:pt x="714" y="625"/>
                  </a:lnTo>
                  <a:lnTo>
                    <a:pt x="717" y="625"/>
                  </a:lnTo>
                  <a:lnTo>
                    <a:pt x="721" y="626"/>
                  </a:lnTo>
                  <a:lnTo>
                    <a:pt x="730" y="632"/>
                  </a:lnTo>
                  <a:lnTo>
                    <a:pt x="730" y="632"/>
                  </a:lnTo>
                  <a:lnTo>
                    <a:pt x="733" y="632"/>
                  </a:lnTo>
                  <a:lnTo>
                    <a:pt x="734" y="632"/>
                  </a:lnTo>
                  <a:lnTo>
                    <a:pt x="738" y="630"/>
                  </a:lnTo>
                  <a:lnTo>
                    <a:pt x="738" y="630"/>
                  </a:lnTo>
                  <a:lnTo>
                    <a:pt x="741" y="627"/>
                  </a:lnTo>
                  <a:lnTo>
                    <a:pt x="745" y="622"/>
                  </a:lnTo>
                  <a:lnTo>
                    <a:pt x="747" y="616"/>
                  </a:lnTo>
                  <a:lnTo>
                    <a:pt x="747" y="609"/>
                  </a:lnTo>
                  <a:lnTo>
                    <a:pt x="747" y="609"/>
                  </a:lnTo>
                  <a:lnTo>
                    <a:pt x="745" y="606"/>
                  </a:lnTo>
                  <a:lnTo>
                    <a:pt x="747" y="604"/>
                  </a:lnTo>
                  <a:lnTo>
                    <a:pt x="752" y="598"/>
                  </a:lnTo>
                  <a:lnTo>
                    <a:pt x="761" y="590"/>
                  </a:lnTo>
                  <a:lnTo>
                    <a:pt x="769" y="581"/>
                  </a:lnTo>
                  <a:lnTo>
                    <a:pt x="769" y="581"/>
                  </a:lnTo>
                  <a:lnTo>
                    <a:pt x="784" y="569"/>
                  </a:lnTo>
                  <a:lnTo>
                    <a:pt x="791" y="562"/>
                  </a:lnTo>
                  <a:lnTo>
                    <a:pt x="797" y="556"/>
                  </a:lnTo>
                  <a:lnTo>
                    <a:pt x="797" y="556"/>
                  </a:lnTo>
                  <a:lnTo>
                    <a:pt x="801" y="549"/>
                  </a:lnTo>
                  <a:lnTo>
                    <a:pt x="807" y="543"/>
                  </a:lnTo>
                  <a:lnTo>
                    <a:pt x="818" y="535"/>
                  </a:lnTo>
                  <a:lnTo>
                    <a:pt x="818" y="535"/>
                  </a:lnTo>
                  <a:lnTo>
                    <a:pt x="831" y="524"/>
                  </a:lnTo>
                  <a:lnTo>
                    <a:pt x="835" y="518"/>
                  </a:lnTo>
                  <a:lnTo>
                    <a:pt x="839" y="511"/>
                  </a:lnTo>
                  <a:lnTo>
                    <a:pt x="839" y="511"/>
                  </a:lnTo>
                  <a:lnTo>
                    <a:pt x="846" y="476"/>
                  </a:lnTo>
                  <a:lnTo>
                    <a:pt x="856" y="416"/>
                  </a:lnTo>
                  <a:lnTo>
                    <a:pt x="870" y="332"/>
                  </a:lnTo>
                  <a:lnTo>
                    <a:pt x="870" y="332"/>
                  </a:lnTo>
                  <a:lnTo>
                    <a:pt x="889" y="480"/>
                  </a:lnTo>
                  <a:lnTo>
                    <a:pt x="1021" y="455"/>
                  </a:lnTo>
                  <a:lnTo>
                    <a:pt x="1021" y="455"/>
                  </a:lnTo>
                  <a:lnTo>
                    <a:pt x="1175" y="426"/>
                  </a:lnTo>
                  <a:lnTo>
                    <a:pt x="1175" y="426"/>
                  </a:lnTo>
                  <a:lnTo>
                    <a:pt x="1179" y="422"/>
                  </a:lnTo>
                  <a:lnTo>
                    <a:pt x="1182" y="420"/>
                  </a:lnTo>
                  <a:lnTo>
                    <a:pt x="1184" y="420"/>
                  </a:lnTo>
                  <a:lnTo>
                    <a:pt x="1184" y="420"/>
                  </a:lnTo>
                  <a:lnTo>
                    <a:pt x="1185" y="422"/>
                  </a:lnTo>
                  <a:lnTo>
                    <a:pt x="1186" y="423"/>
                  </a:lnTo>
                  <a:lnTo>
                    <a:pt x="1450" y="374"/>
                  </a:lnTo>
                  <a:lnTo>
                    <a:pt x="1450" y="374"/>
                  </a:lnTo>
                  <a:lnTo>
                    <a:pt x="1458" y="357"/>
                  </a:lnTo>
                  <a:lnTo>
                    <a:pt x="1458" y="357"/>
                  </a:lnTo>
                  <a:lnTo>
                    <a:pt x="1458" y="357"/>
                  </a:lnTo>
                  <a:lnTo>
                    <a:pt x="1458" y="357"/>
                  </a:lnTo>
                  <a:lnTo>
                    <a:pt x="1476" y="350"/>
                  </a:lnTo>
                  <a:lnTo>
                    <a:pt x="1506" y="343"/>
                  </a:lnTo>
                  <a:lnTo>
                    <a:pt x="1506" y="343"/>
                  </a:lnTo>
                  <a:lnTo>
                    <a:pt x="1506" y="343"/>
                  </a:lnTo>
                  <a:lnTo>
                    <a:pt x="1509" y="337"/>
                  </a:lnTo>
                  <a:lnTo>
                    <a:pt x="1509" y="337"/>
                  </a:lnTo>
                  <a:lnTo>
                    <a:pt x="1509" y="337"/>
                  </a:lnTo>
                  <a:lnTo>
                    <a:pt x="1513" y="336"/>
                  </a:lnTo>
                  <a:lnTo>
                    <a:pt x="1513" y="336"/>
                  </a:lnTo>
                  <a:lnTo>
                    <a:pt x="1521" y="335"/>
                  </a:lnTo>
                  <a:lnTo>
                    <a:pt x="1530" y="330"/>
                  </a:lnTo>
                  <a:lnTo>
                    <a:pt x="1537" y="325"/>
                  </a:lnTo>
                  <a:lnTo>
                    <a:pt x="1541" y="321"/>
                  </a:lnTo>
                  <a:lnTo>
                    <a:pt x="1545" y="315"/>
                  </a:lnTo>
                  <a:lnTo>
                    <a:pt x="1545" y="315"/>
                  </a:lnTo>
                  <a:lnTo>
                    <a:pt x="1555" y="301"/>
                  </a:lnTo>
                  <a:lnTo>
                    <a:pt x="1566" y="288"/>
                  </a:lnTo>
                  <a:lnTo>
                    <a:pt x="1580" y="273"/>
                  </a:lnTo>
                  <a:lnTo>
                    <a:pt x="1580" y="273"/>
                  </a:lnTo>
                  <a:lnTo>
                    <a:pt x="1580" y="270"/>
                  </a:lnTo>
                  <a:lnTo>
                    <a:pt x="1579" y="265"/>
                  </a:lnTo>
                  <a:lnTo>
                    <a:pt x="1575" y="258"/>
                  </a:lnTo>
                  <a:lnTo>
                    <a:pt x="1572" y="255"/>
                  </a:lnTo>
                  <a:lnTo>
                    <a:pt x="1568" y="252"/>
                  </a:lnTo>
                  <a:lnTo>
                    <a:pt x="1568" y="252"/>
                  </a:lnTo>
                  <a:lnTo>
                    <a:pt x="1561" y="248"/>
                  </a:lnTo>
                  <a:lnTo>
                    <a:pt x="1554" y="245"/>
                  </a:lnTo>
                  <a:lnTo>
                    <a:pt x="1554" y="245"/>
                  </a:lnTo>
                  <a:lnTo>
                    <a:pt x="1545" y="242"/>
                  </a:lnTo>
                  <a:lnTo>
                    <a:pt x="1538" y="238"/>
                  </a:lnTo>
                  <a:lnTo>
                    <a:pt x="1534" y="234"/>
                  </a:lnTo>
                  <a:lnTo>
                    <a:pt x="1531" y="230"/>
                  </a:lnTo>
                  <a:lnTo>
                    <a:pt x="1531" y="225"/>
                  </a:lnTo>
                  <a:lnTo>
                    <a:pt x="1531" y="225"/>
                  </a:lnTo>
                  <a:lnTo>
                    <a:pt x="1528" y="221"/>
                  </a:lnTo>
                  <a:lnTo>
                    <a:pt x="1527" y="218"/>
                  </a:lnTo>
                  <a:lnTo>
                    <a:pt x="1524" y="218"/>
                  </a:lnTo>
                  <a:lnTo>
                    <a:pt x="1521" y="218"/>
                  </a:lnTo>
                  <a:lnTo>
                    <a:pt x="1521" y="218"/>
                  </a:lnTo>
                  <a:lnTo>
                    <a:pt x="1519" y="218"/>
                  </a:lnTo>
                  <a:lnTo>
                    <a:pt x="1516" y="217"/>
                  </a:lnTo>
                  <a:lnTo>
                    <a:pt x="1516" y="217"/>
                  </a:lnTo>
                  <a:lnTo>
                    <a:pt x="1514" y="216"/>
                  </a:lnTo>
                  <a:lnTo>
                    <a:pt x="1513" y="211"/>
                  </a:lnTo>
                  <a:lnTo>
                    <a:pt x="1513" y="211"/>
                  </a:lnTo>
                  <a:lnTo>
                    <a:pt x="1513" y="202"/>
                  </a:lnTo>
                  <a:lnTo>
                    <a:pt x="1513" y="202"/>
                  </a:lnTo>
                  <a:lnTo>
                    <a:pt x="1513" y="197"/>
                  </a:lnTo>
                  <a:lnTo>
                    <a:pt x="1514" y="186"/>
                  </a:lnTo>
                  <a:lnTo>
                    <a:pt x="1514" y="186"/>
                  </a:lnTo>
                  <a:lnTo>
                    <a:pt x="1514" y="179"/>
                  </a:lnTo>
                  <a:lnTo>
                    <a:pt x="1513" y="172"/>
                  </a:lnTo>
                  <a:lnTo>
                    <a:pt x="1509" y="161"/>
                  </a:lnTo>
                  <a:lnTo>
                    <a:pt x="1509" y="161"/>
                  </a:lnTo>
                  <a:lnTo>
                    <a:pt x="1506" y="155"/>
                  </a:lnTo>
                  <a:lnTo>
                    <a:pt x="1504" y="150"/>
                  </a:lnTo>
                  <a:lnTo>
                    <a:pt x="1504" y="150"/>
                  </a:lnTo>
                  <a:lnTo>
                    <a:pt x="1506" y="141"/>
                  </a:lnTo>
                  <a:lnTo>
                    <a:pt x="1507" y="130"/>
                  </a:lnTo>
                  <a:lnTo>
                    <a:pt x="1512" y="118"/>
                  </a:lnTo>
                  <a:lnTo>
                    <a:pt x="1517" y="105"/>
                  </a:lnTo>
                  <a:lnTo>
                    <a:pt x="1517" y="105"/>
                  </a:lnTo>
                  <a:lnTo>
                    <a:pt x="1520" y="95"/>
                  </a:lnTo>
                  <a:lnTo>
                    <a:pt x="1523" y="85"/>
                  </a:lnTo>
                  <a:lnTo>
                    <a:pt x="1523" y="85"/>
                  </a:lnTo>
                  <a:lnTo>
                    <a:pt x="1526" y="78"/>
                  </a:lnTo>
                  <a:lnTo>
                    <a:pt x="1527" y="73"/>
                  </a:lnTo>
                  <a:lnTo>
                    <a:pt x="1527" y="73"/>
                  </a:lnTo>
                  <a:lnTo>
                    <a:pt x="1513" y="69"/>
                  </a:lnTo>
                  <a:lnTo>
                    <a:pt x="1504" y="67"/>
                  </a:lnTo>
                  <a:lnTo>
                    <a:pt x="1497" y="67"/>
                  </a:lnTo>
                  <a:lnTo>
                    <a:pt x="1497" y="67"/>
                  </a:lnTo>
                  <a:lnTo>
                    <a:pt x="1493" y="66"/>
                  </a:lnTo>
                  <a:lnTo>
                    <a:pt x="1490" y="64"/>
                  </a:lnTo>
                  <a:lnTo>
                    <a:pt x="1490" y="64"/>
                  </a:lnTo>
                  <a:lnTo>
                    <a:pt x="1488" y="60"/>
                  </a:lnTo>
                  <a:lnTo>
                    <a:pt x="1488" y="54"/>
                  </a:lnTo>
                  <a:lnTo>
                    <a:pt x="1489" y="39"/>
                  </a:lnTo>
                  <a:lnTo>
                    <a:pt x="1489" y="39"/>
                  </a:lnTo>
                  <a:lnTo>
                    <a:pt x="1492" y="29"/>
                  </a:lnTo>
                  <a:lnTo>
                    <a:pt x="1492" y="29"/>
                  </a:lnTo>
                  <a:lnTo>
                    <a:pt x="1492" y="22"/>
                  </a:lnTo>
                  <a:lnTo>
                    <a:pt x="1489" y="18"/>
                  </a:lnTo>
                  <a:lnTo>
                    <a:pt x="1486" y="17"/>
                  </a:lnTo>
                  <a:lnTo>
                    <a:pt x="1482" y="15"/>
                  </a:lnTo>
                  <a:lnTo>
                    <a:pt x="1482" y="15"/>
                  </a:lnTo>
                  <a:lnTo>
                    <a:pt x="1476" y="14"/>
                  </a:lnTo>
                  <a:lnTo>
                    <a:pt x="1472" y="11"/>
                  </a:lnTo>
                  <a:lnTo>
                    <a:pt x="1472" y="11"/>
                  </a:lnTo>
                  <a:lnTo>
                    <a:pt x="1468" y="8"/>
                  </a:lnTo>
                  <a:lnTo>
                    <a:pt x="1462" y="5"/>
                  </a:lnTo>
                  <a:lnTo>
                    <a:pt x="1448" y="3"/>
                  </a:lnTo>
                  <a:lnTo>
                    <a:pt x="1430" y="0"/>
                  </a:lnTo>
                  <a:lnTo>
                    <a:pt x="920" y="98"/>
                  </a:lnTo>
                  <a:lnTo>
                    <a:pt x="920" y="97"/>
                  </a:lnTo>
                  <a:lnTo>
                    <a:pt x="920" y="97"/>
                  </a:lnTo>
                  <a:lnTo>
                    <a:pt x="916" y="71"/>
                  </a:lnTo>
                  <a:lnTo>
                    <a:pt x="913" y="56"/>
                  </a:lnTo>
                  <a:lnTo>
                    <a:pt x="913" y="56"/>
                  </a:lnTo>
                  <a:lnTo>
                    <a:pt x="912" y="57"/>
                  </a:lnTo>
                  <a:lnTo>
                    <a:pt x="912" y="57"/>
                  </a:lnTo>
                  <a:lnTo>
                    <a:pt x="909" y="64"/>
                  </a:lnTo>
                  <a:lnTo>
                    <a:pt x="901" y="73"/>
                  </a:lnTo>
                  <a:lnTo>
                    <a:pt x="877" y="92"/>
                  </a:lnTo>
                  <a:lnTo>
                    <a:pt x="853" y="111"/>
                  </a:lnTo>
                  <a:lnTo>
                    <a:pt x="840" y="119"/>
                  </a:lnTo>
                  <a:lnTo>
                    <a:pt x="867" y="332"/>
                  </a:lnTo>
                  <a:lnTo>
                    <a:pt x="867" y="332"/>
                  </a:lnTo>
                  <a:lnTo>
                    <a:pt x="838" y="119"/>
                  </a:lnTo>
                  <a:lnTo>
                    <a:pt x="839" y="119"/>
                  </a:lnTo>
                  <a:lnTo>
                    <a:pt x="839" y="119"/>
                  </a:lnTo>
                  <a:lnTo>
                    <a:pt x="840" y="118"/>
                  </a:lnTo>
                  <a:lnTo>
                    <a:pt x="840" y="118"/>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6" name="Freeform 86"/>
            <p:cNvSpPr/>
            <p:nvPr/>
          </p:nvSpPr>
          <p:spPr bwMode="auto">
            <a:xfrm>
              <a:off x="8675737" y="4590239"/>
              <a:ext cx="236359" cy="411285"/>
            </a:xfrm>
            <a:custGeom>
              <a:gdLst>
                <a:gd fmla="*/ 387 w 456" name="T0"/>
                <a:gd fmla="*/ 753 h 788" name="T1"/>
                <a:gd fmla="*/ 408 w 456" name="T2"/>
                <a:gd fmla="*/ 757 h 788" name="T3"/>
                <a:gd fmla="*/ 412 w 456" name="T4"/>
                <a:gd fmla="*/ 757 h 788" name="T5"/>
                <a:gd fmla="*/ 456 w 456" name="T6"/>
                <a:gd fmla="*/ 741 h 788" name="T7"/>
                <a:gd fmla="*/ 454 w 456" name="T8"/>
                <a:gd fmla="*/ 741 h 788" name="T9"/>
                <a:gd fmla="*/ 429 w 456" name="T10"/>
                <a:gd fmla="*/ 0 h 788" name="T11"/>
                <a:gd fmla="*/ 149 w 456" name="T12"/>
                <a:gd fmla="*/ 5 h 788" name="T13"/>
                <a:gd fmla="*/ 124 w 456" name="T14"/>
                <a:gd fmla="*/ 54 h 788" name="T15"/>
                <a:gd fmla="*/ 115 w 456" name="T16"/>
                <a:gd fmla="*/ 64 h 788" name="T17"/>
                <a:gd fmla="*/ 111 w 456" name="T18"/>
                <a:gd fmla="*/ 67 h 788" name="T19"/>
                <a:gd fmla="*/ 96 w 456" name="T20"/>
                <a:gd fmla="*/ 99 h 788" name="T21"/>
                <a:gd fmla="*/ 82 w 456" name="T22"/>
                <a:gd fmla="*/ 124 h 788" name="T23"/>
                <a:gd fmla="*/ 76 w 456" name="T24"/>
                <a:gd fmla="*/ 138 h 788" name="T25"/>
                <a:gd fmla="*/ 69 w 456" name="T26"/>
                <a:gd fmla="*/ 152 h 788" name="T27"/>
                <a:gd fmla="*/ 51 w 456" name="T28"/>
                <a:gd fmla="*/ 189 h 788" name="T29"/>
                <a:gd fmla="*/ 47 w 456" name="T30"/>
                <a:gd fmla="*/ 200 h 788" name="T31"/>
                <a:gd fmla="*/ 44 w 456" name="T32"/>
                <a:gd fmla="*/ 220 h 788" name="T33"/>
                <a:gd fmla="*/ 44 w 456" name="T34"/>
                <a:gd fmla="*/ 229 h 788" name="T35"/>
                <a:gd fmla="*/ 44 w 456" name="T36"/>
                <a:gd fmla="*/ 249 h 788" name="T37"/>
                <a:gd fmla="*/ 42 w 456" name="T38"/>
                <a:gd fmla="*/ 256 h 788" name="T39"/>
                <a:gd fmla="*/ 41 w 456" name="T40"/>
                <a:gd fmla="*/ 278 h 788" name="T41"/>
                <a:gd fmla="*/ 40 w 456" name="T42"/>
                <a:gd fmla="*/ 348 h 788" name="T43"/>
                <a:gd fmla="*/ 42 w 456" name="T44"/>
                <a:gd fmla="*/ 348 h 788" name="T45"/>
                <a:gd fmla="*/ 51 w 456" name="T46"/>
                <a:gd fmla="*/ 421 h 788" name="T47"/>
                <a:gd fmla="*/ 76 w 456" name="T48"/>
                <a:gd fmla="*/ 449 h 788" name="T49"/>
                <a:gd fmla="*/ 79 w 456" name="T50"/>
                <a:gd fmla="*/ 458 h 788" name="T51"/>
                <a:gd fmla="*/ 79 w 456" name="T52"/>
                <a:gd fmla="*/ 462 h 788" name="T53"/>
                <a:gd fmla="*/ 63 w 456" name="T54"/>
                <a:gd fmla="*/ 486 h 788" name="T55"/>
                <a:gd fmla="*/ 40 w 456" name="T56"/>
                <a:gd fmla="*/ 515 h 788" name="T57"/>
                <a:gd fmla="*/ 34 w 456" name="T58"/>
                <a:gd fmla="*/ 524 h 788" name="T59"/>
                <a:gd fmla="*/ 17 w 456" name="T60"/>
                <a:gd fmla="*/ 567 h 788" name="T61"/>
                <a:gd fmla="*/ 6 w 456" name="T62"/>
                <a:gd fmla="*/ 601 h 788" name="T63"/>
                <a:gd fmla="*/ 2 w 456" name="T64"/>
                <a:gd fmla="*/ 626 h 788" name="T65"/>
                <a:gd fmla="*/ 0 w 456" name="T66"/>
                <a:gd fmla="*/ 665 h 788" name="T67"/>
                <a:gd fmla="*/ 0 w 456" name="T68"/>
                <a:gd fmla="*/ 673 h 788" name="T69"/>
                <a:gd fmla="*/ 253 w 456" name="T70"/>
                <a:gd fmla="*/ 657 h 788" name="T71"/>
                <a:gd fmla="*/ 255 w 456" name="T72"/>
                <a:gd fmla="*/ 658 h 788" name="T73"/>
                <a:gd fmla="*/ 257 w 456" name="T74"/>
                <a:gd fmla="*/ 659 h 788" name="T75"/>
                <a:gd fmla="*/ 257 w 456" name="T76"/>
                <a:gd fmla="*/ 672 h 788" name="T77"/>
                <a:gd fmla="*/ 251 w 456" name="T78"/>
                <a:gd fmla="*/ 697 h 788" name="T79"/>
                <a:gd fmla="*/ 247 w 456" name="T80"/>
                <a:gd fmla="*/ 722 h 788" name="T81"/>
                <a:gd fmla="*/ 247 w 456" name="T82"/>
                <a:gd fmla="*/ 727 h 788" name="T83"/>
                <a:gd fmla="*/ 260 w 456" name="T84"/>
                <a:gd fmla="*/ 750 h 788" name="T85"/>
                <a:gd fmla="*/ 271 w 456" name="T86"/>
                <a:gd fmla="*/ 769 h 788" name="T87"/>
                <a:gd fmla="*/ 275 w 456" name="T88"/>
                <a:gd fmla="*/ 783 h 788" name="T89"/>
                <a:gd fmla="*/ 276 w 456" name="T90"/>
                <a:gd fmla="*/ 788 h 788" name="T91"/>
                <a:gd fmla="*/ 292 w 456" name="T92"/>
                <a:gd fmla="*/ 779 h 788" name="T93"/>
                <a:gd fmla="*/ 303 w 456" name="T94"/>
                <a:gd fmla="*/ 769 h 788" name="T95"/>
                <a:gd fmla="*/ 307 w 456" name="T96"/>
                <a:gd fmla="*/ 764 h 788" name="T97"/>
                <a:gd fmla="*/ 325 w 456" name="T98"/>
                <a:gd fmla="*/ 756 h 788" name="T99"/>
                <a:gd fmla="*/ 353 w 456" name="T100"/>
                <a:gd fmla="*/ 749 h 788" name="T101"/>
                <a:gd fmla="*/ 360 w 456" name="T102"/>
                <a:gd fmla="*/ 749 h 788" name="T103"/>
                <a:gd fmla="*/ 387 w 456" name="T104"/>
                <a:gd fmla="*/ 753 h 7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88" w="456">
                  <a:moveTo>
                    <a:pt x="387" y="753"/>
                  </a:moveTo>
                  <a:lnTo>
                    <a:pt x="387" y="753"/>
                  </a:lnTo>
                  <a:lnTo>
                    <a:pt x="403" y="756"/>
                  </a:lnTo>
                  <a:lnTo>
                    <a:pt x="408" y="757"/>
                  </a:lnTo>
                  <a:lnTo>
                    <a:pt x="412" y="757"/>
                  </a:lnTo>
                  <a:lnTo>
                    <a:pt x="412" y="757"/>
                  </a:lnTo>
                  <a:lnTo>
                    <a:pt x="456" y="743"/>
                  </a:lnTo>
                  <a:lnTo>
                    <a:pt x="456" y="741"/>
                  </a:lnTo>
                  <a:lnTo>
                    <a:pt x="454" y="742"/>
                  </a:lnTo>
                  <a:lnTo>
                    <a:pt x="454" y="741"/>
                  </a:lnTo>
                  <a:lnTo>
                    <a:pt x="456" y="739"/>
                  </a:lnTo>
                  <a:lnTo>
                    <a:pt x="429" y="0"/>
                  </a:lnTo>
                  <a:lnTo>
                    <a:pt x="149" y="5"/>
                  </a:lnTo>
                  <a:lnTo>
                    <a:pt x="149" y="5"/>
                  </a:lnTo>
                  <a:lnTo>
                    <a:pt x="135" y="35"/>
                  </a:lnTo>
                  <a:lnTo>
                    <a:pt x="124" y="54"/>
                  </a:lnTo>
                  <a:lnTo>
                    <a:pt x="120" y="60"/>
                  </a:lnTo>
                  <a:lnTo>
                    <a:pt x="115" y="64"/>
                  </a:lnTo>
                  <a:lnTo>
                    <a:pt x="115" y="64"/>
                  </a:lnTo>
                  <a:lnTo>
                    <a:pt x="111" y="67"/>
                  </a:lnTo>
                  <a:lnTo>
                    <a:pt x="107" y="75"/>
                  </a:lnTo>
                  <a:lnTo>
                    <a:pt x="96" y="99"/>
                  </a:lnTo>
                  <a:lnTo>
                    <a:pt x="96" y="99"/>
                  </a:lnTo>
                  <a:lnTo>
                    <a:pt x="82" y="124"/>
                  </a:lnTo>
                  <a:lnTo>
                    <a:pt x="82" y="124"/>
                  </a:lnTo>
                  <a:lnTo>
                    <a:pt x="76" y="138"/>
                  </a:lnTo>
                  <a:lnTo>
                    <a:pt x="69" y="152"/>
                  </a:lnTo>
                  <a:lnTo>
                    <a:pt x="69" y="152"/>
                  </a:lnTo>
                  <a:lnTo>
                    <a:pt x="62" y="170"/>
                  </a:lnTo>
                  <a:lnTo>
                    <a:pt x="51" y="189"/>
                  </a:lnTo>
                  <a:lnTo>
                    <a:pt x="51" y="189"/>
                  </a:lnTo>
                  <a:lnTo>
                    <a:pt x="47" y="200"/>
                  </a:lnTo>
                  <a:lnTo>
                    <a:pt x="45" y="210"/>
                  </a:lnTo>
                  <a:lnTo>
                    <a:pt x="44" y="220"/>
                  </a:lnTo>
                  <a:lnTo>
                    <a:pt x="44" y="229"/>
                  </a:lnTo>
                  <a:lnTo>
                    <a:pt x="44" y="229"/>
                  </a:lnTo>
                  <a:lnTo>
                    <a:pt x="45" y="243"/>
                  </a:lnTo>
                  <a:lnTo>
                    <a:pt x="44" y="249"/>
                  </a:lnTo>
                  <a:lnTo>
                    <a:pt x="42" y="256"/>
                  </a:lnTo>
                  <a:lnTo>
                    <a:pt x="42" y="256"/>
                  </a:lnTo>
                  <a:lnTo>
                    <a:pt x="41" y="266"/>
                  </a:lnTo>
                  <a:lnTo>
                    <a:pt x="41" y="278"/>
                  </a:lnTo>
                  <a:lnTo>
                    <a:pt x="40" y="308"/>
                  </a:lnTo>
                  <a:lnTo>
                    <a:pt x="40" y="348"/>
                  </a:lnTo>
                  <a:lnTo>
                    <a:pt x="42" y="348"/>
                  </a:lnTo>
                  <a:lnTo>
                    <a:pt x="42" y="348"/>
                  </a:lnTo>
                  <a:lnTo>
                    <a:pt x="51" y="421"/>
                  </a:lnTo>
                  <a:lnTo>
                    <a:pt x="51" y="421"/>
                  </a:lnTo>
                  <a:lnTo>
                    <a:pt x="66" y="438"/>
                  </a:lnTo>
                  <a:lnTo>
                    <a:pt x="76" y="449"/>
                  </a:lnTo>
                  <a:lnTo>
                    <a:pt x="79" y="453"/>
                  </a:lnTo>
                  <a:lnTo>
                    <a:pt x="79" y="458"/>
                  </a:lnTo>
                  <a:lnTo>
                    <a:pt x="79" y="458"/>
                  </a:lnTo>
                  <a:lnTo>
                    <a:pt x="79" y="462"/>
                  </a:lnTo>
                  <a:lnTo>
                    <a:pt x="75" y="469"/>
                  </a:lnTo>
                  <a:lnTo>
                    <a:pt x="63" y="486"/>
                  </a:lnTo>
                  <a:lnTo>
                    <a:pt x="49" y="504"/>
                  </a:lnTo>
                  <a:lnTo>
                    <a:pt x="40" y="515"/>
                  </a:lnTo>
                  <a:lnTo>
                    <a:pt x="40" y="515"/>
                  </a:lnTo>
                  <a:lnTo>
                    <a:pt x="34" y="524"/>
                  </a:lnTo>
                  <a:lnTo>
                    <a:pt x="27" y="540"/>
                  </a:lnTo>
                  <a:lnTo>
                    <a:pt x="17" y="567"/>
                  </a:lnTo>
                  <a:lnTo>
                    <a:pt x="6" y="601"/>
                  </a:lnTo>
                  <a:lnTo>
                    <a:pt x="6" y="601"/>
                  </a:lnTo>
                  <a:lnTo>
                    <a:pt x="3" y="613"/>
                  </a:lnTo>
                  <a:lnTo>
                    <a:pt x="2" y="626"/>
                  </a:lnTo>
                  <a:lnTo>
                    <a:pt x="0" y="648"/>
                  </a:lnTo>
                  <a:lnTo>
                    <a:pt x="0" y="665"/>
                  </a:lnTo>
                  <a:lnTo>
                    <a:pt x="0" y="673"/>
                  </a:lnTo>
                  <a:lnTo>
                    <a:pt x="0" y="673"/>
                  </a:lnTo>
                  <a:lnTo>
                    <a:pt x="128" y="664"/>
                  </a:lnTo>
                  <a:lnTo>
                    <a:pt x="253" y="657"/>
                  </a:lnTo>
                  <a:lnTo>
                    <a:pt x="253" y="657"/>
                  </a:lnTo>
                  <a:lnTo>
                    <a:pt x="255" y="658"/>
                  </a:lnTo>
                  <a:lnTo>
                    <a:pt x="255" y="658"/>
                  </a:lnTo>
                  <a:lnTo>
                    <a:pt x="257" y="659"/>
                  </a:lnTo>
                  <a:lnTo>
                    <a:pt x="257" y="664"/>
                  </a:lnTo>
                  <a:lnTo>
                    <a:pt x="257" y="672"/>
                  </a:lnTo>
                  <a:lnTo>
                    <a:pt x="251" y="697"/>
                  </a:lnTo>
                  <a:lnTo>
                    <a:pt x="251" y="697"/>
                  </a:lnTo>
                  <a:lnTo>
                    <a:pt x="248" y="715"/>
                  </a:lnTo>
                  <a:lnTo>
                    <a:pt x="247" y="722"/>
                  </a:lnTo>
                  <a:lnTo>
                    <a:pt x="247" y="727"/>
                  </a:lnTo>
                  <a:lnTo>
                    <a:pt x="247" y="727"/>
                  </a:lnTo>
                  <a:lnTo>
                    <a:pt x="253" y="736"/>
                  </a:lnTo>
                  <a:lnTo>
                    <a:pt x="260" y="750"/>
                  </a:lnTo>
                  <a:lnTo>
                    <a:pt x="260" y="750"/>
                  </a:lnTo>
                  <a:lnTo>
                    <a:pt x="271" y="769"/>
                  </a:lnTo>
                  <a:lnTo>
                    <a:pt x="275" y="777"/>
                  </a:lnTo>
                  <a:lnTo>
                    <a:pt x="275" y="783"/>
                  </a:lnTo>
                  <a:lnTo>
                    <a:pt x="275" y="783"/>
                  </a:lnTo>
                  <a:lnTo>
                    <a:pt x="276" y="788"/>
                  </a:lnTo>
                  <a:lnTo>
                    <a:pt x="276" y="788"/>
                  </a:lnTo>
                  <a:lnTo>
                    <a:pt x="292" y="779"/>
                  </a:lnTo>
                  <a:lnTo>
                    <a:pt x="297" y="773"/>
                  </a:lnTo>
                  <a:lnTo>
                    <a:pt x="303" y="769"/>
                  </a:lnTo>
                  <a:lnTo>
                    <a:pt x="303" y="769"/>
                  </a:lnTo>
                  <a:lnTo>
                    <a:pt x="307" y="764"/>
                  </a:lnTo>
                  <a:lnTo>
                    <a:pt x="311" y="762"/>
                  </a:lnTo>
                  <a:lnTo>
                    <a:pt x="325" y="756"/>
                  </a:lnTo>
                  <a:lnTo>
                    <a:pt x="341" y="752"/>
                  </a:lnTo>
                  <a:lnTo>
                    <a:pt x="353" y="749"/>
                  </a:lnTo>
                  <a:lnTo>
                    <a:pt x="353" y="749"/>
                  </a:lnTo>
                  <a:lnTo>
                    <a:pt x="360" y="749"/>
                  </a:lnTo>
                  <a:lnTo>
                    <a:pt x="369" y="749"/>
                  </a:lnTo>
                  <a:lnTo>
                    <a:pt x="387" y="753"/>
                  </a:lnTo>
                  <a:lnTo>
                    <a:pt x="387" y="753"/>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7" name="Freeform 87"/>
            <p:cNvSpPr/>
            <p:nvPr/>
          </p:nvSpPr>
          <p:spPr bwMode="auto">
            <a:xfrm>
              <a:off x="9738832" y="3734349"/>
              <a:ext cx="231152" cy="122865"/>
            </a:xfrm>
            <a:custGeom>
              <a:gdLst>
                <a:gd fmla="*/ 338 w 444" name="T0"/>
                <a:gd fmla="*/ 210 h 237" name="T1"/>
                <a:gd fmla="*/ 350 w 444" name="T2"/>
                <a:gd fmla="*/ 199 h 237" name="T3"/>
                <a:gd fmla="*/ 356 w 444" name="T4"/>
                <a:gd fmla="*/ 200 h 237" name="T5"/>
                <a:gd fmla="*/ 359 w 444" name="T6"/>
                <a:gd fmla="*/ 206 h 237" name="T7"/>
                <a:gd fmla="*/ 361 w 444" name="T8"/>
                <a:gd fmla="*/ 210 h 237" name="T9"/>
                <a:gd fmla="*/ 363 w 444" name="T10"/>
                <a:gd fmla="*/ 209 h 237" name="T11"/>
                <a:gd fmla="*/ 377 w 444" name="T12"/>
                <a:gd fmla="*/ 199 h 237" name="T13"/>
                <a:gd fmla="*/ 401 w 444" name="T14"/>
                <a:gd fmla="*/ 195 h 237" name="T15"/>
                <a:gd fmla="*/ 434 w 444" name="T16"/>
                <a:gd fmla="*/ 188 h 237" name="T17"/>
                <a:gd fmla="*/ 443 w 444" name="T18"/>
                <a:gd fmla="*/ 181 h 237" name="T19"/>
                <a:gd fmla="*/ 443 w 444" name="T20"/>
                <a:gd fmla="*/ 174 h 237" name="T21"/>
                <a:gd fmla="*/ 398 w 444" name="T22"/>
                <a:gd fmla="*/ 116 h 237" name="T23"/>
                <a:gd fmla="*/ 389 w 444" name="T24"/>
                <a:gd fmla="*/ 109 h 237" name="T25"/>
                <a:gd fmla="*/ 388 w 444" name="T26"/>
                <a:gd fmla="*/ 109 h 237" name="T27"/>
                <a:gd fmla="*/ 388 w 444" name="T28"/>
                <a:gd fmla="*/ 116 h 237" name="T29"/>
                <a:gd fmla="*/ 401 w 444" name="T30"/>
                <a:gd fmla="*/ 134 h 237" name="T31"/>
                <a:gd fmla="*/ 412 w 444" name="T32"/>
                <a:gd fmla="*/ 153 h 237" name="T33"/>
                <a:gd fmla="*/ 406 w 444" name="T34"/>
                <a:gd fmla="*/ 157 h 237" name="T35"/>
                <a:gd fmla="*/ 374 w 444" name="T36"/>
                <a:gd fmla="*/ 154 h 237" name="T37"/>
                <a:gd fmla="*/ 347 w 444" name="T38"/>
                <a:gd fmla="*/ 144 h 237" name="T39"/>
                <a:gd fmla="*/ 343 w 444" name="T40"/>
                <a:gd fmla="*/ 139 h 237" name="T41"/>
                <a:gd fmla="*/ 340 w 444" name="T42"/>
                <a:gd fmla="*/ 130 h 237" name="T43"/>
                <a:gd fmla="*/ 318 w 444" name="T44"/>
                <a:gd fmla="*/ 115 h 237" name="T45"/>
                <a:gd fmla="*/ 310 w 444" name="T46"/>
                <a:gd fmla="*/ 115 h 237" name="T47"/>
                <a:gd fmla="*/ 297 w 444" name="T48"/>
                <a:gd fmla="*/ 113 h 237" name="T49"/>
                <a:gd fmla="*/ 293 w 444" name="T50"/>
                <a:gd fmla="*/ 108 h 237" name="T51"/>
                <a:gd fmla="*/ 294 w 444" name="T52"/>
                <a:gd fmla="*/ 97 h 237" name="T53"/>
                <a:gd fmla="*/ 300 w 444" name="T54"/>
                <a:gd fmla="*/ 76 h 237" name="T55"/>
                <a:gd fmla="*/ 301 w 444" name="T56"/>
                <a:gd fmla="*/ 46 h 237" name="T57"/>
                <a:gd fmla="*/ 296 w 444" name="T58"/>
                <a:gd fmla="*/ 32 h 237" name="T59"/>
                <a:gd fmla="*/ 291 w 444" name="T60"/>
                <a:gd fmla="*/ 7 h 237" name="T61"/>
                <a:gd fmla="*/ 286 w 444" name="T62"/>
                <a:gd fmla="*/ 0 h 237" name="T63"/>
                <a:gd fmla="*/ 272 w 444" name="T64"/>
                <a:gd fmla="*/ 11 h 237" name="T65"/>
                <a:gd fmla="*/ 259 w 444" name="T66"/>
                <a:gd fmla="*/ 29 h 237" name="T67"/>
                <a:gd fmla="*/ 251 w 444" name="T68"/>
                <a:gd fmla="*/ 47 h 237" name="T69"/>
                <a:gd fmla="*/ 244 w 444" name="T70"/>
                <a:gd fmla="*/ 53 h 237" name="T71"/>
                <a:gd fmla="*/ 182 w 444" name="T72"/>
                <a:gd fmla="*/ 69 h 237" name="T73"/>
                <a:gd fmla="*/ 108 w 444" name="T74"/>
                <a:gd fmla="*/ 81 h 237" name="T75"/>
                <a:gd fmla="*/ 4 w 444" name="T76"/>
                <a:gd fmla="*/ 154 h 237" name="T77"/>
                <a:gd fmla="*/ 13 w 444" name="T78"/>
                <a:gd fmla="*/ 214 h 237" name="T79"/>
                <a:gd fmla="*/ 206 w 444" name="T80"/>
                <a:gd fmla="*/ 179 h 237" name="T81"/>
                <a:gd fmla="*/ 249 w 444" name="T82"/>
                <a:gd fmla="*/ 178 h 237" name="T83"/>
                <a:gd fmla="*/ 270 w 444" name="T84"/>
                <a:gd fmla="*/ 188 h 237" name="T85"/>
                <a:gd fmla="*/ 279 w 444" name="T86"/>
                <a:gd fmla="*/ 193 h 237" name="T87"/>
                <a:gd fmla="*/ 303 w 444" name="T88"/>
                <a:gd fmla="*/ 228 h 237" name="T89"/>
                <a:gd fmla="*/ 312 w 444" name="T90"/>
                <a:gd fmla="*/ 235 h 237" name="T91"/>
                <a:gd fmla="*/ 332 w 444" name="T92"/>
                <a:gd fmla="*/ 225 h 237" name="T93"/>
                <a:gd fmla="*/ 335 w 444" name="T94"/>
                <a:gd fmla="*/ 217 h 23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36" w="443">
                  <a:moveTo>
                    <a:pt x="335" y="217"/>
                  </a:moveTo>
                  <a:lnTo>
                    <a:pt x="335" y="217"/>
                  </a:lnTo>
                  <a:lnTo>
                    <a:pt x="338" y="210"/>
                  </a:lnTo>
                  <a:lnTo>
                    <a:pt x="340" y="204"/>
                  </a:lnTo>
                  <a:lnTo>
                    <a:pt x="346" y="200"/>
                  </a:lnTo>
                  <a:lnTo>
                    <a:pt x="350" y="199"/>
                  </a:lnTo>
                  <a:lnTo>
                    <a:pt x="350" y="199"/>
                  </a:lnTo>
                  <a:lnTo>
                    <a:pt x="354" y="199"/>
                  </a:lnTo>
                  <a:lnTo>
                    <a:pt x="356" y="200"/>
                  </a:lnTo>
                  <a:lnTo>
                    <a:pt x="359" y="203"/>
                  </a:lnTo>
                  <a:lnTo>
                    <a:pt x="359" y="206"/>
                  </a:lnTo>
                  <a:lnTo>
                    <a:pt x="359" y="206"/>
                  </a:lnTo>
                  <a:lnTo>
                    <a:pt x="360" y="210"/>
                  </a:lnTo>
                  <a:lnTo>
                    <a:pt x="360" y="210"/>
                  </a:lnTo>
                  <a:lnTo>
                    <a:pt x="361" y="210"/>
                  </a:lnTo>
                  <a:lnTo>
                    <a:pt x="361" y="210"/>
                  </a:lnTo>
                  <a:lnTo>
                    <a:pt x="363" y="209"/>
                  </a:lnTo>
                  <a:lnTo>
                    <a:pt x="363" y="209"/>
                  </a:lnTo>
                  <a:lnTo>
                    <a:pt x="366" y="206"/>
                  </a:lnTo>
                  <a:lnTo>
                    <a:pt x="371" y="202"/>
                  </a:lnTo>
                  <a:lnTo>
                    <a:pt x="377" y="199"/>
                  </a:lnTo>
                  <a:lnTo>
                    <a:pt x="387" y="197"/>
                  </a:lnTo>
                  <a:lnTo>
                    <a:pt x="387" y="197"/>
                  </a:lnTo>
                  <a:lnTo>
                    <a:pt x="401" y="195"/>
                  </a:lnTo>
                  <a:lnTo>
                    <a:pt x="419" y="192"/>
                  </a:lnTo>
                  <a:lnTo>
                    <a:pt x="427" y="190"/>
                  </a:lnTo>
                  <a:lnTo>
                    <a:pt x="434" y="188"/>
                  </a:lnTo>
                  <a:lnTo>
                    <a:pt x="440" y="185"/>
                  </a:lnTo>
                  <a:lnTo>
                    <a:pt x="443" y="181"/>
                  </a:lnTo>
                  <a:lnTo>
                    <a:pt x="443" y="181"/>
                  </a:lnTo>
                  <a:lnTo>
                    <a:pt x="444" y="176"/>
                  </a:lnTo>
                  <a:lnTo>
                    <a:pt x="443" y="174"/>
                  </a:lnTo>
                  <a:lnTo>
                    <a:pt x="443" y="174"/>
                  </a:lnTo>
                  <a:lnTo>
                    <a:pt x="429" y="154"/>
                  </a:lnTo>
                  <a:lnTo>
                    <a:pt x="413" y="133"/>
                  </a:lnTo>
                  <a:lnTo>
                    <a:pt x="398" y="116"/>
                  </a:lnTo>
                  <a:lnTo>
                    <a:pt x="392" y="111"/>
                  </a:lnTo>
                  <a:lnTo>
                    <a:pt x="389" y="109"/>
                  </a:lnTo>
                  <a:lnTo>
                    <a:pt x="389" y="109"/>
                  </a:lnTo>
                  <a:lnTo>
                    <a:pt x="388" y="109"/>
                  </a:lnTo>
                  <a:lnTo>
                    <a:pt x="388" y="109"/>
                  </a:lnTo>
                  <a:lnTo>
                    <a:pt x="388" y="109"/>
                  </a:lnTo>
                  <a:lnTo>
                    <a:pt x="387" y="111"/>
                  </a:lnTo>
                  <a:lnTo>
                    <a:pt x="387" y="111"/>
                  </a:lnTo>
                  <a:lnTo>
                    <a:pt x="388" y="116"/>
                  </a:lnTo>
                  <a:lnTo>
                    <a:pt x="391" y="122"/>
                  </a:lnTo>
                  <a:lnTo>
                    <a:pt x="401" y="134"/>
                  </a:lnTo>
                  <a:lnTo>
                    <a:pt x="401" y="134"/>
                  </a:lnTo>
                  <a:lnTo>
                    <a:pt x="409" y="146"/>
                  </a:lnTo>
                  <a:lnTo>
                    <a:pt x="412" y="150"/>
                  </a:lnTo>
                  <a:lnTo>
                    <a:pt x="412" y="153"/>
                  </a:lnTo>
                  <a:lnTo>
                    <a:pt x="412" y="153"/>
                  </a:lnTo>
                  <a:lnTo>
                    <a:pt x="410" y="155"/>
                  </a:lnTo>
                  <a:lnTo>
                    <a:pt x="406" y="157"/>
                  </a:lnTo>
                  <a:lnTo>
                    <a:pt x="406" y="157"/>
                  </a:lnTo>
                  <a:lnTo>
                    <a:pt x="392" y="157"/>
                  </a:lnTo>
                  <a:lnTo>
                    <a:pt x="374" y="154"/>
                  </a:lnTo>
                  <a:lnTo>
                    <a:pt x="359" y="150"/>
                  </a:lnTo>
                  <a:lnTo>
                    <a:pt x="352" y="147"/>
                  </a:lnTo>
                  <a:lnTo>
                    <a:pt x="347" y="144"/>
                  </a:lnTo>
                  <a:lnTo>
                    <a:pt x="347" y="144"/>
                  </a:lnTo>
                  <a:lnTo>
                    <a:pt x="345" y="141"/>
                  </a:lnTo>
                  <a:lnTo>
                    <a:pt x="343" y="139"/>
                  </a:lnTo>
                  <a:lnTo>
                    <a:pt x="343" y="139"/>
                  </a:lnTo>
                  <a:lnTo>
                    <a:pt x="343" y="134"/>
                  </a:lnTo>
                  <a:lnTo>
                    <a:pt x="340" y="130"/>
                  </a:lnTo>
                  <a:lnTo>
                    <a:pt x="333" y="123"/>
                  </a:lnTo>
                  <a:lnTo>
                    <a:pt x="324" y="116"/>
                  </a:lnTo>
                  <a:lnTo>
                    <a:pt x="318" y="115"/>
                  </a:lnTo>
                  <a:lnTo>
                    <a:pt x="314" y="115"/>
                  </a:lnTo>
                  <a:lnTo>
                    <a:pt x="314" y="115"/>
                  </a:lnTo>
                  <a:lnTo>
                    <a:pt x="310" y="115"/>
                  </a:lnTo>
                  <a:lnTo>
                    <a:pt x="310" y="115"/>
                  </a:lnTo>
                  <a:lnTo>
                    <a:pt x="301" y="115"/>
                  </a:lnTo>
                  <a:lnTo>
                    <a:pt x="297" y="113"/>
                  </a:lnTo>
                  <a:lnTo>
                    <a:pt x="294" y="111"/>
                  </a:lnTo>
                  <a:lnTo>
                    <a:pt x="294" y="111"/>
                  </a:lnTo>
                  <a:lnTo>
                    <a:pt x="293" y="108"/>
                  </a:lnTo>
                  <a:lnTo>
                    <a:pt x="293" y="105"/>
                  </a:lnTo>
                  <a:lnTo>
                    <a:pt x="294" y="97"/>
                  </a:lnTo>
                  <a:lnTo>
                    <a:pt x="294" y="97"/>
                  </a:lnTo>
                  <a:lnTo>
                    <a:pt x="296" y="88"/>
                  </a:lnTo>
                  <a:lnTo>
                    <a:pt x="296" y="88"/>
                  </a:lnTo>
                  <a:lnTo>
                    <a:pt x="300" y="76"/>
                  </a:lnTo>
                  <a:lnTo>
                    <a:pt x="303" y="63"/>
                  </a:lnTo>
                  <a:lnTo>
                    <a:pt x="303" y="52"/>
                  </a:lnTo>
                  <a:lnTo>
                    <a:pt x="301" y="46"/>
                  </a:lnTo>
                  <a:lnTo>
                    <a:pt x="300" y="40"/>
                  </a:lnTo>
                  <a:lnTo>
                    <a:pt x="300" y="40"/>
                  </a:lnTo>
                  <a:lnTo>
                    <a:pt x="296" y="32"/>
                  </a:lnTo>
                  <a:lnTo>
                    <a:pt x="294" y="21"/>
                  </a:lnTo>
                  <a:lnTo>
                    <a:pt x="294" y="21"/>
                  </a:lnTo>
                  <a:lnTo>
                    <a:pt x="291" y="7"/>
                  </a:lnTo>
                  <a:lnTo>
                    <a:pt x="289" y="3"/>
                  </a:lnTo>
                  <a:lnTo>
                    <a:pt x="286" y="0"/>
                  </a:lnTo>
                  <a:lnTo>
                    <a:pt x="286" y="0"/>
                  </a:lnTo>
                  <a:lnTo>
                    <a:pt x="284" y="0"/>
                  </a:lnTo>
                  <a:lnTo>
                    <a:pt x="280" y="3"/>
                  </a:lnTo>
                  <a:lnTo>
                    <a:pt x="272" y="11"/>
                  </a:lnTo>
                  <a:lnTo>
                    <a:pt x="272" y="11"/>
                  </a:lnTo>
                  <a:lnTo>
                    <a:pt x="265" y="21"/>
                  </a:lnTo>
                  <a:lnTo>
                    <a:pt x="259" y="29"/>
                  </a:lnTo>
                  <a:lnTo>
                    <a:pt x="254" y="40"/>
                  </a:lnTo>
                  <a:lnTo>
                    <a:pt x="254" y="40"/>
                  </a:lnTo>
                  <a:lnTo>
                    <a:pt x="251" y="47"/>
                  </a:lnTo>
                  <a:lnTo>
                    <a:pt x="248" y="50"/>
                  </a:lnTo>
                  <a:lnTo>
                    <a:pt x="244" y="53"/>
                  </a:lnTo>
                  <a:lnTo>
                    <a:pt x="244" y="53"/>
                  </a:lnTo>
                  <a:lnTo>
                    <a:pt x="235" y="56"/>
                  </a:lnTo>
                  <a:lnTo>
                    <a:pt x="221" y="60"/>
                  </a:lnTo>
                  <a:lnTo>
                    <a:pt x="182" y="69"/>
                  </a:lnTo>
                  <a:lnTo>
                    <a:pt x="139" y="76"/>
                  </a:lnTo>
                  <a:lnTo>
                    <a:pt x="108" y="80"/>
                  </a:lnTo>
                  <a:lnTo>
                    <a:pt x="108" y="81"/>
                  </a:lnTo>
                  <a:lnTo>
                    <a:pt x="0" y="98"/>
                  </a:lnTo>
                  <a:lnTo>
                    <a:pt x="0" y="98"/>
                  </a:lnTo>
                  <a:lnTo>
                    <a:pt x="4" y="154"/>
                  </a:lnTo>
                  <a:lnTo>
                    <a:pt x="8" y="197"/>
                  </a:lnTo>
                  <a:lnTo>
                    <a:pt x="8" y="197"/>
                  </a:lnTo>
                  <a:lnTo>
                    <a:pt x="13" y="214"/>
                  </a:lnTo>
                  <a:lnTo>
                    <a:pt x="205" y="178"/>
                  </a:lnTo>
                  <a:lnTo>
                    <a:pt x="205" y="178"/>
                  </a:lnTo>
                  <a:lnTo>
                    <a:pt x="206" y="179"/>
                  </a:lnTo>
                  <a:lnTo>
                    <a:pt x="206" y="179"/>
                  </a:lnTo>
                  <a:lnTo>
                    <a:pt x="233" y="178"/>
                  </a:lnTo>
                  <a:lnTo>
                    <a:pt x="249" y="178"/>
                  </a:lnTo>
                  <a:lnTo>
                    <a:pt x="255" y="179"/>
                  </a:lnTo>
                  <a:lnTo>
                    <a:pt x="261" y="182"/>
                  </a:lnTo>
                  <a:lnTo>
                    <a:pt x="270" y="188"/>
                  </a:lnTo>
                  <a:lnTo>
                    <a:pt x="272" y="189"/>
                  </a:lnTo>
                  <a:lnTo>
                    <a:pt x="272" y="189"/>
                  </a:lnTo>
                  <a:lnTo>
                    <a:pt x="279" y="193"/>
                  </a:lnTo>
                  <a:lnTo>
                    <a:pt x="284" y="200"/>
                  </a:lnTo>
                  <a:lnTo>
                    <a:pt x="294" y="214"/>
                  </a:lnTo>
                  <a:lnTo>
                    <a:pt x="303" y="228"/>
                  </a:lnTo>
                  <a:lnTo>
                    <a:pt x="305" y="237"/>
                  </a:lnTo>
                  <a:lnTo>
                    <a:pt x="305" y="237"/>
                  </a:lnTo>
                  <a:lnTo>
                    <a:pt x="312" y="235"/>
                  </a:lnTo>
                  <a:lnTo>
                    <a:pt x="322" y="231"/>
                  </a:lnTo>
                  <a:lnTo>
                    <a:pt x="328" y="228"/>
                  </a:lnTo>
                  <a:lnTo>
                    <a:pt x="332" y="225"/>
                  </a:lnTo>
                  <a:lnTo>
                    <a:pt x="335" y="221"/>
                  </a:lnTo>
                  <a:lnTo>
                    <a:pt x="335" y="217"/>
                  </a:lnTo>
                  <a:lnTo>
                    <a:pt x="335" y="217"/>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8" name="Freeform 88"/>
            <p:cNvSpPr/>
            <p:nvPr/>
          </p:nvSpPr>
          <p:spPr bwMode="auto">
            <a:xfrm>
              <a:off x="8924591" y="3660422"/>
              <a:ext cx="260307" cy="348811"/>
            </a:xfrm>
            <a:custGeom>
              <a:gdLst>
                <a:gd fmla="*/ 415 w 500" name="T0"/>
                <a:gd fmla="*/ 634 h 670" name="T1"/>
                <a:gd fmla="*/ 455 w 500" name="T2"/>
                <a:gd fmla="*/ 650 h 670" name="T3"/>
                <a:gd fmla="*/ 464 w 500" name="T4"/>
                <a:gd fmla="*/ 646 h 670" name="T5"/>
                <a:gd fmla="*/ 413 w 500" name="T6"/>
                <a:gd fmla="*/ 613 h 670" name="T7"/>
                <a:gd fmla="*/ 426 w 500" name="T8"/>
                <a:gd fmla="*/ 601 h 670" name="T9"/>
                <a:gd fmla="*/ 447 w 500" name="T10"/>
                <a:gd fmla="*/ 589 h 670" name="T11"/>
                <a:gd fmla="*/ 460 w 500" name="T12"/>
                <a:gd fmla="*/ 536 h 670" name="T13"/>
                <a:gd fmla="*/ 478 w 500" name="T14"/>
                <a:gd fmla="*/ 454 h 670" name="T15"/>
                <a:gd fmla="*/ 497 w 500" name="T16"/>
                <a:gd fmla="*/ 421 h 670" name="T17"/>
                <a:gd fmla="*/ 490 w 500" name="T18"/>
                <a:gd fmla="*/ 379 h 670" name="T19"/>
                <a:gd fmla="*/ 475 w 500" name="T20"/>
                <a:gd fmla="*/ 328 h 670" name="T21"/>
                <a:gd fmla="*/ 443 w 500" name="T22"/>
                <a:gd fmla="*/ 260 h 670" name="T23"/>
                <a:gd fmla="*/ 413 w 500" name="T24"/>
                <a:gd fmla="*/ 250 h 670" name="T25"/>
                <a:gd fmla="*/ 377 w 500" name="T26"/>
                <a:gd fmla="*/ 260 h 670" name="T27"/>
                <a:gd fmla="*/ 343 w 500" name="T28"/>
                <a:gd fmla="*/ 335 h 670" name="T29"/>
                <a:gd fmla="*/ 325 w 500" name="T30"/>
                <a:gd fmla="*/ 345 h 670" name="T31"/>
                <a:gd fmla="*/ 314 w 500" name="T32"/>
                <a:gd fmla="*/ 317 h 670" name="T33"/>
                <a:gd fmla="*/ 321 w 500" name="T34"/>
                <a:gd fmla="*/ 272 h 670" name="T35"/>
                <a:gd fmla="*/ 339 w 500" name="T36"/>
                <a:gd fmla="*/ 244 h 670" name="T37"/>
                <a:gd fmla="*/ 371 w 500" name="T38"/>
                <a:gd fmla="*/ 229 h 670" name="T39"/>
                <a:gd fmla="*/ 377 w 500" name="T40"/>
                <a:gd fmla="*/ 206 h 670" name="T41"/>
                <a:gd fmla="*/ 367 w 500" name="T42"/>
                <a:gd fmla="*/ 180 h 670" name="T43"/>
                <a:gd fmla="*/ 380 w 500" name="T44"/>
                <a:gd fmla="*/ 161 h 670" name="T45"/>
                <a:gd fmla="*/ 381 w 500" name="T46"/>
                <a:gd fmla="*/ 147 h 670" name="T47"/>
                <a:gd fmla="*/ 357 w 500" name="T48"/>
                <a:gd fmla="*/ 119 h 670" name="T49"/>
                <a:gd fmla="*/ 348 w 500" name="T50"/>
                <a:gd fmla="*/ 100 h 670" name="T51"/>
                <a:gd fmla="*/ 364 w 500" name="T52"/>
                <a:gd fmla="*/ 89 h 670" name="T53"/>
                <a:gd fmla="*/ 371 w 500" name="T54"/>
                <a:gd fmla="*/ 83 h 670" name="T55"/>
                <a:gd fmla="*/ 332 w 500" name="T56"/>
                <a:gd fmla="*/ 52 h 670" name="T57"/>
                <a:gd fmla="*/ 297 w 500" name="T58"/>
                <a:gd fmla="*/ 42 h 670" name="T59"/>
                <a:gd fmla="*/ 275 w 500" name="T60"/>
                <a:gd fmla="*/ 23 h 670" name="T61"/>
                <a:gd fmla="*/ 251 w 500" name="T62"/>
                <a:gd fmla="*/ 12 h 670" name="T63"/>
                <a:gd fmla="*/ 217 w 500" name="T64"/>
                <a:gd fmla="*/ 5 h 670" name="T65"/>
                <a:gd fmla="*/ 186 w 500" name="T66"/>
                <a:gd fmla="*/ 2 h 670" name="T67"/>
                <a:gd fmla="*/ 158 w 500" name="T68"/>
                <a:gd fmla="*/ 16 h 670" name="T69"/>
                <a:gd fmla="*/ 156 w 500" name="T70"/>
                <a:gd fmla="*/ 49 h 670" name="T71"/>
                <a:gd fmla="*/ 161 w 500" name="T72"/>
                <a:gd fmla="*/ 63 h 670" name="T73"/>
                <a:gd fmla="*/ 118 w 500" name="T74"/>
                <a:gd fmla="*/ 87 h 670" name="T75"/>
                <a:gd fmla="*/ 116 w 500" name="T76"/>
                <a:gd fmla="*/ 131 h 670" name="T77"/>
                <a:gd fmla="*/ 107 w 500" name="T78"/>
                <a:gd fmla="*/ 161 h 670" name="T79"/>
                <a:gd fmla="*/ 100 w 500" name="T80"/>
                <a:gd fmla="*/ 159 h 670" name="T81"/>
                <a:gd fmla="*/ 100 w 500" name="T82"/>
                <a:gd fmla="*/ 115 h 670" name="T83"/>
                <a:gd fmla="*/ 104 w 500" name="T84"/>
                <a:gd fmla="*/ 104 h 670" name="T85"/>
                <a:gd fmla="*/ 84 w 500" name="T86"/>
                <a:gd fmla="*/ 118 h 670" name="T87"/>
                <a:gd fmla="*/ 59 w 500" name="T88"/>
                <a:gd fmla="*/ 149 h 670" name="T89"/>
                <a:gd fmla="*/ 32 w 500" name="T90"/>
                <a:gd fmla="*/ 202 h 670" name="T91"/>
                <a:gd fmla="*/ 35 w 500" name="T92"/>
                <a:gd fmla="*/ 234 h 670" name="T93"/>
                <a:gd fmla="*/ 13 w 500" name="T94"/>
                <a:gd fmla="*/ 276 h 670" name="T95"/>
                <a:gd fmla="*/ 0 w 500" name="T96"/>
                <a:gd fmla="*/ 306 h 670" name="T97"/>
                <a:gd fmla="*/ 11 w 500" name="T98"/>
                <a:gd fmla="*/ 344 h 670" name="T99"/>
                <a:gd fmla="*/ 20 w 500" name="T100"/>
                <a:gd fmla="*/ 383 h 670" name="T101"/>
                <a:gd fmla="*/ 63 w 500" name="T102"/>
                <a:gd fmla="*/ 491 h 670" name="T103"/>
                <a:gd fmla="*/ 66 w 500" name="T104"/>
                <a:gd fmla="*/ 559 h 670" name="T105"/>
                <a:gd fmla="*/ 46 w 500" name="T106"/>
                <a:gd fmla="*/ 614 h 670" name="T107"/>
                <a:gd fmla="*/ 24 w 500" name="T108"/>
                <a:gd fmla="*/ 650 h 670" name="T109"/>
                <a:gd fmla="*/ 9 w 500" name="T110"/>
                <a:gd fmla="*/ 670 h 67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0" w="500">
                  <a:moveTo>
                    <a:pt x="251" y="650"/>
                  </a:moveTo>
                  <a:lnTo>
                    <a:pt x="411" y="631"/>
                  </a:lnTo>
                  <a:lnTo>
                    <a:pt x="411" y="631"/>
                  </a:lnTo>
                  <a:lnTo>
                    <a:pt x="411" y="631"/>
                  </a:lnTo>
                  <a:lnTo>
                    <a:pt x="415" y="634"/>
                  </a:lnTo>
                  <a:lnTo>
                    <a:pt x="425" y="641"/>
                  </a:lnTo>
                  <a:lnTo>
                    <a:pt x="439" y="648"/>
                  </a:lnTo>
                  <a:lnTo>
                    <a:pt x="447" y="649"/>
                  </a:lnTo>
                  <a:lnTo>
                    <a:pt x="455" y="650"/>
                  </a:lnTo>
                  <a:lnTo>
                    <a:pt x="455" y="650"/>
                  </a:lnTo>
                  <a:lnTo>
                    <a:pt x="462" y="649"/>
                  </a:lnTo>
                  <a:lnTo>
                    <a:pt x="469" y="648"/>
                  </a:lnTo>
                  <a:lnTo>
                    <a:pt x="469" y="648"/>
                  </a:lnTo>
                  <a:lnTo>
                    <a:pt x="464" y="645"/>
                  </a:lnTo>
                  <a:lnTo>
                    <a:pt x="464" y="646"/>
                  </a:lnTo>
                  <a:lnTo>
                    <a:pt x="464" y="646"/>
                  </a:lnTo>
                  <a:lnTo>
                    <a:pt x="436" y="632"/>
                  </a:lnTo>
                  <a:lnTo>
                    <a:pt x="420" y="622"/>
                  </a:lnTo>
                  <a:lnTo>
                    <a:pt x="413" y="615"/>
                  </a:lnTo>
                  <a:lnTo>
                    <a:pt x="413" y="613"/>
                  </a:lnTo>
                  <a:lnTo>
                    <a:pt x="412" y="611"/>
                  </a:lnTo>
                  <a:lnTo>
                    <a:pt x="412" y="611"/>
                  </a:lnTo>
                  <a:lnTo>
                    <a:pt x="413" y="608"/>
                  </a:lnTo>
                  <a:lnTo>
                    <a:pt x="416" y="606"/>
                  </a:lnTo>
                  <a:lnTo>
                    <a:pt x="426" y="601"/>
                  </a:lnTo>
                  <a:lnTo>
                    <a:pt x="426" y="601"/>
                  </a:lnTo>
                  <a:lnTo>
                    <a:pt x="434" y="599"/>
                  </a:lnTo>
                  <a:lnTo>
                    <a:pt x="441" y="594"/>
                  </a:lnTo>
                  <a:lnTo>
                    <a:pt x="441" y="594"/>
                  </a:lnTo>
                  <a:lnTo>
                    <a:pt x="447" y="589"/>
                  </a:lnTo>
                  <a:lnTo>
                    <a:pt x="451" y="582"/>
                  </a:lnTo>
                  <a:lnTo>
                    <a:pt x="454" y="573"/>
                  </a:lnTo>
                  <a:lnTo>
                    <a:pt x="457" y="565"/>
                  </a:lnTo>
                  <a:lnTo>
                    <a:pt x="460" y="550"/>
                  </a:lnTo>
                  <a:lnTo>
                    <a:pt x="460" y="536"/>
                  </a:lnTo>
                  <a:lnTo>
                    <a:pt x="460" y="536"/>
                  </a:lnTo>
                  <a:lnTo>
                    <a:pt x="461" y="519"/>
                  </a:lnTo>
                  <a:lnTo>
                    <a:pt x="465" y="498"/>
                  </a:lnTo>
                  <a:lnTo>
                    <a:pt x="469" y="475"/>
                  </a:lnTo>
                  <a:lnTo>
                    <a:pt x="478" y="454"/>
                  </a:lnTo>
                  <a:lnTo>
                    <a:pt x="478" y="454"/>
                  </a:lnTo>
                  <a:lnTo>
                    <a:pt x="486" y="436"/>
                  </a:lnTo>
                  <a:lnTo>
                    <a:pt x="493" y="425"/>
                  </a:lnTo>
                  <a:lnTo>
                    <a:pt x="493" y="425"/>
                  </a:lnTo>
                  <a:lnTo>
                    <a:pt x="497" y="421"/>
                  </a:lnTo>
                  <a:lnTo>
                    <a:pt x="500" y="415"/>
                  </a:lnTo>
                  <a:lnTo>
                    <a:pt x="500" y="415"/>
                  </a:lnTo>
                  <a:lnTo>
                    <a:pt x="499" y="409"/>
                  </a:lnTo>
                  <a:lnTo>
                    <a:pt x="497" y="401"/>
                  </a:lnTo>
                  <a:lnTo>
                    <a:pt x="490" y="379"/>
                  </a:lnTo>
                  <a:lnTo>
                    <a:pt x="490" y="379"/>
                  </a:lnTo>
                  <a:lnTo>
                    <a:pt x="483" y="362"/>
                  </a:lnTo>
                  <a:lnTo>
                    <a:pt x="481" y="348"/>
                  </a:lnTo>
                  <a:lnTo>
                    <a:pt x="481" y="348"/>
                  </a:lnTo>
                  <a:lnTo>
                    <a:pt x="475" y="328"/>
                  </a:lnTo>
                  <a:lnTo>
                    <a:pt x="471" y="314"/>
                  </a:lnTo>
                  <a:lnTo>
                    <a:pt x="465" y="299"/>
                  </a:lnTo>
                  <a:lnTo>
                    <a:pt x="460" y="285"/>
                  </a:lnTo>
                  <a:lnTo>
                    <a:pt x="451" y="271"/>
                  </a:lnTo>
                  <a:lnTo>
                    <a:pt x="443" y="260"/>
                  </a:lnTo>
                  <a:lnTo>
                    <a:pt x="437" y="257"/>
                  </a:lnTo>
                  <a:lnTo>
                    <a:pt x="433" y="254"/>
                  </a:lnTo>
                  <a:lnTo>
                    <a:pt x="433" y="254"/>
                  </a:lnTo>
                  <a:lnTo>
                    <a:pt x="423" y="251"/>
                  </a:lnTo>
                  <a:lnTo>
                    <a:pt x="413" y="250"/>
                  </a:lnTo>
                  <a:lnTo>
                    <a:pt x="405" y="250"/>
                  </a:lnTo>
                  <a:lnTo>
                    <a:pt x="397" y="251"/>
                  </a:lnTo>
                  <a:lnTo>
                    <a:pt x="384" y="255"/>
                  </a:lnTo>
                  <a:lnTo>
                    <a:pt x="377" y="260"/>
                  </a:lnTo>
                  <a:lnTo>
                    <a:pt x="377" y="260"/>
                  </a:lnTo>
                  <a:lnTo>
                    <a:pt x="374" y="268"/>
                  </a:lnTo>
                  <a:lnTo>
                    <a:pt x="369" y="286"/>
                  </a:lnTo>
                  <a:lnTo>
                    <a:pt x="357" y="310"/>
                  </a:lnTo>
                  <a:lnTo>
                    <a:pt x="352" y="323"/>
                  </a:lnTo>
                  <a:lnTo>
                    <a:pt x="343" y="335"/>
                  </a:lnTo>
                  <a:lnTo>
                    <a:pt x="343" y="335"/>
                  </a:lnTo>
                  <a:lnTo>
                    <a:pt x="338" y="341"/>
                  </a:lnTo>
                  <a:lnTo>
                    <a:pt x="334" y="345"/>
                  </a:lnTo>
                  <a:lnTo>
                    <a:pt x="329" y="345"/>
                  </a:lnTo>
                  <a:lnTo>
                    <a:pt x="325" y="345"/>
                  </a:lnTo>
                  <a:lnTo>
                    <a:pt x="325" y="345"/>
                  </a:lnTo>
                  <a:lnTo>
                    <a:pt x="321" y="341"/>
                  </a:lnTo>
                  <a:lnTo>
                    <a:pt x="318" y="335"/>
                  </a:lnTo>
                  <a:lnTo>
                    <a:pt x="315" y="327"/>
                  </a:lnTo>
                  <a:lnTo>
                    <a:pt x="314" y="317"/>
                  </a:lnTo>
                  <a:lnTo>
                    <a:pt x="314" y="306"/>
                  </a:lnTo>
                  <a:lnTo>
                    <a:pt x="314" y="295"/>
                  </a:lnTo>
                  <a:lnTo>
                    <a:pt x="317" y="283"/>
                  </a:lnTo>
                  <a:lnTo>
                    <a:pt x="321" y="272"/>
                  </a:lnTo>
                  <a:lnTo>
                    <a:pt x="321" y="272"/>
                  </a:lnTo>
                  <a:lnTo>
                    <a:pt x="327" y="257"/>
                  </a:lnTo>
                  <a:lnTo>
                    <a:pt x="331" y="248"/>
                  </a:lnTo>
                  <a:lnTo>
                    <a:pt x="335" y="246"/>
                  </a:lnTo>
                  <a:lnTo>
                    <a:pt x="339" y="244"/>
                  </a:lnTo>
                  <a:lnTo>
                    <a:pt x="339" y="244"/>
                  </a:lnTo>
                  <a:lnTo>
                    <a:pt x="349" y="241"/>
                  </a:lnTo>
                  <a:lnTo>
                    <a:pt x="356" y="237"/>
                  </a:lnTo>
                  <a:lnTo>
                    <a:pt x="366" y="233"/>
                  </a:lnTo>
                  <a:lnTo>
                    <a:pt x="366" y="233"/>
                  </a:lnTo>
                  <a:lnTo>
                    <a:pt x="371" y="229"/>
                  </a:lnTo>
                  <a:lnTo>
                    <a:pt x="376" y="225"/>
                  </a:lnTo>
                  <a:lnTo>
                    <a:pt x="377" y="220"/>
                  </a:lnTo>
                  <a:lnTo>
                    <a:pt x="378" y="215"/>
                  </a:lnTo>
                  <a:lnTo>
                    <a:pt x="378" y="211"/>
                  </a:lnTo>
                  <a:lnTo>
                    <a:pt x="377" y="206"/>
                  </a:lnTo>
                  <a:lnTo>
                    <a:pt x="373" y="198"/>
                  </a:lnTo>
                  <a:lnTo>
                    <a:pt x="373" y="198"/>
                  </a:lnTo>
                  <a:lnTo>
                    <a:pt x="369" y="191"/>
                  </a:lnTo>
                  <a:lnTo>
                    <a:pt x="367" y="182"/>
                  </a:lnTo>
                  <a:lnTo>
                    <a:pt x="367" y="180"/>
                  </a:lnTo>
                  <a:lnTo>
                    <a:pt x="367" y="175"/>
                  </a:lnTo>
                  <a:lnTo>
                    <a:pt x="370" y="171"/>
                  </a:lnTo>
                  <a:lnTo>
                    <a:pt x="374" y="168"/>
                  </a:lnTo>
                  <a:lnTo>
                    <a:pt x="374" y="168"/>
                  </a:lnTo>
                  <a:lnTo>
                    <a:pt x="380" y="161"/>
                  </a:lnTo>
                  <a:lnTo>
                    <a:pt x="381" y="159"/>
                  </a:lnTo>
                  <a:lnTo>
                    <a:pt x="383" y="154"/>
                  </a:lnTo>
                  <a:lnTo>
                    <a:pt x="383" y="154"/>
                  </a:lnTo>
                  <a:lnTo>
                    <a:pt x="383" y="152"/>
                  </a:lnTo>
                  <a:lnTo>
                    <a:pt x="381" y="147"/>
                  </a:lnTo>
                  <a:lnTo>
                    <a:pt x="377" y="140"/>
                  </a:lnTo>
                  <a:lnTo>
                    <a:pt x="371" y="133"/>
                  </a:lnTo>
                  <a:lnTo>
                    <a:pt x="364" y="128"/>
                  </a:lnTo>
                  <a:lnTo>
                    <a:pt x="364" y="128"/>
                  </a:lnTo>
                  <a:lnTo>
                    <a:pt x="357" y="119"/>
                  </a:lnTo>
                  <a:lnTo>
                    <a:pt x="352" y="114"/>
                  </a:lnTo>
                  <a:lnTo>
                    <a:pt x="352" y="114"/>
                  </a:lnTo>
                  <a:lnTo>
                    <a:pt x="348" y="105"/>
                  </a:lnTo>
                  <a:lnTo>
                    <a:pt x="348" y="103"/>
                  </a:lnTo>
                  <a:lnTo>
                    <a:pt x="348" y="100"/>
                  </a:lnTo>
                  <a:lnTo>
                    <a:pt x="348" y="100"/>
                  </a:lnTo>
                  <a:lnTo>
                    <a:pt x="349" y="96"/>
                  </a:lnTo>
                  <a:lnTo>
                    <a:pt x="353" y="93"/>
                  </a:lnTo>
                  <a:lnTo>
                    <a:pt x="364" y="89"/>
                  </a:lnTo>
                  <a:lnTo>
                    <a:pt x="364" y="89"/>
                  </a:lnTo>
                  <a:lnTo>
                    <a:pt x="369" y="87"/>
                  </a:lnTo>
                  <a:lnTo>
                    <a:pt x="369" y="87"/>
                  </a:lnTo>
                  <a:lnTo>
                    <a:pt x="371" y="84"/>
                  </a:lnTo>
                  <a:lnTo>
                    <a:pt x="371" y="83"/>
                  </a:lnTo>
                  <a:lnTo>
                    <a:pt x="371" y="83"/>
                  </a:lnTo>
                  <a:lnTo>
                    <a:pt x="370" y="79"/>
                  </a:lnTo>
                  <a:lnTo>
                    <a:pt x="367" y="75"/>
                  </a:lnTo>
                  <a:lnTo>
                    <a:pt x="356" y="65"/>
                  </a:lnTo>
                  <a:lnTo>
                    <a:pt x="342" y="56"/>
                  </a:lnTo>
                  <a:lnTo>
                    <a:pt x="332" y="52"/>
                  </a:lnTo>
                  <a:lnTo>
                    <a:pt x="324" y="49"/>
                  </a:lnTo>
                  <a:lnTo>
                    <a:pt x="324" y="49"/>
                  </a:lnTo>
                  <a:lnTo>
                    <a:pt x="314" y="47"/>
                  </a:lnTo>
                  <a:lnTo>
                    <a:pt x="314" y="47"/>
                  </a:lnTo>
                  <a:lnTo>
                    <a:pt x="297" y="42"/>
                  </a:lnTo>
                  <a:lnTo>
                    <a:pt x="286" y="37"/>
                  </a:lnTo>
                  <a:lnTo>
                    <a:pt x="282" y="34"/>
                  </a:lnTo>
                  <a:lnTo>
                    <a:pt x="278" y="31"/>
                  </a:lnTo>
                  <a:lnTo>
                    <a:pt x="276" y="27"/>
                  </a:lnTo>
                  <a:lnTo>
                    <a:pt x="275" y="23"/>
                  </a:lnTo>
                  <a:lnTo>
                    <a:pt x="275" y="23"/>
                  </a:lnTo>
                  <a:lnTo>
                    <a:pt x="275" y="20"/>
                  </a:lnTo>
                  <a:lnTo>
                    <a:pt x="272" y="17"/>
                  </a:lnTo>
                  <a:lnTo>
                    <a:pt x="264" y="14"/>
                  </a:lnTo>
                  <a:lnTo>
                    <a:pt x="251" y="12"/>
                  </a:lnTo>
                  <a:lnTo>
                    <a:pt x="238" y="9"/>
                  </a:lnTo>
                  <a:lnTo>
                    <a:pt x="238" y="9"/>
                  </a:lnTo>
                  <a:lnTo>
                    <a:pt x="226" y="7"/>
                  </a:lnTo>
                  <a:lnTo>
                    <a:pt x="217" y="5"/>
                  </a:lnTo>
                  <a:lnTo>
                    <a:pt x="217" y="5"/>
                  </a:lnTo>
                  <a:lnTo>
                    <a:pt x="213" y="2"/>
                  </a:lnTo>
                  <a:lnTo>
                    <a:pt x="208" y="2"/>
                  </a:lnTo>
                  <a:lnTo>
                    <a:pt x="202" y="0"/>
                  </a:lnTo>
                  <a:lnTo>
                    <a:pt x="195" y="2"/>
                  </a:lnTo>
                  <a:lnTo>
                    <a:pt x="186" y="2"/>
                  </a:lnTo>
                  <a:lnTo>
                    <a:pt x="178" y="5"/>
                  </a:lnTo>
                  <a:lnTo>
                    <a:pt x="170" y="7"/>
                  </a:lnTo>
                  <a:lnTo>
                    <a:pt x="161" y="13"/>
                  </a:lnTo>
                  <a:lnTo>
                    <a:pt x="161" y="13"/>
                  </a:lnTo>
                  <a:lnTo>
                    <a:pt x="158" y="16"/>
                  </a:lnTo>
                  <a:lnTo>
                    <a:pt x="156" y="19"/>
                  </a:lnTo>
                  <a:lnTo>
                    <a:pt x="153" y="26"/>
                  </a:lnTo>
                  <a:lnTo>
                    <a:pt x="153" y="34"/>
                  </a:lnTo>
                  <a:lnTo>
                    <a:pt x="154" y="42"/>
                  </a:lnTo>
                  <a:lnTo>
                    <a:pt x="156" y="49"/>
                  </a:lnTo>
                  <a:lnTo>
                    <a:pt x="158" y="56"/>
                  </a:lnTo>
                  <a:lnTo>
                    <a:pt x="161" y="62"/>
                  </a:lnTo>
                  <a:lnTo>
                    <a:pt x="163" y="63"/>
                  </a:lnTo>
                  <a:lnTo>
                    <a:pt x="161" y="63"/>
                  </a:lnTo>
                  <a:lnTo>
                    <a:pt x="161" y="63"/>
                  </a:lnTo>
                  <a:lnTo>
                    <a:pt x="147" y="69"/>
                  </a:lnTo>
                  <a:lnTo>
                    <a:pt x="135" y="75"/>
                  </a:lnTo>
                  <a:lnTo>
                    <a:pt x="122" y="83"/>
                  </a:lnTo>
                  <a:lnTo>
                    <a:pt x="122" y="83"/>
                  </a:lnTo>
                  <a:lnTo>
                    <a:pt x="118" y="87"/>
                  </a:lnTo>
                  <a:lnTo>
                    <a:pt x="116" y="94"/>
                  </a:lnTo>
                  <a:lnTo>
                    <a:pt x="116" y="103"/>
                  </a:lnTo>
                  <a:lnTo>
                    <a:pt x="116" y="111"/>
                  </a:lnTo>
                  <a:lnTo>
                    <a:pt x="116" y="111"/>
                  </a:lnTo>
                  <a:lnTo>
                    <a:pt x="116" y="131"/>
                  </a:lnTo>
                  <a:lnTo>
                    <a:pt x="115" y="142"/>
                  </a:lnTo>
                  <a:lnTo>
                    <a:pt x="111" y="152"/>
                  </a:lnTo>
                  <a:lnTo>
                    <a:pt x="111" y="152"/>
                  </a:lnTo>
                  <a:lnTo>
                    <a:pt x="108" y="160"/>
                  </a:lnTo>
                  <a:lnTo>
                    <a:pt x="107" y="161"/>
                  </a:lnTo>
                  <a:lnTo>
                    <a:pt x="104" y="161"/>
                  </a:lnTo>
                  <a:lnTo>
                    <a:pt x="104" y="161"/>
                  </a:lnTo>
                  <a:lnTo>
                    <a:pt x="102" y="161"/>
                  </a:lnTo>
                  <a:lnTo>
                    <a:pt x="100" y="159"/>
                  </a:lnTo>
                  <a:lnTo>
                    <a:pt x="100" y="159"/>
                  </a:lnTo>
                  <a:lnTo>
                    <a:pt x="98" y="154"/>
                  </a:lnTo>
                  <a:lnTo>
                    <a:pt x="97" y="149"/>
                  </a:lnTo>
                  <a:lnTo>
                    <a:pt x="95" y="135"/>
                  </a:lnTo>
                  <a:lnTo>
                    <a:pt x="97" y="121"/>
                  </a:lnTo>
                  <a:lnTo>
                    <a:pt x="100" y="115"/>
                  </a:lnTo>
                  <a:lnTo>
                    <a:pt x="102" y="110"/>
                  </a:lnTo>
                  <a:lnTo>
                    <a:pt x="102" y="110"/>
                  </a:lnTo>
                  <a:lnTo>
                    <a:pt x="104" y="105"/>
                  </a:lnTo>
                  <a:lnTo>
                    <a:pt x="104" y="104"/>
                  </a:lnTo>
                  <a:lnTo>
                    <a:pt x="104" y="104"/>
                  </a:lnTo>
                  <a:lnTo>
                    <a:pt x="104" y="104"/>
                  </a:lnTo>
                  <a:lnTo>
                    <a:pt x="104" y="105"/>
                  </a:lnTo>
                  <a:lnTo>
                    <a:pt x="104" y="105"/>
                  </a:lnTo>
                  <a:lnTo>
                    <a:pt x="95" y="110"/>
                  </a:lnTo>
                  <a:lnTo>
                    <a:pt x="84" y="118"/>
                  </a:lnTo>
                  <a:lnTo>
                    <a:pt x="73" y="128"/>
                  </a:lnTo>
                  <a:lnTo>
                    <a:pt x="66" y="135"/>
                  </a:lnTo>
                  <a:lnTo>
                    <a:pt x="66" y="135"/>
                  </a:lnTo>
                  <a:lnTo>
                    <a:pt x="59" y="149"/>
                  </a:lnTo>
                  <a:lnTo>
                    <a:pt x="59" y="149"/>
                  </a:lnTo>
                  <a:lnTo>
                    <a:pt x="51" y="161"/>
                  </a:lnTo>
                  <a:lnTo>
                    <a:pt x="42" y="177"/>
                  </a:lnTo>
                  <a:lnTo>
                    <a:pt x="35" y="191"/>
                  </a:lnTo>
                  <a:lnTo>
                    <a:pt x="34" y="197"/>
                  </a:lnTo>
                  <a:lnTo>
                    <a:pt x="32" y="202"/>
                  </a:lnTo>
                  <a:lnTo>
                    <a:pt x="32" y="202"/>
                  </a:lnTo>
                  <a:lnTo>
                    <a:pt x="34" y="215"/>
                  </a:lnTo>
                  <a:lnTo>
                    <a:pt x="34" y="215"/>
                  </a:lnTo>
                  <a:lnTo>
                    <a:pt x="35" y="227"/>
                  </a:lnTo>
                  <a:lnTo>
                    <a:pt x="35" y="234"/>
                  </a:lnTo>
                  <a:lnTo>
                    <a:pt x="34" y="241"/>
                  </a:lnTo>
                  <a:lnTo>
                    <a:pt x="31" y="248"/>
                  </a:lnTo>
                  <a:lnTo>
                    <a:pt x="27" y="257"/>
                  </a:lnTo>
                  <a:lnTo>
                    <a:pt x="21" y="267"/>
                  </a:lnTo>
                  <a:lnTo>
                    <a:pt x="13" y="276"/>
                  </a:lnTo>
                  <a:lnTo>
                    <a:pt x="13" y="276"/>
                  </a:lnTo>
                  <a:lnTo>
                    <a:pt x="7" y="283"/>
                  </a:lnTo>
                  <a:lnTo>
                    <a:pt x="3" y="292"/>
                  </a:lnTo>
                  <a:lnTo>
                    <a:pt x="0" y="299"/>
                  </a:lnTo>
                  <a:lnTo>
                    <a:pt x="0" y="306"/>
                  </a:lnTo>
                  <a:lnTo>
                    <a:pt x="0" y="313"/>
                  </a:lnTo>
                  <a:lnTo>
                    <a:pt x="2" y="320"/>
                  </a:lnTo>
                  <a:lnTo>
                    <a:pt x="7" y="332"/>
                  </a:lnTo>
                  <a:lnTo>
                    <a:pt x="7" y="332"/>
                  </a:lnTo>
                  <a:lnTo>
                    <a:pt x="11" y="344"/>
                  </a:lnTo>
                  <a:lnTo>
                    <a:pt x="13" y="351"/>
                  </a:lnTo>
                  <a:lnTo>
                    <a:pt x="13" y="356"/>
                  </a:lnTo>
                  <a:lnTo>
                    <a:pt x="13" y="356"/>
                  </a:lnTo>
                  <a:lnTo>
                    <a:pt x="16" y="369"/>
                  </a:lnTo>
                  <a:lnTo>
                    <a:pt x="20" y="383"/>
                  </a:lnTo>
                  <a:lnTo>
                    <a:pt x="35" y="421"/>
                  </a:lnTo>
                  <a:lnTo>
                    <a:pt x="35" y="421"/>
                  </a:lnTo>
                  <a:lnTo>
                    <a:pt x="51" y="454"/>
                  </a:lnTo>
                  <a:lnTo>
                    <a:pt x="63" y="491"/>
                  </a:lnTo>
                  <a:lnTo>
                    <a:pt x="63" y="491"/>
                  </a:lnTo>
                  <a:lnTo>
                    <a:pt x="67" y="506"/>
                  </a:lnTo>
                  <a:lnTo>
                    <a:pt x="70" y="522"/>
                  </a:lnTo>
                  <a:lnTo>
                    <a:pt x="70" y="534"/>
                  </a:lnTo>
                  <a:lnTo>
                    <a:pt x="69" y="547"/>
                  </a:lnTo>
                  <a:lnTo>
                    <a:pt x="66" y="559"/>
                  </a:lnTo>
                  <a:lnTo>
                    <a:pt x="63" y="571"/>
                  </a:lnTo>
                  <a:lnTo>
                    <a:pt x="56" y="590"/>
                  </a:lnTo>
                  <a:lnTo>
                    <a:pt x="56" y="590"/>
                  </a:lnTo>
                  <a:lnTo>
                    <a:pt x="51" y="603"/>
                  </a:lnTo>
                  <a:lnTo>
                    <a:pt x="46" y="614"/>
                  </a:lnTo>
                  <a:lnTo>
                    <a:pt x="46" y="614"/>
                  </a:lnTo>
                  <a:lnTo>
                    <a:pt x="44" y="625"/>
                  </a:lnTo>
                  <a:lnTo>
                    <a:pt x="38" y="634"/>
                  </a:lnTo>
                  <a:lnTo>
                    <a:pt x="31" y="642"/>
                  </a:lnTo>
                  <a:lnTo>
                    <a:pt x="24" y="650"/>
                  </a:lnTo>
                  <a:lnTo>
                    <a:pt x="11" y="662"/>
                  </a:lnTo>
                  <a:lnTo>
                    <a:pt x="4" y="666"/>
                  </a:lnTo>
                  <a:lnTo>
                    <a:pt x="4" y="666"/>
                  </a:lnTo>
                  <a:lnTo>
                    <a:pt x="9" y="670"/>
                  </a:lnTo>
                  <a:lnTo>
                    <a:pt x="9" y="670"/>
                  </a:lnTo>
                  <a:lnTo>
                    <a:pt x="21" y="667"/>
                  </a:lnTo>
                  <a:lnTo>
                    <a:pt x="251" y="65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9" name="Freeform 89"/>
            <p:cNvSpPr/>
            <p:nvPr/>
          </p:nvSpPr>
          <p:spPr bwMode="auto">
            <a:xfrm>
              <a:off x="8642418" y="3953007"/>
              <a:ext cx="261349" cy="470636"/>
            </a:xfrm>
            <a:custGeom>
              <a:gdLst>
                <a:gd fmla="*/ 471 w 502" name="T0"/>
                <a:gd fmla="*/ 677 h 904" name="T1"/>
                <a:gd fmla="*/ 489 w 502" name="T2"/>
                <a:gd fmla="*/ 645 h 904" name="T3"/>
                <a:gd fmla="*/ 502 w 502" name="T4"/>
                <a:gd fmla="*/ 603 h 904" name="T5"/>
                <a:gd fmla="*/ 491 w 502" name="T6"/>
                <a:gd fmla="*/ 530 h 904" name="T7"/>
                <a:gd fmla="*/ 495 w 502" name="T8"/>
                <a:gd fmla="*/ 416 h 904" name="T9"/>
                <a:gd fmla="*/ 478 w 502" name="T10"/>
                <a:gd fmla="*/ 301 h 904" name="T11"/>
                <a:gd fmla="*/ 471 w 502" name="T12"/>
                <a:gd fmla="*/ 130 h 904" name="T13"/>
                <a:gd fmla="*/ 450 w 502" name="T14"/>
                <a:gd fmla="*/ 93 h 904" name="T15"/>
                <a:gd fmla="*/ 445 w 502" name="T16"/>
                <a:gd fmla="*/ 66 h 904" name="T17"/>
                <a:gd fmla="*/ 419 w 502" name="T18"/>
                <a:gd fmla="*/ 37 h 904" name="T19"/>
                <a:gd fmla="*/ 414 w 502" name="T20"/>
                <a:gd fmla="*/ 18 h 904" name="T21"/>
                <a:gd fmla="*/ 90 w 502" name="T22"/>
                <a:gd fmla="*/ 14 h 904" name="T23"/>
                <a:gd fmla="*/ 97 w 502" name="T24"/>
                <a:gd fmla="*/ 34 h 904" name="T25"/>
                <a:gd fmla="*/ 107 w 502" name="T26"/>
                <a:gd fmla="*/ 56 h 904" name="T27"/>
                <a:gd fmla="*/ 128 w 502" name="T28"/>
                <a:gd fmla="*/ 72 h 904" name="T29"/>
                <a:gd fmla="*/ 141 w 502" name="T30"/>
                <a:gd fmla="*/ 143 h 904" name="T31"/>
                <a:gd fmla="*/ 128 w 502" name="T32"/>
                <a:gd fmla="*/ 178 h 904" name="T33"/>
                <a:gd fmla="*/ 75 w 502" name="T34"/>
                <a:gd fmla="*/ 191 h 904" name="T35"/>
                <a:gd fmla="*/ 51 w 502" name="T36"/>
                <a:gd fmla="*/ 210 h 904" name="T37"/>
                <a:gd fmla="*/ 49 w 502" name="T38"/>
                <a:gd fmla="*/ 248 h 904" name="T39"/>
                <a:gd fmla="*/ 55 w 502" name="T40"/>
                <a:gd fmla="*/ 294 h 904" name="T41"/>
                <a:gd fmla="*/ 49 w 502" name="T42"/>
                <a:gd fmla="*/ 320 h 904" name="T43"/>
                <a:gd fmla="*/ 27 w 502" name="T44"/>
                <a:gd fmla="*/ 329 h 904" name="T45"/>
                <a:gd fmla="*/ 16 w 502" name="T46"/>
                <a:gd fmla="*/ 353 h 904" name="T47"/>
                <a:gd fmla="*/ 5 w 502" name="T48"/>
                <a:gd fmla="*/ 391 h 904" name="T49"/>
                <a:gd fmla="*/ 2 w 502" name="T50"/>
                <a:gd fmla="*/ 436 h 904" name="T51"/>
                <a:gd fmla="*/ 48 w 502" name="T52"/>
                <a:gd fmla="*/ 497 h 904" name="T53"/>
                <a:gd fmla="*/ 84 w 502" name="T54"/>
                <a:gd fmla="*/ 547 h 904" name="T55"/>
                <a:gd fmla="*/ 108 w 502" name="T56"/>
                <a:gd fmla="*/ 596 h 904" name="T57"/>
                <a:gd fmla="*/ 129 w 502" name="T58"/>
                <a:gd fmla="*/ 600 h 904" name="T59"/>
                <a:gd fmla="*/ 155 w 502" name="T60"/>
                <a:gd fmla="*/ 600 h 904" name="T61"/>
                <a:gd fmla="*/ 177 w 502" name="T62"/>
                <a:gd fmla="*/ 625 h 904" name="T63"/>
                <a:gd fmla="*/ 173 w 502" name="T64"/>
                <a:gd fmla="*/ 668 h 904" name="T65"/>
                <a:gd fmla="*/ 173 w 502" name="T66"/>
                <a:gd fmla="*/ 712 h 904" name="T67"/>
                <a:gd fmla="*/ 190 w 502" name="T68"/>
                <a:gd fmla="*/ 741 h 904" name="T69"/>
                <a:gd fmla="*/ 220 w 502" name="T70"/>
                <a:gd fmla="*/ 775 h 904" name="T71"/>
                <a:gd fmla="*/ 268 w 502" name="T72"/>
                <a:gd fmla="*/ 803 h 904" name="T73"/>
                <a:gd fmla="*/ 278 w 502" name="T74"/>
                <a:gd fmla="*/ 828 h 904" name="T75"/>
                <a:gd fmla="*/ 282 w 502" name="T76"/>
                <a:gd fmla="*/ 867 h 904" name="T77"/>
                <a:gd fmla="*/ 304 w 502" name="T78"/>
                <a:gd fmla="*/ 897 h 904" name="T79"/>
                <a:gd fmla="*/ 327 w 502" name="T80"/>
                <a:gd fmla="*/ 891 h 904" name="T81"/>
                <a:gd fmla="*/ 349 w 502" name="T82"/>
                <a:gd fmla="*/ 870 h 904" name="T83"/>
                <a:gd fmla="*/ 377 w 502" name="T84"/>
                <a:gd fmla="*/ 879 h 904" name="T85"/>
                <a:gd fmla="*/ 400 w 502" name="T86"/>
                <a:gd fmla="*/ 879 h 904" name="T87"/>
                <a:gd fmla="*/ 405 w 502" name="T88"/>
                <a:gd fmla="*/ 858 h 904" name="T89"/>
                <a:gd fmla="*/ 411 w 502" name="T90"/>
                <a:gd fmla="*/ 837 h 904" name="T91"/>
                <a:gd fmla="*/ 435 w 502" name="T92"/>
                <a:gd fmla="*/ 838 h 904" name="T93"/>
                <a:gd fmla="*/ 452 w 502" name="T94"/>
                <a:gd fmla="*/ 838 h 904" name="T95"/>
                <a:gd fmla="*/ 447 w 502" name="T96"/>
                <a:gd fmla="*/ 799 h 904" name="T97"/>
                <a:gd fmla="*/ 449 w 502" name="T98"/>
                <a:gd fmla="*/ 762 h 904" name="T99"/>
                <a:gd fmla="*/ 459 w 502" name="T100"/>
                <a:gd fmla="*/ 740 h 90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04" w="502">
                  <a:moveTo>
                    <a:pt x="464" y="694"/>
                  </a:moveTo>
                  <a:lnTo>
                    <a:pt x="464" y="694"/>
                  </a:lnTo>
                  <a:lnTo>
                    <a:pt x="464" y="688"/>
                  </a:lnTo>
                  <a:lnTo>
                    <a:pt x="467" y="684"/>
                  </a:lnTo>
                  <a:lnTo>
                    <a:pt x="471" y="677"/>
                  </a:lnTo>
                  <a:lnTo>
                    <a:pt x="471" y="677"/>
                  </a:lnTo>
                  <a:lnTo>
                    <a:pt x="480" y="666"/>
                  </a:lnTo>
                  <a:lnTo>
                    <a:pt x="484" y="657"/>
                  </a:lnTo>
                  <a:lnTo>
                    <a:pt x="489" y="646"/>
                  </a:lnTo>
                  <a:lnTo>
                    <a:pt x="489" y="645"/>
                  </a:lnTo>
                  <a:lnTo>
                    <a:pt x="489" y="645"/>
                  </a:lnTo>
                  <a:lnTo>
                    <a:pt x="498" y="624"/>
                  </a:lnTo>
                  <a:lnTo>
                    <a:pt x="501" y="617"/>
                  </a:lnTo>
                  <a:lnTo>
                    <a:pt x="502" y="610"/>
                  </a:lnTo>
                  <a:lnTo>
                    <a:pt x="502" y="603"/>
                  </a:lnTo>
                  <a:lnTo>
                    <a:pt x="501" y="596"/>
                  </a:lnTo>
                  <a:lnTo>
                    <a:pt x="498" y="576"/>
                  </a:lnTo>
                  <a:lnTo>
                    <a:pt x="498" y="576"/>
                  </a:lnTo>
                  <a:lnTo>
                    <a:pt x="492" y="554"/>
                  </a:lnTo>
                  <a:lnTo>
                    <a:pt x="491" y="530"/>
                  </a:lnTo>
                  <a:lnTo>
                    <a:pt x="491" y="502"/>
                  </a:lnTo>
                  <a:lnTo>
                    <a:pt x="495" y="464"/>
                  </a:lnTo>
                  <a:lnTo>
                    <a:pt x="495" y="464"/>
                  </a:lnTo>
                  <a:lnTo>
                    <a:pt x="495" y="441"/>
                  </a:lnTo>
                  <a:lnTo>
                    <a:pt x="495" y="416"/>
                  </a:lnTo>
                  <a:lnTo>
                    <a:pt x="494" y="392"/>
                  </a:lnTo>
                  <a:lnTo>
                    <a:pt x="491" y="370"/>
                  </a:lnTo>
                  <a:lnTo>
                    <a:pt x="484" y="329"/>
                  </a:lnTo>
                  <a:lnTo>
                    <a:pt x="478" y="301"/>
                  </a:lnTo>
                  <a:lnTo>
                    <a:pt x="478" y="301"/>
                  </a:lnTo>
                  <a:lnTo>
                    <a:pt x="475" y="287"/>
                  </a:lnTo>
                  <a:lnTo>
                    <a:pt x="473" y="265"/>
                  </a:lnTo>
                  <a:lnTo>
                    <a:pt x="471" y="209"/>
                  </a:lnTo>
                  <a:lnTo>
                    <a:pt x="471" y="157"/>
                  </a:lnTo>
                  <a:lnTo>
                    <a:pt x="471" y="130"/>
                  </a:lnTo>
                  <a:lnTo>
                    <a:pt x="471" y="130"/>
                  </a:lnTo>
                  <a:lnTo>
                    <a:pt x="467" y="125"/>
                  </a:lnTo>
                  <a:lnTo>
                    <a:pt x="460" y="114"/>
                  </a:lnTo>
                  <a:lnTo>
                    <a:pt x="453" y="100"/>
                  </a:lnTo>
                  <a:lnTo>
                    <a:pt x="450" y="93"/>
                  </a:lnTo>
                  <a:lnTo>
                    <a:pt x="449" y="86"/>
                  </a:lnTo>
                  <a:lnTo>
                    <a:pt x="449" y="86"/>
                  </a:lnTo>
                  <a:lnTo>
                    <a:pt x="449" y="80"/>
                  </a:lnTo>
                  <a:lnTo>
                    <a:pt x="447" y="73"/>
                  </a:lnTo>
                  <a:lnTo>
                    <a:pt x="445" y="66"/>
                  </a:lnTo>
                  <a:lnTo>
                    <a:pt x="440" y="59"/>
                  </a:lnTo>
                  <a:lnTo>
                    <a:pt x="430" y="46"/>
                  </a:lnTo>
                  <a:lnTo>
                    <a:pt x="425" y="41"/>
                  </a:lnTo>
                  <a:lnTo>
                    <a:pt x="419" y="37"/>
                  </a:lnTo>
                  <a:lnTo>
                    <a:pt x="419" y="37"/>
                  </a:lnTo>
                  <a:lnTo>
                    <a:pt x="414" y="31"/>
                  </a:lnTo>
                  <a:lnTo>
                    <a:pt x="412" y="25"/>
                  </a:lnTo>
                  <a:lnTo>
                    <a:pt x="412" y="25"/>
                  </a:lnTo>
                  <a:lnTo>
                    <a:pt x="412" y="23"/>
                  </a:lnTo>
                  <a:lnTo>
                    <a:pt x="414" y="18"/>
                  </a:lnTo>
                  <a:lnTo>
                    <a:pt x="416" y="10"/>
                  </a:lnTo>
                  <a:lnTo>
                    <a:pt x="423" y="2"/>
                  </a:lnTo>
                  <a:lnTo>
                    <a:pt x="423" y="2"/>
                  </a:lnTo>
                  <a:lnTo>
                    <a:pt x="416" y="0"/>
                  </a:lnTo>
                  <a:lnTo>
                    <a:pt x="90" y="14"/>
                  </a:lnTo>
                  <a:lnTo>
                    <a:pt x="90" y="14"/>
                  </a:lnTo>
                  <a:lnTo>
                    <a:pt x="94" y="18"/>
                  </a:lnTo>
                  <a:lnTo>
                    <a:pt x="96" y="23"/>
                  </a:lnTo>
                  <a:lnTo>
                    <a:pt x="97" y="34"/>
                  </a:lnTo>
                  <a:lnTo>
                    <a:pt x="97" y="34"/>
                  </a:lnTo>
                  <a:lnTo>
                    <a:pt x="97" y="44"/>
                  </a:lnTo>
                  <a:lnTo>
                    <a:pt x="97" y="44"/>
                  </a:lnTo>
                  <a:lnTo>
                    <a:pt x="100" y="49"/>
                  </a:lnTo>
                  <a:lnTo>
                    <a:pt x="103" y="53"/>
                  </a:lnTo>
                  <a:lnTo>
                    <a:pt x="107" y="56"/>
                  </a:lnTo>
                  <a:lnTo>
                    <a:pt x="111" y="59"/>
                  </a:lnTo>
                  <a:lnTo>
                    <a:pt x="111" y="59"/>
                  </a:lnTo>
                  <a:lnTo>
                    <a:pt x="117" y="62"/>
                  </a:lnTo>
                  <a:lnTo>
                    <a:pt x="122" y="66"/>
                  </a:lnTo>
                  <a:lnTo>
                    <a:pt x="128" y="72"/>
                  </a:lnTo>
                  <a:lnTo>
                    <a:pt x="131" y="80"/>
                  </a:lnTo>
                  <a:lnTo>
                    <a:pt x="131" y="80"/>
                  </a:lnTo>
                  <a:lnTo>
                    <a:pt x="136" y="102"/>
                  </a:lnTo>
                  <a:lnTo>
                    <a:pt x="141" y="130"/>
                  </a:lnTo>
                  <a:lnTo>
                    <a:pt x="141" y="143"/>
                  </a:lnTo>
                  <a:lnTo>
                    <a:pt x="139" y="156"/>
                  </a:lnTo>
                  <a:lnTo>
                    <a:pt x="138" y="165"/>
                  </a:lnTo>
                  <a:lnTo>
                    <a:pt x="133" y="174"/>
                  </a:lnTo>
                  <a:lnTo>
                    <a:pt x="133" y="174"/>
                  </a:lnTo>
                  <a:lnTo>
                    <a:pt x="128" y="178"/>
                  </a:lnTo>
                  <a:lnTo>
                    <a:pt x="121" y="181"/>
                  </a:lnTo>
                  <a:lnTo>
                    <a:pt x="100" y="185"/>
                  </a:lnTo>
                  <a:lnTo>
                    <a:pt x="100" y="185"/>
                  </a:lnTo>
                  <a:lnTo>
                    <a:pt x="87" y="186"/>
                  </a:lnTo>
                  <a:lnTo>
                    <a:pt x="75" y="191"/>
                  </a:lnTo>
                  <a:lnTo>
                    <a:pt x="63" y="195"/>
                  </a:lnTo>
                  <a:lnTo>
                    <a:pt x="59" y="198"/>
                  </a:lnTo>
                  <a:lnTo>
                    <a:pt x="55" y="202"/>
                  </a:lnTo>
                  <a:lnTo>
                    <a:pt x="55" y="202"/>
                  </a:lnTo>
                  <a:lnTo>
                    <a:pt x="51" y="210"/>
                  </a:lnTo>
                  <a:lnTo>
                    <a:pt x="48" y="219"/>
                  </a:lnTo>
                  <a:lnTo>
                    <a:pt x="48" y="227"/>
                  </a:lnTo>
                  <a:lnTo>
                    <a:pt x="48" y="237"/>
                  </a:lnTo>
                  <a:lnTo>
                    <a:pt x="48" y="237"/>
                  </a:lnTo>
                  <a:lnTo>
                    <a:pt x="49" y="248"/>
                  </a:lnTo>
                  <a:lnTo>
                    <a:pt x="49" y="262"/>
                  </a:lnTo>
                  <a:lnTo>
                    <a:pt x="49" y="262"/>
                  </a:lnTo>
                  <a:lnTo>
                    <a:pt x="51" y="272"/>
                  </a:lnTo>
                  <a:lnTo>
                    <a:pt x="52" y="280"/>
                  </a:lnTo>
                  <a:lnTo>
                    <a:pt x="55" y="294"/>
                  </a:lnTo>
                  <a:lnTo>
                    <a:pt x="55" y="294"/>
                  </a:lnTo>
                  <a:lnTo>
                    <a:pt x="56" y="301"/>
                  </a:lnTo>
                  <a:lnTo>
                    <a:pt x="58" y="308"/>
                  </a:lnTo>
                  <a:lnTo>
                    <a:pt x="55" y="314"/>
                  </a:lnTo>
                  <a:lnTo>
                    <a:pt x="49" y="320"/>
                  </a:lnTo>
                  <a:lnTo>
                    <a:pt x="49" y="320"/>
                  </a:lnTo>
                  <a:lnTo>
                    <a:pt x="41" y="324"/>
                  </a:lnTo>
                  <a:lnTo>
                    <a:pt x="33" y="327"/>
                  </a:lnTo>
                  <a:lnTo>
                    <a:pt x="33" y="327"/>
                  </a:lnTo>
                  <a:lnTo>
                    <a:pt x="27" y="329"/>
                  </a:lnTo>
                  <a:lnTo>
                    <a:pt x="23" y="332"/>
                  </a:lnTo>
                  <a:lnTo>
                    <a:pt x="19" y="336"/>
                  </a:lnTo>
                  <a:lnTo>
                    <a:pt x="16" y="343"/>
                  </a:lnTo>
                  <a:lnTo>
                    <a:pt x="16" y="343"/>
                  </a:lnTo>
                  <a:lnTo>
                    <a:pt x="16" y="353"/>
                  </a:lnTo>
                  <a:lnTo>
                    <a:pt x="16" y="353"/>
                  </a:lnTo>
                  <a:lnTo>
                    <a:pt x="14" y="366"/>
                  </a:lnTo>
                  <a:lnTo>
                    <a:pt x="12" y="377"/>
                  </a:lnTo>
                  <a:lnTo>
                    <a:pt x="7" y="387"/>
                  </a:lnTo>
                  <a:lnTo>
                    <a:pt x="5" y="391"/>
                  </a:lnTo>
                  <a:lnTo>
                    <a:pt x="2" y="395"/>
                  </a:lnTo>
                  <a:lnTo>
                    <a:pt x="2" y="395"/>
                  </a:lnTo>
                  <a:lnTo>
                    <a:pt x="0" y="408"/>
                  </a:lnTo>
                  <a:lnTo>
                    <a:pt x="0" y="422"/>
                  </a:lnTo>
                  <a:lnTo>
                    <a:pt x="2" y="436"/>
                  </a:lnTo>
                  <a:lnTo>
                    <a:pt x="5" y="441"/>
                  </a:lnTo>
                  <a:lnTo>
                    <a:pt x="7" y="447"/>
                  </a:lnTo>
                  <a:lnTo>
                    <a:pt x="7" y="447"/>
                  </a:lnTo>
                  <a:lnTo>
                    <a:pt x="27" y="471"/>
                  </a:lnTo>
                  <a:lnTo>
                    <a:pt x="48" y="497"/>
                  </a:lnTo>
                  <a:lnTo>
                    <a:pt x="48" y="497"/>
                  </a:lnTo>
                  <a:lnTo>
                    <a:pt x="66" y="520"/>
                  </a:lnTo>
                  <a:lnTo>
                    <a:pt x="66" y="520"/>
                  </a:lnTo>
                  <a:lnTo>
                    <a:pt x="77" y="534"/>
                  </a:lnTo>
                  <a:lnTo>
                    <a:pt x="84" y="547"/>
                  </a:lnTo>
                  <a:lnTo>
                    <a:pt x="96" y="570"/>
                  </a:lnTo>
                  <a:lnTo>
                    <a:pt x="96" y="570"/>
                  </a:lnTo>
                  <a:lnTo>
                    <a:pt x="103" y="583"/>
                  </a:lnTo>
                  <a:lnTo>
                    <a:pt x="108" y="596"/>
                  </a:lnTo>
                  <a:lnTo>
                    <a:pt x="108" y="596"/>
                  </a:lnTo>
                  <a:lnTo>
                    <a:pt x="114" y="601"/>
                  </a:lnTo>
                  <a:lnTo>
                    <a:pt x="118" y="603"/>
                  </a:lnTo>
                  <a:lnTo>
                    <a:pt x="124" y="603"/>
                  </a:lnTo>
                  <a:lnTo>
                    <a:pt x="129" y="600"/>
                  </a:lnTo>
                  <a:lnTo>
                    <a:pt x="129" y="600"/>
                  </a:lnTo>
                  <a:lnTo>
                    <a:pt x="136" y="597"/>
                  </a:lnTo>
                  <a:lnTo>
                    <a:pt x="143" y="596"/>
                  </a:lnTo>
                  <a:lnTo>
                    <a:pt x="146" y="597"/>
                  </a:lnTo>
                  <a:lnTo>
                    <a:pt x="150" y="597"/>
                  </a:lnTo>
                  <a:lnTo>
                    <a:pt x="155" y="600"/>
                  </a:lnTo>
                  <a:lnTo>
                    <a:pt x="159" y="604"/>
                  </a:lnTo>
                  <a:lnTo>
                    <a:pt x="163" y="607"/>
                  </a:lnTo>
                  <a:lnTo>
                    <a:pt x="163" y="607"/>
                  </a:lnTo>
                  <a:lnTo>
                    <a:pt x="174" y="619"/>
                  </a:lnTo>
                  <a:lnTo>
                    <a:pt x="177" y="625"/>
                  </a:lnTo>
                  <a:lnTo>
                    <a:pt x="180" y="631"/>
                  </a:lnTo>
                  <a:lnTo>
                    <a:pt x="180" y="636"/>
                  </a:lnTo>
                  <a:lnTo>
                    <a:pt x="178" y="645"/>
                  </a:lnTo>
                  <a:lnTo>
                    <a:pt x="173" y="668"/>
                  </a:lnTo>
                  <a:lnTo>
                    <a:pt x="173" y="668"/>
                  </a:lnTo>
                  <a:lnTo>
                    <a:pt x="171" y="680"/>
                  </a:lnTo>
                  <a:lnTo>
                    <a:pt x="170" y="689"/>
                  </a:lnTo>
                  <a:lnTo>
                    <a:pt x="170" y="698"/>
                  </a:lnTo>
                  <a:lnTo>
                    <a:pt x="171" y="705"/>
                  </a:lnTo>
                  <a:lnTo>
                    <a:pt x="173" y="712"/>
                  </a:lnTo>
                  <a:lnTo>
                    <a:pt x="176" y="717"/>
                  </a:lnTo>
                  <a:lnTo>
                    <a:pt x="183" y="727"/>
                  </a:lnTo>
                  <a:lnTo>
                    <a:pt x="183" y="727"/>
                  </a:lnTo>
                  <a:lnTo>
                    <a:pt x="190" y="741"/>
                  </a:lnTo>
                  <a:lnTo>
                    <a:pt x="190" y="741"/>
                  </a:lnTo>
                  <a:lnTo>
                    <a:pt x="198" y="755"/>
                  </a:lnTo>
                  <a:lnTo>
                    <a:pt x="205" y="765"/>
                  </a:lnTo>
                  <a:lnTo>
                    <a:pt x="212" y="771"/>
                  </a:lnTo>
                  <a:lnTo>
                    <a:pt x="220" y="775"/>
                  </a:lnTo>
                  <a:lnTo>
                    <a:pt x="220" y="775"/>
                  </a:lnTo>
                  <a:lnTo>
                    <a:pt x="230" y="778"/>
                  </a:lnTo>
                  <a:lnTo>
                    <a:pt x="246" y="785"/>
                  </a:lnTo>
                  <a:lnTo>
                    <a:pt x="254" y="789"/>
                  </a:lnTo>
                  <a:lnTo>
                    <a:pt x="261" y="796"/>
                  </a:lnTo>
                  <a:lnTo>
                    <a:pt x="268" y="803"/>
                  </a:lnTo>
                  <a:lnTo>
                    <a:pt x="271" y="811"/>
                  </a:lnTo>
                  <a:lnTo>
                    <a:pt x="271" y="811"/>
                  </a:lnTo>
                  <a:lnTo>
                    <a:pt x="275" y="821"/>
                  </a:lnTo>
                  <a:lnTo>
                    <a:pt x="278" y="828"/>
                  </a:lnTo>
                  <a:lnTo>
                    <a:pt x="278" y="828"/>
                  </a:lnTo>
                  <a:lnTo>
                    <a:pt x="281" y="837"/>
                  </a:lnTo>
                  <a:lnTo>
                    <a:pt x="282" y="844"/>
                  </a:lnTo>
                  <a:lnTo>
                    <a:pt x="283" y="855"/>
                  </a:lnTo>
                  <a:lnTo>
                    <a:pt x="282" y="867"/>
                  </a:lnTo>
                  <a:lnTo>
                    <a:pt x="282" y="867"/>
                  </a:lnTo>
                  <a:lnTo>
                    <a:pt x="283" y="874"/>
                  </a:lnTo>
                  <a:lnTo>
                    <a:pt x="285" y="881"/>
                  </a:lnTo>
                  <a:lnTo>
                    <a:pt x="289" y="886"/>
                  </a:lnTo>
                  <a:lnTo>
                    <a:pt x="293" y="891"/>
                  </a:lnTo>
                  <a:lnTo>
                    <a:pt x="304" y="897"/>
                  </a:lnTo>
                  <a:lnTo>
                    <a:pt x="316" y="902"/>
                  </a:lnTo>
                  <a:lnTo>
                    <a:pt x="316" y="902"/>
                  </a:lnTo>
                  <a:lnTo>
                    <a:pt x="320" y="904"/>
                  </a:lnTo>
                  <a:lnTo>
                    <a:pt x="320" y="904"/>
                  </a:lnTo>
                  <a:lnTo>
                    <a:pt x="327" y="891"/>
                  </a:lnTo>
                  <a:lnTo>
                    <a:pt x="334" y="881"/>
                  </a:lnTo>
                  <a:lnTo>
                    <a:pt x="341" y="873"/>
                  </a:lnTo>
                  <a:lnTo>
                    <a:pt x="345" y="870"/>
                  </a:lnTo>
                  <a:lnTo>
                    <a:pt x="349" y="870"/>
                  </a:lnTo>
                  <a:lnTo>
                    <a:pt x="349" y="870"/>
                  </a:lnTo>
                  <a:lnTo>
                    <a:pt x="355" y="870"/>
                  </a:lnTo>
                  <a:lnTo>
                    <a:pt x="359" y="872"/>
                  </a:lnTo>
                  <a:lnTo>
                    <a:pt x="369" y="876"/>
                  </a:lnTo>
                  <a:lnTo>
                    <a:pt x="369" y="876"/>
                  </a:lnTo>
                  <a:lnTo>
                    <a:pt x="377" y="879"/>
                  </a:lnTo>
                  <a:lnTo>
                    <a:pt x="384" y="881"/>
                  </a:lnTo>
                  <a:lnTo>
                    <a:pt x="391" y="881"/>
                  </a:lnTo>
                  <a:lnTo>
                    <a:pt x="395" y="880"/>
                  </a:lnTo>
                  <a:lnTo>
                    <a:pt x="400" y="879"/>
                  </a:lnTo>
                  <a:lnTo>
                    <a:pt x="400" y="879"/>
                  </a:lnTo>
                  <a:lnTo>
                    <a:pt x="404" y="874"/>
                  </a:lnTo>
                  <a:lnTo>
                    <a:pt x="405" y="869"/>
                  </a:lnTo>
                  <a:lnTo>
                    <a:pt x="407" y="863"/>
                  </a:lnTo>
                  <a:lnTo>
                    <a:pt x="405" y="858"/>
                  </a:lnTo>
                  <a:lnTo>
                    <a:pt x="405" y="858"/>
                  </a:lnTo>
                  <a:lnTo>
                    <a:pt x="405" y="852"/>
                  </a:lnTo>
                  <a:lnTo>
                    <a:pt x="405" y="846"/>
                  </a:lnTo>
                  <a:lnTo>
                    <a:pt x="407" y="841"/>
                  </a:lnTo>
                  <a:lnTo>
                    <a:pt x="411" y="837"/>
                  </a:lnTo>
                  <a:lnTo>
                    <a:pt x="411" y="837"/>
                  </a:lnTo>
                  <a:lnTo>
                    <a:pt x="415" y="834"/>
                  </a:lnTo>
                  <a:lnTo>
                    <a:pt x="422" y="834"/>
                  </a:lnTo>
                  <a:lnTo>
                    <a:pt x="428" y="837"/>
                  </a:lnTo>
                  <a:lnTo>
                    <a:pt x="435" y="838"/>
                  </a:lnTo>
                  <a:lnTo>
                    <a:pt x="435" y="838"/>
                  </a:lnTo>
                  <a:lnTo>
                    <a:pt x="443" y="841"/>
                  </a:lnTo>
                  <a:lnTo>
                    <a:pt x="447" y="842"/>
                  </a:lnTo>
                  <a:lnTo>
                    <a:pt x="450" y="841"/>
                  </a:lnTo>
                  <a:lnTo>
                    <a:pt x="450" y="841"/>
                  </a:lnTo>
                  <a:lnTo>
                    <a:pt x="452" y="838"/>
                  </a:lnTo>
                  <a:lnTo>
                    <a:pt x="453" y="835"/>
                  </a:lnTo>
                  <a:lnTo>
                    <a:pt x="453" y="825"/>
                  </a:lnTo>
                  <a:lnTo>
                    <a:pt x="453" y="825"/>
                  </a:lnTo>
                  <a:lnTo>
                    <a:pt x="447" y="799"/>
                  </a:lnTo>
                  <a:lnTo>
                    <a:pt x="447" y="799"/>
                  </a:lnTo>
                  <a:lnTo>
                    <a:pt x="445" y="782"/>
                  </a:lnTo>
                  <a:lnTo>
                    <a:pt x="445" y="775"/>
                  </a:lnTo>
                  <a:lnTo>
                    <a:pt x="447" y="766"/>
                  </a:lnTo>
                  <a:lnTo>
                    <a:pt x="447" y="766"/>
                  </a:lnTo>
                  <a:lnTo>
                    <a:pt x="449" y="762"/>
                  </a:lnTo>
                  <a:lnTo>
                    <a:pt x="452" y="759"/>
                  </a:lnTo>
                  <a:lnTo>
                    <a:pt x="461" y="754"/>
                  </a:lnTo>
                  <a:lnTo>
                    <a:pt x="461" y="754"/>
                  </a:lnTo>
                  <a:lnTo>
                    <a:pt x="460" y="747"/>
                  </a:lnTo>
                  <a:lnTo>
                    <a:pt x="459" y="740"/>
                  </a:lnTo>
                  <a:lnTo>
                    <a:pt x="460" y="722"/>
                  </a:lnTo>
                  <a:lnTo>
                    <a:pt x="464" y="694"/>
                  </a:lnTo>
                  <a:lnTo>
                    <a:pt x="464" y="694"/>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0" name="Freeform 90"/>
            <p:cNvSpPr/>
            <p:nvPr/>
          </p:nvSpPr>
          <p:spPr bwMode="auto">
            <a:xfrm>
              <a:off x="9663863" y="3919687"/>
              <a:ext cx="87463" cy="208246"/>
            </a:xfrm>
            <a:custGeom>
              <a:gdLst>
                <a:gd fmla="*/ 161 w 168" name="T0"/>
                <a:gd fmla="*/ 277 h 400" name="T1"/>
                <a:gd fmla="*/ 168 w 168" name="T2"/>
                <a:gd fmla="*/ 250 h 400" name="T3"/>
                <a:gd fmla="*/ 166 w 168" name="T4"/>
                <a:gd fmla="*/ 236 h 400" name="T5"/>
                <a:gd fmla="*/ 155 w 168" name="T6"/>
                <a:gd fmla="*/ 159 h 400" name="T7"/>
                <a:gd fmla="*/ 152 w 168" name="T8"/>
                <a:gd fmla="*/ 137 h 400" name="T9"/>
                <a:gd fmla="*/ 138 w 168" name="T10"/>
                <a:gd fmla="*/ 130 h 400" name="T11"/>
                <a:gd fmla="*/ 120 w 168" name="T12"/>
                <a:gd fmla="*/ 129 h 400" name="T13"/>
                <a:gd fmla="*/ 140 w 168" name="T14"/>
                <a:gd fmla="*/ 102 h 400" name="T15"/>
                <a:gd fmla="*/ 140 w 168" name="T16"/>
                <a:gd fmla="*/ 101 h 400" name="T17"/>
                <a:gd fmla="*/ 84 w 168" name="T18"/>
                <a:gd fmla="*/ 29 h 400" name="T19"/>
                <a:gd fmla="*/ 32 w 168" name="T20"/>
                <a:gd fmla="*/ 3 h 400" name="T21"/>
                <a:gd fmla="*/ 26 w 168" name="T22"/>
                <a:gd fmla="*/ 0 h 400" name="T23"/>
                <a:gd fmla="*/ 22 w 168" name="T24"/>
                <a:gd fmla="*/ 12 h 400" name="T25"/>
                <a:gd fmla="*/ 15 w 168" name="T26"/>
                <a:gd fmla="*/ 32 h 400" name="T27"/>
                <a:gd fmla="*/ 5 w 168" name="T28"/>
                <a:gd fmla="*/ 68 h 400" name="T29"/>
                <a:gd fmla="*/ 5 w 168" name="T30"/>
                <a:gd fmla="*/ 82 h 400" name="T31"/>
                <a:gd fmla="*/ 12 w 168" name="T32"/>
                <a:gd fmla="*/ 99 h 400" name="T33"/>
                <a:gd fmla="*/ 12 w 168" name="T34"/>
                <a:gd fmla="*/ 113 h 400" name="T35"/>
                <a:gd fmla="*/ 12 w 168" name="T36"/>
                <a:gd fmla="*/ 129 h 400" name="T37"/>
                <a:gd fmla="*/ 14 w 168" name="T38"/>
                <a:gd fmla="*/ 141 h 400" name="T39"/>
                <a:gd fmla="*/ 17 w 168" name="T40"/>
                <a:gd fmla="*/ 144 h 400" name="T41"/>
                <a:gd fmla="*/ 22 w 168" name="T42"/>
                <a:gd fmla="*/ 144 h 400" name="T43"/>
                <a:gd fmla="*/ 29 w 168" name="T44"/>
                <a:gd fmla="*/ 152 h 400" name="T45"/>
                <a:gd fmla="*/ 32 w 168" name="T46"/>
                <a:gd fmla="*/ 159 h 400" name="T47"/>
                <a:gd fmla="*/ 52 w 168" name="T48"/>
                <a:gd fmla="*/ 171 h 400" name="T49"/>
                <a:gd fmla="*/ 66 w 168" name="T50"/>
                <a:gd fmla="*/ 178 h 400" name="T51"/>
                <a:gd fmla="*/ 74 w 168" name="T52"/>
                <a:gd fmla="*/ 185 h 400" name="T53"/>
                <a:gd fmla="*/ 80 w 168" name="T54"/>
                <a:gd fmla="*/ 200 h 400" name="T55"/>
                <a:gd fmla="*/ 80 w 168" name="T56"/>
                <a:gd fmla="*/ 201 h 400" name="T57"/>
                <a:gd fmla="*/ 43 w 168" name="T58"/>
                <a:gd fmla="*/ 242 h 400" name="T59"/>
                <a:gd fmla="*/ 36 w 168" name="T60"/>
                <a:gd fmla="*/ 253 h 400" name="T61"/>
                <a:gd fmla="*/ 12 w 168" name="T62"/>
                <a:gd fmla="*/ 264 h 400" name="T63"/>
                <a:gd fmla="*/ 5 w 168" name="T64"/>
                <a:gd fmla="*/ 270 h 400" name="T65"/>
                <a:gd fmla="*/ 8 w 168" name="T66"/>
                <a:gd fmla="*/ 271 h 400" name="T67"/>
                <a:gd fmla="*/ 7 w 168" name="T68"/>
                <a:gd fmla="*/ 287 h 400" name="T69"/>
                <a:gd fmla="*/ 7 w 168" name="T70"/>
                <a:gd fmla="*/ 322 h 400" name="T71"/>
                <a:gd fmla="*/ 40 w 168" name="T72"/>
                <a:gd fmla="*/ 346 h 400" name="T73"/>
                <a:gd fmla="*/ 73 w 168" name="T74"/>
                <a:gd fmla="*/ 357 h 400" name="T75"/>
                <a:gd fmla="*/ 95 w 168" name="T76"/>
                <a:gd fmla="*/ 358 h 400" name="T77"/>
                <a:gd fmla="*/ 101 w 168" name="T78"/>
                <a:gd fmla="*/ 365 h 400" name="T79"/>
                <a:gd fmla="*/ 98 w 168" name="T80"/>
                <a:gd fmla="*/ 392 h 400" name="T81"/>
                <a:gd fmla="*/ 102 w 168" name="T82"/>
                <a:gd fmla="*/ 395 h 400" name="T83"/>
                <a:gd fmla="*/ 122 w 168" name="T84"/>
                <a:gd fmla="*/ 371 h 400" name="T85"/>
                <a:gd fmla="*/ 124 w 168" name="T86"/>
                <a:gd fmla="*/ 358 h 400" name="T87"/>
                <a:gd fmla="*/ 119 w 168" name="T88"/>
                <a:gd fmla="*/ 346 h 400" name="T89"/>
                <a:gd fmla="*/ 113 w 168" name="T90"/>
                <a:gd fmla="*/ 339 h 400" name="T91"/>
                <a:gd fmla="*/ 116 w 168" name="T92"/>
                <a:gd fmla="*/ 329 h 400" name="T93"/>
                <a:gd fmla="*/ 138 w 168" name="T94"/>
                <a:gd fmla="*/ 304 h 400" name="T95"/>
                <a:gd fmla="*/ 155 w 168" name="T96"/>
                <a:gd fmla="*/ 287 h 4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00" w="168">
                  <a:moveTo>
                    <a:pt x="155" y="287"/>
                  </a:moveTo>
                  <a:lnTo>
                    <a:pt x="155" y="287"/>
                  </a:lnTo>
                  <a:lnTo>
                    <a:pt x="161" y="277"/>
                  </a:lnTo>
                  <a:lnTo>
                    <a:pt x="165" y="264"/>
                  </a:lnTo>
                  <a:lnTo>
                    <a:pt x="166" y="257"/>
                  </a:lnTo>
                  <a:lnTo>
                    <a:pt x="168" y="250"/>
                  </a:lnTo>
                  <a:lnTo>
                    <a:pt x="168" y="243"/>
                  </a:lnTo>
                  <a:lnTo>
                    <a:pt x="166" y="236"/>
                  </a:lnTo>
                  <a:lnTo>
                    <a:pt x="166" y="236"/>
                  </a:lnTo>
                  <a:lnTo>
                    <a:pt x="162" y="217"/>
                  </a:lnTo>
                  <a:lnTo>
                    <a:pt x="158" y="187"/>
                  </a:lnTo>
                  <a:lnTo>
                    <a:pt x="155" y="159"/>
                  </a:lnTo>
                  <a:lnTo>
                    <a:pt x="154" y="141"/>
                  </a:lnTo>
                  <a:lnTo>
                    <a:pt x="154" y="141"/>
                  </a:lnTo>
                  <a:lnTo>
                    <a:pt x="152" y="137"/>
                  </a:lnTo>
                  <a:lnTo>
                    <a:pt x="150" y="134"/>
                  </a:lnTo>
                  <a:lnTo>
                    <a:pt x="144" y="131"/>
                  </a:lnTo>
                  <a:lnTo>
                    <a:pt x="138" y="130"/>
                  </a:lnTo>
                  <a:lnTo>
                    <a:pt x="127" y="129"/>
                  </a:lnTo>
                  <a:lnTo>
                    <a:pt x="122" y="129"/>
                  </a:lnTo>
                  <a:lnTo>
                    <a:pt x="120" y="129"/>
                  </a:lnTo>
                  <a:lnTo>
                    <a:pt x="140" y="102"/>
                  </a:lnTo>
                  <a:lnTo>
                    <a:pt x="140" y="102"/>
                  </a:lnTo>
                  <a:lnTo>
                    <a:pt x="140" y="102"/>
                  </a:lnTo>
                  <a:lnTo>
                    <a:pt x="140" y="101"/>
                  </a:lnTo>
                  <a:lnTo>
                    <a:pt x="140" y="101"/>
                  </a:lnTo>
                  <a:lnTo>
                    <a:pt x="140" y="101"/>
                  </a:lnTo>
                  <a:lnTo>
                    <a:pt x="136" y="50"/>
                  </a:lnTo>
                  <a:lnTo>
                    <a:pt x="136" y="50"/>
                  </a:lnTo>
                  <a:lnTo>
                    <a:pt x="84" y="29"/>
                  </a:lnTo>
                  <a:lnTo>
                    <a:pt x="50" y="14"/>
                  </a:lnTo>
                  <a:lnTo>
                    <a:pt x="39" y="7"/>
                  </a:lnTo>
                  <a:lnTo>
                    <a:pt x="32" y="3"/>
                  </a:lnTo>
                  <a:lnTo>
                    <a:pt x="32" y="3"/>
                  </a:lnTo>
                  <a:lnTo>
                    <a:pt x="26" y="0"/>
                  </a:lnTo>
                  <a:lnTo>
                    <a:pt x="26" y="0"/>
                  </a:lnTo>
                  <a:lnTo>
                    <a:pt x="25" y="5"/>
                  </a:lnTo>
                  <a:lnTo>
                    <a:pt x="22" y="12"/>
                  </a:lnTo>
                  <a:lnTo>
                    <a:pt x="22" y="12"/>
                  </a:lnTo>
                  <a:lnTo>
                    <a:pt x="19" y="22"/>
                  </a:lnTo>
                  <a:lnTo>
                    <a:pt x="15" y="32"/>
                  </a:lnTo>
                  <a:lnTo>
                    <a:pt x="15" y="32"/>
                  </a:lnTo>
                  <a:lnTo>
                    <a:pt x="11" y="45"/>
                  </a:lnTo>
                  <a:lnTo>
                    <a:pt x="7" y="57"/>
                  </a:lnTo>
                  <a:lnTo>
                    <a:pt x="5" y="68"/>
                  </a:lnTo>
                  <a:lnTo>
                    <a:pt x="4" y="77"/>
                  </a:lnTo>
                  <a:lnTo>
                    <a:pt x="4" y="77"/>
                  </a:lnTo>
                  <a:lnTo>
                    <a:pt x="5" y="82"/>
                  </a:lnTo>
                  <a:lnTo>
                    <a:pt x="8" y="88"/>
                  </a:lnTo>
                  <a:lnTo>
                    <a:pt x="8" y="88"/>
                  </a:lnTo>
                  <a:lnTo>
                    <a:pt x="12" y="99"/>
                  </a:lnTo>
                  <a:lnTo>
                    <a:pt x="14" y="106"/>
                  </a:lnTo>
                  <a:lnTo>
                    <a:pt x="12" y="113"/>
                  </a:lnTo>
                  <a:lnTo>
                    <a:pt x="12" y="113"/>
                  </a:lnTo>
                  <a:lnTo>
                    <a:pt x="12" y="124"/>
                  </a:lnTo>
                  <a:lnTo>
                    <a:pt x="12" y="129"/>
                  </a:lnTo>
                  <a:lnTo>
                    <a:pt x="12" y="129"/>
                  </a:lnTo>
                  <a:lnTo>
                    <a:pt x="12" y="138"/>
                  </a:lnTo>
                  <a:lnTo>
                    <a:pt x="12" y="138"/>
                  </a:lnTo>
                  <a:lnTo>
                    <a:pt x="14" y="141"/>
                  </a:lnTo>
                  <a:lnTo>
                    <a:pt x="14" y="144"/>
                  </a:lnTo>
                  <a:lnTo>
                    <a:pt x="14" y="144"/>
                  </a:lnTo>
                  <a:lnTo>
                    <a:pt x="17" y="144"/>
                  </a:lnTo>
                  <a:lnTo>
                    <a:pt x="19" y="144"/>
                  </a:lnTo>
                  <a:lnTo>
                    <a:pt x="19" y="144"/>
                  </a:lnTo>
                  <a:lnTo>
                    <a:pt x="22" y="144"/>
                  </a:lnTo>
                  <a:lnTo>
                    <a:pt x="25" y="144"/>
                  </a:lnTo>
                  <a:lnTo>
                    <a:pt x="28" y="147"/>
                  </a:lnTo>
                  <a:lnTo>
                    <a:pt x="29" y="152"/>
                  </a:lnTo>
                  <a:lnTo>
                    <a:pt x="29" y="152"/>
                  </a:lnTo>
                  <a:lnTo>
                    <a:pt x="31" y="157"/>
                  </a:lnTo>
                  <a:lnTo>
                    <a:pt x="32" y="159"/>
                  </a:lnTo>
                  <a:lnTo>
                    <a:pt x="38" y="165"/>
                  </a:lnTo>
                  <a:lnTo>
                    <a:pt x="45" y="168"/>
                  </a:lnTo>
                  <a:lnTo>
                    <a:pt x="52" y="171"/>
                  </a:lnTo>
                  <a:lnTo>
                    <a:pt x="52" y="171"/>
                  </a:lnTo>
                  <a:lnTo>
                    <a:pt x="59" y="173"/>
                  </a:lnTo>
                  <a:lnTo>
                    <a:pt x="66" y="178"/>
                  </a:lnTo>
                  <a:lnTo>
                    <a:pt x="66" y="178"/>
                  </a:lnTo>
                  <a:lnTo>
                    <a:pt x="71" y="180"/>
                  </a:lnTo>
                  <a:lnTo>
                    <a:pt x="74" y="185"/>
                  </a:lnTo>
                  <a:lnTo>
                    <a:pt x="78" y="192"/>
                  </a:lnTo>
                  <a:lnTo>
                    <a:pt x="80" y="197"/>
                  </a:lnTo>
                  <a:lnTo>
                    <a:pt x="80" y="200"/>
                  </a:lnTo>
                  <a:lnTo>
                    <a:pt x="80" y="200"/>
                  </a:lnTo>
                  <a:lnTo>
                    <a:pt x="80" y="201"/>
                  </a:lnTo>
                  <a:lnTo>
                    <a:pt x="80" y="201"/>
                  </a:lnTo>
                  <a:lnTo>
                    <a:pt x="66" y="214"/>
                  </a:lnTo>
                  <a:lnTo>
                    <a:pt x="54" y="228"/>
                  </a:lnTo>
                  <a:lnTo>
                    <a:pt x="43" y="242"/>
                  </a:lnTo>
                  <a:lnTo>
                    <a:pt x="43" y="242"/>
                  </a:lnTo>
                  <a:lnTo>
                    <a:pt x="40" y="249"/>
                  </a:lnTo>
                  <a:lnTo>
                    <a:pt x="36" y="253"/>
                  </a:lnTo>
                  <a:lnTo>
                    <a:pt x="28" y="259"/>
                  </a:lnTo>
                  <a:lnTo>
                    <a:pt x="19" y="263"/>
                  </a:lnTo>
                  <a:lnTo>
                    <a:pt x="12" y="264"/>
                  </a:lnTo>
                  <a:lnTo>
                    <a:pt x="12" y="264"/>
                  </a:lnTo>
                  <a:lnTo>
                    <a:pt x="7" y="266"/>
                  </a:lnTo>
                  <a:lnTo>
                    <a:pt x="5" y="270"/>
                  </a:lnTo>
                  <a:lnTo>
                    <a:pt x="5" y="270"/>
                  </a:lnTo>
                  <a:lnTo>
                    <a:pt x="8" y="271"/>
                  </a:lnTo>
                  <a:lnTo>
                    <a:pt x="8" y="271"/>
                  </a:lnTo>
                  <a:lnTo>
                    <a:pt x="10" y="274"/>
                  </a:lnTo>
                  <a:lnTo>
                    <a:pt x="10" y="277"/>
                  </a:lnTo>
                  <a:lnTo>
                    <a:pt x="7" y="287"/>
                  </a:lnTo>
                  <a:lnTo>
                    <a:pt x="0" y="301"/>
                  </a:lnTo>
                  <a:lnTo>
                    <a:pt x="7" y="322"/>
                  </a:lnTo>
                  <a:lnTo>
                    <a:pt x="7" y="322"/>
                  </a:lnTo>
                  <a:lnTo>
                    <a:pt x="25" y="335"/>
                  </a:lnTo>
                  <a:lnTo>
                    <a:pt x="40" y="346"/>
                  </a:lnTo>
                  <a:lnTo>
                    <a:pt x="40" y="346"/>
                  </a:lnTo>
                  <a:lnTo>
                    <a:pt x="50" y="351"/>
                  </a:lnTo>
                  <a:lnTo>
                    <a:pt x="60" y="356"/>
                  </a:lnTo>
                  <a:lnTo>
                    <a:pt x="73" y="357"/>
                  </a:lnTo>
                  <a:lnTo>
                    <a:pt x="88" y="357"/>
                  </a:lnTo>
                  <a:lnTo>
                    <a:pt x="88" y="357"/>
                  </a:lnTo>
                  <a:lnTo>
                    <a:pt x="95" y="358"/>
                  </a:lnTo>
                  <a:lnTo>
                    <a:pt x="99" y="361"/>
                  </a:lnTo>
                  <a:lnTo>
                    <a:pt x="99" y="361"/>
                  </a:lnTo>
                  <a:lnTo>
                    <a:pt x="101" y="365"/>
                  </a:lnTo>
                  <a:lnTo>
                    <a:pt x="102" y="371"/>
                  </a:lnTo>
                  <a:lnTo>
                    <a:pt x="101" y="382"/>
                  </a:lnTo>
                  <a:lnTo>
                    <a:pt x="98" y="392"/>
                  </a:lnTo>
                  <a:lnTo>
                    <a:pt x="95" y="400"/>
                  </a:lnTo>
                  <a:lnTo>
                    <a:pt x="95" y="400"/>
                  </a:lnTo>
                  <a:lnTo>
                    <a:pt x="102" y="395"/>
                  </a:lnTo>
                  <a:lnTo>
                    <a:pt x="110" y="388"/>
                  </a:lnTo>
                  <a:lnTo>
                    <a:pt x="119" y="377"/>
                  </a:lnTo>
                  <a:lnTo>
                    <a:pt x="122" y="371"/>
                  </a:lnTo>
                  <a:lnTo>
                    <a:pt x="124" y="365"/>
                  </a:lnTo>
                  <a:lnTo>
                    <a:pt x="124" y="365"/>
                  </a:lnTo>
                  <a:lnTo>
                    <a:pt x="124" y="358"/>
                  </a:lnTo>
                  <a:lnTo>
                    <a:pt x="123" y="354"/>
                  </a:lnTo>
                  <a:lnTo>
                    <a:pt x="122" y="350"/>
                  </a:lnTo>
                  <a:lnTo>
                    <a:pt x="119" y="346"/>
                  </a:lnTo>
                  <a:lnTo>
                    <a:pt x="119" y="346"/>
                  </a:lnTo>
                  <a:lnTo>
                    <a:pt x="116" y="342"/>
                  </a:lnTo>
                  <a:lnTo>
                    <a:pt x="113" y="339"/>
                  </a:lnTo>
                  <a:lnTo>
                    <a:pt x="113" y="335"/>
                  </a:lnTo>
                  <a:lnTo>
                    <a:pt x="116" y="329"/>
                  </a:lnTo>
                  <a:lnTo>
                    <a:pt x="116" y="329"/>
                  </a:lnTo>
                  <a:lnTo>
                    <a:pt x="120" y="323"/>
                  </a:lnTo>
                  <a:lnTo>
                    <a:pt x="126" y="316"/>
                  </a:lnTo>
                  <a:lnTo>
                    <a:pt x="138" y="304"/>
                  </a:lnTo>
                  <a:lnTo>
                    <a:pt x="138" y="304"/>
                  </a:lnTo>
                  <a:lnTo>
                    <a:pt x="148" y="294"/>
                  </a:lnTo>
                  <a:lnTo>
                    <a:pt x="155" y="287"/>
                  </a:lnTo>
                  <a:lnTo>
                    <a:pt x="155" y="287"/>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1" name="Freeform 91"/>
            <p:cNvSpPr/>
            <p:nvPr/>
          </p:nvSpPr>
          <p:spPr bwMode="auto">
            <a:xfrm>
              <a:off x="9637833" y="4061295"/>
              <a:ext cx="74968" cy="112453"/>
            </a:xfrm>
            <a:custGeom>
              <a:gdLst>
                <a:gd fmla="*/ 59 w 145" name="T0"/>
                <a:gd fmla="*/ 0 h 218" name="T1"/>
                <a:gd fmla="*/ 55 w 145" name="T2"/>
                <a:gd fmla="*/ 0 h 218" name="T3"/>
                <a:gd fmla="*/ 28 w 145" name="T4"/>
                <a:gd fmla="*/ 7 h 218" name="T5"/>
                <a:gd fmla="*/ 7 w 145" name="T6"/>
                <a:gd fmla="*/ 14 h 218" name="T7"/>
                <a:gd fmla="*/ 16 w 145" name="T8"/>
                <a:gd fmla="*/ 27 h 218" name="T9"/>
                <a:gd fmla="*/ 16 w 145" name="T10"/>
                <a:gd fmla="*/ 27 h 218" name="T11"/>
                <a:gd fmla="*/ 39 w 145" name="T12"/>
                <a:gd fmla="*/ 86 h 218" name="T13"/>
                <a:gd fmla="*/ 44 w 145" name="T14"/>
                <a:gd fmla="*/ 103 h 218" name="T15"/>
                <a:gd fmla="*/ 45 w 145" name="T16"/>
                <a:gd fmla="*/ 128 h 218" name="T17"/>
                <a:gd fmla="*/ 46 w 145" name="T18"/>
                <a:gd fmla="*/ 156 h 218" name="T19"/>
                <a:gd fmla="*/ 48 w 145" name="T20"/>
                <a:gd fmla="*/ 162 h 218" name="T21"/>
                <a:gd fmla="*/ 52 w 145" name="T22"/>
                <a:gd fmla="*/ 174 h 218" name="T23"/>
                <a:gd fmla="*/ 56 w 145" name="T24"/>
                <a:gd fmla="*/ 183 h 218" name="T25"/>
                <a:gd fmla="*/ 58 w 145" name="T26"/>
                <a:gd fmla="*/ 192 h 218" name="T27"/>
                <a:gd fmla="*/ 59 w 145" name="T28"/>
                <a:gd fmla="*/ 208 h 218" name="T29"/>
                <a:gd fmla="*/ 62 w 145" name="T30"/>
                <a:gd fmla="*/ 216 h 218" name="T31"/>
                <a:gd fmla="*/ 65 w 145" name="T32"/>
                <a:gd fmla="*/ 218 h 218" name="T33"/>
                <a:gd fmla="*/ 69 w 145" name="T34"/>
                <a:gd fmla="*/ 218 h 218" name="T35"/>
                <a:gd fmla="*/ 91 w 145" name="T36"/>
                <a:gd fmla="*/ 208 h 218" name="T37"/>
                <a:gd fmla="*/ 142 w 145" name="T38"/>
                <a:gd fmla="*/ 171 h 218" name="T39"/>
                <a:gd fmla="*/ 142 w 145" name="T40"/>
                <a:gd fmla="*/ 173 h 218" name="T41"/>
                <a:gd fmla="*/ 143 w 145" name="T42"/>
                <a:gd fmla="*/ 176 h 218" name="T43"/>
                <a:gd fmla="*/ 145 w 145" name="T44"/>
                <a:gd fmla="*/ 173 h 218" name="T45"/>
                <a:gd fmla="*/ 145 w 145" name="T46"/>
                <a:gd fmla="*/ 170 h 218" name="T47"/>
                <a:gd fmla="*/ 142 w 145" name="T48"/>
                <a:gd fmla="*/ 164 h 218" name="T49"/>
                <a:gd fmla="*/ 135 w 145" name="T50"/>
                <a:gd fmla="*/ 155 h 218" name="T51"/>
                <a:gd fmla="*/ 117 w 145" name="T52"/>
                <a:gd fmla="*/ 143 h 218" name="T53"/>
                <a:gd fmla="*/ 104 w 145" name="T54"/>
                <a:gd fmla="*/ 136 h 218" name="T55"/>
                <a:gd fmla="*/ 96 w 145" name="T56"/>
                <a:gd fmla="*/ 124 h 218" name="T57"/>
                <a:gd fmla="*/ 96 w 145" name="T58"/>
                <a:gd fmla="*/ 118 h 218" name="T59"/>
                <a:gd fmla="*/ 94 w 145" name="T60"/>
                <a:gd fmla="*/ 104 h 218" name="T61"/>
                <a:gd fmla="*/ 91 w 145" name="T62"/>
                <a:gd fmla="*/ 97 h 218" name="T63"/>
                <a:gd fmla="*/ 70 w 145" name="T64"/>
                <a:gd fmla="*/ 72 h 218" name="T65"/>
                <a:gd fmla="*/ 61 w 145" name="T66"/>
                <a:gd fmla="*/ 62 h 218" name="T67"/>
                <a:gd fmla="*/ 48 w 145" name="T68"/>
                <a:gd fmla="*/ 30 h 218" name="T69"/>
                <a:gd fmla="*/ 49 w 145" name="T70"/>
                <a:gd fmla="*/ 30 h 218" name="T71"/>
                <a:gd fmla="*/ 59 w 145" name="T72"/>
                <a:gd fmla="*/ 6 h 218" name="T73"/>
                <a:gd fmla="*/ 59 w 145" name="T74"/>
                <a:gd fmla="*/ 0 h 21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18" w="145">
                  <a:moveTo>
                    <a:pt x="59" y="0"/>
                  </a:moveTo>
                  <a:lnTo>
                    <a:pt x="59" y="0"/>
                  </a:lnTo>
                  <a:lnTo>
                    <a:pt x="58" y="0"/>
                  </a:lnTo>
                  <a:lnTo>
                    <a:pt x="55" y="0"/>
                  </a:lnTo>
                  <a:lnTo>
                    <a:pt x="55" y="0"/>
                  </a:lnTo>
                  <a:lnTo>
                    <a:pt x="28" y="7"/>
                  </a:lnTo>
                  <a:lnTo>
                    <a:pt x="7" y="14"/>
                  </a:lnTo>
                  <a:lnTo>
                    <a:pt x="7" y="14"/>
                  </a:lnTo>
                  <a:lnTo>
                    <a:pt x="0" y="30"/>
                  </a:lnTo>
                  <a:lnTo>
                    <a:pt x="16" y="27"/>
                  </a:lnTo>
                  <a:lnTo>
                    <a:pt x="16" y="27"/>
                  </a:lnTo>
                  <a:lnTo>
                    <a:pt x="16" y="27"/>
                  </a:lnTo>
                  <a:lnTo>
                    <a:pt x="31" y="61"/>
                  </a:lnTo>
                  <a:lnTo>
                    <a:pt x="39" y="86"/>
                  </a:lnTo>
                  <a:lnTo>
                    <a:pt x="44" y="96"/>
                  </a:lnTo>
                  <a:lnTo>
                    <a:pt x="44" y="103"/>
                  </a:lnTo>
                  <a:lnTo>
                    <a:pt x="44" y="103"/>
                  </a:lnTo>
                  <a:lnTo>
                    <a:pt x="45" y="128"/>
                  </a:lnTo>
                  <a:lnTo>
                    <a:pt x="45" y="128"/>
                  </a:lnTo>
                  <a:lnTo>
                    <a:pt x="46" y="156"/>
                  </a:lnTo>
                  <a:lnTo>
                    <a:pt x="46" y="156"/>
                  </a:lnTo>
                  <a:lnTo>
                    <a:pt x="48" y="162"/>
                  </a:lnTo>
                  <a:lnTo>
                    <a:pt x="49" y="166"/>
                  </a:lnTo>
                  <a:lnTo>
                    <a:pt x="52" y="174"/>
                  </a:lnTo>
                  <a:lnTo>
                    <a:pt x="52" y="174"/>
                  </a:lnTo>
                  <a:lnTo>
                    <a:pt x="56" y="183"/>
                  </a:lnTo>
                  <a:lnTo>
                    <a:pt x="58" y="187"/>
                  </a:lnTo>
                  <a:lnTo>
                    <a:pt x="58" y="192"/>
                  </a:lnTo>
                  <a:lnTo>
                    <a:pt x="58" y="192"/>
                  </a:lnTo>
                  <a:lnTo>
                    <a:pt x="59" y="208"/>
                  </a:lnTo>
                  <a:lnTo>
                    <a:pt x="61" y="213"/>
                  </a:lnTo>
                  <a:lnTo>
                    <a:pt x="62" y="216"/>
                  </a:lnTo>
                  <a:lnTo>
                    <a:pt x="62" y="216"/>
                  </a:lnTo>
                  <a:lnTo>
                    <a:pt x="65" y="218"/>
                  </a:lnTo>
                  <a:lnTo>
                    <a:pt x="69" y="218"/>
                  </a:lnTo>
                  <a:lnTo>
                    <a:pt x="69" y="218"/>
                  </a:lnTo>
                  <a:lnTo>
                    <a:pt x="79" y="213"/>
                  </a:lnTo>
                  <a:lnTo>
                    <a:pt x="91" y="208"/>
                  </a:lnTo>
                  <a:lnTo>
                    <a:pt x="105" y="201"/>
                  </a:lnTo>
                  <a:lnTo>
                    <a:pt x="142" y="171"/>
                  </a:lnTo>
                  <a:lnTo>
                    <a:pt x="142" y="173"/>
                  </a:lnTo>
                  <a:lnTo>
                    <a:pt x="142" y="173"/>
                  </a:lnTo>
                  <a:lnTo>
                    <a:pt x="143" y="176"/>
                  </a:lnTo>
                  <a:lnTo>
                    <a:pt x="143" y="176"/>
                  </a:lnTo>
                  <a:lnTo>
                    <a:pt x="145" y="173"/>
                  </a:lnTo>
                  <a:lnTo>
                    <a:pt x="145" y="173"/>
                  </a:lnTo>
                  <a:lnTo>
                    <a:pt x="145" y="173"/>
                  </a:lnTo>
                  <a:lnTo>
                    <a:pt x="145" y="170"/>
                  </a:lnTo>
                  <a:lnTo>
                    <a:pt x="143" y="167"/>
                  </a:lnTo>
                  <a:lnTo>
                    <a:pt x="142" y="164"/>
                  </a:lnTo>
                  <a:lnTo>
                    <a:pt x="139" y="160"/>
                  </a:lnTo>
                  <a:lnTo>
                    <a:pt x="135" y="155"/>
                  </a:lnTo>
                  <a:lnTo>
                    <a:pt x="126" y="149"/>
                  </a:lnTo>
                  <a:lnTo>
                    <a:pt x="117" y="143"/>
                  </a:lnTo>
                  <a:lnTo>
                    <a:pt x="117" y="143"/>
                  </a:lnTo>
                  <a:lnTo>
                    <a:pt x="104" y="136"/>
                  </a:lnTo>
                  <a:lnTo>
                    <a:pt x="98" y="129"/>
                  </a:lnTo>
                  <a:lnTo>
                    <a:pt x="96" y="124"/>
                  </a:lnTo>
                  <a:lnTo>
                    <a:pt x="96" y="118"/>
                  </a:lnTo>
                  <a:lnTo>
                    <a:pt x="96" y="118"/>
                  </a:lnTo>
                  <a:lnTo>
                    <a:pt x="96" y="110"/>
                  </a:lnTo>
                  <a:lnTo>
                    <a:pt x="94" y="104"/>
                  </a:lnTo>
                  <a:lnTo>
                    <a:pt x="91" y="97"/>
                  </a:lnTo>
                  <a:lnTo>
                    <a:pt x="91" y="97"/>
                  </a:lnTo>
                  <a:lnTo>
                    <a:pt x="80" y="83"/>
                  </a:lnTo>
                  <a:lnTo>
                    <a:pt x="70" y="72"/>
                  </a:lnTo>
                  <a:lnTo>
                    <a:pt x="61" y="62"/>
                  </a:lnTo>
                  <a:lnTo>
                    <a:pt x="61" y="62"/>
                  </a:lnTo>
                  <a:lnTo>
                    <a:pt x="61" y="61"/>
                  </a:lnTo>
                  <a:lnTo>
                    <a:pt x="48" y="30"/>
                  </a:lnTo>
                  <a:lnTo>
                    <a:pt x="49" y="30"/>
                  </a:lnTo>
                  <a:lnTo>
                    <a:pt x="49" y="30"/>
                  </a:lnTo>
                  <a:lnTo>
                    <a:pt x="56" y="14"/>
                  </a:lnTo>
                  <a:lnTo>
                    <a:pt x="59" y="6"/>
                  </a:lnTo>
                  <a:lnTo>
                    <a:pt x="59" y="3"/>
                  </a:lnTo>
                  <a:lnTo>
                    <a:pt x="59" y="0"/>
                  </a:lnTo>
                  <a:lnTo>
                    <a:pt x="59" y="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2" name="Freeform 92"/>
            <p:cNvSpPr/>
            <p:nvPr/>
          </p:nvSpPr>
          <p:spPr bwMode="auto">
            <a:xfrm>
              <a:off x="8759035" y="4399695"/>
              <a:ext cx="553934" cy="192627"/>
            </a:xfrm>
            <a:custGeom>
              <a:gdLst>
                <a:gd fmla="*/ 766 w 1063" name="T0"/>
                <a:gd fmla="*/ 273 h 371" name="T1"/>
                <a:gd fmla="*/ 777 w 1063" name="T2"/>
                <a:gd fmla="*/ 262 h 371" name="T3"/>
                <a:gd fmla="*/ 783 w 1063" name="T4"/>
                <a:gd fmla="*/ 260 h 371" name="T5"/>
                <a:gd fmla="*/ 785 w 1063" name="T6"/>
                <a:gd fmla="*/ 260 h 371" name="T7"/>
                <a:gd fmla="*/ 788 w 1063" name="T8"/>
                <a:gd fmla="*/ 256 h 371" name="T9"/>
                <a:gd fmla="*/ 813 w 1063" name="T10"/>
                <a:gd fmla="*/ 211 h 371" name="T11"/>
                <a:gd fmla="*/ 816 w 1063" name="T12"/>
                <a:gd fmla="*/ 208 h 371" name="T13"/>
                <a:gd fmla="*/ 836 w 1063" name="T14"/>
                <a:gd fmla="*/ 207 h 371" name="T15"/>
                <a:gd fmla="*/ 854 w 1063" name="T16"/>
                <a:gd fmla="*/ 205 h 371" name="T17"/>
                <a:gd fmla="*/ 870 w 1063" name="T18"/>
                <a:gd fmla="*/ 200 h 371" name="T19"/>
                <a:gd fmla="*/ 878 w 1063" name="T20"/>
                <a:gd fmla="*/ 190 h 371" name="T21"/>
                <a:gd fmla="*/ 886 w 1063" name="T22"/>
                <a:gd fmla="*/ 179 h 371" name="T23"/>
                <a:gd fmla="*/ 903 w 1063" name="T24"/>
                <a:gd fmla="*/ 159 h 371" name="T25"/>
                <a:gd fmla="*/ 912 w 1063" name="T26"/>
                <a:gd fmla="*/ 152 h 371" name="T27"/>
                <a:gd fmla="*/ 924 w 1063" name="T28"/>
                <a:gd fmla="*/ 138 h 371" name="T29"/>
                <a:gd fmla="*/ 940 w 1063" name="T30"/>
                <a:gd fmla="*/ 114 h 371" name="T31"/>
                <a:gd fmla="*/ 942 w 1063" name="T32"/>
                <a:gd fmla="*/ 110 h 371" name="T33"/>
                <a:gd fmla="*/ 942 w 1063" name="T34"/>
                <a:gd fmla="*/ 110 h 371" name="T35"/>
                <a:gd fmla="*/ 956 w 1063" name="T36"/>
                <a:gd fmla="*/ 114 h 371" name="T37"/>
                <a:gd fmla="*/ 968 w 1063" name="T38"/>
                <a:gd fmla="*/ 114 h 371" name="T39"/>
                <a:gd fmla="*/ 979 w 1063" name="T40"/>
                <a:gd fmla="*/ 110 h 371" name="T41"/>
                <a:gd fmla="*/ 989 w 1063" name="T42"/>
                <a:gd fmla="*/ 102 h 371" name="T43"/>
                <a:gd fmla="*/ 1017 w 1063" name="T44"/>
                <a:gd fmla="*/ 86 h 371" name="T45"/>
                <a:gd fmla="*/ 1029 w 1063" name="T46"/>
                <a:gd fmla="*/ 82 h 371" name="T47"/>
                <a:gd fmla="*/ 1036 w 1063" name="T48"/>
                <a:gd fmla="*/ 78 h 371" name="T49"/>
                <a:gd fmla="*/ 1047 w 1063" name="T50"/>
                <a:gd fmla="*/ 61 h 371" name="T51"/>
                <a:gd fmla="*/ 1052 w 1063" name="T52"/>
                <a:gd fmla="*/ 49 h 371" name="T53"/>
                <a:gd fmla="*/ 1057 w 1063" name="T54"/>
                <a:gd fmla="*/ 37 h 371" name="T55"/>
                <a:gd fmla="*/ 1061 w 1063" name="T56"/>
                <a:gd fmla="*/ 19 h 371" name="T57"/>
                <a:gd fmla="*/ 1063 w 1063" name="T58"/>
                <a:gd fmla="*/ 5 h 371" name="T59"/>
                <a:gd fmla="*/ 1060 w 1063" name="T60"/>
                <a:gd fmla="*/ 5 h 371" name="T61"/>
                <a:gd fmla="*/ 1060 w 1063" name="T62"/>
                <a:gd fmla="*/ 4 h 371" name="T63"/>
                <a:gd fmla="*/ 1063 w 1063" name="T64"/>
                <a:gd fmla="*/ 4 h 371" name="T65"/>
                <a:gd fmla="*/ 1061 w 1063" name="T66"/>
                <a:gd fmla="*/ 0 h 371" name="T67"/>
                <a:gd fmla="*/ 1054 w 1063" name="T68"/>
                <a:gd fmla="*/ 7 h 371" name="T69"/>
                <a:gd fmla="*/ 1053 w 1063" name="T70"/>
                <a:gd fmla="*/ 9 h 371" name="T71"/>
                <a:gd fmla="*/ 1033 w 1063" name="T72"/>
                <a:gd fmla="*/ 15 h 371" name="T73"/>
                <a:gd fmla="*/ 979 w 1063" name="T74"/>
                <a:gd fmla="*/ 23 h 371" name="T75"/>
                <a:gd fmla="*/ 804 w 1063" name="T76"/>
                <a:gd fmla="*/ 44 h 371" name="T77"/>
                <a:gd fmla="*/ 799 w 1063" name="T78"/>
                <a:gd fmla="*/ 47 h 371" name="T79"/>
                <a:gd fmla="*/ 799 w 1063" name="T80"/>
                <a:gd fmla="*/ 46 h 371" name="T81"/>
                <a:gd fmla="*/ 452 w 1063" name="T82"/>
                <a:gd fmla="*/ 79 h 371" name="T83"/>
                <a:gd fmla="*/ 253 w 1063" name="T84"/>
                <a:gd fmla="*/ 123 h 371" name="T85"/>
                <a:gd fmla="*/ 74 w 1063" name="T86"/>
                <a:gd fmla="*/ 127 h 371" name="T87"/>
                <a:gd fmla="*/ 71 w 1063" name="T88"/>
                <a:gd fmla="*/ 133 h 371" name="T89"/>
                <a:gd fmla="*/ 67 w 1063" name="T90"/>
                <a:gd fmla="*/ 144 h 371" name="T91"/>
                <a:gd fmla="*/ 65 w 1063" name="T92"/>
                <a:gd fmla="*/ 149 h 371" name="T93"/>
                <a:gd fmla="*/ 61 w 1063" name="T94"/>
                <a:gd fmla="*/ 194 h 371" name="T95"/>
                <a:gd fmla="*/ 53 w 1063" name="T96"/>
                <a:gd fmla="*/ 222 h 371" name="T97"/>
                <a:gd fmla="*/ 49 w 1063" name="T98"/>
                <a:gd fmla="*/ 226 h 371" name="T99"/>
                <a:gd fmla="*/ 44 w 1063" name="T100"/>
                <a:gd fmla="*/ 228 h 371" name="T101"/>
                <a:gd fmla="*/ 40 w 1063" name="T102"/>
                <a:gd fmla="*/ 226 h 371" name="T103"/>
                <a:gd fmla="*/ 35 w 1063" name="T104"/>
                <a:gd fmla="*/ 226 h 371" name="T105"/>
                <a:gd fmla="*/ 19 w 1063" name="T106"/>
                <a:gd fmla="*/ 271 h 371" name="T107"/>
                <a:gd fmla="*/ 5 w 1063" name="T108"/>
                <a:gd fmla="*/ 319 h 371" name="T109"/>
                <a:gd fmla="*/ 4 w 1063" name="T110"/>
                <a:gd fmla="*/ 329 h 371" name="T111"/>
                <a:gd fmla="*/ 0 w 1063" name="T112"/>
                <a:gd fmla="*/ 371 h 371" name="T113"/>
                <a:gd fmla="*/ 267 w 1063" name="T114"/>
                <a:gd fmla="*/ 365 h 371" name="T115"/>
                <a:gd fmla="*/ 587 w 1063" name="T116"/>
                <a:gd fmla="*/ 337 h 371" name="T117"/>
                <a:gd fmla="*/ 743 w 1063" name="T118"/>
                <a:gd fmla="*/ 316 h 371" name="T119"/>
                <a:gd fmla="*/ 749 w 1063" name="T120"/>
                <a:gd fmla="*/ 297 h 371" name="T121"/>
                <a:gd fmla="*/ 764 w 1063" name="T122"/>
                <a:gd fmla="*/ 274 h 3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71" w="1063">
                  <a:moveTo>
                    <a:pt x="766" y="273"/>
                  </a:moveTo>
                  <a:lnTo>
                    <a:pt x="766" y="273"/>
                  </a:lnTo>
                  <a:lnTo>
                    <a:pt x="771" y="264"/>
                  </a:lnTo>
                  <a:lnTo>
                    <a:pt x="777" y="262"/>
                  </a:lnTo>
                  <a:lnTo>
                    <a:pt x="780" y="260"/>
                  </a:lnTo>
                  <a:lnTo>
                    <a:pt x="783" y="260"/>
                  </a:lnTo>
                  <a:lnTo>
                    <a:pt x="783" y="260"/>
                  </a:lnTo>
                  <a:lnTo>
                    <a:pt x="785" y="260"/>
                  </a:lnTo>
                  <a:lnTo>
                    <a:pt x="788" y="256"/>
                  </a:lnTo>
                  <a:lnTo>
                    <a:pt x="788" y="256"/>
                  </a:lnTo>
                  <a:lnTo>
                    <a:pt x="801" y="232"/>
                  </a:lnTo>
                  <a:lnTo>
                    <a:pt x="813" y="211"/>
                  </a:lnTo>
                  <a:lnTo>
                    <a:pt x="813" y="211"/>
                  </a:lnTo>
                  <a:lnTo>
                    <a:pt x="816" y="208"/>
                  </a:lnTo>
                  <a:lnTo>
                    <a:pt x="822" y="207"/>
                  </a:lnTo>
                  <a:lnTo>
                    <a:pt x="836" y="207"/>
                  </a:lnTo>
                  <a:lnTo>
                    <a:pt x="836" y="207"/>
                  </a:lnTo>
                  <a:lnTo>
                    <a:pt x="854" y="205"/>
                  </a:lnTo>
                  <a:lnTo>
                    <a:pt x="863" y="203"/>
                  </a:lnTo>
                  <a:lnTo>
                    <a:pt x="870" y="200"/>
                  </a:lnTo>
                  <a:lnTo>
                    <a:pt x="870" y="200"/>
                  </a:lnTo>
                  <a:lnTo>
                    <a:pt x="878" y="190"/>
                  </a:lnTo>
                  <a:lnTo>
                    <a:pt x="886" y="179"/>
                  </a:lnTo>
                  <a:lnTo>
                    <a:pt x="886" y="179"/>
                  </a:lnTo>
                  <a:lnTo>
                    <a:pt x="898" y="166"/>
                  </a:lnTo>
                  <a:lnTo>
                    <a:pt x="903" y="159"/>
                  </a:lnTo>
                  <a:lnTo>
                    <a:pt x="912" y="152"/>
                  </a:lnTo>
                  <a:lnTo>
                    <a:pt x="912" y="152"/>
                  </a:lnTo>
                  <a:lnTo>
                    <a:pt x="919" y="145"/>
                  </a:lnTo>
                  <a:lnTo>
                    <a:pt x="924" y="138"/>
                  </a:lnTo>
                  <a:lnTo>
                    <a:pt x="934" y="126"/>
                  </a:lnTo>
                  <a:lnTo>
                    <a:pt x="940" y="114"/>
                  </a:lnTo>
                  <a:lnTo>
                    <a:pt x="942" y="110"/>
                  </a:lnTo>
                  <a:lnTo>
                    <a:pt x="942" y="110"/>
                  </a:lnTo>
                  <a:lnTo>
                    <a:pt x="942" y="110"/>
                  </a:lnTo>
                  <a:lnTo>
                    <a:pt x="942" y="110"/>
                  </a:lnTo>
                  <a:lnTo>
                    <a:pt x="947" y="112"/>
                  </a:lnTo>
                  <a:lnTo>
                    <a:pt x="956" y="114"/>
                  </a:lnTo>
                  <a:lnTo>
                    <a:pt x="962" y="114"/>
                  </a:lnTo>
                  <a:lnTo>
                    <a:pt x="968" y="114"/>
                  </a:lnTo>
                  <a:lnTo>
                    <a:pt x="973" y="113"/>
                  </a:lnTo>
                  <a:lnTo>
                    <a:pt x="979" y="110"/>
                  </a:lnTo>
                  <a:lnTo>
                    <a:pt x="979" y="110"/>
                  </a:lnTo>
                  <a:lnTo>
                    <a:pt x="989" y="102"/>
                  </a:lnTo>
                  <a:lnTo>
                    <a:pt x="1003" y="93"/>
                  </a:lnTo>
                  <a:lnTo>
                    <a:pt x="1017" y="86"/>
                  </a:lnTo>
                  <a:lnTo>
                    <a:pt x="1029" y="82"/>
                  </a:lnTo>
                  <a:lnTo>
                    <a:pt x="1029" y="82"/>
                  </a:lnTo>
                  <a:lnTo>
                    <a:pt x="1033" y="81"/>
                  </a:lnTo>
                  <a:lnTo>
                    <a:pt x="1036" y="78"/>
                  </a:lnTo>
                  <a:lnTo>
                    <a:pt x="1042" y="71"/>
                  </a:lnTo>
                  <a:lnTo>
                    <a:pt x="1047" y="61"/>
                  </a:lnTo>
                  <a:lnTo>
                    <a:pt x="1052" y="49"/>
                  </a:lnTo>
                  <a:lnTo>
                    <a:pt x="1052" y="49"/>
                  </a:lnTo>
                  <a:lnTo>
                    <a:pt x="1057" y="37"/>
                  </a:lnTo>
                  <a:lnTo>
                    <a:pt x="1057" y="37"/>
                  </a:lnTo>
                  <a:lnTo>
                    <a:pt x="1060" y="29"/>
                  </a:lnTo>
                  <a:lnTo>
                    <a:pt x="1061" y="19"/>
                  </a:lnTo>
                  <a:lnTo>
                    <a:pt x="1063" y="11"/>
                  </a:lnTo>
                  <a:lnTo>
                    <a:pt x="1063" y="5"/>
                  </a:lnTo>
                  <a:lnTo>
                    <a:pt x="1063" y="5"/>
                  </a:lnTo>
                  <a:lnTo>
                    <a:pt x="1060" y="5"/>
                  </a:lnTo>
                  <a:lnTo>
                    <a:pt x="1060" y="4"/>
                  </a:lnTo>
                  <a:lnTo>
                    <a:pt x="1060" y="4"/>
                  </a:lnTo>
                  <a:lnTo>
                    <a:pt x="1063" y="4"/>
                  </a:lnTo>
                  <a:lnTo>
                    <a:pt x="1063" y="4"/>
                  </a:lnTo>
                  <a:lnTo>
                    <a:pt x="1061" y="0"/>
                  </a:lnTo>
                  <a:lnTo>
                    <a:pt x="1061" y="0"/>
                  </a:lnTo>
                  <a:lnTo>
                    <a:pt x="1059" y="1"/>
                  </a:lnTo>
                  <a:lnTo>
                    <a:pt x="1054" y="7"/>
                  </a:lnTo>
                  <a:lnTo>
                    <a:pt x="1054" y="7"/>
                  </a:lnTo>
                  <a:lnTo>
                    <a:pt x="1053" y="9"/>
                  </a:lnTo>
                  <a:lnTo>
                    <a:pt x="1049" y="11"/>
                  </a:lnTo>
                  <a:lnTo>
                    <a:pt x="1033" y="15"/>
                  </a:lnTo>
                  <a:lnTo>
                    <a:pt x="1010" y="19"/>
                  </a:lnTo>
                  <a:lnTo>
                    <a:pt x="979" y="23"/>
                  </a:lnTo>
                  <a:lnTo>
                    <a:pt x="900" y="35"/>
                  </a:lnTo>
                  <a:lnTo>
                    <a:pt x="804" y="44"/>
                  </a:lnTo>
                  <a:lnTo>
                    <a:pt x="804" y="44"/>
                  </a:lnTo>
                  <a:lnTo>
                    <a:pt x="799" y="47"/>
                  </a:lnTo>
                  <a:lnTo>
                    <a:pt x="799" y="46"/>
                  </a:lnTo>
                  <a:lnTo>
                    <a:pt x="799" y="46"/>
                  </a:lnTo>
                  <a:lnTo>
                    <a:pt x="623" y="64"/>
                  </a:lnTo>
                  <a:lnTo>
                    <a:pt x="452" y="79"/>
                  </a:lnTo>
                  <a:lnTo>
                    <a:pt x="253" y="98"/>
                  </a:lnTo>
                  <a:lnTo>
                    <a:pt x="253" y="123"/>
                  </a:lnTo>
                  <a:lnTo>
                    <a:pt x="253" y="123"/>
                  </a:lnTo>
                  <a:lnTo>
                    <a:pt x="74" y="127"/>
                  </a:lnTo>
                  <a:lnTo>
                    <a:pt x="74" y="127"/>
                  </a:lnTo>
                  <a:lnTo>
                    <a:pt x="71" y="133"/>
                  </a:lnTo>
                  <a:lnTo>
                    <a:pt x="68" y="138"/>
                  </a:lnTo>
                  <a:lnTo>
                    <a:pt x="67" y="144"/>
                  </a:lnTo>
                  <a:lnTo>
                    <a:pt x="65" y="149"/>
                  </a:lnTo>
                  <a:lnTo>
                    <a:pt x="65" y="149"/>
                  </a:lnTo>
                  <a:lnTo>
                    <a:pt x="64" y="170"/>
                  </a:lnTo>
                  <a:lnTo>
                    <a:pt x="61" y="194"/>
                  </a:lnTo>
                  <a:lnTo>
                    <a:pt x="56" y="215"/>
                  </a:lnTo>
                  <a:lnTo>
                    <a:pt x="53" y="222"/>
                  </a:lnTo>
                  <a:lnTo>
                    <a:pt x="49" y="226"/>
                  </a:lnTo>
                  <a:lnTo>
                    <a:pt x="49" y="226"/>
                  </a:lnTo>
                  <a:lnTo>
                    <a:pt x="44" y="228"/>
                  </a:lnTo>
                  <a:lnTo>
                    <a:pt x="44" y="228"/>
                  </a:lnTo>
                  <a:lnTo>
                    <a:pt x="40" y="226"/>
                  </a:lnTo>
                  <a:lnTo>
                    <a:pt x="40" y="226"/>
                  </a:lnTo>
                  <a:lnTo>
                    <a:pt x="37" y="226"/>
                  </a:lnTo>
                  <a:lnTo>
                    <a:pt x="35" y="226"/>
                  </a:lnTo>
                  <a:lnTo>
                    <a:pt x="35" y="226"/>
                  </a:lnTo>
                  <a:lnTo>
                    <a:pt x="19" y="271"/>
                  </a:lnTo>
                  <a:lnTo>
                    <a:pt x="9" y="305"/>
                  </a:lnTo>
                  <a:lnTo>
                    <a:pt x="5" y="319"/>
                  </a:lnTo>
                  <a:lnTo>
                    <a:pt x="4" y="329"/>
                  </a:lnTo>
                  <a:lnTo>
                    <a:pt x="4" y="329"/>
                  </a:lnTo>
                  <a:lnTo>
                    <a:pt x="2" y="351"/>
                  </a:lnTo>
                  <a:lnTo>
                    <a:pt x="0" y="371"/>
                  </a:lnTo>
                  <a:lnTo>
                    <a:pt x="267" y="365"/>
                  </a:lnTo>
                  <a:lnTo>
                    <a:pt x="267" y="365"/>
                  </a:lnTo>
                  <a:lnTo>
                    <a:pt x="587" y="337"/>
                  </a:lnTo>
                  <a:lnTo>
                    <a:pt x="587" y="337"/>
                  </a:lnTo>
                  <a:lnTo>
                    <a:pt x="743" y="316"/>
                  </a:lnTo>
                  <a:lnTo>
                    <a:pt x="743" y="316"/>
                  </a:lnTo>
                  <a:lnTo>
                    <a:pt x="746" y="305"/>
                  </a:lnTo>
                  <a:lnTo>
                    <a:pt x="749" y="297"/>
                  </a:lnTo>
                  <a:lnTo>
                    <a:pt x="755" y="287"/>
                  </a:lnTo>
                  <a:lnTo>
                    <a:pt x="764" y="274"/>
                  </a:lnTo>
                  <a:lnTo>
                    <a:pt x="766" y="273"/>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3" name="Freeform 93"/>
            <p:cNvSpPr/>
            <p:nvPr/>
          </p:nvSpPr>
          <p:spPr bwMode="auto">
            <a:xfrm>
              <a:off x="7955207" y="4130016"/>
              <a:ext cx="864220" cy="646603"/>
            </a:xfrm>
            <a:custGeom>
              <a:gdLst>
                <a:gd fmla="*/ 1476 w 1658" name="T0"/>
                <a:gd fmla="*/ 984 h 1243" name="T1"/>
                <a:gd fmla="*/ 1497 w 1658" name="T2"/>
                <a:gd fmla="*/ 949 h 1243" name="T3"/>
                <a:gd fmla="*/ 1531 w 1658" name="T4"/>
                <a:gd fmla="*/ 890 h 1243" name="T5"/>
                <a:gd fmla="*/ 1548 w 1658" name="T6"/>
                <a:gd fmla="*/ 838 h 1243" name="T7"/>
                <a:gd fmla="*/ 1528 w 1658" name="T8"/>
                <a:gd fmla="*/ 751 h 1243" name="T9"/>
                <a:gd fmla="*/ 1507 w 1658" name="T10"/>
                <a:gd fmla="*/ 745 h 1243" name="T11"/>
                <a:gd fmla="*/ 1534 w 1658" name="T12"/>
                <a:gd fmla="*/ 696 h 1243" name="T13"/>
                <a:gd fmla="*/ 1542 w 1658" name="T14"/>
                <a:gd fmla="*/ 678 h 1243" name="T15"/>
                <a:gd fmla="*/ 1528 w 1658" name="T16"/>
                <a:gd fmla="*/ 663 h 1243" name="T17"/>
                <a:gd fmla="*/ 1542 w 1658" name="T18"/>
                <a:gd fmla="*/ 677 h 1243" name="T19"/>
                <a:gd fmla="*/ 1534 w 1658" name="T20"/>
                <a:gd fmla="*/ 698 h 1243" name="T21"/>
                <a:gd fmla="*/ 1509 w 1658" name="T22"/>
                <a:gd fmla="*/ 744 h 1243" name="T23"/>
                <a:gd fmla="*/ 1528 w 1658" name="T24"/>
                <a:gd fmla="*/ 750 h 1243" name="T25"/>
                <a:gd fmla="*/ 1584 w 1658" name="T26"/>
                <a:gd fmla="*/ 744 h 1243" name="T27"/>
                <a:gd fmla="*/ 1604 w 1658" name="T28"/>
                <a:gd fmla="*/ 715 h 1243" name="T29"/>
                <a:gd fmla="*/ 1615 w 1658" name="T30"/>
                <a:gd fmla="*/ 649 h 1243" name="T31"/>
                <a:gd fmla="*/ 1651 w 1658" name="T32"/>
                <a:gd fmla="*/ 618 h 1243" name="T33"/>
                <a:gd fmla="*/ 1653 w 1658" name="T34"/>
                <a:gd fmla="*/ 580 h 1243" name="T35"/>
                <a:gd fmla="*/ 1622 w 1658" name="T36"/>
                <a:gd fmla="*/ 559 h 1243" name="T37"/>
                <a:gd fmla="*/ 1601 w 1658" name="T38"/>
                <a:gd fmla="*/ 528 h 1243" name="T39"/>
                <a:gd fmla="*/ 1595 w 1658" name="T40"/>
                <a:gd fmla="*/ 491 h 1243" name="T41"/>
                <a:gd fmla="*/ 1572 w 1658" name="T42"/>
                <a:gd fmla="*/ 451 h 1243" name="T43"/>
                <a:gd fmla="*/ 1523 w 1658" name="T44"/>
                <a:gd fmla="*/ 427 h 1243" name="T45"/>
                <a:gd fmla="*/ 1493 w 1658" name="T46"/>
                <a:gd fmla="*/ 378 h 1243" name="T47"/>
                <a:gd fmla="*/ 1492 w 1658" name="T48"/>
                <a:gd fmla="*/ 329 h 1243" name="T49"/>
                <a:gd fmla="*/ 1492 w 1658" name="T50"/>
                <a:gd fmla="*/ 280 h 1243" name="T51"/>
                <a:gd fmla="*/ 1465 w 1658" name="T52"/>
                <a:gd fmla="*/ 259 h 1243" name="T53"/>
                <a:gd fmla="*/ 1437 w 1658" name="T54"/>
                <a:gd fmla="*/ 265 h 1243" name="T55"/>
                <a:gd fmla="*/ 1420 w 1658" name="T56"/>
                <a:gd fmla="*/ 244 h 1243" name="T57"/>
                <a:gd fmla="*/ 1385 w 1658" name="T58"/>
                <a:gd fmla="*/ 182 h 1243" name="T59"/>
                <a:gd fmla="*/ 1322 w 1658" name="T60"/>
                <a:gd fmla="*/ 104 h 1243" name="T61"/>
                <a:gd fmla="*/ 1315 w 1658" name="T62"/>
                <a:gd fmla="*/ 59 h 1243" name="T63"/>
                <a:gd fmla="*/ 1296 w 1658" name="T64"/>
                <a:gd fmla="*/ 0 h 1243" name="T65"/>
                <a:gd fmla="*/ 1123 w 1658" name="T66"/>
                <a:gd fmla="*/ 7 h 1243" name="T67"/>
                <a:gd fmla="*/ 815 w 1658" name="T68"/>
                <a:gd fmla="*/ 41 h 1243" name="T69"/>
                <a:gd fmla="*/ 751 w 1658" name="T70"/>
                <a:gd fmla="*/ 102 h 1243" name="T71"/>
                <a:gd fmla="*/ 33 w 1658" name="T72"/>
                <a:gd fmla="*/ 83 h 1243" name="T73"/>
                <a:gd fmla="*/ 192 w 1658" name="T74"/>
                <a:gd fmla="*/ 575 h 1243" name="T75"/>
                <a:gd fmla="*/ 562 w 1658" name="T76"/>
                <a:gd fmla="*/ 597 h 1243" name="T77"/>
                <a:gd fmla="*/ 763 w 1658" name="T78"/>
                <a:gd fmla="*/ 610 h 1243" name="T79"/>
                <a:gd fmla="*/ 941 w 1658" name="T80"/>
                <a:gd fmla="*/ 598 h 1243" name="T81"/>
                <a:gd fmla="*/ 944 w 1658" name="T82"/>
                <a:gd fmla="*/ 252 h 1243" name="T83"/>
                <a:gd fmla="*/ 917 w 1658" name="T84"/>
                <a:gd fmla="*/ 234 h 1243" name="T85"/>
                <a:gd fmla="*/ 887 w 1658" name="T86"/>
                <a:gd fmla="*/ 203 h 1243" name="T87"/>
                <a:gd fmla="*/ 888 w 1658" name="T88"/>
                <a:gd fmla="*/ 160 h 1243" name="T89"/>
                <a:gd fmla="*/ 915 w 1658" name="T90"/>
                <a:gd fmla="*/ 147 h 1243" name="T91"/>
                <a:gd fmla="*/ 901 w 1658" name="T92"/>
                <a:gd fmla="*/ 136 h 1243" name="T93"/>
                <a:gd fmla="*/ 850 w 1658" name="T94"/>
                <a:gd fmla="*/ 105 h 1243" name="T95"/>
                <a:gd fmla="*/ 901 w 1658" name="T96"/>
                <a:gd fmla="*/ 135 h 1243" name="T97"/>
                <a:gd fmla="*/ 915 w 1658" name="T98"/>
                <a:gd fmla="*/ 149 h 1243" name="T99"/>
                <a:gd fmla="*/ 889 w 1658" name="T100"/>
                <a:gd fmla="*/ 160 h 1243" name="T101"/>
                <a:gd fmla="*/ 888 w 1658" name="T102"/>
                <a:gd fmla="*/ 203 h 1243" name="T103"/>
                <a:gd fmla="*/ 917 w 1658" name="T104"/>
                <a:gd fmla="*/ 233 h 1243" name="T105"/>
                <a:gd fmla="*/ 945 w 1658" name="T106"/>
                <a:gd fmla="*/ 252 h 1243" name="T107"/>
                <a:gd fmla="*/ 943 w 1658" name="T108"/>
                <a:gd fmla="*/ 600 h 1243" name="T109"/>
                <a:gd fmla="*/ 965 w 1658" name="T110"/>
                <a:gd fmla="*/ 803 h 1243" name="T111"/>
                <a:gd fmla="*/ 1035 w 1658" name="T112"/>
                <a:gd fmla="*/ 1153 h 1243" name="T113"/>
                <a:gd fmla="*/ 1422 w 1658" name="T114"/>
                <a:gd fmla="*/ 1152 h 1243" name="T115"/>
                <a:gd fmla="*/ 1424 w 1658" name="T116"/>
                <a:gd fmla="*/ 1106 h 1243" name="T117"/>
                <a:gd fmla="*/ 1450 w 1658" name="T118"/>
                <a:gd fmla="*/ 1038 h 124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43" w="1658">
                  <a:moveTo>
                    <a:pt x="1450" y="1038"/>
                  </a:moveTo>
                  <a:lnTo>
                    <a:pt x="1450" y="1038"/>
                  </a:lnTo>
                  <a:lnTo>
                    <a:pt x="1457" y="1024"/>
                  </a:lnTo>
                  <a:lnTo>
                    <a:pt x="1464" y="1010"/>
                  </a:lnTo>
                  <a:lnTo>
                    <a:pt x="1464" y="1010"/>
                  </a:lnTo>
                  <a:lnTo>
                    <a:pt x="1476" y="984"/>
                  </a:lnTo>
                  <a:lnTo>
                    <a:pt x="1476" y="984"/>
                  </a:lnTo>
                  <a:lnTo>
                    <a:pt x="1488" y="960"/>
                  </a:lnTo>
                  <a:lnTo>
                    <a:pt x="1493" y="953"/>
                  </a:lnTo>
                  <a:lnTo>
                    <a:pt x="1495" y="950"/>
                  </a:lnTo>
                  <a:lnTo>
                    <a:pt x="1497" y="949"/>
                  </a:lnTo>
                  <a:lnTo>
                    <a:pt x="1497" y="949"/>
                  </a:lnTo>
                  <a:lnTo>
                    <a:pt x="1500" y="946"/>
                  </a:lnTo>
                  <a:lnTo>
                    <a:pt x="1504" y="940"/>
                  </a:lnTo>
                  <a:lnTo>
                    <a:pt x="1514" y="923"/>
                  </a:lnTo>
                  <a:lnTo>
                    <a:pt x="1531" y="890"/>
                  </a:lnTo>
                  <a:lnTo>
                    <a:pt x="1531" y="890"/>
                  </a:lnTo>
                  <a:lnTo>
                    <a:pt x="1531" y="890"/>
                  </a:lnTo>
                  <a:lnTo>
                    <a:pt x="1542" y="890"/>
                  </a:lnTo>
                  <a:lnTo>
                    <a:pt x="1542" y="890"/>
                  </a:lnTo>
                  <a:lnTo>
                    <a:pt x="1545" y="870"/>
                  </a:lnTo>
                  <a:lnTo>
                    <a:pt x="1546" y="848"/>
                  </a:lnTo>
                  <a:lnTo>
                    <a:pt x="1546" y="848"/>
                  </a:lnTo>
                  <a:lnTo>
                    <a:pt x="1548" y="838"/>
                  </a:lnTo>
                  <a:lnTo>
                    <a:pt x="1552" y="824"/>
                  </a:lnTo>
                  <a:lnTo>
                    <a:pt x="1560" y="792"/>
                  </a:lnTo>
                  <a:lnTo>
                    <a:pt x="1577" y="745"/>
                  </a:lnTo>
                  <a:lnTo>
                    <a:pt x="1577" y="745"/>
                  </a:lnTo>
                  <a:lnTo>
                    <a:pt x="1563" y="747"/>
                  </a:lnTo>
                  <a:lnTo>
                    <a:pt x="1528" y="751"/>
                  </a:lnTo>
                  <a:lnTo>
                    <a:pt x="1528" y="751"/>
                  </a:lnTo>
                  <a:lnTo>
                    <a:pt x="1521" y="751"/>
                  </a:lnTo>
                  <a:lnTo>
                    <a:pt x="1514" y="751"/>
                  </a:lnTo>
                  <a:lnTo>
                    <a:pt x="1510" y="748"/>
                  </a:lnTo>
                  <a:lnTo>
                    <a:pt x="1507" y="745"/>
                  </a:lnTo>
                  <a:lnTo>
                    <a:pt x="1507" y="745"/>
                  </a:lnTo>
                  <a:lnTo>
                    <a:pt x="1506" y="741"/>
                  </a:lnTo>
                  <a:lnTo>
                    <a:pt x="1507" y="736"/>
                  </a:lnTo>
                  <a:lnTo>
                    <a:pt x="1509" y="730"/>
                  </a:lnTo>
                  <a:lnTo>
                    <a:pt x="1513" y="723"/>
                  </a:lnTo>
                  <a:lnTo>
                    <a:pt x="1521" y="709"/>
                  </a:lnTo>
                  <a:lnTo>
                    <a:pt x="1534" y="696"/>
                  </a:lnTo>
                  <a:lnTo>
                    <a:pt x="1534" y="696"/>
                  </a:lnTo>
                  <a:lnTo>
                    <a:pt x="1538" y="691"/>
                  </a:lnTo>
                  <a:lnTo>
                    <a:pt x="1541" y="687"/>
                  </a:lnTo>
                  <a:lnTo>
                    <a:pt x="1542" y="682"/>
                  </a:lnTo>
                  <a:lnTo>
                    <a:pt x="1542" y="678"/>
                  </a:lnTo>
                  <a:lnTo>
                    <a:pt x="1542" y="678"/>
                  </a:lnTo>
                  <a:lnTo>
                    <a:pt x="1539" y="673"/>
                  </a:lnTo>
                  <a:lnTo>
                    <a:pt x="1535" y="668"/>
                  </a:lnTo>
                  <a:lnTo>
                    <a:pt x="1528" y="664"/>
                  </a:lnTo>
                  <a:lnTo>
                    <a:pt x="954" y="678"/>
                  </a:lnTo>
                  <a:lnTo>
                    <a:pt x="954" y="677"/>
                  </a:lnTo>
                  <a:lnTo>
                    <a:pt x="1528" y="663"/>
                  </a:lnTo>
                  <a:lnTo>
                    <a:pt x="1528" y="663"/>
                  </a:lnTo>
                  <a:lnTo>
                    <a:pt x="1528" y="663"/>
                  </a:lnTo>
                  <a:lnTo>
                    <a:pt x="1535" y="667"/>
                  </a:lnTo>
                  <a:lnTo>
                    <a:pt x="1539" y="671"/>
                  </a:lnTo>
                  <a:lnTo>
                    <a:pt x="1542" y="674"/>
                  </a:lnTo>
                  <a:lnTo>
                    <a:pt x="1542" y="677"/>
                  </a:lnTo>
                  <a:lnTo>
                    <a:pt x="1542" y="677"/>
                  </a:lnTo>
                  <a:lnTo>
                    <a:pt x="1544" y="682"/>
                  </a:lnTo>
                  <a:lnTo>
                    <a:pt x="1542" y="687"/>
                  </a:lnTo>
                  <a:lnTo>
                    <a:pt x="1539" y="692"/>
                  </a:lnTo>
                  <a:lnTo>
                    <a:pt x="1534" y="698"/>
                  </a:lnTo>
                  <a:lnTo>
                    <a:pt x="1534" y="698"/>
                  </a:lnTo>
                  <a:lnTo>
                    <a:pt x="1523" y="710"/>
                  </a:lnTo>
                  <a:lnTo>
                    <a:pt x="1513" y="723"/>
                  </a:lnTo>
                  <a:lnTo>
                    <a:pt x="1510" y="730"/>
                  </a:lnTo>
                  <a:lnTo>
                    <a:pt x="1509" y="736"/>
                  </a:lnTo>
                  <a:lnTo>
                    <a:pt x="1507" y="741"/>
                  </a:lnTo>
                  <a:lnTo>
                    <a:pt x="1509" y="744"/>
                  </a:lnTo>
                  <a:lnTo>
                    <a:pt x="1509" y="744"/>
                  </a:lnTo>
                  <a:lnTo>
                    <a:pt x="1511" y="747"/>
                  </a:lnTo>
                  <a:lnTo>
                    <a:pt x="1516" y="750"/>
                  </a:lnTo>
                  <a:lnTo>
                    <a:pt x="1521" y="750"/>
                  </a:lnTo>
                  <a:lnTo>
                    <a:pt x="1528" y="750"/>
                  </a:lnTo>
                  <a:lnTo>
                    <a:pt x="1528" y="750"/>
                  </a:lnTo>
                  <a:lnTo>
                    <a:pt x="1567" y="744"/>
                  </a:lnTo>
                  <a:lnTo>
                    <a:pt x="1579" y="744"/>
                  </a:lnTo>
                  <a:lnTo>
                    <a:pt x="1579" y="744"/>
                  </a:lnTo>
                  <a:lnTo>
                    <a:pt x="1581" y="744"/>
                  </a:lnTo>
                  <a:lnTo>
                    <a:pt x="1584" y="744"/>
                  </a:lnTo>
                  <a:lnTo>
                    <a:pt x="1584" y="744"/>
                  </a:lnTo>
                  <a:lnTo>
                    <a:pt x="1588" y="745"/>
                  </a:lnTo>
                  <a:lnTo>
                    <a:pt x="1593" y="744"/>
                  </a:lnTo>
                  <a:lnTo>
                    <a:pt x="1593" y="744"/>
                  </a:lnTo>
                  <a:lnTo>
                    <a:pt x="1595" y="740"/>
                  </a:lnTo>
                  <a:lnTo>
                    <a:pt x="1598" y="733"/>
                  </a:lnTo>
                  <a:lnTo>
                    <a:pt x="1604" y="715"/>
                  </a:lnTo>
                  <a:lnTo>
                    <a:pt x="1607" y="691"/>
                  </a:lnTo>
                  <a:lnTo>
                    <a:pt x="1608" y="668"/>
                  </a:lnTo>
                  <a:lnTo>
                    <a:pt x="1608" y="668"/>
                  </a:lnTo>
                  <a:lnTo>
                    <a:pt x="1609" y="661"/>
                  </a:lnTo>
                  <a:lnTo>
                    <a:pt x="1611" y="656"/>
                  </a:lnTo>
                  <a:lnTo>
                    <a:pt x="1615" y="649"/>
                  </a:lnTo>
                  <a:lnTo>
                    <a:pt x="1618" y="645"/>
                  </a:lnTo>
                  <a:lnTo>
                    <a:pt x="1628" y="635"/>
                  </a:lnTo>
                  <a:lnTo>
                    <a:pt x="1639" y="626"/>
                  </a:lnTo>
                  <a:lnTo>
                    <a:pt x="1639" y="626"/>
                  </a:lnTo>
                  <a:lnTo>
                    <a:pt x="1651" y="618"/>
                  </a:lnTo>
                  <a:lnTo>
                    <a:pt x="1651" y="618"/>
                  </a:lnTo>
                  <a:lnTo>
                    <a:pt x="1656" y="612"/>
                  </a:lnTo>
                  <a:lnTo>
                    <a:pt x="1658" y="605"/>
                  </a:lnTo>
                  <a:lnTo>
                    <a:pt x="1658" y="598"/>
                  </a:lnTo>
                  <a:lnTo>
                    <a:pt x="1657" y="591"/>
                  </a:lnTo>
                  <a:lnTo>
                    <a:pt x="1656" y="586"/>
                  </a:lnTo>
                  <a:lnTo>
                    <a:pt x="1653" y="580"/>
                  </a:lnTo>
                  <a:lnTo>
                    <a:pt x="1649" y="572"/>
                  </a:lnTo>
                  <a:lnTo>
                    <a:pt x="1649" y="572"/>
                  </a:lnTo>
                  <a:lnTo>
                    <a:pt x="1643" y="568"/>
                  </a:lnTo>
                  <a:lnTo>
                    <a:pt x="1635" y="565"/>
                  </a:lnTo>
                  <a:lnTo>
                    <a:pt x="1635" y="565"/>
                  </a:lnTo>
                  <a:lnTo>
                    <a:pt x="1622" y="559"/>
                  </a:lnTo>
                  <a:lnTo>
                    <a:pt x="1616" y="556"/>
                  </a:lnTo>
                  <a:lnTo>
                    <a:pt x="1611" y="552"/>
                  </a:lnTo>
                  <a:lnTo>
                    <a:pt x="1607" y="548"/>
                  </a:lnTo>
                  <a:lnTo>
                    <a:pt x="1602" y="542"/>
                  </a:lnTo>
                  <a:lnTo>
                    <a:pt x="1601" y="537"/>
                  </a:lnTo>
                  <a:lnTo>
                    <a:pt x="1601" y="528"/>
                  </a:lnTo>
                  <a:lnTo>
                    <a:pt x="1601" y="528"/>
                  </a:lnTo>
                  <a:lnTo>
                    <a:pt x="1601" y="516"/>
                  </a:lnTo>
                  <a:lnTo>
                    <a:pt x="1600" y="506"/>
                  </a:lnTo>
                  <a:lnTo>
                    <a:pt x="1598" y="498"/>
                  </a:lnTo>
                  <a:lnTo>
                    <a:pt x="1595" y="491"/>
                  </a:lnTo>
                  <a:lnTo>
                    <a:pt x="1595" y="491"/>
                  </a:lnTo>
                  <a:lnTo>
                    <a:pt x="1593" y="482"/>
                  </a:lnTo>
                  <a:lnTo>
                    <a:pt x="1590" y="472"/>
                  </a:lnTo>
                  <a:lnTo>
                    <a:pt x="1590" y="472"/>
                  </a:lnTo>
                  <a:lnTo>
                    <a:pt x="1586" y="464"/>
                  </a:lnTo>
                  <a:lnTo>
                    <a:pt x="1580" y="457"/>
                  </a:lnTo>
                  <a:lnTo>
                    <a:pt x="1572" y="451"/>
                  </a:lnTo>
                  <a:lnTo>
                    <a:pt x="1563" y="446"/>
                  </a:lnTo>
                  <a:lnTo>
                    <a:pt x="1548" y="440"/>
                  </a:lnTo>
                  <a:lnTo>
                    <a:pt x="1539" y="437"/>
                  </a:lnTo>
                  <a:lnTo>
                    <a:pt x="1539" y="437"/>
                  </a:lnTo>
                  <a:lnTo>
                    <a:pt x="1531" y="433"/>
                  </a:lnTo>
                  <a:lnTo>
                    <a:pt x="1523" y="427"/>
                  </a:lnTo>
                  <a:lnTo>
                    <a:pt x="1516" y="418"/>
                  </a:lnTo>
                  <a:lnTo>
                    <a:pt x="1509" y="402"/>
                  </a:lnTo>
                  <a:lnTo>
                    <a:pt x="1509" y="402"/>
                  </a:lnTo>
                  <a:lnTo>
                    <a:pt x="1500" y="390"/>
                  </a:lnTo>
                  <a:lnTo>
                    <a:pt x="1500" y="390"/>
                  </a:lnTo>
                  <a:lnTo>
                    <a:pt x="1493" y="378"/>
                  </a:lnTo>
                  <a:lnTo>
                    <a:pt x="1490" y="373"/>
                  </a:lnTo>
                  <a:lnTo>
                    <a:pt x="1489" y="366"/>
                  </a:lnTo>
                  <a:lnTo>
                    <a:pt x="1488" y="359"/>
                  </a:lnTo>
                  <a:lnTo>
                    <a:pt x="1488" y="350"/>
                  </a:lnTo>
                  <a:lnTo>
                    <a:pt x="1489" y="341"/>
                  </a:lnTo>
                  <a:lnTo>
                    <a:pt x="1492" y="329"/>
                  </a:lnTo>
                  <a:lnTo>
                    <a:pt x="1492" y="329"/>
                  </a:lnTo>
                  <a:lnTo>
                    <a:pt x="1496" y="306"/>
                  </a:lnTo>
                  <a:lnTo>
                    <a:pt x="1497" y="299"/>
                  </a:lnTo>
                  <a:lnTo>
                    <a:pt x="1497" y="292"/>
                  </a:lnTo>
                  <a:lnTo>
                    <a:pt x="1495" y="286"/>
                  </a:lnTo>
                  <a:lnTo>
                    <a:pt x="1492" y="280"/>
                  </a:lnTo>
                  <a:lnTo>
                    <a:pt x="1481" y="269"/>
                  </a:lnTo>
                  <a:lnTo>
                    <a:pt x="1478" y="266"/>
                  </a:lnTo>
                  <a:lnTo>
                    <a:pt x="1478" y="266"/>
                  </a:lnTo>
                  <a:lnTo>
                    <a:pt x="1474" y="262"/>
                  </a:lnTo>
                  <a:lnTo>
                    <a:pt x="1469" y="259"/>
                  </a:lnTo>
                  <a:lnTo>
                    <a:pt x="1465" y="259"/>
                  </a:lnTo>
                  <a:lnTo>
                    <a:pt x="1462" y="258"/>
                  </a:lnTo>
                  <a:lnTo>
                    <a:pt x="1455" y="259"/>
                  </a:lnTo>
                  <a:lnTo>
                    <a:pt x="1448" y="262"/>
                  </a:lnTo>
                  <a:lnTo>
                    <a:pt x="1448" y="262"/>
                  </a:lnTo>
                  <a:lnTo>
                    <a:pt x="1443" y="265"/>
                  </a:lnTo>
                  <a:lnTo>
                    <a:pt x="1437" y="265"/>
                  </a:lnTo>
                  <a:lnTo>
                    <a:pt x="1434" y="265"/>
                  </a:lnTo>
                  <a:lnTo>
                    <a:pt x="1431" y="264"/>
                  </a:lnTo>
                  <a:lnTo>
                    <a:pt x="1429" y="261"/>
                  </a:lnTo>
                  <a:lnTo>
                    <a:pt x="1427" y="257"/>
                  </a:lnTo>
                  <a:lnTo>
                    <a:pt x="1427" y="257"/>
                  </a:lnTo>
                  <a:lnTo>
                    <a:pt x="1420" y="244"/>
                  </a:lnTo>
                  <a:lnTo>
                    <a:pt x="1413" y="231"/>
                  </a:lnTo>
                  <a:lnTo>
                    <a:pt x="1413" y="231"/>
                  </a:lnTo>
                  <a:lnTo>
                    <a:pt x="1402" y="208"/>
                  </a:lnTo>
                  <a:lnTo>
                    <a:pt x="1395" y="195"/>
                  </a:lnTo>
                  <a:lnTo>
                    <a:pt x="1385" y="182"/>
                  </a:lnTo>
                  <a:lnTo>
                    <a:pt x="1385" y="182"/>
                  </a:lnTo>
                  <a:lnTo>
                    <a:pt x="1366" y="158"/>
                  </a:lnTo>
                  <a:lnTo>
                    <a:pt x="1366" y="158"/>
                  </a:lnTo>
                  <a:lnTo>
                    <a:pt x="1345" y="133"/>
                  </a:lnTo>
                  <a:lnTo>
                    <a:pt x="1326" y="109"/>
                  </a:lnTo>
                  <a:lnTo>
                    <a:pt x="1326" y="109"/>
                  </a:lnTo>
                  <a:lnTo>
                    <a:pt x="1322" y="104"/>
                  </a:lnTo>
                  <a:lnTo>
                    <a:pt x="1321" y="97"/>
                  </a:lnTo>
                  <a:lnTo>
                    <a:pt x="1318" y="84"/>
                  </a:lnTo>
                  <a:lnTo>
                    <a:pt x="1318" y="70"/>
                  </a:lnTo>
                  <a:lnTo>
                    <a:pt x="1319" y="58"/>
                  </a:lnTo>
                  <a:lnTo>
                    <a:pt x="1319" y="58"/>
                  </a:lnTo>
                  <a:lnTo>
                    <a:pt x="1315" y="59"/>
                  </a:lnTo>
                  <a:lnTo>
                    <a:pt x="1315" y="58"/>
                  </a:lnTo>
                  <a:lnTo>
                    <a:pt x="1315" y="58"/>
                  </a:lnTo>
                  <a:lnTo>
                    <a:pt x="1319" y="55"/>
                  </a:lnTo>
                  <a:lnTo>
                    <a:pt x="1319" y="55"/>
                  </a:lnTo>
                  <a:lnTo>
                    <a:pt x="1322" y="38"/>
                  </a:lnTo>
                  <a:lnTo>
                    <a:pt x="1296" y="0"/>
                  </a:lnTo>
                  <a:lnTo>
                    <a:pt x="1296" y="0"/>
                  </a:lnTo>
                  <a:lnTo>
                    <a:pt x="1238" y="0"/>
                  </a:lnTo>
                  <a:lnTo>
                    <a:pt x="1192" y="2"/>
                  </a:lnTo>
                  <a:lnTo>
                    <a:pt x="1150" y="6"/>
                  </a:lnTo>
                  <a:lnTo>
                    <a:pt x="1150" y="6"/>
                  </a:lnTo>
                  <a:lnTo>
                    <a:pt x="1123" y="7"/>
                  </a:lnTo>
                  <a:lnTo>
                    <a:pt x="1081" y="9"/>
                  </a:lnTo>
                  <a:lnTo>
                    <a:pt x="972" y="11"/>
                  </a:lnTo>
                  <a:lnTo>
                    <a:pt x="802" y="14"/>
                  </a:lnTo>
                  <a:lnTo>
                    <a:pt x="802" y="14"/>
                  </a:lnTo>
                  <a:lnTo>
                    <a:pt x="808" y="27"/>
                  </a:lnTo>
                  <a:lnTo>
                    <a:pt x="815" y="41"/>
                  </a:lnTo>
                  <a:lnTo>
                    <a:pt x="832" y="69"/>
                  </a:lnTo>
                  <a:lnTo>
                    <a:pt x="853" y="102"/>
                  </a:lnTo>
                  <a:lnTo>
                    <a:pt x="854" y="104"/>
                  </a:lnTo>
                  <a:lnTo>
                    <a:pt x="853" y="104"/>
                  </a:lnTo>
                  <a:lnTo>
                    <a:pt x="853" y="104"/>
                  </a:lnTo>
                  <a:lnTo>
                    <a:pt x="751" y="102"/>
                  </a:lnTo>
                  <a:lnTo>
                    <a:pt x="515" y="100"/>
                  </a:lnTo>
                  <a:lnTo>
                    <a:pt x="378" y="97"/>
                  </a:lnTo>
                  <a:lnTo>
                    <a:pt x="244" y="94"/>
                  </a:lnTo>
                  <a:lnTo>
                    <a:pt x="124" y="90"/>
                  </a:lnTo>
                  <a:lnTo>
                    <a:pt x="75" y="87"/>
                  </a:lnTo>
                  <a:lnTo>
                    <a:pt x="33" y="83"/>
                  </a:lnTo>
                  <a:lnTo>
                    <a:pt x="0" y="568"/>
                  </a:lnTo>
                  <a:lnTo>
                    <a:pt x="0" y="568"/>
                  </a:lnTo>
                  <a:lnTo>
                    <a:pt x="49" y="569"/>
                  </a:lnTo>
                  <a:lnTo>
                    <a:pt x="110" y="570"/>
                  </a:lnTo>
                  <a:lnTo>
                    <a:pt x="110" y="570"/>
                  </a:lnTo>
                  <a:lnTo>
                    <a:pt x="192" y="575"/>
                  </a:lnTo>
                  <a:lnTo>
                    <a:pt x="330" y="583"/>
                  </a:lnTo>
                  <a:lnTo>
                    <a:pt x="330" y="583"/>
                  </a:lnTo>
                  <a:lnTo>
                    <a:pt x="455" y="591"/>
                  </a:lnTo>
                  <a:lnTo>
                    <a:pt x="525" y="596"/>
                  </a:lnTo>
                  <a:lnTo>
                    <a:pt x="525" y="596"/>
                  </a:lnTo>
                  <a:lnTo>
                    <a:pt x="562" y="597"/>
                  </a:lnTo>
                  <a:lnTo>
                    <a:pt x="616" y="601"/>
                  </a:lnTo>
                  <a:lnTo>
                    <a:pt x="616" y="601"/>
                  </a:lnTo>
                  <a:lnTo>
                    <a:pt x="703" y="608"/>
                  </a:lnTo>
                  <a:lnTo>
                    <a:pt x="738" y="610"/>
                  </a:lnTo>
                  <a:lnTo>
                    <a:pt x="763" y="610"/>
                  </a:lnTo>
                  <a:lnTo>
                    <a:pt x="763" y="610"/>
                  </a:lnTo>
                  <a:lnTo>
                    <a:pt x="940" y="598"/>
                  </a:lnTo>
                  <a:lnTo>
                    <a:pt x="940" y="598"/>
                  </a:lnTo>
                  <a:lnTo>
                    <a:pt x="940" y="596"/>
                  </a:lnTo>
                  <a:lnTo>
                    <a:pt x="940" y="596"/>
                  </a:lnTo>
                  <a:lnTo>
                    <a:pt x="940" y="596"/>
                  </a:lnTo>
                  <a:lnTo>
                    <a:pt x="941" y="598"/>
                  </a:lnTo>
                  <a:lnTo>
                    <a:pt x="941" y="598"/>
                  </a:lnTo>
                  <a:lnTo>
                    <a:pt x="943" y="598"/>
                  </a:lnTo>
                  <a:lnTo>
                    <a:pt x="943" y="598"/>
                  </a:lnTo>
                  <a:lnTo>
                    <a:pt x="944" y="257"/>
                  </a:lnTo>
                  <a:lnTo>
                    <a:pt x="944" y="257"/>
                  </a:lnTo>
                  <a:lnTo>
                    <a:pt x="944" y="252"/>
                  </a:lnTo>
                  <a:lnTo>
                    <a:pt x="943" y="248"/>
                  </a:lnTo>
                  <a:lnTo>
                    <a:pt x="940" y="245"/>
                  </a:lnTo>
                  <a:lnTo>
                    <a:pt x="936" y="243"/>
                  </a:lnTo>
                  <a:lnTo>
                    <a:pt x="927" y="238"/>
                  </a:lnTo>
                  <a:lnTo>
                    <a:pt x="917" y="234"/>
                  </a:lnTo>
                  <a:lnTo>
                    <a:pt x="917" y="234"/>
                  </a:lnTo>
                  <a:lnTo>
                    <a:pt x="906" y="229"/>
                  </a:lnTo>
                  <a:lnTo>
                    <a:pt x="898" y="224"/>
                  </a:lnTo>
                  <a:lnTo>
                    <a:pt x="898" y="224"/>
                  </a:lnTo>
                  <a:lnTo>
                    <a:pt x="892" y="219"/>
                  </a:lnTo>
                  <a:lnTo>
                    <a:pt x="889" y="212"/>
                  </a:lnTo>
                  <a:lnTo>
                    <a:pt x="887" y="203"/>
                  </a:lnTo>
                  <a:lnTo>
                    <a:pt x="885" y="195"/>
                  </a:lnTo>
                  <a:lnTo>
                    <a:pt x="884" y="179"/>
                  </a:lnTo>
                  <a:lnTo>
                    <a:pt x="882" y="167"/>
                  </a:lnTo>
                  <a:lnTo>
                    <a:pt x="882" y="167"/>
                  </a:lnTo>
                  <a:lnTo>
                    <a:pt x="885" y="163"/>
                  </a:lnTo>
                  <a:lnTo>
                    <a:pt x="888" y="160"/>
                  </a:lnTo>
                  <a:lnTo>
                    <a:pt x="894" y="157"/>
                  </a:lnTo>
                  <a:lnTo>
                    <a:pt x="899" y="154"/>
                  </a:lnTo>
                  <a:lnTo>
                    <a:pt x="899" y="154"/>
                  </a:lnTo>
                  <a:lnTo>
                    <a:pt x="908" y="151"/>
                  </a:lnTo>
                  <a:lnTo>
                    <a:pt x="912" y="150"/>
                  </a:lnTo>
                  <a:lnTo>
                    <a:pt x="915" y="147"/>
                  </a:lnTo>
                  <a:lnTo>
                    <a:pt x="915" y="147"/>
                  </a:lnTo>
                  <a:lnTo>
                    <a:pt x="915" y="144"/>
                  </a:lnTo>
                  <a:lnTo>
                    <a:pt x="915" y="144"/>
                  </a:lnTo>
                  <a:lnTo>
                    <a:pt x="913" y="142"/>
                  </a:lnTo>
                  <a:lnTo>
                    <a:pt x="909" y="139"/>
                  </a:lnTo>
                  <a:lnTo>
                    <a:pt x="901" y="136"/>
                  </a:lnTo>
                  <a:lnTo>
                    <a:pt x="901" y="136"/>
                  </a:lnTo>
                  <a:lnTo>
                    <a:pt x="889" y="132"/>
                  </a:lnTo>
                  <a:lnTo>
                    <a:pt x="889" y="132"/>
                  </a:lnTo>
                  <a:lnTo>
                    <a:pt x="866" y="116"/>
                  </a:lnTo>
                  <a:lnTo>
                    <a:pt x="850" y="107"/>
                  </a:lnTo>
                  <a:lnTo>
                    <a:pt x="850" y="105"/>
                  </a:lnTo>
                  <a:lnTo>
                    <a:pt x="850" y="105"/>
                  </a:lnTo>
                  <a:lnTo>
                    <a:pt x="866" y="115"/>
                  </a:lnTo>
                  <a:lnTo>
                    <a:pt x="889" y="130"/>
                  </a:lnTo>
                  <a:lnTo>
                    <a:pt x="889" y="130"/>
                  </a:lnTo>
                  <a:lnTo>
                    <a:pt x="901" y="135"/>
                  </a:lnTo>
                  <a:lnTo>
                    <a:pt x="901" y="135"/>
                  </a:lnTo>
                  <a:lnTo>
                    <a:pt x="910" y="139"/>
                  </a:lnTo>
                  <a:lnTo>
                    <a:pt x="915" y="140"/>
                  </a:lnTo>
                  <a:lnTo>
                    <a:pt x="916" y="143"/>
                  </a:lnTo>
                  <a:lnTo>
                    <a:pt x="916" y="143"/>
                  </a:lnTo>
                  <a:lnTo>
                    <a:pt x="916" y="146"/>
                  </a:lnTo>
                  <a:lnTo>
                    <a:pt x="915" y="149"/>
                  </a:lnTo>
                  <a:lnTo>
                    <a:pt x="915" y="149"/>
                  </a:lnTo>
                  <a:lnTo>
                    <a:pt x="913" y="150"/>
                  </a:lnTo>
                  <a:lnTo>
                    <a:pt x="909" y="153"/>
                  </a:lnTo>
                  <a:lnTo>
                    <a:pt x="901" y="156"/>
                  </a:lnTo>
                  <a:lnTo>
                    <a:pt x="901" y="156"/>
                  </a:lnTo>
                  <a:lnTo>
                    <a:pt x="889" y="160"/>
                  </a:lnTo>
                  <a:lnTo>
                    <a:pt x="885" y="163"/>
                  </a:lnTo>
                  <a:lnTo>
                    <a:pt x="884" y="167"/>
                  </a:lnTo>
                  <a:lnTo>
                    <a:pt x="884" y="167"/>
                  </a:lnTo>
                  <a:lnTo>
                    <a:pt x="885" y="179"/>
                  </a:lnTo>
                  <a:lnTo>
                    <a:pt x="887" y="195"/>
                  </a:lnTo>
                  <a:lnTo>
                    <a:pt x="888" y="203"/>
                  </a:lnTo>
                  <a:lnTo>
                    <a:pt x="891" y="210"/>
                  </a:lnTo>
                  <a:lnTo>
                    <a:pt x="894" y="217"/>
                  </a:lnTo>
                  <a:lnTo>
                    <a:pt x="898" y="223"/>
                  </a:lnTo>
                  <a:lnTo>
                    <a:pt x="898" y="223"/>
                  </a:lnTo>
                  <a:lnTo>
                    <a:pt x="908" y="229"/>
                  </a:lnTo>
                  <a:lnTo>
                    <a:pt x="917" y="233"/>
                  </a:lnTo>
                  <a:lnTo>
                    <a:pt x="917" y="233"/>
                  </a:lnTo>
                  <a:lnTo>
                    <a:pt x="929" y="237"/>
                  </a:lnTo>
                  <a:lnTo>
                    <a:pt x="937" y="241"/>
                  </a:lnTo>
                  <a:lnTo>
                    <a:pt x="941" y="245"/>
                  </a:lnTo>
                  <a:lnTo>
                    <a:pt x="944" y="248"/>
                  </a:lnTo>
                  <a:lnTo>
                    <a:pt x="945" y="252"/>
                  </a:lnTo>
                  <a:lnTo>
                    <a:pt x="945" y="257"/>
                  </a:lnTo>
                  <a:lnTo>
                    <a:pt x="945" y="257"/>
                  </a:lnTo>
                  <a:lnTo>
                    <a:pt x="943" y="598"/>
                  </a:lnTo>
                  <a:lnTo>
                    <a:pt x="943" y="600"/>
                  </a:lnTo>
                  <a:lnTo>
                    <a:pt x="943" y="600"/>
                  </a:lnTo>
                  <a:lnTo>
                    <a:pt x="943" y="600"/>
                  </a:lnTo>
                  <a:lnTo>
                    <a:pt x="941" y="600"/>
                  </a:lnTo>
                  <a:lnTo>
                    <a:pt x="941" y="600"/>
                  </a:lnTo>
                  <a:lnTo>
                    <a:pt x="955" y="694"/>
                  </a:lnTo>
                  <a:lnTo>
                    <a:pt x="962" y="757"/>
                  </a:lnTo>
                  <a:lnTo>
                    <a:pt x="965" y="783"/>
                  </a:lnTo>
                  <a:lnTo>
                    <a:pt x="965" y="803"/>
                  </a:lnTo>
                  <a:lnTo>
                    <a:pt x="965" y="803"/>
                  </a:lnTo>
                  <a:lnTo>
                    <a:pt x="969" y="958"/>
                  </a:lnTo>
                  <a:lnTo>
                    <a:pt x="973" y="1135"/>
                  </a:lnTo>
                  <a:lnTo>
                    <a:pt x="996" y="1156"/>
                  </a:lnTo>
                  <a:lnTo>
                    <a:pt x="1035" y="1153"/>
                  </a:lnTo>
                  <a:lnTo>
                    <a:pt x="1035" y="1153"/>
                  </a:lnTo>
                  <a:lnTo>
                    <a:pt x="1036" y="1243"/>
                  </a:lnTo>
                  <a:lnTo>
                    <a:pt x="1420" y="1234"/>
                  </a:lnTo>
                  <a:lnTo>
                    <a:pt x="1420" y="1234"/>
                  </a:lnTo>
                  <a:lnTo>
                    <a:pt x="1420" y="1194"/>
                  </a:lnTo>
                  <a:lnTo>
                    <a:pt x="1422" y="1164"/>
                  </a:lnTo>
                  <a:lnTo>
                    <a:pt x="1422" y="1152"/>
                  </a:lnTo>
                  <a:lnTo>
                    <a:pt x="1424" y="1142"/>
                  </a:lnTo>
                  <a:lnTo>
                    <a:pt x="1424" y="1142"/>
                  </a:lnTo>
                  <a:lnTo>
                    <a:pt x="1426" y="1129"/>
                  </a:lnTo>
                  <a:lnTo>
                    <a:pt x="1424" y="1115"/>
                  </a:lnTo>
                  <a:lnTo>
                    <a:pt x="1424" y="1115"/>
                  </a:lnTo>
                  <a:lnTo>
                    <a:pt x="1424" y="1106"/>
                  </a:lnTo>
                  <a:lnTo>
                    <a:pt x="1426" y="1096"/>
                  </a:lnTo>
                  <a:lnTo>
                    <a:pt x="1427" y="1085"/>
                  </a:lnTo>
                  <a:lnTo>
                    <a:pt x="1433" y="1075"/>
                  </a:lnTo>
                  <a:lnTo>
                    <a:pt x="1433" y="1075"/>
                  </a:lnTo>
                  <a:lnTo>
                    <a:pt x="1443" y="1056"/>
                  </a:lnTo>
                  <a:lnTo>
                    <a:pt x="1450" y="1038"/>
                  </a:lnTo>
                  <a:lnTo>
                    <a:pt x="1450" y="1038"/>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4" name="Freeform 94"/>
            <p:cNvSpPr/>
            <p:nvPr/>
          </p:nvSpPr>
          <p:spPr bwMode="auto">
            <a:xfrm>
              <a:off x="7887526" y="4425725"/>
              <a:ext cx="573718" cy="293626"/>
            </a:xfrm>
            <a:custGeom>
              <a:gdLst>
                <a:gd fmla="*/ 708 w 1103" name="T0"/>
                <a:gd fmla="*/ 534 h 565" name="T1"/>
                <a:gd fmla="*/ 711 w 1103" name="T2"/>
                <a:gd fmla="*/ 548 h 565" name="T3"/>
                <a:gd fmla="*/ 736 w 1103" name="T4"/>
                <a:gd fmla="*/ 558 h 565" name="T5"/>
                <a:gd fmla="*/ 767 w 1103" name="T6"/>
                <a:gd fmla="*/ 558 h 565" name="T7"/>
                <a:gd fmla="*/ 775 w 1103" name="T8"/>
                <a:gd fmla="*/ 545 h 565" name="T9"/>
                <a:gd fmla="*/ 785 w 1103" name="T10"/>
                <a:gd fmla="*/ 528 h 565" name="T11"/>
                <a:gd fmla="*/ 793 w 1103" name="T12"/>
                <a:gd fmla="*/ 521 h 565" name="T13"/>
                <a:gd fmla="*/ 799 w 1103" name="T14"/>
                <a:gd fmla="*/ 525 h 565" name="T15"/>
                <a:gd fmla="*/ 819 w 1103" name="T16"/>
                <a:gd fmla="*/ 528 h 565" name="T17"/>
                <a:gd fmla="*/ 830 w 1103" name="T18"/>
                <a:gd fmla="*/ 537 h 565" name="T19"/>
                <a:gd fmla="*/ 841 w 1103" name="T20"/>
                <a:gd fmla="*/ 551 h 565" name="T21"/>
                <a:gd fmla="*/ 869 w 1103" name="T22"/>
                <a:gd fmla="*/ 558 h 565" name="T23"/>
                <a:gd fmla="*/ 912 w 1103" name="T24"/>
                <a:gd fmla="*/ 551 h 565" name="T25"/>
                <a:gd fmla="*/ 928 w 1103" name="T26"/>
                <a:gd fmla="*/ 539 h 565" name="T27"/>
                <a:gd fmla="*/ 954 w 1103" name="T28"/>
                <a:gd fmla="*/ 516 h 565" name="T29"/>
                <a:gd fmla="*/ 957 w 1103" name="T30"/>
                <a:gd fmla="*/ 516 h 565" name="T31"/>
                <a:gd fmla="*/ 963 w 1103" name="T32"/>
                <a:gd fmla="*/ 523 h 565" name="T33"/>
                <a:gd fmla="*/ 984 w 1103" name="T34"/>
                <a:gd fmla="*/ 524 h 565" name="T35"/>
                <a:gd fmla="*/ 997 w 1103" name="T36"/>
                <a:gd fmla="*/ 517 h 565" name="T37"/>
                <a:gd fmla="*/ 1004 w 1103" name="T38"/>
                <a:gd fmla="*/ 509 h 565" name="T39"/>
                <a:gd fmla="*/ 1025 w 1103" name="T40"/>
                <a:gd fmla="*/ 524 h 565" name="T41"/>
                <a:gd fmla="*/ 1060 w 1103" name="T42"/>
                <a:gd fmla="*/ 548 h 565" name="T43"/>
                <a:gd fmla="*/ 1099 w 1103" name="T44"/>
                <a:gd fmla="*/ 562 h 565" name="T45"/>
                <a:gd fmla="*/ 1095 w 1103" name="T46"/>
                <a:gd fmla="*/ 234 h 565" name="T47"/>
                <a:gd fmla="*/ 1085 w 1103" name="T48"/>
                <a:gd fmla="*/ 125 h 565" name="T49"/>
                <a:gd fmla="*/ 894 w 1103" name="T50"/>
                <a:gd fmla="*/ 42 h 565" name="T51"/>
                <a:gd fmla="*/ 823 w 1103" name="T52"/>
                <a:gd fmla="*/ 39 h 565" name="T53"/>
                <a:gd fmla="*/ 656 w 1103" name="T54"/>
                <a:gd fmla="*/ 28 h 565" name="T55"/>
                <a:gd fmla="*/ 461 w 1103" name="T56"/>
                <a:gd fmla="*/ 15 h 565" name="T57"/>
                <a:gd fmla="*/ 176 w 1103" name="T58"/>
                <a:gd fmla="*/ 1 h 565" name="T59"/>
                <a:gd fmla="*/ 6 w 1103" name="T60"/>
                <a:gd fmla="*/ 10 h 565" name="T61"/>
                <a:gd fmla="*/ 384 w 1103" name="T62"/>
                <a:gd fmla="*/ 408 h 565" name="T63"/>
                <a:gd fmla="*/ 418 w 1103" name="T64"/>
                <a:gd fmla="*/ 437 h 565" name="T65"/>
                <a:gd fmla="*/ 431 w 1103" name="T66"/>
                <a:gd fmla="*/ 438 h 565" name="T67"/>
                <a:gd fmla="*/ 496 w 1103" name="T68"/>
                <a:gd fmla="*/ 448 h 565" name="T69"/>
                <a:gd fmla="*/ 495 w 1103" name="T70"/>
                <a:gd fmla="*/ 452 h 565" name="T71"/>
                <a:gd fmla="*/ 478 w 1103" name="T72"/>
                <a:gd fmla="*/ 461 h 565" name="T73"/>
                <a:gd fmla="*/ 524 w 1103" name="T74"/>
                <a:gd fmla="*/ 475 h 565" name="T75"/>
                <a:gd fmla="*/ 538 w 1103" name="T76"/>
                <a:gd fmla="*/ 475 h 565" name="T77"/>
                <a:gd fmla="*/ 545 w 1103" name="T78"/>
                <a:gd fmla="*/ 476 h 565" name="T79"/>
                <a:gd fmla="*/ 608 w 1103" name="T80"/>
                <a:gd fmla="*/ 483 h 565" name="T81"/>
                <a:gd fmla="*/ 638 w 1103" name="T82"/>
                <a:gd fmla="*/ 497 h 565" name="T83"/>
                <a:gd fmla="*/ 632 w 1103" name="T84"/>
                <a:gd fmla="*/ 511 h 565" name="T85"/>
                <a:gd fmla="*/ 641 w 1103" name="T86"/>
                <a:gd fmla="*/ 528 h 565" name="T87"/>
                <a:gd fmla="*/ 659 w 1103" name="T88"/>
                <a:gd fmla="*/ 537 h 565" name="T89"/>
                <a:gd fmla="*/ 679 w 1103" name="T90"/>
                <a:gd fmla="*/ 531 h 565" name="T91"/>
                <a:gd fmla="*/ 695 w 1103" name="T92"/>
                <a:gd fmla="*/ 524 h 565" name="T93"/>
                <a:gd fmla="*/ 722 w 1103" name="T94"/>
                <a:gd fmla="*/ 528 h 565" name="T95"/>
                <a:gd fmla="*/ 719 w 1103" name="T96"/>
                <a:gd fmla="*/ 530 h 56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65" w="1103">
                  <a:moveTo>
                    <a:pt x="719" y="530"/>
                  </a:moveTo>
                  <a:lnTo>
                    <a:pt x="719" y="530"/>
                  </a:lnTo>
                  <a:lnTo>
                    <a:pt x="712" y="532"/>
                  </a:lnTo>
                  <a:lnTo>
                    <a:pt x="708" y="534"/>
                  </a:lnTo>
                  <a:lnTo>
                    <a:pt x="707" y="537"/>
                  </a:lnTo>
                  <a:lnTo>
                    <a:pt x="707" y="537"/>
                  </a:lnTo>
                  <a:lnTo>
                    <a:pt x="708" y="545"/>
                  </a:lnTo>
                  <a:lnTo>
                    <a:pt x="711" y="548"/>
                  </a:lnTo>
                  <a:lnTo>
                    <a:pt x="714" y="551"/>
                  </a:lnTo>
                  <a:lnTo>
                    <a:pt x="719" y="553"/>
                  </a:lnTo>
                  <a:lnTo>
                    <a:pt x="726" y="556"/>
                  </a:lnTo>
                  <a:lnTo>
                    <a:pt x="736" y="558"/>
                  </a:lnTo>
                  <a:lnTo>
                    <a:pt x="749" y="559"/>
                  </a:lnTo>
                  <a:lnTo>
                    <a:pt x="749" y="559"/>
                  </a:lnTo>
                  <a:lnTo>
                    <a:pt x="763" y="559"/>
                  </a:lnTo>
                  <a:lnTo>
                    <a:pt x="767" y="558"/>
                  </a:lnTo>
                  <a:lnTo>
                    <a:pt x="771" y="556"/>
                  </a:lnTo>
                  <a:lnTo>
                    <a:pt x="772" y="553"/>
                  </a:lnTo>
                  <a:lnTo>
                    <a:pt x="774" y="551"/>
                  </a:lnTo>
                  <a:lnTo>
                    <a:pt x="775" y="545"/>
                  </a:lnTo>
                  <a:lnTo>
                    <a:pt x="775" y="545"/>
                  </a:lnTo>
                  <a:lnTo>
                    <a:pt x="778" y="537"/>
                  </a:lnTo>
                  <a:lnTo>
                    <a:pt x="781" y="532"/>
                  </a:lnTo>
                  <a:lnTo>
                    <a:pt x="785" y="528"/>
                  </a:lnTo>
                  <a:lnTo>
                    <a:pt x="785" y="528"/>
                  </a:lnTo>
                  <a:lnTo>
                    <a:pt x="791" y="523"/>
                  </a:lnTo>
                  <a:lnTo>
                    <a:pt x="793" y="521"/>
                  </a:lnTo>
                  <a:lnTo>
                    <a:pt x="793" y="521"/>
                  </a:lnTo>
                  <a:lnTo>
                    <a:pt x="795" y="523"/>
                  </a:lnTo>
                  <a:lnTo>
                    <a:pt x="795" y="523"/>
                  </a:lnTo>
                  <a:lnTo>
                    <a:pt x="796" y="524"/>
                  </a:lnTo>
                  <a:lnTo>
                    <a:pt x="799" y="525"/>
                  </a:lnTo>
                  <a:lnTo>
                    <a:pt x="803" y="527"/>
                  </a:lnTo>
                  <a:lnTo>
                    <a:pt x="810" y="528"/>
                  </a:lnTo>
                  <a:lnTo>
                    <a:pt x="810" y="528"/>
                  </a:lnTo>
                  <a:lnTo>
                    <a:pt x="819" y="528"/>
                  </a:lnTo>
                  <a:lnTo>
                    <a:pt x="824" y="531"/>
                  </a:lnTo>
                  <a:lnTo>
                    <a:pt x="827" y="534"/>
                  </a:lnTo>
                  <a:lnTo>
                    <a:pt x="830" y="537"/>
                  </a:lnTo>
                  <a:lnTo>
                    <a:pt x="830" y="537"/>
                  </a:lnTo>
                  <a:lnTo>
                    <a:pt x="833" y="544"/>
                  </a:lnTo>
                  <a:lnTo>
                    <a:pt x="837" y="546"/>
                  </a:lnTo>
                  <a:lnTo>
                    <a:pt x="841" y="551"/>
                  </a:lnTo>
                  <a:lnTo>
                    <a:pt x="841" y="551"/>
                  </a:lnTo>
                  <a:lnTo>
                    <a:pt x="848" y="553"/>
                  </a:lnTo>
                  <a:lnTo>
                    <a:pt x="855" y="556"/>
                  </a:lnTo>
                  <a:lnTo>
                    <a:pt x="862" y="558"/>
                  </a:lnTo>
                  <a:lnTo>
                    <a:pt x="869" y="558"/>
                  </a:lnTo>
                  <a:lnTo>
                    <a:pt x="884" y="556"/>
                  </a:lnTo>
                  <a:lnTo>
                    <a:pt x="903" y="553"/>
                  </a:lnTo>
                  <a:lnTo>
                    <a:pt x="903" y="553"/>
                  </a:lnTo>
                  <a:lnTo>
                    <a:pt x="912" y="551"/>
                  </a:lnTo>
                  <a:lnTo>
                    <a:pt x="919" y="548"/>
                  </a:lnTo>
                  <a:lnTo>
                    <a:pt x="924" y="545"/>
                  </a:lnTo>
                  <a:lnTo>
                    <a:pt x="928" y="539"/>
                  </a:lnTo>
                  <a:lnTo>
                    <a:pt x="928" y="539"/>
                  </a:lnTo>
                  <a:lnTo>
                    <a:pt x="942" y="525"/>
                  </a:lnTo>
                  <a:lnTo>
                    <a:pt x="942" y="525"/>
                  </a:lnTo>
                  <a:lnTo>
                    <a:pt x="950" y="517"/>
                  </a:lnTo>
                  <a:lnTo>
                    <a:pt x="954" y="516"/>
                  </a:lnTo>
                  <a:lnTo>
                    <a:pt x="954" y="516"/>
                  </a:lnTo>
                  <a:lnTo>
                    <a:pt x="954" y="516"/>
                  </a:lnTo>
                  <a:lnTo>
                    <a:pt x="954" y="516"/>
                  </a:lnTo>
                  <a:lnTo>
                    <a:pt x="957" y="516"/>
                  </a:lnTo>
                  <a:lnTo>
                    <a:pt x="959" y="518"/>
                  </a:lnTo>
                  <a:lnTo>
                    <a:pt x="959" y="518"/>
                  </a:lnTo>
                  <a:lnTo>
                    <a:pt x="960" y="520"/>
                  </a:lnTo>
                  <a:lnTo>
                    <a:pt x="963" y="523"/>
                  </a:lnTo>
                  <a:lnTo>
                    <a:pt x="967" y="524"/>
                  </a:lnTo>
                  <a:lnTo>
                    <a:pt x="973" y="525"/>
                  </a:lnTo>
                  <a:lnTo>
                    <a:pt x="973" y="525"/>
                  </a:lnTo>
                  <a:lnTo>
                    <a:pt x="984" y="524"/>
                  </a:lnTo>
                  <a:lnTo>
                    <a:pt x="990" y="523"/>
                  </a:lnTo>
                  <a:lnTo>
                    <a:pt x="994" y="521"/>
                  </a:lnTo>
                  <a:lnTo>
                    <a:pt x="997" y="517"/>
                  </a:lnTo>
                  <a:lnTo>
                    <a:pt x="997" y="517"/>
                  </a:lnTo>
                  <a:lnTo>
                    <a:pt x="1001" y="511"/>
                  </a:lnTo>
                  <a:lnTo>
                    <a:pt x="1001" y="511"/>
                  </a:lnTo>
                  <a:lnTo>
                    <a:pt x="1002" y="510"/>
                  </a:lnTo>
                  <a:lnTo>
                    <a:pt x="1004" y="509"/>
                  </a:lnTo>
                  <a:lnTo>
                    <a:pt x="1004" y="509"/>
                  </a:lnTo>
                  <a:lnTo>
                    <a:pt x="1008" y="510"/>
                  </a:lnTo>
                  <a:lnTo>
                    <a:pt x="1013" y="513"/>
                  </a:lnTo>
                  <a:lnTo>
                    <a:pt x="1025" y="524"/>
                  </a:lnTo>
                  <a:lnTo>
                    <a:pt x="1025" y="524"/>
                  </a:lnTo>
                  <a:lnTo>
                    <a:pt x="1041" y="538"/>
                  </a:lnTo>
                  <a:lnTo>
                    <a:pt x="1051" y="544"/>
                  </a:lnTo>
                  <a:lnTo>
                    <a:pt x="1060" y="548"/>
                  </a:lnTo>
                  <a:lnTo>
                    <a:pt x="1060" y="548"/>
                  </a:lnTo>
                  <a:lnTo>
                    <a:pt x="1076" y="552"/>
                  </a:lnTo>
                  <a:lnTo>
                    <a:pt x="1089" y="556"/>
                  </a:lnTo>
                  <a:lnTo>
                    <a:pt x="1099" y="562"/>
                  </a:lnTo>
                  <a:lnTo>
                    <a:pt x="1103" y="565"/>
                  </a:lnTo>
                  <a:lnTo>
                    <a:pt x="1103" y="565"/>
                  </a:lnTo>
                  <a:lnTo>
                    <a:pt x="1099" y="388"/>
                  </a:lnTo>
                  <a:lnTo>
                    <a:pt x="1095" y="234"/>
                  </a:lnTo>
                  <a:lnTo>
                    <a:pt x="1095" y="234"/>
                  </a:lnTo>
                  <a:lnTo>
                    <a:pt x="1095" y="214"/>
                  </a:lnTo>
                  <a:lnTo>
                    <a:pt x="1092" y="188"/>
                  </a:lnTo>
                  <a:lnTo>
                    <a:pt x="1085" y="125"/>
                  </a:lnTo>
                  <a:lnTo>
                    <a:pt x="1071" y="31"/>
                  </a:lnTo>
                  <a:lnTo>
                    <a:pt x="1071" y="31"/>
                  </a:lnTo>
                  <a:lnTo>
                    <a:pt x="894" y="42"/>
                  </a:lnTo>
                  <a:lnTo>
                    <a:pt x="894" y="42"/>
                  </a:lnTo>
                  <a:lnTo>
                    <a:pt x="883" y="42"/>
                  </a:lnTo>
                  <a:lnTo>
                    <a:pt x="883" y="42"/>
                  </a:lnTo>
                  <a:lnTo>
                    <a:pt x="856" y="41"/>
                  </a:lnTo>
                  <a:lnTo>
                    <a:pt x="823" y="39"/>
                  </a:lnTo>
                  <a:lnTo>
                    <a:pt x="747" y="34"/>
                  </a:lnTo>
                  <a:lnTo>
                    <a:pt x="747" y="34"/>
                  </a:lnTo>
                  <a:lnTo>
                    <a:pt x="693" y="29"/>
                  </a:lnTo>
                  <a:lnTo>
                    <a:pt x="656" y="28"/>
                  </a:lnTo>
                  <a:lnTo>
                    <a:pt x="656" y="28"/>
                  </a:lnTo>
                  <a:lnTo>
                    <a:pt x="586" y="24"/>
                  </a:lnTo>
                  <a:lnTo>
                    <a:pt x="461" y="15"/>
                  </a:lnTo>
                  <a:lnTo>
                    <a:pt x="461" y="15"/>
                  </a:lnTo>
                  <a:lnTo>
                    <a:pt x="323" y="7"/>
                  </a:lnTo>
                  <a:lnTo>
                    <a:pt x="241" y="3"/>
                  </a:lnTo>
                  <a:lnTo>
                    <a:pt x="241" y="3"/>
                  </a:lnTo>
                  <a:lnTo>
                    <a:pt x="176" y="1"/>
                  </a:lnTo>
                  <a:lnTo>
                    <a:pt x="127" y="0"/>
                  </a:lnTo>
                  <a:lnTo>
                    <a:pt x="5" y="6"/>
                  </a:lnTo>
                  <a:lnTo>
                    <a:pt x="7" y="10"/>
                  </a:lnTo>
                  <a:lnTo>
                    <a:pt x="6" y="10"/>
                  </a:lnTo>
                  <a:lnTo>
                    <a:pt x="0" y="77"/>
                  </a:lnTo>
                  <a:lnTo>
                    <a:pt x="382" y="99"/>
                  </a:lnTo>
                  <a:lnTo>
                    <a:pt x="382" y="99"/>
                  </a:lnTo>
                  <a:lnTo>
                    <a:pt x="384" y="408"/>
                  </a:lnTo>
                  <a:lnTo>
                    <a:pt x="384" y="408"/>
                  </a:lnTo>
                  <a:lnTo>
                    <a:pt x="404" y="426"/>
                  </a:lnTo>
                  <a:lnTo>
                    <a:pt x="414" y="434"/>
                  </a:lnTo>
                  <a:lnTo>
                    <a:pt x="418" y="437"/>
                  </a:lnTo>
                  <a:lnTo>
                    <a:pt x="421" y="438"/>
                  </a:lnTo>
                  <a:lnTo>
                    <a:pt x="421" y="438"/>
                  </a:lnTo>
                  <a:lnTo>
                    <a:pt x="431" y="438"/>
                  </a:lnTo>
                  <a:lnTo>
                    <a:pt x="431" y="438"/>
                  </a:lnTo>
                  <a:lnTo>
                    <a:pt x="474" y="444"/>
                  </a:lnTo>
                  <a:lnTo>
                    <a:pt x="474" y="444"/>
                  </a:lnTo>
                  <a:lnTo>
                    <a:pt x="494" y="447"/>
                  </a:lnTo>
                  <a:lnTo>
                    <a:pt x="496" y="448"/>
                  </a:lnTo>
                  <a:lnTo>
                    <a:pt x="498" y="450"/>
                  </a:lnTo>
                  <a:lnTo>
                    <a:pt x="498" y="450"/>
                  </a:lnTo>
                  <a:lnTo>
                    <a:pt x="496" y="451"/>
                  </a:lnTo>
                  <a:lnTo>
                    <a:pt x="495" y="452"/>
                  </a:lnTo>
                  <a:lnTo>
                    <a:pt x="489" y="454"/>
                  </a:lnTo>
                  <a:lnTo>
                    <a:pt x="473" y="457"/>
                  </a:lnTo>
                  <a:lnTo>
                    <a:pt x="473" y="457"/>
                  </a:lnTo>
                  <a:lnTo>
                    <a:pt x="478" y="461"/>
                  </a:lnTo>
                  <a:lnTo>
                    <a:pt x="489" y="466"/>
                  </a:lnTo>
                  <a:lnTo>
                    <a:pt x="505" y="471"/>
                  </a:lnTo>
                  <a:lnTo>
                    <a:pt x="513" y="473"/>
                  </a:lnTo>
                  <a:lnTo>
                    <a:pt x="524" y="475"/>
                  </a:lnTo>
                  <a:lnTo>
                    <a:pt x="524" y="475"/>
                  </a:lnTo>
                  <a:lnTo>
                    <a:pt x="538" y="475"/>
                  </a:lnTo>
                  <a:lnTo>
                    <a:pt x="538" y="475"/>
                  </a:lnTo>
                  <a:lnTo>
                    <a:pt x="538" y="475"/>
                  </a:lnTo>
                  <a:lnTo>
                    <a:pt x="545" y="475"/>
                  </a:lnTo>
                  <a:lnTo>
                    <a:pt x="545" y="476"/>
                  </a:lnTo>
                  <a:lnTo>
                    <a:pt x="545" y="476"/>
                  </a:lnTo>
                  <a:lnTo>
                    <a:pt x="545" y="476"/>
                  </a:lnTo>
                  <a:lnTo>
                    <a:pt x="583" y="489"/>
                  </a:lnTo>
                  <a:lnTo>
                    <a:pt x="608" y="483"/>
                  </a:lnTo>
                  <a:lnTo>
                    <a:pt x="608" y="483"/>
                  </a:lnTo>
                  <a:lnTo>
                    <a:pt x="608" y="483"/>
                  </a:lnTo>
                  <a:lnTo>
                    <a:pt x="631" y="492"/>
                  </a:lnTo>
                  <a:lnTo>
                    <a:pt x="631" y="492"/>
                  </a:lnTo>
                  <a:lnTo>
                    <a:pt x="635" y="494"/>
                  </a:lnTo>
                  <a:lnTo>
                    <a:pt x="638" y="497"/>
                  </a:lnTo>
                  <a:lnTo>
                    <a:pt x="638" y="497"/>
                  </a:lnTo>
                  <a:lnTo>
                    <a:pt x="638" y="503"/>
                  </a:lnTo>
                  <a:lnTo>
                    <a:pt x="635" y="507"/>
                  </a:lnTo>
                  <a:lnTo>
                    <a:pt x="632" y="511"/>
                  </a:lnTo>
                  <a:lnTo>
                    <a:pt x="632" y="511"/>
                  </a:lnTo>
                  <a:lnTo>
                    <a:pt x="632" y="517"/>
                  </a:lnTo>
                  <a:lnTo>
                    <a:pt x="636" y="524"/>
                  </a:lnTo>
                  <a:lnTo>
                    <a:pt x="641" y="528"/>
                  </a:lnTo>
                  <a:lnTo>
                    <a:pt x="645" y="532"/>
                  </a:lnTo>
                  <a:lnTo>
                    <a:pt x="652" y="535"/>
                  </a:lnTo>
                  <a:lnTo>
                    <a:pt x="659" y="537"/>
                  </a:lnTo>
                  <a:lnTo>
                    <a:pt x="659" y="537"/>
                  </a:lnTo>
                  <a:lnTo>
                    <a:pt x="666" y="537"/>
                  </a:lnTo>
                  <a:lnTo>
                    <a:pt x="671" y="535"/>
                  </a:lnTo>
                  <a:lnTo>
                    <a:pt x="674" y="534"/>
                  </a:lnTo>
                  <a:lnTo>
                    <a:pt x="679" y="531"/>
                  </a:lnTo>
                  <a:lnTo>
                    <a:pt x="679" y="531"/>
                  </a:lnTo>
                  <a:lnTo>
                    <a:pt x="681" y="528"/>
                  </a:lnTo>
                  <a:lnTo>
                    <a:pt x="687" y="525"/>
                  </a:lnTo>
                  <a:lnTo>
                    <a:pt x="695" y="524"/>
                  </a:lnTo>
                  <a:lnTo>
                    <a:pt x="707" y="525"/>
                  </a:lnTo>
                  <a:lnTo>
                    <a:pt x="707" y="525"/>
                  </a:lnTo>
                  <a:lnTo>
                    <a:pt x="721" y="527"/>
                  </a:lnTo>
                  <a:lnTo>
                    <a:pt x="722" y="528"/>
                  </a:lnTo>
                  <a:lnTo>
                    <a:pt x="722" y="528"/>
                  </a:lnTo>
                  <a:lnTo>
                    <a:pt x="722" y="528"/>
                  </a:lnTo>
                  <a:lnTo>
                    <a:pt x="722" y="530"/>
                  </a:lnTo>
                  <a:lnTo>
                    <a:pt x="719" y="530"/>
                  </a:lnTo>
                  <a:lnTo>
                    <a:pt x="719" y="530"/>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5" name="Freeform 95"/>
            <p:cNvSpPr/>
            <p:nvPr/>
          </p:nvSpPr>
          <p:spPr bwMode="auto">
            <a:xfrm>
              <a:off x="9226547" y="4520477"/>
              <a:ext cx="329028" cy="249895"/>
            </a:xfrm>
            <a:custGeom>
              <a:gdLst>
                <a:gd fmla="*/ 308 w 631" name="T0"/>
                <a:gd fmla="*/ 13 h 479" name="T1"/>
                <a:gd fmla="*/ 249 w 631" name="T2"/>
                <a:gd fmla="*/ 3 h 479" name="T3"/>
                <a:gd fmla="*/ 145 w 631" name="T4"/>
                <a:gd fmla="*/ 6 h 479" name="T5"/>
                <a:gd fmla="*/ 103 w 631" name="T6"/>
                <a:gd fmla="*/ 23 h 479" name="T7"/>
                <a:gd fmla="*/ 75 w 631" name="T8"/>
                <a:gd fmla="*/ 39 h 479" name="T9"/>
                <a:gd fmla="*/ 14 w 631" name="T10"/>
                <a:gd fmla="*/ 66 h 479" name="T11"/>
                <a:gd fmla="*/ 1 w 631" name="T12"/>
                <a:gd fmla="*/ 94 h 479" name="T13"/>
                <a:gd fmla="*/ 2 w 631" name="T14"/>
                <a:gd fmla="*/ 108 h 479" name="T15"/>
                <a:gd fmla="*/ 11 w 631" name="T16"/>
                <a:gd fmla="*/ 122 h 479" name="T17"/>
                <a:gd fmla="*/ 25 w 631" name="T18"/>
                <a:gd fmla="*/ 139 h 479" name="T19"/>
                <a:gd fmla="*/ 43 w 631" name="T20"/>
                <a:gd fmla="*/ 139 h 479" name="T21"/>
                <a:gd fmla="*/ 68 w 631" name="T22"/>
                <a:gd fmla="*/ 142 h 479" name="T23"/>
                <a:gd fmla="*/ 70 w 631" name="T24"/>
                <a:gd fmla="*/ 156 h 479" name="T25"/>
                <a:gd fmla="*/ 86 w 631" name="T26"/>
                <a:gd fmla="*/ 188 h 479" name="T27"/>
                <a:gd fmla="*/ 106 w 631" name="T28"/>
                <a:gd fmla="*/ 207 h 479" name="T29"/>
                <a:gd fmla="*/ 175 w 631" name="T30"/>
                <a:gd fmla="*/ 252 h 479" name="T31"/>
                <a:gd fmla="*/ 194 w 631" name="T32"/>
                <a:gd fmla="*/ 255 h 479" name="T33"/>
                <a:gd fmla="*/ 196 w 631" name="T34"/>
                <a:gd fmla="*/ 269 h 479" name="T35"/>
                <a:gd fmla="*/ 196 w 631" name="T36"/>
                <a:gd fmla="*/ 291 h 479" name="T37"/>
                <a:gd fmla="*/ 207 w 631" name="T38"/>
                <a:gd fmla="*/ 304 h 479" name="T39"/>
                <a:gd fmla="*/ 253 w 631" name="T40"/>
                <a:gd fmla="*/ 334 h 479" name="T41"/>
                <a:gd fmla="*/ 269 w 631" name="T42"/>
                <a:gd fmla="*/ 352 h 479" name="T43"/>
                <a:gd fmla="*/ 284 w 631" name="T44"/>
                <a:gd fmla="*/ 385 h 479" name="T45"/>
                <a:gd fmla="*/ 294 w 631" name="T46"/>
                <a:gd fmla="*/ 405 h 479" name="T47"/>
                <a:gd fmla="*/ 313 w 631" name="T48"/>
                <a:gd fmla="*/ 418 h 479" name="T49"/>
                <a:gd fmla="*/ 336 w 631" name="T50"/>
                <a:gd fmla="*/ 430 h 479" name="T51"/>
                <a:gd fmla="*/ 381 w 631" name="T52"/>
                <a:gd fmla="*/ 479 h 479" name="T53"/>
                <a:gd fmla="*/ 385 w 631" name="T54"/>
                <a:gd fmla="*/ 476 h 479" name="T55"/>
                <a:gd fmla="*/ 411 w 631" name="T56"/>
                <a:gd fmla="*/ 462 h 479" name="T57"/>
                <a:gd fmla="*/ 418 w 631" name="T58"/>
                <a:gd fmla="*/ 450 h 479" name="T59"/>
                <a:gd fmla="*/ 434 w 631" name="T60"/>
                <a:gd fmla="*/ 419 h 479" name="T61"/>
                <a:gd fmla="*/ 453 w 631" name="T62"/>
                <a:gd fmla="*/ 391 h 479" name="T63"/>
                <a:gd fmla="*/ 495 w 631" name="T64"/>
                <a:gd fmla="*/ 371 h 479" name="T65"/>
                <a:gd fmla="*/ 509 w 631" name="T66"/>
                <a:gd fmla="*/ 367 h 479" name="T67"/>
                <a:gd fmla="*/ 514 w 631" name="T68"/>
                <a:gd fmla="*/ 341 h 479" name="T69"/>
                <a:gd fmla="*/ 515 w 631" name="T70"/>
                <a:gd fmla="*/ 324 h 479" name="T71"/>
                <a:gd fmla="*/ 535 w 631" name="T72"/>
                <a:gd fmla="*/ 296 h 479" name="T73"/>
                <a:gd fmla="*/ 564 w 631" name="T74"/>
                <a:gd fmla="*/ 277 h 479" name="T75"/>
                <a:gd fmla="*/ 574 w 631" name="T76"/>
                <a:gd fmla="*/ 248 h 479" name="T77"/>
                <a:gd fmla="*/ 573 w 631" name="T78"/>
                <a:gd fmla="*/ 217 h 479" name="T79"/>
                <a:gd fmla="*/ 589 w 631" name="T80"/>
                <a:gd fmla="*/ 196 h 479" name="T81"/>
                <a:gd fmla="*/ 599 w 631" name="T82"/>
                <a:gd fmla="*/ 189 h 479" name="T83"/>
                <a:gd fmla="*/ 616 w 631" name="T84"/>
                <a:gd fmla="*/ 156 h 479" name="T85"/>
                <a:gd fmla="*/ 599 w 631" name="T86"/>
                <a:gd fmla="*/ 129 h 479" name="T87"/>
                <a:gd fmla="*/ 571 w 631" name="T88"/>
                <a:gd fmla="*/ 102 h 479" name="T89"/>
                <a:gd fmla="*/ 552 w 631" name="T90"/>
                <a:gd fmla="*/ 84 h 479" name="T91"/>
                <a:gd fmla="*/ 532 w 631" name="T92"/>
                <a:gd fmla="*/ 66 h 479" name="T93"/>
                <a:gd fmla="*/ 511 w 631" name="T94"/>
                <a:gd fmla="*/ 48 h 479" name="T95"/>
                <a:gd fmla="*/ 411 w 631" name="T96"/>
                <a:gd fmla="*/ 35 h 479" name="T97"/>
                <a:gd fmla="*/ 343 w 631" name="T98"/>
                <a:gd fmla="*/ 35 h 479" name="T99"/>
                <a:gd fmla="*/ 326 w 631" name="T100"/>
                <a:gd fmla="*/ 42 h 479" name="T101"/>
                <a:gd fmla="*/ 312 w 631" name="T102"/>
                <a:gd fmla="*/ 44 h 479" name="T103"/>
                <a:gd fmla="*/ 309 w 631" name="T104"/>
                <a:gd fmla="*/ 25 h 4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9" w="631">
                  <a:moveTo>
                    <a:pt x="309" y="18"/>
                  </a:moveTo>
                  <a:lnTo>
                    <a:pt x="309" y="18"/>
                  </a:lnTo>
                  <a:lnTo>
                    <a:pt x="309" y="15"/>
                  </a:lnTo>
                  <a:lnTo>
                    <a:pt x="308" y="13"/>
                  </a:lnTo>
                  <a:lnTo>
                    <a:pt x="301" y="8"/>
                  </a:lnTo>
                  <a:lnTo>
                    <a:pt x="288" y="0"/>
                  </a:lnTo>
                  <a:lnTo>
                    <a:pt x="288" y="0"/>
                  </a:lnTo>
                  <a:lnTo>
                    <a:pt x="249" y="3"/>
                  </a:lnTo>
                  <a:lnTo>
                    <a:pt x="219" y="4"/>
                  </a:lnTo>
                  <a:lnTo>
                    <a:pt x="196" y="6"/>
                  </a:lnTo>
                  <a:lnTo>
                    <a:pt x="145" y="6"/>
                  </a:lnTo>
                  <a:lnTo>
                    <a:pt x="145" y="6"/>
                  </a:lnTo>
                  <a:lnTo>
                    <a:pt x="134" y="7"/>
                  </a:lnTo>
                  <a:lnTo>
                    <a:pt x="123" y="11"/>
                  </a:lnTo>
                  <a:lnTo>
                    <a:pt x="113" y="17"/>
                  </a:lnTo>
                  <a:lnTo>
                    <a:pt x="103" y="23"/>
                  </a:lnTo>
                  <a:lnTo>
                    <a:pt x="103" y="23"/>
                  </a:lnTo>
                  <a:lnTo>
                    <a:pt x="91" y="32"/>
                  </a:lnTo>
                  <a:lnTo>
                    <a:pt x="84" y="37"/>
                  </a:lnTo>
                  <a:lnTo>
                    <a:pt x="75" y="39"/>
                  </a:lnTo>
                  <a:lnTo>
                    <a:pt x="75" y="39"/>
                  </a:lnTo>
                  <a:lnTo>
                    <a:pt x="57" y="46"/>
                  </a:lnTo>
                  <a:lnTo>
                    <a:pt x="39" y="53"/>
                  </a:lnTo>
                  <a:lnTo>
                    <a:pt x="14" y="66"/>
                  </a:lnTo>
                  <a:lnTo>
                    <a:pt x="14" y="66"/>
                  </a:lnTo>
                  <a:lnTo>
                    <a:pt x="8" y="74"/>
                  </a:lnTo>
                  <a:lnTo>
                    <a:pt x="2" y="87"/>
                  </a:lnTo>
                  <a:lnTo>
                    <a:pt x="1" y="94"/>
                  </a:lnTo>
                  <a:lnTo>
                    <a:pt x="0" y="100"/>
                  </a:lnTo>
                  <a:lnTo>
                    <a:pt x="1" y="104"/>
                  </a:lnTo>
                  <a:lnTo>
                    <a:pt x="2" y="108"/>
                  </a:lnTo>
                  <a:lnTo>
                    <a:pt x="2" y="108"/>
                  </a:lnTo>
                  <a:lnTo>
                    <a:pt x="7" y="111"/>
                  </a:lnTo>
                  <a:lnTo>
                    <a:pt x="8" y="115"/>
                  </a:lnTo>
                  <a:lnTo>
                    <a:pt x="11" y="122"/>
                  </a:lnTo>
                  <a:lnTo>
                    <a:pt x="11" y="122"/>
                  </a:lnTo>
                  <a:lnTo>
                    <a:pt x="14" y="128"/>
                  </a:lnTo>
                  <a:lnTo>
                    <a:pt x="15" y="133"/>
                  </a:lnTo>
                  <a:lnTo>
                    <a:pt x="19" y="136"/>
                  </a:lnTo>
                  <a:lnTo>
                    <a:pt x="25" y="139"/>
                  </a:lnTo>
                  <a:lnTo>
                    <a:pt x="25" y="139"/>
                  </a:lnTo>
                  <a:lnTo>
                    <a:pt x="33" y="139"/>
                  </a:lnTo>
                  <a:lnTo>
                    <a:pt x="43" y="139"/>
                  </a:lnTo>
                  <a:lnTo>
                    <a:pt x="43" y="139"/>
                  </a:lnTo>
                  <a:lnTo>
                    <a:pt x="58" y="137"/>
                  </a:lnTo>
                  <a:lnTo>
                    <a:pt x="64" y="139"/>
                  </a:lnTo>
                  <a:lnTo>
                    <a:pt x="68" y="142"/>
                  </a:lnTo>
                  <a:lnTo>
                    <a:pt x="68" y="142"/>
                  </a:lnTo>
                  <a:lnTo>
                    <a:pt x="70" y="146"/>
                  </a:lnTo>
                  <a:lnTo>
                    <a:pt x="70" y="150"/>
                  </a:lnTo>
                  <a:lnTo>
                    <a:pt x="70" y="150"/>
                  </a:lnTo>
                  <a:lnTo>
                    <a:pt x="70" y="156"/>
                  </a:lnTo>
                  <a:lnTo>
                    <a:pt x="71" y="161"/>
                  </a:lnTo>
                  <a:lnTo>
                    <a:pt x="75" y="171"/>
                  </a:lnTo>
                  <a:lnTo>
                    <a:pt x="81" y="179"/>
                  </a:lnTo>
                  <a:lnTo>
                    <a:pt x="86" y="188"/>
                  </a:lnTo>
                  <a:lnTo>
                    <a:pt x="86" y="188"/>
                  </a:lnTo>
                  <a:lnTo>
                    <a:pt x="92" y="195"/>
                  </a:lnTo>
                  <a:lnTo>
                    <a:pt x="92" y="195"/>
                  </a:lnTo>
                  <a:lnTo>
                    <a:pt x="106" y="207"/>
                  </a:lnTo>
                  <a:lnTo>
                    <a:pt x="126" y="227"/>
                  </a:lnTo>
                  <a:lnTo>
                    <a:pt x="156" y="254"/>
                  </a:lnTo>
                  <a:lnTo>
                    <a:pt x="156" y="254"/>
                  </a:lnTo>
                  <a:lnTo>
                    <a:pt x="175" y="252"/>
                  </a:lnTo>
                  <a:lnTo>
                    <a:pt x="186" y="252"/>
                  </a:lnTo>
                  <a:lnTo>
                    <a:pt x="191" y="254"/>
                  </a:lnTo>
                  <a:lnTo>
                    <a:pt x="194" y="255"/>
                  </a:lnTo>
                  <a:lnTo>
                    <a:pt x="194" y="255"/>
                  </a:lnTo>
                  <a:lnTo>
                    <a:pt x="196" y="258"/>
                  </a:lnTo>
                  <a:lnTo>
                    <a:pt x="196" y="259"/>
                  </a:lnTo>
                  <a:lnTo>
                    <a:pt x="196" y="259"/>
                  </a:lnTo>
                  <a:lnTo>
                    <a:pt x="196" y="269"/>
                  </a:lnTo>
                  <a:lnTo>
                    <a:pt x="196" y="269"/>
                  </a:lnTo>
                  <a:lnTo>
                    <a:pt x="194" y="277"/>
                  </a:lnTo>
                  <a:lnTo>
                    <a:pt x="194" y="286"/>
                  </a:lnTo>
                  <a:lnTo>
                    <a:pt x="196" y="291"/>
                  </a:lnTo>
                  <a:lnTo>
                    <a:pt x="198" y="296"/>
                  </a:lnTo>
                  <a:lnTo>
                    <a:pt x="201" y="300"/>
                  </a:lnTo>
                  <a:lnTo>
                    <a:pt x="207" y="304"/>
                  </a:lnTo>
                  <a:lnTo>
                    <a:pt x="207" y="304"/>
                  </a:lnTo>
                  <a:lnTo>
                    <a:pt x="236" y="322"/>
                  </a:lnTo>
                  <a:lnTo>
                    <a:pt x="249" y="332"/>
                  </a:lnTo>
                  <a:lnTo>
                    <a:pt x="249" y="332"/>
                  </a:lnTo>
                  <a:lnTo>
                    <a:pt x="253" y="334"/>
                  </a:lnTo>
                  <a:lnTo>
                    <a:pt x="260" y="338"/>
                  </a:lnTo>
                  <a:lnTo>
                    <a:pt x="266" y="345"/>
                  </a:lnTo>
                  <a:lnTo>
                    <a:pt x="269" y="348"/>
                  </a:lnTo>
                  <a:lnTo>
                    <a:pt x="269" y="352"/>
                  </a:lnTo>
                  <a:lnTo>
                    <a:pt x="269" y="352"/>
                  </a:lnTo>
                  <a:lnTo>
                    <a:pt x="270" y="359"/>
                  </a:lnTo>
                  <a:lnTo>
                    <a:pt x="274" y="366"/>
                  </a:lnTo>
                  <a:lnTo>
                    <a:pt x="284" y="385"/>
                  </a:lnTo>
                  <a:lnTo>
                    <a:pt x="284" y="385"/>
                  </a:lnTo>
                  <a:lnTo>
                    <a:pt x="290" y="395"/>
                  </a:lnTo>
                  <a:lnTo>
                    <a:pt x="294" y="405"/>
                  </a:lnTo>
                  <a:lnTo>
                    <a:pt x="294" y="405"/>
                  </a:lnTo>
                  <a:lnTo>
                    <a:pt x="298" y="409"/>
                  </a:lnTo>
                  <a:lnTo>
                    <a:pt x="302" y="413"/>
                  </a:lnTo>
                  <a:lnTo>
                    <a:pt x="313" y="418"/>
                  </a:lnTo>
                  <a:lnTo>
                    <a:pt x="313" y="418"/>
                  </a:lnTo>
                  <a:lnTo>
                    <a:pt x="326" y="422"/>
                  </a:lnTo>
                  <a:lnTo>
                    <a:pt x="332" y="426"/>
                  </a:lnTo>
                  <a:lnTo>
                    <a:pt x="336" y="430"/>
                  </a:lnTo>
                  <a:lnTo>
                    <a:pt x="336" y="430"/>
                  </a:lnTo>
                  <a:lnTo>
                    <a:pt x="344" y="443"/>
                  </a:lnTo>
                  <a:lnTo>
                    <a:pt x="354" y="457"/>
                  </a:lnTo>
                  <a:lnTo>
                    <a:pt x="364" y="478"/>
                  </a:lnTo>
                  <a:lnTo>
                    <a:pt x="381" y="479"/>
                  </a:lnTo>
                  <a:lnTo>
                    <a:pt x="381" y="479"/>
                  </a:lnTo>
                  <a:lnTo>
                    <a:pt x="383" y="478"/>
                  </a:lnTo>
                  <a:lnTo>
                    <a:pt x="383" y="478"/>
                  </a:lnTo>
                  <a:lnTo>
                    <a:pt x="385" y="476"/>
                  </a:lnTo>
                  <a:lnTo>
                    <a:pt x="385" y="476"/>
                  </a:lnTo>
                  <a:lnTo>
                    <a:pt x="396" y="472"/>
                  </a:lnTo>
                  <a:lnTo>
                    <a:pt x="407" y="467"/>
                  </a:lnTo>
                  <a:lnTo>
                    <a:pt x="411" y="462"/>
                  </a:lnTo>
                  <a:lnTo>
                    <a:pt x="416" y="460"/>
                  </a:lnTo>
                  <a:lnTo>
                    <a:pt x="418" y="455"/>
                  </a:lnTo>
                  <a:lnTo>
                    <a:pt x="418" y="450"/>
                  </a:lnTo>
                  <a:lnTo>
                    <a:pt x="418" y="450"/>
                  </a:lnTo>
                  <a:lnTo>
                    <a:pt x="420" y="443"/>
                  </a:lnTo>
                  <a:lnTo>
                    <a:pt x="424" y="436"/>
                  </a:lnTo>
                  <a:lnTo>
                    <a:pt x="434" y="419"/>
                  </a:lnTo>
                  <a:lnTo>
                    <a:pt x="434" y="419"/>
                  </a:lnTo>
                  <a:lnTo>
                    <a:pt x="445" y="402"/>
                  </a:lnTo>
                  <a:lnTo>
                    <a:pt x="445" y="402"/>
                  </a:lnTo>
                  <a:lnTo>
                    <a:pt x="449" y="397"/>
                  </a:lnTo>
                  <a:lnTo>
                    <a:pt x="453" y="391"/>
                  </a:lnTo>
                  <a:lnTo>
                    <a:pt x="460" y="387"/>
                  </a:lnTo>
                  <a:lnTo>
                    <a:pt x="467" y="383"/>
                  </a:lnTo>
                  <a:lnTo>
                    <a:pt x="483" y="377"/>
                  </a:lnTo>
                  <a:lnTo>
                    <a:pt x="495" y="371"/>
                  </a:lnTo>
                  <a:lnTo>
                    <a:pt x="495" y="371"/>
                  </a:lnTo>
                  <a:lnTo>
                    <a:pt x="507" y="369"/>
                  </a:lnTo>
                  <a:lnTo>
                    <a:pt x="507" y="369"/>
                  </a:lnTo>
                  <a:lnTo>
                    <a:pt x="509" y="367"/>
                  </a:lnTo>
                  <a:lnTo>
                    <a:pt x="511" y="364"/>
                  </a:lnTo>
                  <a:lnTo>
                    <a:pt x="514" y="357"/>
                  </a:lnTo>
                  <a:lnTo>
                    <a:pt x="514" y="349"/>
                  </a:lnTo>
                  <a:lnTo>
                    <a:pt x="514" y="341"/>
                  </a:lnTo>
                  <a:lnTo>
                    <a:pt x="514" y="341"/>
                  </a:lnTo>
                  <a:lnTo>
                    <a:pt x="514" y="332"/>
                  </a:lnTo>
                  <a:lnTo>
                    <a:pt x="515" y="324"/>
                  </a:lnTo>
                  <a:lnTo>
                    <a:pt x="515" y="324"/>
                  </a:lnTo>
                  <a:lnTo>
                    <a:pt x="516" y="320"/>
                  </a:lnTo>
                  <a:lnTo>
                    <a:pt x="518" y="314"/>
                  </a:lnTo>
                  <a:lnTo>
                    <a:pt x="525" y="304"/>
                  </a:lnTo>
                  <a:lnTo>
                    <a:pt x="535" y="296"/>
                  </a:lnTo>
                  <a:lnTo>
                    <a:pt x="546" y="290"/>
                  </a:lnTo>
                  <a:lnTo>
                    <a:pt x="546" y="290"/>
                  </a:lnTo>
                  <a:lnTo>
                    <a:pt x="557" y="284"/>
                  </a:lnTo>
                  <a:lnTo>
                    <a:pt x="564" y="277"/>
                  </a:lnTo>
                  <a:lnTo>
                    <a:pt x="570" y="270"/>
                  </a:lnTo>
                  <a:lnTo>
                    <a:pt x="574" y="262"/>
                  </a:lnTo>
                  <a:lnTo>
                    <a:pt x="574" y="262"/>
                  </a:lnTo>
                  <a:lnTo>
                    <a:pt x="574" y="248"/>
                  </a:lnTo>
                  <a:lnTo>
                    <a:pt x="574" y="234"/>
                  </a:lnTo>
                  <a:lnTo>
                    <a:pt x="574" y="234"/>
                  </a:lnTo>
                  <a:lnTo>
                    <a:pt x="573" y="217"/>
                  </a:lnTo>
                  <a:lnTo>
                    <a:pt x="573" y="217"/>
                  </a:lnTo>
                  <a:lnTo>
                    <a:pt x="575" y="210"/>
                  </a:lnTo>
                  <a:lnTo>
                    <a:pt x="578" y="203"/>
                  </a:lnTo>
                  <a:lnTo>
                    <a:pt x="584" y="199"/>
                  </a:lnTo>
                  <a:lnTo>
                    <a:pt x="589" y="196"/>
                  </a:lnTo>
                  <a:lnTo>
                    <a:pt x="589" y="196"/>
                  </a:lnTo>
                  <a:lnTo>
                    <a:pt x="595" y="192"/>
                  </a:lnTo>
                  <a:lnTo>
                    <a:pt x="599" y="189"/>
                  </a:lnTo>
                  <a:lnTo>
                    <a:pt x="599" y="189"/>
                  </a:lnTo>
                  <a:lnTo>
                    <a:pt x="615" y="170"/>
                  </a:lnTo>
                  <a:lnTo>
                    <a:pt x="630" y="150"/>
                  </a:lnTo>
                  <a:lnTo>
                    <a:pt x="616" y="157"/>
                  </a:lnTo>
                  <a:lnTo>
                    <a:pt x="616" y="156"/>
                  </a:lnTo>
                  <a:lnTo>
                    <a:pt x="631" y="147"/>
                  </a:lnTo>
                  <a:lnTo>
                    <a:pt x="631" y="147"/>
                  </a:lnTo>
                  <a:lnTo>
                    <a:pt x="619" y="140"/>
                  </a:lnTo>
                  <a:lnTo>
                    <a:pt x="599" y="129"/>
                  </a:lnTo>
                  <a:lnTo>
                    <a:pt x="588" y="122"/>
                  </a:lnTo>
                  <a:lnTo>
                    <a:pt x="580" y="115"/>
                  </a:lnTo>
                  <a:lnTo>
                    <a:pt x="574" y="108"/>
                  </a:lnTo>
                  <a:lnTo>
                    <a:pt x="571" y="102"/>
                  </a:lnTo>
                  <a:lnTo>
                    <a:pt x="571" y="102"/>
                  </a:lnTo>
                  <a:lnTo>
                    <a:pt x="568" y="98"/>
                  </a:lnTo>
                  <a:lnTo>
                    <a:pt x="564" y="93"/>
                  </a:lnTo>
                  <a:lnTo>
                    <a:pt x="552" y="84"/>
                  </a:lnTo>
                  <a:lnTo>
                    <a:pt x="552" y="84"/>
                  </a:lnTo>
                  <a:lnTo>
                    <a:pt x="540" y="76"/>
                  </a:lnTo>
                  <a:lnTo>
                    <a:pt x="535" y="72"/>
                  </a:lnTo>
                  <a:lnTo>
                    <a:pt x="532" y="66"/>
                  </a:lnTo>
                  <a:lnTo>
                    <a:pt x="532" y="66"/>
                  </a:lnTo>
                  <a:lnTo>
                    <a:pt x="528" y="62"/>
                  </a:lnTo>
                  <a:lnTo>
                    <a:pt x="522" y="58"/>
                  </a:lnTo>
                  <a:lnTo>
                    <a:pt x="511" y="48"/>
                  </a:lnTo>
                  <a:lnTo>
                    <a:pt x="495" y="39"/>
                  </a:lnTo>
                  <a:lnTo>
                    <a:pt x="439" y="37"/>
                  </a:lnTo>
                  <a:lnTo>
                    <a:pt x="439" y="37"/>
                  </a:lnTo>
                  <a:lnTo>
                    <a:pt x="411" y="35"/>
                  </a:lnTo>
                  <a:lnTo>
                    <a:pt x="364" y="34"/>
                  </a:lnTo>
                  <a:lnTo>
                    <a:pt x="364" y="34"/>
                  </a:lnTo>
                  <a:lnTo>
                    <a:pt x="353" y="34"/>
                  </a:lnTo>
                  <a:lnTo>
                    <a:pt x="343" y="35"/>
                  </a:lnTo>
                  <a:lnTo>
                    <a:pt x="337" y="38"/>
                  </a:lnTo>
                  <a:lnTo>
                    <a:pt x="332" y="41"/>
                  </a:lnTo>
                  <a:lnTo>
                    <a:pt x="332" y="41"/>
                  </a:lnTo>
                  <a:lnTo>
                    <a:pt x="326" y="42"/>
                  </a:lnTo>
                  <a:lnTo>
                    <a:pt x="319" y="45"/>
                  </a:lnTo>
                  <a:lnTo>
                    <a:pt x="319" y="45"/>
                  </a:lnTo>
                  <a:lnTo>
                    <a:pt x="315" y="45"/>
                  </a:lnTo>
                  <a:lnTo>
                    <a:pt x="312" y="44"/>
                  </a:lnTo>
                  <a:lnTo>
                    <a:pt x="312" y="44"/>
                  </a:lnTo>
                  <a:lnTo>
                    <a:pt x="309" y="39"/>
                  </a:lnTo>
                  <a:lnTo>
                    <a:pt x="309" y="35"/>
                  </a:lnTo>
                  <a:lnTo>
                    <a:pt x="309" y="25"/>
                  </a:lnTo>
                  <a:lnTo>
                    <a:pt x="309" y="25"/>
                  </a:lnTo>
                  <a:lnTo>
                    <a:pt x="309" y="18"/>
                  </a:lnTo>
                  <a:lnTo>
                    <a:pt x="309" y="18"/>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6" name="Freeform 96"/>
            <p:cNvSpPr/>
            <p:nvPr/>
          </p:nvSpPr>
          <p:spPr bwMode="auto">
            <a:xfrm>
              <a:off x="9499349" y="4075871"/>
              <a:ext cx="213452" cy="215534"/>
            </a:xfrm>
            <a:custGeom>
              <a:gdLst>
                <a:gd fmla="*/ 3 w 411" name="T0"/>
                <a:gd fmla="*/ 58 h 414" name="T1"/>
                <a:gd fmla="*/ 50 w 411" name="T2"/>
                <a:gd fmla="*/ 75 h 414" name="T3"/>
                <a:gd fmla="*/ 64 w 411" name="T4"/>
                <a:gd fmla="*/ 89 h 414" name="T5"/>
                <a:gd fmla="*/ 68 w 411" name="T6"/>
                <a:gd fmla="*/ 99 h 414" name="T7"/>
                <a:gd fmla="*/ 85 w 411" name="T8"/>
                <a:gd fmla="*/ 107 h 414" name="T9"/>
                <a:gd fmla="*/ 96 w 411" name="T10"/>
                <a:gd fmla="*/ 127 h 414" name="T11"/>
                <a:gd fmla="*/ 124 w 411" name="T12"/>
                <a:gd fmla="*/ 149 h 414" name="T13"/>
                <a:gd fmla="*/ 149 w 411" name="T14"/>
                <a:gd fmla="*/ 152 h 414" name="T15"/>
                <a:gd fmla="*/ 164 w 411" name="T16"/>
                <a:gd fmla="*/ 156 h 414" name="T17"/>
                <a:gd fmla="*/ 160 w 411" name="T18"/>
                <a:gd fmla="*/ 180 h 414" name="T19"/>
                <a:gd fmla="*/ 141 w 411" name="T20"/>
                <a:gd fmla="*/ 221 h 414" name="T21"/>
                <a:gd fmla="*/ 139 w 411" name="T22"/>
                <a:gd fmla="*/ 235 h 414" name="T23"/>
                <a:gd fmla="*/ 225 w 411" name="T24"/>
                <a:gd fmla="*/ 264 h 414" name="T25"/>
                <a:gd fmla="*/ 239 w 411" name="T26"/>
                <a:gd fmla="*/ 224 h 414" name="T27"/>
                <a:gd fmla="*/ 230 w 411" name="T28"/>
                <a:gd fmla="*/ 189 h 414" name="T29"/>
                <a:gd fmla="*/ 229 w 411" name="T30"/>
                <a:gd fmla="*/ 123 h 414" name="T31"/>
                <a:gd fmla="*/ 220 w 411" name="T32"/>
                <a:gd fmla="*/ 107 h 414" name="T33"/>
                <a:gd fmla="*/ 220 w 411" name="T34"/>
                <a:gd fmla="*/ 93 h 414" name="T35"/>
                <a:gd fmla="*/ 255 w 411" name="T36"/>
                <a:gd fmla="*/ 56 h 414" name="T37"/>
                <a:gd fmla="*/ 255 w 411" name="T38"/>
                <a:gd fmla="*/ 74 h 414" name="T39"/>
                <a:gd fmla="*/ 265 w 411" name="T40"/>
                <a:gd fmla="*/ 116 h 414" name="T41"/>
                <a:gd fmla="*/ 255 w 411" name="T42"/>
                <a:gd fmla="*/ 151 h 414" name="T43"/>
                <a:gd fmla="*/ 254 w 411" name="T44"/>
                <a:gd fmla="*/ 172 h 414" name="T45"/>
                <a:gd fmla="*/ 264 w 411" name="T46"/>
                <a:gd fmla="*/ 186 h 414" name="T47"/>
                <a:gd fmla="*/ 265 w 411" name="T48"/>
                <a:gd fmla="*/ 207 h 414" name="T49"/>
                <a:gd fmla="*/ 267 w 411" name="T50"/>
                <a:gd fmla="*/ 222 h 414" name="T51"/>
                <a:gd fmla="*/ 283 w 411" name="T52"/>
                <a:gd fmla="*/ 240 h 414" name="T53"/>
                <a:gd fmla="*/ 295 w 411" name="T54"/>
                <a:gd fmla="*/ 253 h 414" name="T55"/>
                <a:gd fmla="*/ 317 w 411" name="T56"/>
                <a:gd fmla="*/ 285 h 414" name="T57"/>
                <a:gd fmla="*/ 326 w 411" name="T58"/>
                <a:gd fmla="*/ 247 h 414" name="T59"/>
                <a:gd fmla="*/ 330 w 411" name="T60"/>
                <a:gd fmla="*/ 238 h 414" name="T61"/>
                <a:gd fmla="*/ 331 w 411" name="T62"/>
                <a:gd fmla="*/ 247 h 414" name="T63"/>
                <a:gd fmla="*/ 338 w 411" name="T64"/>
                <a:gd fmla="*/ 260 h 414" name="T65"/>
                <a:gd fmla="*/ 344 w 411" name="T66"/>
                <a:gd fmla="*/ 280 h 414" name="T67"/>
                <a:gd fmla="*/ 338 w 411" name="T68"/>
                <a:gd fmla="*/ 302 h 414" name="T69"/>
                <a:gd fmla="*/ 342 w 411" name="T70"/>
                <a:gd fmla="*/ 365 h 414" name="T71"/>
                <a:gd fmla="*/ 347 w 411" name="T72"/>
                <a:gd fmla="*/ 386 h 414" name="T73"/>
                <a:gd fmla="*/ 354 w 411" name="T74"/>
                <a:gd fmla="*/ 413 h 414" name="T75"/>
                <a:gd fmla="*/ 358 w 411" name="T76"/>
                <a:gd fmla="*/ 407 h 414" name="T77"/>
                <a:gd fmla="*/ 370 w 411" name="T78"/>
                <a:gd fmla="*/ 382 h 414" name="T79"/>
                <a:gd fmla="*/ 379 w 411" name="T80"/>
                <a:gd fmla="*/ 351 h 414" name="T81"/>
                <a:gd fmla="*/ 382 w 411" name="T82"/>
                <a:gd fmla="*/ 323 h 414" name="T83"/>
                <a:gd fmla="*/ 393 w 411" name="T84"/>
                <a:gd fmla="*/ 282 h 414" name="T85"/>
                <a:gd fmla="*/ 408 w 411" name="T86"/>
                <a:gd fmla="*/ 242 h 414" name="T87"/>
                <a:gd fmla="*/ 411 w 411" name="T88"/>
                <a:gd fmla="*/ 194 h 414" name="T89"/>
                <a:gd fmla="*/ 370 w 411" name="T90"/>
                <a:gd fmla="*/ 173 h 414" name="T91"/>
                <a:gd fmla="*/ 334 w 411" name="T92"/>
                <a:gd fmla="*/ 190 h 414" name="T93"/>
                <a:gd fmla="*/ 324 w 411" name="T94"/>
                <a:gd fmla="*/ 184 h 414" name="T95"/>
                <a:gd fmla="*/ 321 w 411" name="T96"/>
                <a:gd fmla="*/ 158 h 414" name="T97"/>
                <a:gd fmla="*/ 313 w 411" name="T98"/>
                <a:gd fmla="*/ 138 h 414" name="T99"/>
                <a:gd fmla="*/ 309 w 411" name="T100"/>
                <a:gd fmla="*/ 99 h 414" name="T101"/>
                <a:gd fmla="*/ 307 w 411" name="T102"/>
                <a:gd fmla="*/ 67 h 414" name="T103"/>
                <a:gd fmla="*/ 0 w 411" name="T104"/>
                <a:gd fmla="*/ 51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3" w="411">
                  <a:moveTo>
                    <a:pt x="0" y="54"/>
                  </a:moveTo>
                  <a:lnTo>
                    <a:pt x="0" y="54"/>
                  </a:lnTo>
                  <a:lnTo>
                    <a:pt x="2" y="56"/>
                  </a:lnTo>
                  <a:lnTo>
                    <a:pt x="3" y="58"/>
                  </a:lnTo>
                  <a:lnTo>
                    <a:pt x="10" y="61"/>
                  </a:lnTo>
                  <a:lnTo>
                    <a:pt x="31" y="68"/>
                  </a:lnTo>
                  <a:lnTo>
                    <a:pt x="31" y="68"/>
                  </a:lnTo>
                  <a:lnTo>
                    <a:pt x="50" y="75"/>
                  </a:lnTo>
                  <a:lnTo>
                    <a:pt x="57" y="79"/>
                  </a:lnTo>
                  <a:lnTo>
                    <a:pt x="59" y="82"/>
                  </a:lnTo>
                  <a:lnTo>
                    <a:pt x="59" y="82"/>
                  </a:lnTo>
                  <a:lnTo>
                    <a:pt x="64" y="89"/>
                  </a:lnTo>
                  <a:lnTo>
                    <a:pt x="66" y="98"/>
                  </a:lnTo>
                  <a:lnTo>
                    <a:pt x="65" y="98"/>
                  </a:lnTo>
                  <a:lnTo>
                    <a:pt x="65" y="98"/>
                  </a:lnTo>
                  <a:lnTo>
                    <a:pt x="68" y="99"/>
                  </a:lnTo>
                  <a:lnTo>
                    <a:pt x="68" y="99"/>
                  </a:lnTo>
                  <a:lnTo>
                    <a:pt x="79" y="105"/>
                  </a:lnTo>
                  <a:lnTo>
                    <a:pt x="79" y="105"/>
                  </a:lnTo>
                  <a:lnTo>
                    <a:pt x="85" y="107"/>
                  </a:lnTo>
                  <a:lnTo>
                    <a:pt x="87" y="112"/>
                  </a:lnTo>
                  <a:lnTo>
                    <a:pt x="87" y="112"/>
                  </a:lnTo>
                  <a:lnTo>
                    <a:pt x="96" y="127"/>
                  </a:lnTo>
                  <a:lnTo>
                    <a:pt x="96" y="127"/>
                  </a:lnTo>
                  <a:lnTo>
                    <a:pt x="103" y="135"/>
                  </a:lnTo>
                  <a:lnTo>
                    <a:pt x="110" y="141"/>
                  </a:lnTo>
                  <a:lnTo>
                    <a:pt x="117" y="145"/>
                  </a:lnTo>
                  <a:lnTo>
                    <a:pt x="124" y="149"/>
                  </a:lnTo>
                  <a:lnTo>
                    <a:pt x="131" y="151"/>
                  </a:lnTo>
                  <a:lnTo>
                    <a:pt x="136" y="151"/>
                  </a:lnTo>
                  <a:lnTo>
                    <a:pt x="149" y="152"/>
                  </a:lnTo>
                  <a:lnTo>
                    <a:pt x="149" y="152"/>
                  </a:lnTo>
                  <a:lnTo>
                    <a:pt x="159" y="152"/>
                  </a:lnTo>
                  <a:lnTo>
                    <a:pt x="162" y="154"/>
                  </a:lnTo>
                  <a:lnTo>
                    <a:pt x="164" y="156"/>
                  </a:lnTo>
                  <a:lnTo>
                    <a:pt x="164" y="156"/>
                  </a:lnTo>
                  <a:lnTo>
                    <a:pt x="166" y="161"/>
                  </a:lnTo>
                  <a:lnTo>
                    <a:pt x="166" y="166"/>
                  </a:lnTo>
                  <a:lnTo>
                    <a:pt x="164" y="173"/>
                  </a:lnTo>
                  <a:lnTo>
                    <a:pt x="160" y="180"/>
                  </a:lnTo>
                  <a:lnTo>
                    <a:pt x="160" y="180"/>
                  </a:lnTo>
                  <a:lnTo>
                    <a:pt x="150" y="201"/>
                  </a:lnTo>
                  <a:lnTo>
                    <a:pt x="150" y="201"/>
                  </a:lnTo>
                  <a:lnTo>
                    <a:pt x="141" y="221"/>
                  </a:lnTo>
                  <a:lnTo>
                    <a:pt x="138" y="228"/>
                  </a:lnTo>
                  <a:lnTo>
                    <a:pt x="138" y="232"/>
                  </a:lnTo>
                  <a:lnTo>
                    <a:pt x="139" y="235"/>
                  </a:lnTo>
                  <a:lnTo>
                    <a:pt x="139" y="235"/>
                  </a:lnTo>
                  <a:lnTo>
                    <a:pt x="141" y="238"/>
                  </a:lnTo>
                  <a:lnTo>
                    <a:pt x="143" y="239"/>
                  </a:lnTo>
                  <a:lnTo>
                    <a:pt x="143" y="239"/>
                  </a:lnTo>
                  <a:lnTo>
                    <a:pt x="225" y="264"/>
                  </a:lnTo>
                  <a:lnTo>
                    <a:pt x="225" y="264"/>
                  </a:lnTo>
                  <a:lnTo>
                    <a:pt x="239" y="270"/>
                  </a:lnTo>
                  <a:lnTo>
                    <a:pt x="268" y="245"/>
                  </a:lnTo>
                  <a:lnTo>
                    <a:pt x="239" y="224"/>
                  </a:lnTo>
                  <a:lnTo>
                    <a:pt x="239" y="222"/>
                  </a:lnTo>
                  <a:lnTo>
                    <a:pt x="239" y="222"/>
                  </a:lnTo>
                  <a:lnTo>
                    <a:pt x="233" y="205"/>
                  </a:lnTo>
                  <a:lnTo>
                    <a:pt x="230" y="189"/>
                  </a:lnTo>
                  <a:lnTo>
                    <a:pt x="229" y="169"/>
                  </a:lnTo>
                  <a:lnTo>
                    <a:pt x="229" y="127"/>
                  </a:lnTo>
                  <a:lnTo>
                    <a:pt x="229" y="127"/>
                  </a:lnTo>
                  <a:lnTo>
                    <a:pt x="229" y="123"/>
                  </a:lnTo>
                  <a:lnTo>
                    <a:pt x="227" y="120"/>
                  </a:lnTo>
                  <a:lnTo>
                    <a:pt x="225" y="114"/>
                  </a:lnTo>
                  <a:lnTo>
                    <a:pt x="225" y="114"/>
                  </a:lnTo>
                  <a:lnTo>
                    <a:pt x="220" y="107"/>
                  </a:lnTo>
                  <a:lnTo>
                    <a:pt x="219" y="105"/>
                  </a:lnTo>
                  <a:lnTo>
                    <a:pt x="218" y="99"/>
                  </a:lnTo>
                  <a:lnTo>
                    <a:pt x="218" y="99"/>
                  </a:lnTo>
                  <a:lnTo>
                    <a:pt x="220" y="93"/>
                  </a:lnTo>
                  <a:lnTo>
                    <a:pt x="225" y="85"/>
                  </a:lnTo>
                  <a:lnTo>
                    <a:pt x="232" y="78"/>
                  </a:lnTo>
                  <a:lnTo>
                    <a:pt x="240" y="70"/>
                  </a:lnTo>
                  <a:lnTo>
                    <a:pt x="255" y="56"/>
                  </a:lnTo>
                  <a:lnTo>
                    <a:pt x="264" y="49"/>
                  </a:lnTo>
                  <a:lnTo>
                    <a:pt x="265" y="47"/>
                  </a:lnTo>
                  <a:lnTo>
                    <a:pt x="255" y="74"/>
                  </a:lnTo>
                  <a:lnTo>
                    <a:pt x="255" y="74"/>
                  </a:lnTo>
                  <a:lnTo>
                    <a:pt x="255" y="82"/>
                  </a:lnTo>
                  <a:lnTo>
                    <a:pt x="255" y="91"/>
                  </a:lnTo>
                  <a:lnTo>
                    <a:pt x="255" y="102"/>
                  </a:lnTo>
                  <a:lnTo>
                    <a:pt x="265" y="116"/>
                  </a:lnTo>
                  <a:lnTo>
                    <a:pt x="264" y="116"/>
                  </a:lnTo>
                  <a:lnTo>
                    <a:pt x="264" y="116"/>
                  </a:lnTo>
                  <a:lnTo>
                    <a:pt x="258" y="135"/>
                  </a:lnTo>
                  <a:lnTo>
                    <a:pt x="255" y="151"/>
                  </a:lnTo>
                  <a:lnTo>
                    <a:pt x="253" y="163"/>
                  </a:lnTo>
                  <a:lnTo>
                    <a:pt x="253" y="163"/>
                  </a:lnTo>
                  <a:lnTo>
                    <a:pt x="254" y="168"/>
                  </a:lnTo>
                  <a:lnTo>
                    <a:pt x="254" y="172"/>
                  </a:lnTo>
                  <a:lnTo>
                    <a:pt x="258" y="176"/>
                  </a:lnTo>
                  <a:lnTo>
                    <a:pt x="258" y="176"/>
                  </a:lnTo>
                  <a:lnTo>
                    <a:pt x="261" y="182"/>
                  </a:lnTo>
                  <a:lnTo>
                    <a:pt x="264" y="186"/>
                  </a:lnTo>
                  <a:lnTo>
                    <a:pt x="264" y="191"/>
                  </a:lnTo>
                  <a:lnTo>
                    <a:pt x="264" y="191"/>
                  </a:lnTo>
                  <a:lnTo>
                    <a:pt x="265" y="201"/>
                  </a:lnTo>
                  <a:lnTo>
                    <a:pt x="265" y="207"/>
                  </a:lnTo>
                  <a:lnTo>
                    <a:pt x="265" y="207"/>
                  </a:lnTo>
                  <a:lnTo>
                    <a:pt x="267" y="212"/>
                  </a:lnTo>
                  <a:lnTo>
                    <a:pt x="267" y="222"/>
                  </a:lnTo>
                  <a:lnTo>
                    <a:pt x="267" y="222"/>
                  </a:lnTo>
                  <a:lnTo>
                    <a:pt x="269" y="229"/>
                  </a:lnTo>
                  <a:lnTo>
                    <a:pt x="274" y="233"/>
                  </a:lnTo>
                  <a:lnTo>
                    <a:pt x="278" y="238"/>
                  </a:lnTo>
                  <a:lnTo>
                    <a:pt x="283" y="240"/>
                  </a:lnTo>
                  <a:lnTo>
                    <a:pt x="283" y="240"/>
                  </a:lnTo>
                  <a:lnTo>
                    <a:pt x="290" y="246"/>
                  </a:lnTo>
                  <a:lnTo>
                    <a:pt x="293" y="250"/>
                  </a:lnTo>
                  <a:lnTo>
                    <a:pt x="295" y="253"/>
                  </a:lnTo>
                  <a:lnTo>
                    <a:pt x="295" y="253"/>
                  </a:lnTo>
                  <a:lnTo>
                    <a:pt x="299" y="261"/>
                  </a:lnTo>
                  <a:lnTo>
                    <a:pt x="306" y="271"/>
                  </a:lnTo>
                  <a:lnTo>
                    <a:pt x="317" y="285"/>
                  </a:lnTo>
                  <a:lnTo>
                    <a:pt x="317" y="285"/>
                  </a:lnTo>
                  <a:lnTo>
                    <a:pt x="318" y="271"/>
                  </a:lnTo>
                  <a:lnTo>
                    <a:pt x="321" y="260"/>
                  </a:lnTo>
                  <a:lnTo>
                    <a:pt x="326" y="247"/>
                  </a:lnTo>
                  <a:lnTo>
                    <a:pt x="326" y="247"/>
                  </a:lnTo>
                  <a:lnTo>
                    <a:pt x="328" y="239"/>
                  </a:lnTo>
                  <a:lnTo>
                    <a:pt x="330" y="238"/>
                  </a:lnTo>
                  <a:lnTo>
                    <a:pt x="330" y="238"/>
                  </a:lnTo>
                  <a:lnTo>
                    <a:pt x="330" y="238"/>
                  </a:lnTo>
                  <a:lnTo>
                    <a:pt x="330" y="240"/>
                  </a:lnTo>
                  <a:lnTo>
                    <a:pt x="330" y="240"/>
                  </a:lnTo>
                  <a:lnTo>
                    <a:pt x="331" y="247"/>
                  </a:lnTo>
                  <a:lnTo>
                    <a:pt x="333" y="252"/>
                  </a:lnTo>
                  <a:lnTo>
                    <a:pt x="334" y="256"/>
                  </a:lnTo>
                  <a:lnTo>
                    <a:pt x="334" y="256"/>
                  </a:lnTo>
                  <a:lnTo>
                    <a:pt x="338" y="260"/>
                  </a:lnTo>
                  <a:lnTo>
                    <a:pt x="341" y="264"/>
                  </a:lnTo>
                  <a:lnTo>
                    <a:pt x="342" y="270"/>
                  </a:lnTo>
                  <a:lnTo>
                    <a:pt x="344" y="274"/>
                  </a:lnTo>
                  <a:lnTo>
                    <a:pt x="344" y="280"/>
                  </a:lnTo>
                  <a:lnTo>
                    <a:pt x="344" y="285"/>
                  </a:lnTo>
                  <a:lnTo>
                    <a:pt x="340" y="295"/>
                  </a:lnTo>
                  <a:lnTo>
                    <a:pt x="340" y="295"/>
                  </a:lnTo>
                  <a:lnTo>
                    <a:pt x="338" y="302"/>
                  </a:lnTo>
                  <a:lnTo>
                    <a:pt x="337" y="311"/>
                  </a:lnTo>
                  <a:lnTo>
                    <a:pt x="337" y="329"/>
                  </a:lnTo>
                  <a:lnTo>
                    <a:pt x="340" y="348"/>
                  </a:lnTo>
                  <a:lnTo>
                    <a:pt x="342" y="365"/>
                  </a:lnTo>
                  <a:lnTo>
                    <a:pt x="342" y="365"/>
                  </a:lnTo>
                  <a:lnTo>
                    <a:pt x="342" y="371"/>
                  </a:lnTo>
                  <a:lnTo>
                    <a:pt x="342" y="371"/>
                  </a:lnTo>
                  <a:lnTo>
                    <a:pt x="347" y="386"/>
                  </a:lnTo>
                  <a:lnTo>
                    <a:pt x="351" y="400"/>
                  </a:lnTo>
                  <a:lnTo>
                    <a:pt x="351" y="400"/>
                  </a:lnTo>
                  <a:lnTo>
                    <a:pt x="354" y="413"/>
                  </a:lnTo>
                  <a:lnTo>
                    <a:pt x="354" y="413"/>
                  </a:lnTo>
                  <a:lnTo>
                    <a:pt x="355" y="414"/>
                  </a:lnTo>
                  <a:lnTo>
                    <a:pt x="355" y="414"/>
                  </a:lnTo>
                  <a:lnTo>
                    <a:pt x="358" y="407"/>
                  </a:lnTo>
                  <a:lnTo>
                    <a:pt x="358" y="407"/>
                  </a:lnTo>
                  <a:lnTo>
                    <a:pt x="362" y="393"/>
                  </a:lnTo>
                  <a:lnTo>
                    <a:pt x="366" y="388"/>
                  </a:lnTo>
                  <a:lnTo>
                    <a:pt x="370" y="382"/>
                  </a:lnTo>
                  <a:lnTo>
                    <a:pt x="370" y="382"/>
                  </a:lnTo>
                  <a:lnTo>
                    <a:pt x="372" y="378"/>
                  </a:lnTo>
                  <a:lnTo>
                    <a:pt x="375" y="374"/>
                  </a:lnTo>
                  <a:lnTo>
                    <a:pt x="377" y="364"/>
                  </a:lnTo>
                  <a:lnTo>
                    <a:pt x="379" y="351"/>
                  </a:lnTo>
                  <a:lnTo>
                    <a:pt x="379" y="340"/>
                  </a:lnTo>
                  <a:lnTo>
                    <a:pt x="379" y="340"/>
                  </a:lnTo>
                  <a:lnTo>
                    <a:pt x="382" y="323"/>
                  </a:lnTo>
                  <a:lnTo>
                    <a:pt x="382" y="323"/>
                  </a:lnTo>
                  <a:lnTo>
                    <a:pt x="382" y="319"/>
                  </a:lnTo>
                  <a:lnTo>
                    <a:pt x="382" y="319"/>
                  </a:lnTo>
                  <a:lnTo>
                    <a:pt x="389" y="295"/>
                  </a:lnTo>
                  <a:lnTo>
                    <a:pt x="393" y="282"/>
                  </a:lnTo>
                  <a:lnTo>
                    <a:pt x="398" y="270"/>
                  </a:lnTo>
                  <a:lnTo>
                    <a:pt x="398" y="270"/>
                  </a:lnTo>
                  <a:lnTo>
                    <a:pt x="404" y="256"/>
                  </a:lnTo>
                  <a:lnTo>
                    <a:pt x="408" y="242"/>
                  </a:lnTo>
                  <a:lnTo>
                    <a:pt x="411" y="226"/>
                  </a:lnTo>
                  <a:lnTo>
                    <a:pt x="411" y="211"/>
                  </a:lnTo>
                  <a:lnTo>
                    <a:pt x="411" y="211"/>
                  </a:lnTo>
                  <a:lnTo>
                    <a:pt x="411" y="194"/>
                  </a:lnTo>
                  <a:lnTo>
                    <a:pt x="410" y="173"/>
                  </a:lnTo>
                  <a:lnTo>
                    <a:pt x="407" y="145"/>
                  </a:lnTo>
                  <a:lnTo>
                    <a:pt x="370" y="173"/>
                  </a:lnTo>
                  <a:lnTo>
                    <a:pt x="370" y="173"/>
                  </a:lnTo>
                  <a:lnTo>
                    <a:pt x="356" y="180"/>
                  </a:lnTo>
                  <a:lnTo>
                    <a:pt x="344" y="186"/>
                  </a:lnTo>
                  <a:lnTo>
                    <a:pt x="334" y="190"/>
                  </a:lnTo>
                  <a:lnTo>
                    <a:pt x="334" y="190"/>
                  </a:lnTo>
                  <a:lnTo>
                    <a:pt x="330" y="190"/>
                  </a:lnTo>
                  <a:lnTo>
                    <a:pt x="327" y="189"/>
                  </a:lnTo>
                  <a:lnTo>
                    <a:pt x="327" y="189"/>
                  </a:lnTo>
                  <a:lnTo>
                    <a:pt x="324" y="184"/>
                  </a:lnTo>
                  <a:lnTo>
                    <a:pt x="323" y="180"/>
                  </a:lnTo>
                  <a:lnTo>
                    <a:pt x="321" y="163"/>
                  </a:lnTo>
                  <a:lnTo>
                    <a:pt x="321" y="163"/>
                  </a:lnTo>
                  <a:lnTo>
                    <a:pt x="321" y="158"/>
                  </a:lnTo>
                  <a:lnTo>
                    <a:pt x="320" y="154"/>
                  </a:lnTo>
                  <a:lnTo>
                    <a:pt x="317" y="145"/>
                  </a:lnTo>
                  <a:lnTo>
                    <a:pt x="317" y="145"/>
                  </a:lnTo>
                  <a:lnTo>
                    <a:pt x="313" y="138"/>
                  </a:lnTo>
                  <a:lnTo>
                    <a:pt x="311" y="133"/>
                  </a:lnTo>
                  <a:lnTo>
                    <a:pt x="310" y="127"/>
                  </a:lnTo>
                  <a:lnTo>
                    <a:pt x="310" y="127"/>
                  </a:lnTo>
                  <a:lnTo>
                    <a:pt x="309" y="99"/>
                  </a:lnTo>
                  <a:lnTo>
                    <a:pt x="309" y="99"/>
                  </a:lnTo>
                  <a:lnTo>
                    <a:pt x="307" y="74"/>
                  </a:lnTo>
                  <a:lnTo>
                    <a:pt x="307" y="74"/>
                  </a:lnTo>
                  <a:lnTo>
                    <a:pt x="307" y="67"/>
                  </a:lnTo>
                  <a:lnTo>
                    <a:pt x="304" y="58"/>
                  </a:lnTo>
                  <a:lnTo>
                    <a:pt x="295" y="35"/>
                  </a:lnTo>
                  <a:lnTo>
                    <a:pt x="281" y="0"/>
                  </a:lnTo>
                  <a:lnTo>
                    <a:pt x="0" y="51"/>
                  </a:lnTo>
                  <a:lnTo>
                    <a:pt x="0" y="51"/>
                  </a:lnTo>
                  <a:lnTo>
                    <a:pt x="0" y="54"/>
                  </a:lnTo>
                  <a:lnTo>
                    <a:pt x="0" y="54"/>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8" name="Freeform 98"/>
            <p:cNvSpPr/>
            <p:nvPr/>
          </p:nvSpPr>
          <p:spPr bwMode="auto">
            <a:xfrm>
              <a:off x="7849002" y="3666669"/>
              <a:ext cx="549769" cy="516450"/>
            </a:xfrm>
            <a:custGeom>
              <a:gdLst>
                <a:gd fmla="*/ 248 w 1057" name="T0"/>
                <a:gd fmla="*/ 817 h 990" name="T1"/>
                <a:gd fmla="*/ 279 w 1057" name="T2"/>
                <a:gd fmla="*/ 974 h 990" name="T3"/>
                <a:gd fmla="*/ 573 w 1057" name="T4"/>
                <a:gd fmla="*/ 983 h 990" name="T5"/>
                <a:gd fmla="*/ 1057 w 1057" name="T6"/>
                <a:gd fmla="*/ 990 h 990" name="T7"/>
                <a:gd fmla="*/ 1017 w 1057" name="T8"/>
                <a:gd fmla="*/ 926 h 990" name="T9"/>
                <a:gd fmla="*/ 1006 w 1057" name="T10"/>
                <a:gd fmla="*/ 902 h 990" name="T11"/>
                <a:gd fmla="*/ 1005 w 1057" name="T12"/>
                <a:gd fmla="*/ 901 h 990" name="T13"/>
                <a:gd fmla="*/ 1003 w 1057" name="T14"/>
                <a:gd fmla="*/ 890 h 990" name="T15"/>
                <a:gd fmla="*/ 1002 w 1057" name="T16"/>
                <a:gd fmla="*/ 871 h 990" name="T17"/>
                <a:gd fmla="*/ 982 w 1057" name="T18"/>
                <a:gd fmla="*/ 820 h 990" name="T19"/>
                <a:gd fmla="*/ 972 w 1057" name="T20"/>
                <a:gd fmla="*/ 794 h 990" name="T21"/>
                <a:gd fmla="*/ 946 w 1057" name="T22"/>
                <a:gd fmla="*/ 677 h 990" name="T23"/>
                <a:gd fmla="*/ 932 w 1057" name="T24"/>
                <a:gd fmla="*/ 637 h 990" name="T25"/>
                <a:gd fmla="*/ 909 w 1057" name="T26"/>
                <a:gd fmla="*/ 594 h 990" name="T27"/>
                <a:gd fmla="*/ 893 w 1057" name="T28"/>
                <a:gd fmla="*/ 572 h 990" name="T29"/>
                <a:gd fmla="*/ 877 w 1057" name="T30"/>
                <a:gd fmla="*/ 552 h 990" name="T31"/>
                <a:gd fmla="*/ 862 w 1057" name="T32"/>
                <a:gd fmla="*/ 544 h 990" name="T33"/>
                <a:gd fmla="*/ 848 w 1057" name="T34"/>
                <a:gd fmla="*/ 542 h 990" name="T35"/>
                <a:gd fmla="*/ 781 w 1057" name="T36"/>
                <a:gd fmla="*/ 544 h 990" name="T37"/>
                <a:gd fmla="*/ 755 w 1057" name="T38"/>
                <a:gd fmla="*/ 546 h 990" name="T39"/>
                <a:gd fmla="*/ 724 w 1057" name="T40"/>
                <a:gd fmla="*/ 548 h 990" name="T41"/>
                <a:gd fmla="*/ 710 w 1057" name="T42"/>
                <a:gd fmla="*/ 538 h 990" name="T43"/>
                <a:gd fmla="*/ 682 w 1057" name="T44"/>
                <a:gd fmla="*/ 507 h 990" name="T45"/>
                <a:gd fmla="*/ 205 w 1057" name="T46"/>
                <a:gd fmla="*/ 489 h 990" name="T47"/>
                <a:gd fmla="*/ 25 w 1057" name="T48"/>
                <a:gd fmla="*/ 478 h 990" name="T49"/>
                <a:gd fmla="*/ 206 w 1057" name="T50"/>
                <a:gd fmla="*/ 488 h 990" name="T51"/>
                <a:gd fmla="*/ 682 w 1057" name="T52"/>
                <a:gd fmla="*/ 506 h 990" name="T53"/>
                <a:gd fmla="*/ 691 w 1057" name="T54"/>
                <a:gd fmla="*/ 514 h 990" name="T55"/>
                <a:gd fmla="*/ 716 w 1057" name="T56"/>
                <a:gd fmla="*/ 541 h 990" name="T57"/>
                <a:gd fmla="*/ 730 w 1057" name="T58"/>
                <a:gd fmla="*/ 548 h 990" name="T59"/>
                <a:gd fmla="*/ 754 w 1057" name="T60"/>
                <a:gd fmla="*/ 545 h 990" name="T61"/>
                <a:gd fmla="*/ 800 w 1057" name="T62"/>
                <a:gd fmla="*/ 541 h 990" name="T63"/>
                <a:gd fmla="*/ 848 w 1057" name="T64"/>
                <a:gd fmla="*/ 541 h 990" name="T65"/>
                <a:gd fmla="*/ 866 w 1057" name="T66"/>
                <a:gd fmla="*/ 542 h 990" name="T67"/>
                <a:gd fmla="*/ 886 w 1057" name="T68"/>
                <a:gd fmla="*/ 560 h 990" name="T69"/>
                <a:gd fmla="*/ 904 w 1057" name="T70"/>
                <a:gd fmla="*/ 587 h 990" name="T71"/>
                <a:gd fmla="*/ 912 w 1057" name="T72"/>
                <a:gd fmla="*/ 595 h 990" name="T73"/>
                <a:gd fmla="*/ 912 w 1057" name="T74"/>
                <a:gd fmla="*/ 593 h 990" name="T75"/>
                <a:gd fmla="*/ 915 w 1057" name="T76"/>
                <a:gd fmla="*/ 597 h 990" name="T77"/>
                <a:gd fmla="*/ 916 w 1057" name="T78"/>
                <a:gd fmla="*/ 594 h 990" name="T79"/>
                <a:gd fmla="*/ 912 w 1057" name="T80"/>
                <a:gd fmla="*/ 567 h 990" name="T81"/>
                <a:gd fmla="*/ 908 w 1057" name="T82"/>
                <a:gd fmla="*/ 549 h 990" name="T83"/>
                <a:gd fmla="*/ 916 w 1057" name="T84"/>
                <a:gd fmla="*/ 517 h 990" name="T85"/>
                <a:gd fmla="*/ 926 w 1057" name="T86"/>
                <a:gd fmla="*/ 496 h 990" name="T87"/>
                <a:gd fmla="*/ 926 w 1057" name="T88"/>
                <a:gd fmla="*/ 478 h 990" name="T89"/>
                <a:gd fmla="*/ 919 w 1057" name="T90"/>
                <a:gd fmla="*/ 466 h 990" name="T91"/>
                <a:gd fmla="*/ 922 w 1057" name="T92"/>
                <a:gd fmla="*/ 169 h 990" name="T93"/>
                <a:gd fmla="*/ 918 w 1057" name="T94"/>
                <a:gd fmla="*/ 137 h 990" name="T95"/>
                <a:gd fmla="*/ 907 w 1057" name="T96"/>
                <a:gd fmla="*/ 112 h 990" name="T97"/>
                <a:gd fmla="*/ 901 w 1057" name="T98"/>
                <a:gd fmla="*/ 99 h 990" name="T99"/>
                <a:gd fmla="*/ 891 w 1057" name="T100"/>
                <a:gd fmla="*/ 92 h 990" name="T101"/>
                <a:gd fmla="*/ 884 w 1057" name="T102"/>
                <a:gd fmla="*/ 87 h 990" name="T103"/>
                <a:gd fmla="*/ 887 w 1057" name="T104"/>
                <a:gd fmla="*/ 80 h 990" name="T105"/>
                <a:gd fmla="*/ 904 w 1057" name="T106"/>
                <a:gd fmla="*/ 39 h 990" name="T107"/>
                <a:gd fmla="*/ 362 w 1057" name="T108"/>
                <a:gd fmla="*/ 18 h 990" name="T109"/>
                <a:gd fmla="*/ 91 w 1057" name="T110"/>
                <a:gd fmla="*/ 3 h 990" name="T111"/>
                <a:gd fmla="*/ 53 w 1057" name="T112"/>
                <a:gd fmla="*/ 150 h 99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90" w="1057">
                  <a:moveTo>
                    <a:pt x="0" y="793"/>
                  </a:moveTo>
                  <a:lnTo>
                    <a:pt x="250" y="817"/>
                  </a:lnTo>
                  <a:lnTo>
                    <a:pt x="248" y="817"/>
                  </a:lnTo>
                  <a:lnTo>
                    <a:pt x="238" y="969"/>
                  </a:lnTo>
                  <a:lnTo>
                    <a:pt x="238" y="969"/>
                  </a:lnTo>
                  <a:lnTo>
                    <a:pt x="279" y="974"/>
                  </a:lnTo>
                  <a:lnTo>
                    <a:pt x="328" y="976"/>
                  </a:lnTo>
                  <a:lnTo>
                    <a:pt x="443" y="981"/>
                  </a:lnTo>
                  <a:lnTo>
                    <a:pt x="573" y="983"/>
                  </a:lnTo>
                  <a:lnTo>
                    <a:pt x="708" y="986"/>
                  </a:lnTo>
                  <a:lnTo>
                    <a:pt x="942" y="989"/>
                  </a:lnTo>
                  <a:lnTo>
                    <a:pt x="1057" y="990"/>
                  </a:lnTo>
                  <a:lnTo>
                    <a:pt x="1057" y="990"/>
                  </a:lnTo>
                  <a:lnTo>
                    <a:pt x="1033" y="953"/>
                  </a:lnTo>
                  <a:lnTo>
                    <a:pt x="1017" y="926"/>
                  </a:lnTo>
                  <a:lnTo>
                    <a:pt x="1012" y="913"/>
                  </a:lnTo>
                  <a:lnTo>
                    <a:pt x="1006" y="902"/>
                  </a:lnTo>
                  <a:lnTo>
                    <a:pt x="1006" y="902"/>
                  </a:lnTo>
                  <a:lnTo>
                    <a:pt x="1005" y="902"/>
                  </a:lnTo>
                  <a:lnTo>
                    <a:pt x="1005" y="901"/>
                  </a:lnTo>
                  <a:lnTo>
                    <a:pt x="1005" y="901"/>
                  </a:lnTo>
                  <a:lnTo>
                    <a:pt x="1006" y="901"/>
                  </a:lnTo>
                  <a:lnTo>
                    <a:pt x="1006" y="901"/>
                  </a:lnTo>
                  <a:lnTo>
                    <a:pt x="1003" y="890"/>
                  </a:lnTo>
                  <a:lnTo>
                    <a:pt x="1003" y="890"/>
                  </a:lnTo>
                  <a:lnTo>
                    <a:pt x="1003" y="881"/>
                  </a:lnTo>
                  <a:lnTo>
                    <a:pt x="1002" y="871"/>
                  </a:lnTo>
                  <a:lnTo>
                    <a:pt x="996" y="852"/>
                  </a:lnTo>
                  <a:lnTo>
                    <a:pt x="988" y="834"/>
                  </a:lnTo>
                  <a:lnTo>
                    <a:pt x="982" y="820"/>
                  </a:lnTo>
                  <a:lnTo>
                    <a:pt x="982" y="820"/>
                  </a:lnTo>
                  <a:lnTo>
                    <a:pt x="978" y="811"/>
                  </a:lnTo>
                  <a:lnTo>
                    <a:pt x="972" y="794"/>
                  </a:lnTo>
                  <a:lnTo>
                    <a:pt x="961" y="751"/>
                  </a:lnTo>
                  <a:lnTo>
                    <a:pt x="951" y="706"/>
                  </a:lnTo>
                  <a:lnTo>
                    <a:pt x="946" y="677"/>
                  </a:lnTo>
                  <a:lnTo>
                    <a:pt x="946" y="677"/>
                  </a:lnTo>
                  <a:lnTo>
                    <a:pt x="940" y="660"/>
                  </a:lnTo>
                  <a:lnTo>
                    <a:pt x="932" y="637"/>
                  </a:lnTo>
                  <a:lnTo>
                    <a:pt x="914" y="598"/>
                  </a:lnTo>
                  <a:lnTo>
                    <a:pt x="914" y="598"/>
                  </a:lnTo>
                  <a:lnTo>
                    <a:pt x="909" y="594"/>
                  </a:lnTo>
                  <a:lnTo>
                    <a:pt x="904" y="588"/>
                  </a:lnTo>
                  <a:lnTo>
                    <a:pt x="904" y="588"/>
                  </a:lnTo>
                  <a:lnTo>
                    <a:pt x="893" y="572"/>
                  </a:lnTo>
                  <a:lnTo>
                    <a:pt x="893" y="572"/>
                  </a:lnTo>
                  <a:lnTo>
                    <a:pt x="884" y="560"/>
                  </a:lnTo>
                  <a:lnTo>
                    <a:pt x="877" y="552"/>
                  </a:lnTo>
                  <a:lnTo>
                    <a:pt x="869" y="545"/>
                  </a:lnTo>
                  <a:lnTo>
                    <a:pt x="866" y="544"/>
                  </a:lnTo>
                  <a:lnTo>
                    <a:pt x="862" y="544"/>
                  </a:lnTo>
                  <a:lnTo>
                    <a:pt x="862" y="544"/>
                  </a:lnTo>
                  <a:lnTo>
                    <a:pt x="848" y="542"/>
                  </a:lnTo>
                  <a:lnTo>
                    <a:pt x="848" y="542"/>
                  </a:lnTo>
                  <a:lnTo>
                    <a:pt x="818" y="542"/>
                  </a:lnTo>
                  <a:lnTo>
                    <a:pt x="800" y="542"/>
                  </a:lnTo>
                  <a:lnTo>
                    <a:pt x="781" y="544"/>
                  </a:lnTo>
                  <a:lnTo>
                    <a:pt x="781" y="544"/>
                  </a:lnTo>
                  <a:lnTo>
                    <a:pt x="755" y="546"/>
                  </a:lnTo>
                  <a:lnTo>
                    <a:pt x="755" y="546"/>
                  </a:lnTo>
                  <a:lnTo>
                    <a:pt x="741" y="549"/>
                  </a:lnTo>
                  <a:lnTo>
                    <a:pt x="730" y="549"/>
                  </a:lnTo>
                  <a:lnTo>
                    <a:pt x="724" y="548"/>
                  </a:lnTo>
                  <a:lnTo>
                    <a:pt x="719" y="545"/>
                  </a:lnTo>
                  <a:lnTo>
                    <a:pt x="715" y="542"/>
                  </a:lnTo>
                  <a:lnTo>
                    <a:pt x="710" y="538"/>
                  </a:lnTo>
                  <a:lnTo>
                    <a:pt x="710" y="538"/>
                  </a:lnTo>
                  <a:lnTo>
                    <a:pt x="691" y="516"/>
                  </a:lnTo>
                  <a:lnTo>
                    <a:pt x="682" y="507"/>
                  </a:lnTo>
                  <a:lnTo>
                    <a:pt x="682" y="507"/>
                  </a:lnTo>
                  <a:lnTo>
                    <a:pt x="418" y="497"/>
                  </a:lnTo>
                  <a:lnTo>
                    <a:pt x="205" y="489"/>
                  </a:lnTo>
                  <a:lnTo>
                    <a:pt x="107" y="483"/>
                  </a:lnTo>
                  <a:lnTo>
                    <a:pt x="25" y="479"/>
                  </a:lnTo>
                  <a:lnTo>
                    <a:pt x="25" y="478"/>
                  </a:lnTo>
                  <a:lnTo>
                    <a:pt x="25" y="478"/>
                  </a:lnTo>
                  <a:lnTo>
                    <a:pt x="108" y="482"/>
                  </a:lnTo>
                  <a:lnTo>
                    <a:pt x="206" y="488"/>
                  </a:lnTo>
                  <a:lnTo>
                    <a:pt x="422" y="496"/>
                  </a:lnTo>
                  <a:lnTo>
                    <a:pt x="682" y="506"/>
                  </a:lnTo>
                  <a:lnTo>
                    <a:pt x="682" y="506"/>
                  </a:lnTo>
                  <a:lnTo>
                    <a:pt x="682" y="506"/>
                  </a:lnTo>
                  <a:lnTo>
                    <a:pt x="682" y="506"/>
                  </a:lnTo>
                  <a:lnTo>
                    <a:pt x="691" y="514"/>
                  </a:lnTo>
                  <a:lnTo>
                    <a:pt x="710" y="537"/>
                  </a:lnTo>
                  <a:lnTo>
                    <a:pt x="710" y="537"/>
                  </a:lnTo>
                  <a:lnTo>
                    <a:pt x="716" y="541"/>
                  </a:lnTo>
                  <a:lnTo>
                    <a:pt x="720" y="544"/>
                  </a:lnTo>
                  <a:lnTo>
                    <a:pt x="724" y="546"/>
                  </a:lnTo>
                  <a:lnTo>
                    <a:pt x="730" y="548"/>
                  </a:lnTo>
                  <a:lnTo>
                    <a:pt x="741" y="548"/>
                  </a:lnTo>
                  <a:lnTo>
                    <a:pt x="754" y="545"/>
                  </a:lnTo>
                  <a:lnTo>
                    <a:pt x="754" y="545"/>
                  </a:lnTo>
                  <a:lnTo>
                    <a:pt x="781" y="542"/>
                  </a:lnTo>
                  <a:lnTo>
                    <a:pt x="781" y="542"/>
                  </a:lnTo>
                  <a:lnTo>
                    <a:pt x="800" y="541"/>
                  </a:lnTo>
                  <a:lnTo>
                    <a:pt x="818" y="541"/>
                  </a:lnTo>
                  <a:lnTo>
                    <a:pt x="848" y="541"/>
                  </a:lnTo>
                  <a:lnTo>
                    <a:pt x="848" y="541"/>
                  </a:lnTo>
                  <a:lnTo>
                    <a:pt x="862" y="542"/>
                  </a:lnTo>
                  <a:lnTo>
                    <a:pt x="862" y="542"/>
                  </a:lnTo>
                  <a:lnTo>
                    <a:pt x="866" y="542"/>
                  </a:lnTo>
                  <a:lnTo>
                    <a:pt x="870" y="544"/>
                  </a:lnTo>
                  <a:lnTo>
                    <a:pt x="877" y="551"/>
                  </a:lnTo>
                  <a:lnTo>
                    <a:pt x="886" y="560"/>
                  </a:lnTo>
                  <a:lnTo>
                    <a:pt x="894" y="572"/>
                  </a:lnTo>
                  <a:lnTo>
                    <a:pt x="894" y="572"/>
                  </a:lnTo>
                  <a:lnTo>
                    <a:pt x="904" y="587"/>
                  </a:lnTo>
                  <a:lnTo>
                    <a:pt x="904" y="587"/>
                  </a:lnTo>
                  <a:lnTo>
                    <a:pt x="909" y="593"/>
                  </a:lnTo>
                  <a:lnTo>
                    <a:pt x="912" y="595"/>
                  </a:lnTo>
                  <a:lnTo>
                    <a:pt x="912" y="595"/>
                  </a:lnTo>
                  <a:lnTo>
                    <a:pt x="912" y="593"/>
                  </a:lnTo>
                  <a:lnTo>
                    <a:pt x="912" y="593"/>
                  </a:lnTo>
                  <a:lnTo>
                    <a:pt x="912" y="593"/>
                  </a:lnTo>
                  <a:lnTo>
                    <a:pt x="915" y="597"/>
                  </a:lnTo>
                  <a:lnTo>
                    <a:pt x="915" y="597"/>
                  </a:lnTo>
                  <a:lnTo>
                    <a:pt x="915" y="597"/>
                  </a:lnTo>
                  <a:lnTo>
                    <a:pt x="915" y="597"/>
                  </a:lnTo>
                  <a:lnTo>
                    <a:pt x="916" y="594"/>
                  </a:lnTo>
                  <a:lnTo>
                    <a:pt x="916" y="587"/>
                  </a:lnTo>
                  <a:lnTo>
                    <a:pt x="915" y="579"/>
                  </a:lnTo>
                  <a:lnTo>
                    <a:pt x="912" y="567"/>
                  </a:lnTo>
                  <a:lnTo>
                    <a:pt x="912" y="567"/>
                  </a:lnTo>
                  <a:lnTo>
                    <a:pt x="909" y="559"/>
                  </a:lnTo>
                  <a:lnTo>
                    <a:pt x="908" y="549"/>
                  </a:lnTo>
                  <a:lnTo>
                    <a:pt x="908" y="541"/>
                  </a:lnTo>
                  <a:lnTo>
                    <a:pt x="911" y="532"/>
                  </a:lnTo>
                  <a:lnTo>
                    <a:pt x="916" y="517"/>
                  </a:lnTo>
                  <a:lnTo>
                    <a:pt x="923" y="503"/>
                  </a:lnTo>
                  <a:lnTo>
                    <a:pt x="923" y="503"/>
                  </a:lnTo>
                  <a:lnTo>
                    <a:pt x="926" y="496"/>
                  </a:lnTo>
                  <a:lnTo>
                    <a:pt x="928" y="489"/>
                  </a:lnTo>
                  <a:lnTo>
                    <a:pt x="926" y="483"/>
                  </a:lnTo>
                  <a:lnTo>
                    <a:pt x="926" y="478"/>
                  </a:lnTo>
                  <a:lnTo>
                    <a:pt x="922" y="471"/>
                  </a:lnTo>
                  <a:lnTo>
                    <a:pt x="921" y="468"/>
                  </a:lnTo>
                  <a:lnTo>
                    <a:pt x="919" y="466"/>
                  </a:lnTo>
                  <a:lnTo>
                    <a:pt x="919" y="427"/>
                  </a:lnTo>
                  <a:lnTo>
                    <a:pt x="919" y="427"/>
                  </a:lnTo>
                  <a:lnTo>
                    <a:pt x="922" y="169"/>
                  </a:lnTo>
                  <a:lnTo>
                    <a:pt x="922" y="169"/>
                  </a:lnTo>
                  <a:lnTo>
                    <a:pt x="921" y="153"/>
                  </a:lnTo>
                  <a:lnTo>
                    <a:pt x="918" y="137"/>
                  </a:lnTo>
                  <a:lnTo>
                    <a:pt x="912" y="123"/>
                  </a:lnTo>
                  <a:lnTo>
                    <a:pt x="907" y="112"/>
                  </a:lnTo>
                  <a:lnTo>
                    <a:pt x="907" y="112"/>
                  </a:lnTo>
                  <a:lnTo>
                    <a:pt x="904" y="102"/>
                  </a:lnTo>
                  <a:lnTo>
                    <a:pt x="904" y="102"/>
                  </a:lnTo>
                  <a:lnTo>
                    <a:pt x="901" y="99"/>
                  </a:lnTo>
                  <a:lnTo>
                    <a:pt x="898" y="97"/>
                  </a:lnTo>
                  <a:lnTo>
                    <a:pt x="891" y="92"/>
                  </a:lnTo>
                  <a:lnTo>
                    <a:pt x="891" y="92"/>
                  </a:lnTo>
                  <a:lnTo>
                    <a:pt x="887" y="91"/>
                  </a:lnTo>
                  <a:lnTo>
                    <a:pt x="884" y="87"/>
                  </a:lnTo>
                  <a:lnTo>
                    <a:pt x="884" y="87"/>
                  </a:lnTo>
                  <a:lnTo>
                    <a:pt x="884" y="84"/>
                  </a:lnTo>
                  <a:lnTo>
                    <a:pt x="887" y="80"/>
                  </a:lnTo>
                  <a:lnTo>
                    <a:pt x="887" y="80"/>
                  </a:lnTo>
                  <a:lnTo>
                    <a:pt x="897" y="60"/>
                  </a:lnTo>
                  <a:lnTo>
                    <a:pt x="904" y="39"/>
                  </a:lnTo>
                  <a:lnTo>
                    <a:pt x="904" y="39"/>
                  </a:lnTo>
                  <a:lnTo>
                    <a:pt x="760" y="34"/>
                  </a:lnTo>
                  <a:lnTo>
                    <a:pt x="500" y="24"/>
                  </a:lnTo>
                  <a:lnTo>
                    <a:pt x="362" y="18"/>
                  </a:lnTo>
                  <a:lnTo>
                    <a:pt x="234" y="13"/>
                  </a:lnTo>
                  <a:lnTo>
                    <a:pt x="129" y="6"/>
                  </a:lnTo>
                  <a:lnTo>
                    <a:pt x="91" y="3"/>
                  </a:lnTo>
                  <a:lnTo>
                    <a:pt x="63" y="0"/>
                  </a:lnTo>
                  <a:lnTo>
                    <a:pt x="48" y="148"/>
                  </a:lnTo>
                  <a:lnTo>
                    <a:pt x="53" y="150"/>
                  </a:lnTo>
                  <a:lnTo>
                    <a:pt x="52" y="150"/>
                  </a:lnTo>
                  <a:lnTo>
                    <a:pt x="0" y="793"/>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9" name="Freeform 99"/>
            <p:cNvSpPr/>
            <p:nvPr/>
          </p:nvSpPr>
          <p:spPr bwMode="auto">
            <a:xfrm>
              <a:off x="9179692" y="4126892"/>
              <a:ext cx="517491" cy="294667"/>
            </a:xfrm>
            <a:custGeom>
              <a:gdLst>
                <a:gd fmla="*/ 797 w 993" name="T0"/>
                <a:gd fmla="*/ 441 h 567" name="T1"/>
                <a:gd fmla="*/ 939 w 993" name="T2"/>
                <a:gd fmla="*/ 411 h 567" name="T3"/>
                <a:gd fmla="*/ 988 w 993" name="T4"/>
                <a:gd fmla="*/ 383 h 567" name="T5"/>
                <a:gd fmla="*/ 955 w 993" name="T6"/>
                <a:gd fmla="*/ 353 h 567" name="T7"/>
                <a:gd fmla="*/ 920 w 993" name="T8"/>
                <a:gd fmla="*/ 343 h 567" name="T9"/>
                <a:gd fmla="*/ 923 w 993" name="T10"/>
                <a:gd fmla="*/ 332 h 567" name="T11"/>
                <a:gd fmla="*/ 915 w 993" name="T12"/>
                <a:gd fmla="*/ 322 h 567" name="T13"/>
                <a:gd fmla="*/ 902 w 993" name="T14"/>
                <a:gd fmla="*/ 291 h 567" name="T15"/>
                <a:gd fmla="*/ 899 w 993" name="T16"/>
                <a:gd fmla="*/ 285 h 567" name="T17"/>
                <a:gd fmla="*/ 913 w 993" name="T18"/>
                <a:gd fmla="*/ 283 h 567" name="T19"/>
                <a:gd fmla="*/ 915 w 993" name="T20"/>
                <a:gd fmla="*/ 271 h 567" name="T21"/>
                <a:gd fmla="*/ 906 w 993" name="T22"/>
                <a:gd fmla="*/ 245 h 567" name="T23"/>
                <a:gd fmla="*/ 903 w 993" name="T24"/>
                <a:gd fmla="*/ 208 h 567" name="T25"/>
                <a:gd fmla="*/ 894 w 993" name="T26"/>
                <a:gd fmla="*/ 193 h 567" name="T27"/>
                <a:gd fmla="*/ 838 w 993" name="T28"/>
                <a:gd fmla="*/ 168 h 567" name="T29"/>
                <a:gd fmla="*/ 751 w 993" name="T30"/>
                <a:gd fmla="*/ 137 h 567" name="T31"/>
                <a:gd fmla="*/ 752 w 993" name="T32"/>
                <a:gd fmla="*/ 123 h 567" name="T33"/>
                <a:gd fmla="*/ 773 w 993" name="T34"/>
                <a:gd fmla="*/ 82 h 567" name="T35"/>
                <a:gd fmla="*/ 776 w 993" name="T36"/>
                <a:gd fmla="*/ 60 h 567" name="T37"/>
                <a:gd fmla="*/ 762 w 993" name="T38"/>
                <a:gd fmla="*/ 56 h 567" name="T39"/>
                <a:gd fmla="*/ 737 w 993" name="T40"/>
                <a:gd fmla="*/ 51 h 567" name="T41"/>
                <a:gd fmla="*/ 709 w 993" name="T42"/>
                <a:gd fmla="*/ 30 h 567" name="T43"/>
                <a:gd fmla="*/ 696 w 993" name="T44"/>
                <a:gd fmla="*/ 11 h 567" name="T45"/>
                <a:gd fmla="*/ 681 w 993" name="T46"/>
                <a:gd fmla="*/ 2 h 567" name="T47"/>
                <a:gd fmla="*/ 670 w 993" name="T48"/>
                <a:gd fmla="*/ 1 h 567" name="T49"/>
                <a:gd fmla="*/ 670 w 993" name="T50"/>
                <a:gd fmla="*/ 33 h 567" name="T51"/>
                <a:gd fmla="*/ 597 w 993" name="T52"/>
                <a:gd fmla="*/ 2 h 567" name="T53"/>
                <a:gd fmla="*/ 592 w 993" name="T54"/>
                <a:gd fmla="*/ 35 h 567" name="T55"/>
                <a:gd fmla="*/ 595 w 993" name="T56"/>
                <a:gd fmla="*/ 60 h 567" name="T57"/>
                <a:gd fmla="*/ 577 w 993" name="T58"/>
                <a:gd fmla="*/ 89 h 567" name="T59"/>
                <a:gd fmla="*/ 557 w 993" name="T60"/>
                <a:gd fmla="*/ 103 h 567" name="T61"/>
                <a:gd fmla="*/ 550 w 993" name="T62"/>
                <a:gd fmla="*/ 116 h 567" name="T63"/>
                <a:gd fmla="*/ 541 w 993" name="T64"/>
                <a:gd fmla="*/ 117 h 567" name="T65"/>
                <a:gd fmla="*/ 525 w 993" name="T66"/>
                <a:gd fmla="*/ 114 h 567" name="T67"/>
                <a:gd fmla="*/ 515 w 993" name="T68"/>
                <a:gd fmla="*/ 123 h 567" name="T69"/>
                <a:gd fmla="*/ 514 w 993" name="T70"/>
                <a:gd fmla="*/ 144 h 567" name="T71"/>
                <a:gd fmla="*/ 511 w 993" name="T72"/>
                <a:gd fmla="*/ 170 h 567" name="T73"/>
                <a:gd fmla="*/ 493 w 993" name="T74"/>
                <a:gd fmla="*/ 182 h 567" name="T75"/>
                <a:gd fmla="*/ 468 w 993" name="T76"/>
                <a:gd fmla="*/ 175 h 567" name="T77"/>
                <a:gd fmla="*/ 459 w 993" name="T78"/>
                <a:gd fmla="*/ 220 h 567" name="T79"/>
                <a:gd fmla="*/ 443 w 993" name="T80"/>
                <a:gd fmla="*/ 249 h 567" name="T81"/>
                <a:gd fmla="*/ 423 w 993" name="T82"/>
                <a:gd fmla="*/ 276 h 567" name="T83"/>
                <a:gd fmla="*/ 415 w 993" name="T84"/>
                <a:gd fmla="*/ 297 h 567" name="T85"/>
                <a:gd fmla="*/ 406 w 993" name="T86"/>
                <a:gd fmla="*/ 332 h 567" name="T87"/>
                <a:gd fmla="*/ 395 w 993" name="T88"/>
                <a:gd fmla="*/ 374 h 567" name="T89"/>
                <a:gd fmla="*/ 345 w 993" name="T90"/>
                <a:gd fmla="*/ 378 h 567" name="T91"/>
                <a:gd fmla="*/ 335 w 993" name="T92"/>
                <a:gd fmla="*/ 382 h 567" name="T93"/>
                <a:gd fmla="*/ 336 w 993" name="T94"/>
                <a:gd fmla="*/ 400 h 567" name="T95"/>
                <a:gd fmla="*/ 329 w 993" name="T96"/>
                <a:gd fmla="*/ 411 h 567" name="T97"/>
                <a:gd fmla="*/ 301 w 993" name="T98"/>
                <a:gd fmla="*/ 413 h 567" name="T99"/>
                <a:gd fmla="*/ 280 w 993" name="T100"/>
                <a:gd fmla="*/ 414 h 567" name="T101"/>
                <a:gd fmla="*/ 249 w 993" name="T102"/>
                <a:gd fmla="*/ 421 h 567" name="T103"/>
                <a:gd fmla="*/ 221 w 993" name="T104"/>
                <a:gd fmla="*/ 417 h 567" name="T105"/>
                <a:gd fmla="*/ 206 w 993" name="T106"/>
                <a:gd fmla="*/ 404 h 567" name="T107"/>
                <a:gd fmla="*/ 169 w 993" name="T108"/>
                <a:gd fmla="*/ 427 h 567" name="T109"/>
                <a:gd fmla="*/ 97 w 993" name="T110"/>
                <a:gd fmla="*/ 504 h 567" name="T111"/>
                <a:gd fmla="*/ 57 w 993" name="T112"/>
                <a:gd fmla="*/ 538 h 567" name="T113"/>
                <a:gd fmla="*/ 0 w 993" name="T114"/>
                <a:gd fmla="*/ 567 h 567" name="T115"/>
                <a:gd fmla="*/ 239 w 993" name="T116"/>
                <a:gd fmla="*/ 533 h 567" name="T117"/>
                <a:gd fmla="*/ 251 w 993" name="T118"/>
                <a:gd fmla="*/ 524 h 567" name="T119"/>
                <a:gd fmla="*/ 255 w 993" name="T120"/>
                <a:gd fmla="*/ 525 h 567" name="T121"/>
                <a:gd fmla="*/ 436 w 993" name="T122"/>
                <a:gd fmla="*/ 511 h 56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67" w="993">
                  <a:moveTo>
                    <a:pt x="499" y="503"/>
                  </a:moveTo>
                  <a:lnTo>
                    <a:pt x="499" y="503"/>
                  </a:lnTo>
                  <a:lnTo>
                    <a:pt x="639" y="474"/>
                  </a:lnTo>
                  <a:lnTo>
                    <a:pt x="797" y="441"/>
                  </a:lnTo>
                  <a:lnTo>
                    <a:pt x="797" y="441"/>
                  </a:lnTo>
                  <a:lnTo>
                    <a:pt x="840" y="432"/>
                  </a:lnTo>
                  <a:lnTo>
                    <a:pt x="840" y="432"/>
                  </a:lnTo>
                  <a:lnTo>
                    <a:pt x="939" y="411"/>
                  </a:lnTo>
                  <a:lnTo>
                    <a:pt x="993" y="399"/>
                  </a:lnTo>
                  <a:lnTo>
                    <a:pt x="993" y="399"/>
                  </a:lnTo>
                  <a:lnTo>
                    <a:pt x="992" y="392"/>
                  </a:lnTo>
                  <a:lnTo>
                    <a:pt x="988" y="383"/>
                  </a:lnTo>
                  <a:lnTo>
                    <a:pt x="982" y="376"/>
                  </a:lnTo>
                  <a:lnTo>
                    <a:pt x="975" y="369"/>
                  </a:lnTo>
                  <a:lnTo>
                    <a:pt x="962" y="358"/>
                  </a:lnTo>
                  <a:lnTo>
                    <a:pt x="955" y="353"/>
                  </a:lnTo>
                  <a:lnTo>
                    <a:pt x="915" y="350"/>
                  </a:lnTo>
                  <a:lnTo>
                    <a:pt x="916" y="348"/>
                  </a:lnTo>
                  <a:lnTo>
                    <a:pt x="916" y="348"/>
                  </a:lnTo>
                  <a:lnTo>
                    <a:pt x="920" y="343"/>
                  </a:lnTo>
                  <a:lnTo>
                    <a:pt x="923" y="339"/>
                  </a:lnTo>
                  <a:lnTo>
                    <a:pt x="923" y="333"/>
                  </a:lnTo>
                  <a:lnTo>
                    <a:pt x="923" y="333"/>
                  </a:lnTo>
                  <a:lnTo>
                    <a:pt x="923" y="332"/>
                  </a:lnTo>
                  <a:lnTo>
                    <a:pt x="922" y="330"/>
                  </a:lnTo>
                  <a:lnTo>
                    <a:pt x="922" y="330"/>
                  </a:lnTo>
                  <a:lnTo>
                    <a:pt x="917" y="326"/>
                  </a:lnTo>
                  <a:lnTo>
                    <a:pt x="915" y="322"/>
                  </a:lnTo>
                  <a:lnTo>
                    <a:pt x="910" y="309"/>
                  </a:lnTo>
                  <a:lnTo>
                    <a:pt x="910" y="309"/>
                  </a:lnTo>
                  <a:lnTo>
                    <a:pt x="906" y="299"/>
                  </a:lnTo>
                  <a:lnTo>
                    <a:pt x="902" y="291"/>
                  </a:lnTo>
                  <a:lnTo>
                    <a:pt x="902" y="291"/>
                  </a:lnTo>
                  <a:lnTo>
                    <a:pt x="899" y="287"/>
                  </a:lnTo>
                  <a:lnTo>
                    <a:pt x="899" y="285"/>
                  </a:lnTo>
                  <a:lnTo>
                    <a:pt x="899" y="285"/>
                  </a:lnTo>
                  <a:lnTo>
                    <a:pt x="902" y="284"/>
                  </a:lnTo>
                  <a:lnTo>
                    <a:pt x="906" y="284"/>
                  </a:lnTo>
                  <a:lnTo>
                    <a:pt x="906" y="284"/>
                  </a:lnTo>
                  <a:lnTo>
                    <a:pt x="913" y="283"/>
                  </a:lnTo>
                  <a:lnTo>
                    <a:pt x="915" y="281"/>
                  </a:lnTo>
                  <a:lnTo>
                    <a:pt x="915" y="278"/>
                  </a:lnTo>
                  <a:lnTo>
                    <a:pt x="915" y="278"/>
                  </a:lnTo>
                  <a:lnTo>
                    <a:pt x="915" y="271"/>
                  </a:lnTo>
                  <a:lnTo>
                    <a:pt x="912" y="264"/>
                  </a:lnTo>
                  <a:lnTo>
                    <a:pt x="912" y="264"/>
                  </a:lnTo>
                  <a:lnTo>
                    <a:pt x="909" y="256"/>
                  </a:lnTo>
                  <a:lnTo>
                    <a:pt x="906" y="245"/>
                  </a:lnTo>
                  <a:lnTo>
                    <a:pt x="906" y="245"/>
                  </a:lnTo>
                  <a:lnTo>
                    <a:pt x="906" y="234"/>
                  </a:lnTo>
                  <a:lnTo>
                    <a:pt x="906" y="221"/>
                  </a:lnTo>
                  <a:lnTo>
                    <a:pt x="903" y="208"/>
                  </a:lnTo>
                  <a:lnTo>
                    <a:pt x="902" y="203"/>
                  </a:lnTo>
                  <a:lnTo>
                    <a:pt x="899" y="199"/>
                  </a:lnTo>
                  <a:lnTo>
                    <a:pt x="899" y="199"/>
                  </a:lnTo>
                  <a:lnTo>
                    <a:pt x="894" y="193"/>
                  </a:lnTo>
                  <a:lnTo>
                    <a:pt x="885" y="189"/>
                  </a:lnTo>
                  <a:lnTo>
                    <a:pt x="866" y="179"/>
                  </a:lnTo>
                  <a:lnTo>
                    <a:pt x="838" y="168"/>
                  </a:lnTo>
                  <a:lnTo>
                    <a:pt x="838" y="168"/>
                  </a:lnTo>
                  <a:lnTo>
                    <a:pt x="756" y="142"/>
                  </a:lnTo>
                  <a:lnTo>
                    <a:pt x="756" y="142"/>
                  </a:lnTo>
                  <a:lnTo>
                    <a:pt x="752" y="140"/>
                  </a:lnTo>
                  <a:lnTo>
                    <a:pt x="751" y="137"/>
                  </a:lnTo>
                  <a:lnTo>
                    <a:pt x="751" y="137"/>
                  </a:lnTo>
                  <a:lnTo>
                    <a:pt x="749" y="134"/>
                  </a:lnTo>
                  <a:lnTo>
                    <a:pt x="749" y="130"/>
                  </a:lnTo>
                  <a:lnTo>
                    <a:pt x="752" y="123"/>
                  </a:lnTo>
                  <a:lnTo>
                    <a:pt x="762" y="102"/>
                  </a:lnTo>
                  <a:lnTo>
                    <a:pt x="762" y="102"/>
                  </a:lnTo>
                  <a:lnTo>
                    <a:pt x="773" y="82"/>
                  </a:lnTo>
                  <a:lnTo>
                    <a:pt x="773" y="82"/>
                  </a:lnTo>
                  <a:lnTo>
                    <a:pt x="776" y="74"/>
                  </a:lnTo>
                  <a:lnTo>
                    <a:pt x="777" y="68"/>
                  </a:lnTo>
                  <a:lnTo>
                    <a:pt x="777" y="63"/>
                  </a:lnTo>
                  <a:lnTo>
                    <a:pt x="776" y="60"/>
                  </a:lnTo>
                  <a:lnTo>
                    <a:pt x="776" y="60"/>
                  </a:lnTo>
                  <a:lnTo>
                    <a:pt x="775" y="57"/>
                  </a:lnTo>
                  <a:lnTo>
                    <a:pt x="770" y="56"/>
                  </a:lnTo>
                  <a:lnTo>
                    <a:pt x="762" y="56"/>
                  </a:lnTo>
                  <a:lnTo>
                    <a:pt x="762" y="56"/>
                  </a:lnTo>
                  <a:lnTo>
                    <a:pt x="751" y="54"/>
                  </a:lnTo>
                  <a:lnTo>
                    <a:pt x="744" y="54"/>
                  </a:lnTo>
                  <a:lnTo>
                    <a:pt x="737" y="51"/>
                  </a:lnTo>
                  <a:lnTo>
                    <a:pt x="728" y="49"/>
                  </a:lnTo>
                  <a:lnTo>
                    <a:pt x="721" y="44"/>
                  </a:lnTo>
                  <a:lnTo>
                    <a:pt x="714" y="39"/>
                  </a:lnTo>
                  <a:lnTo>
                    <a:pt x="709" y="30"/>
                  </a:lnTo>
                  <a:lnTo>
                    <a:pt x="709" y="30"/>
                  </a:lnTo>
                  <a:lnTo>
                    <a:pt x="699" y="15"/>
                  </a:lnTo>
                  <a:lnTo>
                    <a:pt x="699" y="15"/>
                  </a:lnTo>
                  <a:lnTo>
                    <a:pt x="696" y="11"/>
                  </a:lnTo>
                  <a:lnTo>
                    <a:pt x="691" y="8"/>
                  </a:lnTo>
                  <a:lnTo>
                    <a:pt x="691" y="8"/>
                  </a:lnTo>
                  <a:lnTo>
                    <a:pt x="681" y="2"/>
                  </a:lnTo>
                  <a:lnTo>
                    <a:pt x="681" y="2"/>
                  </a:lnTo>
                  <a:lnTo>
                    <a:pt x="674" y="0"/>
                  </a:lnTo>
                  <a:lnTo>
                    <a:pt x="672" y="0"/>
                  </a:lnTo>
                  <a:lnTo>
                    <a:pt x="670" y="1"/>
                  </a:lnTo>
                  <a:lnTo>
                    <a:pt x="670" y="1"/>
                  </a:lnTo>
                  <a:lnTo>
                    <a:pt x="668" y="4"/>
                  </a:lnTo>
                  <a:lnTo>
                    <a:pt x="667" y="9"/>
                  </a:lnTo>
                  <a:lnTo>
                    <a:pt x="667" y="22"/>
                  </a:lnTo>
                  <a:lnTo>
                    <a:pt x="670" y="33"/>
                  </a:lnTo>
                  <a:lnTo>
                    <a:pt x="670" y="37"/>
                  </a:lnTo>
                  <a:lnTo>
                    <a:pt x="671" y="39"/>
                  </a:lnTo>
                  <a:lnTo>
                    <a:pt x="670" y="39"/>
                  </a:lnTo>
                  <a:lnTo>
                    <a:pt x="597" y="2"/>
                  </a:lnTo>
                  <a:lnTo>
                    <a:pt x="597" y="2"/>
                  </a:lnTo>
                  <a:lnTo>
                    <a:pt x="595" y="8"/>
                  </a:lnTo>
                  <a:lnTo>
                    <a:pt x="594" y="19"/>
                  </a:lnTo>
                  <a:lnTo>
                    <a:pt x="592" y="35"/>
                  </a:lnTo>
                  <a:lnTo>
                    <a:pt x="594" y="43"/>
                  </a:lnTo>
                  <a:lnTo>
                    <a:pt x="594" y="51"/>
                  </a:lnTo>
                  <a:lnTo>
                    <a:pt x="594" y="51"/>
                  </a:lnTo>
                  <a:lnTo>
                    <a:pt x="595" y="60"/>
                  </a:lnTo>
                  <a:lnTo>
                    <a:pt x="594" y="67"/>
                  </a:lnTo>
                  <a:lnTo>
                    <a:pt x="591" y="74"/>
                  </a:lnTo>
                  <a:lnTo>
                    <a:pt x="587" y="79"/>
                  </a:lnTo>
                  <a:lnTo>
                    <a:pt x="577" y="89"/>
                  </a:lnTo>
                  <a:lnTo>
                    <a:pt x="566" y="96"/>
                  </a:lnTo>
                  <a:lnTo>
                    <a:pt x="566" y="96"/>
                  </a:lnTo>
                  <a:lnTo>
                    <a:pt x="557" y="103"/>
                  </a:lnTo>
                  <a:lnTo>
                    <a:pt x="557" y="103"/>
                  </a:lnTo>
                  <a:lnTo>
                    <a:pt x="555" y="107"/>
                  </a:lnTo>
                  <a:lnTo>
                    <a:pt x="552" y="112"/>
                  </a:lnTo>
                  <a:lnTo>
                    <a:pt x="552" y="112"/>
                  </a:lnTo>
                  <a:lnTo>
                    <a:pt x="550" y="116"/>
                  </a:lnTo>
                  <a:lnTo>
                    <a:pt x="548" y="119"/>
                  </a:lnTo>
                  <a:lnTo>
                    <a:pt x="548" y="119"/>
                  </a:lnTo>
                  <a:lnTo>
                    <a:pt x="545" y="119"/>
                  </a:lnTo>
                  <a:lnTo>
                    <a:pt x="541" y="117"/>
                  </a:lnTo>
                  <a:lnTo>
                    <a:pt x="541" y="117"/>
                  </a:lnTo>
                  <a:lnTo>
                    <a:pt x="535" y="114"/>
                  </a:lnTo>
                  <a:lnTo>
                    <a:pt x="529" y="114"/>
                  </a:lnTo>
                  <a:lnTo>
                    <a:pt x="525" y="114"/>
                  </a:lnTo>
                  <a:lnTo>
                    <a:pt x="521" y="116"/>
                  </a:lnTo>
                  <a:lnTo>
                    <a:pt x="521" y="116"/>
                  </a:lnTo>
                  <a:lnTo>
                    <a:pt x="518" y="119"/>
                  </a:lnTo>
                  <a:lnTo>
                    <a:pt x="515" y="123"/>
                  </a:lnTo>
                  <a:lnTo>
                    <a:pt x="514" y="128"/>
                  </a:lnTo>
                  <a:lnTo>
                    <a:pt x="513" y="135"/>
                  </a:lnTo>
                  <a:lnTo>
                    <a:pt x="513" y="135"/>
                  </a:lnTo>
                  <a:lnTo>
                    <a:pt x="514" y="144"/>
                  </a:lnTo>
                  <a:lnTo>
                    <a:pt x="514" y="144"/>
                  </a:lnTo>
                  <a:lnTo>
                    <a:pt x="514" y="154"/>
                  </a:lnTo>
                  <a:lnTo>
                    <a:pt x="513" y="163"/>
                  </a:lnTo>
                  <a:lnTo>
                    <a:pt x="511" y="170"/>
                  </a:lnTo>
                  <a:lnTo>
                    <a:pt x="507" y="176"/>
                  </a:lnTo>
                  <a:lnTo>
                    <a:pt x="507" y="176"/>
                  </a:lnTo>
                  <a:lnTo>
                    <a:pt x="501" y="180"/>
                  </a:lnTo>
                  <a:lnTo>
                    <a:pt x="493" y="182"/>
                  </a:lnTo>
                  <a:lnTo>
                    <a:pt x="493" y="182"/>
                  </a:lnTo>
                  <a:lnTo>
                    <a:pt x="482" y="180"/>
                  </a:lnTo>
                  <a:lnTo>
                    <a:pt x="473" y="177"/>
                  </a:lnTo>
                  <a:lnTo>
                    <a:pt x="468" y="175"/>
                  </a:lnTo>
                  <a:lnTo>
                    <a:pt x="465" y="172"/>
                  </a:lnTo>
                  <a:lnTo>
                    <a:pt x="465" y="172"/>
                  </a:lnTo>
                  <a:lnTo>
                    <a:pt x="462" y="194"/>
                  </a:lnTo>
                  <a:lnTo>
                    <a:pt x="459" y="220"/>
                  </a:lnTo>
                  <a:lnTo>
                    <a:pt x="459" y="220"/>
                  </a:lnTo>
                  <a:lnTo>
                    <a:pt x="458" y="227"/>
                  </a:lnTo>
                  <a:lnTo>
                    <a:pt x="455" y="234"/>
                  </a:lnTo>
                  <a:lnTo>
                    <a:pt x="443" y="249"/>
                  </a:lnTo>
                  <a:lnTo>
                    <a:pt x="443" y="249"/>
                  </a:lnTo>
                  <a:lnTo>
                    <a:pt x="431" y="263"/>
                  </a:lnTo>
                  <a:lnTo>
                    <a:pt x="427" y="270"/>
                  </a:lnTo>
                  <a:lnTo>
                    <a:pt x="423" y="276"/>
                  </a:lnTo>
                  <a:lnTo>
                    <a:pt x="423" y="276"/>
                  </a:lnTo>
                  <a:lnTo>
                    <a:pt x="419" y="285"/>
                  </a:lnTo>
                  <a:lnTo>
                    <a:pt x="419" y="285"/>
                  </a:lnTo>
                  <a:lnTo>
                    <a:pt x="415" y="297"/>
                  </a:lnTo>
                  <a:lnTo>
                    <a:pt x="410" y="308"/>
                  </a:lnTo>
                  <a:lnTo>
                    <a:pt x="408" y="319"/>
                  </a:lnTo>
                  <a:lnTo>
                    <a:pt x="406" y="332"/>
                  </a:lnTo>
                  <a:lnTo>
                    <a:pt x="406" y="332"/>
                  </a:lnTo>
                  <a:lnTo>
                    <a:pt x="406" y="340"/>
                  </a:lnTo>
                  <a:lnTo>
                    <a:pt x="405" y="348"/>
                  </a:lnTo>
                  <a:lnTo>
                    <a:pt x="399" y="362"/>
                  </a:lnTo>
                  <a:lnTo>
                    <a:pt x="395" y="374"/>
                  </a:lnTo>
                  <a:lnTo>
                    <a:pt x="392" y="376"/>
                  </a:lnTo>
                  <a:lnTo>
                    <a:pt x="392" y="378"/>
                  </a:lnTo>
                  <a:lnTo>
                    <a:pt x="345" y="378"/>
                  </a:lnTo>
                  <a:lnTo>
                    <a:pt x="345" y="378"/>
                  </a:lnTo>
                  <a:lnTo>
                    <a:pt x="339" y="378"/>
                  </a:lnTo>
                  <a:lnTo>
                    <a:pt x="336" y="379"/>
                  </a:lnTo>
                  <a:lnTo>
                    <a:pt x="336" y="379"/>
                  </a:lnTo>
                  <a:lnTo>
                    <a:pt x="335" y="382"/>
                  </a:lnTo>
                  <a:lnTo>
                    <a:pt x="336" y="386"/>
                  </a:lnTo>
                  <a:lnTo>
                    <a:pt x="336" y="386"/>
                  </a:lnTo>
                  <a:lnTo>
                    <a:pt x="336" y="395"/>
                  </a:lnTo>
                  <a:lnTo>
                    <a:pt x="336" y="400"/>
                  </a:lnTo>
                  <a:lnTo>
                    <a:pt x="333" y="404"/>
                  </a:lnTo>
                  <a:lnTo>
                    <a:pt x="333" y="404"/>
                  </a:lnTo>
                  <a:lnTo>
                    <a:pt x="332" y="409"/>
                  </a:lnTo>
                  <a:lnTo>
                    <a:pt x="329" y="411"/>
                  </a:lnTo>
                  <a:lnTo>
                    <a:pt x="325" y="413"/>
                  </a:lnTo>
                  <a:lnTo>
                    <a:pt x="321" y="414"/>
                  </a:lnTo>
                  <a:lnTo>
                    <a:pt x="311" y="414"/>
                  </a:lnTo>
                  <a:lnTo>
                    <a:pt x="301" y="413"/>
                  </a:lnTo>
                  <a:lnTo>
                    <a:pt x="301" y="413"/>
                  </a:lnTo>
                  <a:lnTo>
                    <a:pt x="290" y="413"/>
                  </a:lnTo>
                  <a:lnTo>
                    <a:pt x="284" y="413"/>
                  </a:lnTo>
                  <a:lnTo>
                    <a:pt x="280" y="414"/>
                  </a:lnTo>
                  <a:lnTo>
                    <a:pt x="280" y="414"/>
                  </a:lnTo>
                  <a:lnTo>
                    <a:pt x="272" y="417"/>
                  </a:lnTo>
                  <a:lnTo>
                    <a:pt x="258" y="420"/>
                  </a:lnTo>
                  <a:lnTo>
                    <a:pt x="249" y="421"/>
                  </a:lnTo>
                  <a:lnTo>
                    <a:pt x="239" y="421"/>
                  </a:lnTo>
                  <a:lnTo>
                    <a:pt x="230" y="420"/>
                  </a:lnTo>
                  <a:lnTo>
                    <a:pt x="221" y="417"/>
                  </a:lnTo>
                  <a:lnTo>
                    <a:pt x="221" y="417"/>
                  </a:lnTo>
                  <a:lnTo>
                    <a:pt x="211" y="411"/>
                  </a:lnTo>
                  <a:lnTo>
                    <a:pt x="207" y="407"/>
                  </a:lnTo>
                  <a:lnTo>
                    <a:pt x="206" y="404"/>
                  </a:lnTo>
                  <a:lnTo>
                    <a:pt x="206" y="404"/>
                  </a:lnTo>
                  <a:lnTo>
                    <a:pt x="206" y="400"/>
                  </a:lnTo>
                  <a:lnTo>
                    <a:pt x="182" y="417"/>
                  </a:lnTo>
                  <a:lnTo>
                    <a:pt x="182" y="417"/>
                  </a:lnTo>
                  <a:lnTo>
                    <a:pt x="169" y="427"/>
                  </a:lnTo>
                  <a:lnTo>
                    <a:pt x="154" y="441"/>
                  </a:lnTo>
                  <a:lnTo>
                    <a:pt x="119" y="479"/>
                  </a:lnTo>
                  <a:lnTo>
                    <a:pt x="119" y="479"/>
                  </a:lnTo>
                  <a:lnTo>
                    <a:pt x="97" y="504"/>
                  </a:lnTo>
                  <a:lnTo>
                    <a:pt x="76" y="524"/>
                  </a:lnTo>
                  <a:lnTo>
                    <a:pt x="76" y="524"/>
                  </a:lnTo>
                  <a:lnTo>
                    <a:pt x="67" y="531"/>
                  </a:lnTo>
                  <a:lnTo>
                    <a:pt x="57" y="538"/>
                  </a:lnTo>
                  <a:lnTo>
                    <a:pt x="36" y="549"/>
                  </a:lnTo>
                  <a:lnTo>
                    <a:pt x="17" y="560"/>
                  </a:lnTo>
                  <a:lnTo>
                    <a:pt x="0" y="567"/>
                  </a:lnTo>
                  <a:lnTo>
                    <a:pt x="0" y="567"/>
                  </a:lnTo>
                  <a:lnTo>
                    <a:pt x="97" y="556"/>
                  </a:lnTo>
                  <a:lnTo>
                    <a:pt x="174" y="546"/>
                  </a:lnTo>
                  <a:lnTo>
                    <a:pt x="225" y="538"/>
                  </a:lnTo>
                  <a:lnTo>
                    <a:pt x="239" y="533"/>
                  </a:lnTo>
                  <a:lnTo>
                    <a:pt x="244" y="532"/>
                  </a:lnTo>
                  <a:lnTo>
                    <a:pt x="246" y="531"/>
                  </a:lnTo>
                  <a:lnTo>
                    <a:pt x="246" y="531"/>
                  </a:lnTo>
                  <a:lnTo>
                    <a:pt x="251" y="524"/>
                  </a:lnTo>
                  <a:lnTo>
                    <a:pt x="252" y="524"/>
                  </a:lnTo>
                  <a:lnTo>
                    <a:pt x="253" y="524"/>
                  </a:lnTo>
                  <a:lnTo>
                    <a:pt x="253" y="524"/>
                  </a:lnTo>
                  <a:lnTo>
                    <a:pt x="255" y="525"/>
                  </a:lnTo>
                  <a:lnTo>
                    <a:pt x="255" y="528"/>
                  </a:lnTo>
                  <a:lnTo>
                    <a:pt x="255" y="528"/>
                  </a:lnTo>
                  <a:lnTo>
                    <a:pt x="360" y="519"/>
                  </a:lnTo>
                  <a:lnTo>
                    <a:pt x="436" y="511"/>
                  </a:lnTo>
                  <a:lnTo>
                    <a:pt x="469" y="507"/>
                  </a:lnTo>
                  <a:lnTo>
                    <a:pt x="499" y="503"/>
                  </a:lnTo>
                  <a:lnTo>
                    <a:pt x="499" y="503"/>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50" name="Freeform 100"/>
            <p:cNvSpPr/>
            <p:nvPr/>
          </p:nvSpPr>
          <p:spPr bwMode="auto">
            <a:xfrm>
              <a:off x="7488736" y="4050882"/>
              <a:ext cx="488336" cy="376925"/>
            </a:xfrm>
            <a:custGeom>
              <a:gdLst>
                <a:gd fmla="*/ 2 w 939" name="T0"/>
                <a:gd fmla="*/ 646 h 724" name="T1"/>
                <a:gd fmla="*/ 2 w 939" name="T2"/>
                <a:gd fmla="*/ 646 h 724" name="T3"/>
                <a:gd fmla="*/ 90 w 939" name="T4"/>
                <a:gd fmla="*/ 651 h 724" name="T5"/>
                <a:gd fmla="*/ 202 w 939" name="T6"/>
                <a:gd fmla="*/ 661 h 724" name="T7"/>
                <a:gd fmla="*/ 455 w 939" name="T8"/>
                <a:gd fmla="*/ 686 h 724" name="T9"/>
                <a:gd fmla="*/ 674 w 939" name="T10"/>
                <a:gd fmla="*/ 710 h 724" name="T11"/>
                <a:gd fmla="*/ 769 w 939" name="T12"/>
                <a:gd fmla="*/ 721 h 724" name="T13"/>
                <a:gd fmla="*/ 769 w 939" name="T14"/>
                <a:gd fmla="*/ 721 h 724" name="T15"/>
                <a:gd fmla="*/ 769 w 939" name="T16"/>
                <a:gd fmla="*/ 721 h 724" name="T17"/>
                <a:gd fmla="*/ 771 w 939" name="T18"/>
                <a:gd fmla="*/ 724 h 724" name="T19"/>
                <a:gd fmla="*/ 890 w 939" name="T20"/>
                <a:gd fmla="*/ 719 h 724" name="T21"/>
                <a:gd fmla="*/ 890 w 939" name="T22"/>
                <a:gd fmla="*/ 719 h 724" name="T23"/>
                <a:gd fmla="*/ 890 w 939" name="T24"/>
                <a:gd fmla="*/ 719 h 724" name="T25"/>
                <a:gd fmla="*/ 893 w 939" name="T26"/>
                <a:gd fmla="*/ 719 h 724" name="T27"/>
                <a:gd fmla="*/ 895 w 939" name="T28"/>
                <a:gd fmla="*/ 719 h 724" name="T29"/>
                <a:gd fmla="*/ 939 w 939" name="T30"/>
                <a:gd fmla="*/ 81 h 724" name="T31"/>
                <a:gd fmla="*/ 692 w 939" name="T32"/>
                <a:gd fmla="*/ 57 h 724" name="T33"/>
                <a:gd fmla="*/ 691 w 939" name="T34"/>
                <a:gd fmla="*/ 60 h 724" name="T35"/>
                <a:gd fmla="*/ 689 w 939" name="T36"/>
                <a:gd fmla="*/ 60 h 724" name="T37"/>
                <a:gd fmla="*/ 691 w 939" name="T38"/>
                <a:gd fmla="*/ 57 h 724" name="T39"/>
                <a:gd fmla="*/ 86 w 939" name="T40"/>
                <a:gd fmla="*/ 0 h 724" name="T41"/>
                <a:gd fmla="*/ 0 w 939" name="T42"/>
                <a:gd fmla="*/ 640 h 724" name="T43"/>
                <a:gd fmla="*/ 3 w 939" name="T44"/>
                <a:gd fmla="*/ 640 h 724" name="T45"/>
                <a:gd fmla="*/ 2 w 939" name="T46"/>
                <a:gd fmla="*/ 640 h 724" name="T47"/>
                <a:gd fmla="*/ 2 w 939" name="T48"/>
                <a:gd fmla="*/ 646 h 72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24" w="939">
                  <a:moveTo>
                    <a:pt x="2" y="646"/>
                  </a:moveTo>
                  <a:lnTo>
                    <a:pt x="2" y="646"/>
                  </a:lnTo>
                  <a:lnTo>
                    <a:pt x="90" y="651"/>
                  </a:lnTo>
                  <a:lnTo>
                    <a:pt x="202" y="661"/>
                  </a:lnTo>
                  <a:lnTo>
                    <a:pt x="455" y="686"/>
                  </a:lnTo>
                  <a:lnTo>
                    <a:pt x="674" y="710"/>
                  </a:lnTo>
                  <a:lnTo>
                    <a:pt x="769" y="721"/>
                  </a:lnTo>
                  <a:lnTo>
                    <a:pt x="769" y="721"/>
                  </a:lnTo>
                  <a:lnTo>
                    <a:pt x="769" y="721"/>
                  </a:lnTo>
                  <a:lnTo>
                    <a:pt x="771" y="724"/>
                  </a:lnTo>
                  <a:lnTo>
                    <a:pt x="890" y="719"/>
                  </a:lnTo>
                  <a:lnTo>
                    <a:pt x="890" y="719"/>
                  </a:lnTo>
                  <a:lnTo>
                    <a:pt x="890" y="719"/>
                  </a:lnTo>
                  <a:lnTo>
                    <a:pt x="893" y="719"/>
                  </a:lnTo>
                  <a:lnTo>
                    <a:pt x="895" y="719"/>
                  </a:lnTo>
                  <a:lnTo>
                    <a:pt x="939" y="81"/>
                  </a:lnTo>
                  <a:lnTo>
                    <a:pt x="692" y="57"/>
                  </a:lnTo>
                  <a:lnTo>
                    <a:pt x="691" y="60"/>
                  </a:lnTo>
                  <a:lnTo>
                    <a:pt x="689" y="60"/>
                  </a:lnTo>
                  <a:lnTo>
                    <a:pt x="691" y="57"/>
                  </a:lnTo>
                  <a:lnTo>
                    <a:pt x="86" y="0"/>
                  </a:lnTo>
                  <a:lnTo>
                    <a:pt x="0" y="640"/>
                  </a:lnTo>
                  <a:lnTo>
                    <a:pt x="3" y="640"/>
                  </a:lnTo>
                  <a:lnTo>
                    <a:pt x="2" y="640"/>
                  </a:lnTo>
                  <a:lnTo>
                    <a:pt x="2" y="646"/>
                  </a:lnTo>
                  <a:close/>
                </a:path>
              </a:pathLst>
            </a:custGeom>
            <a:pattFill prst="dkUpDiag">
              <a:fgClr>
                <a:schemeClr val="tx1"/>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51" name="Freeform 101"/>
            <p:cNvSpPr/>
            <p:nvPr/>
          </p:nvSpPr>
          <p:spPr bwMode="auto">
            <a:xfrm>
              <a:off x="6812978" y="3831183"/>
              <a:ext cx="719490" cy="653892"/>
            </a:xfrm>
            <a:custGeom>
              <a:gdLst>
                <a:gd fmla="*/ 473 w 1381" name="T0"/>
                <a:gd fmla="*/ 77 h 1255" name="T1"/>
                <a:gd fmla="*/ 472 w 1381" name="T2"/>
                <a:gd fmla="*/ 80 h 1255" name="T3"/>
                <a:gd fmla="*/ 472 w 1381" name="T4"/>
                <a:gd fmla="*/ 80 h 1255" name="T5"/>
                <a:gd fmla="*/ 186 w 1381" name="T6"/>
                <a:gd fmla="*/ 16 h 1255" name="T7"/>
                <a:gd fmla="*/ 122 w 1381" name="T8"/>
                <a:gd fmla="*/ 0 h 1255" name="T9"/>
                <a:gd fmla="*/ 520 w 1381" name="T10"/>
                <a:gd fmla="*/ 1255 h 1255" name="T11"/>
                <a:gd fmla="*/ 536 w 1381" name="T12"/>
                <a:gd fmla="*/ 1239 h 1255" name="T13"/>
                <a:gd fmla="*/ 538 w 1381" name="T14"/>
                <a:gd fmla="*/ 1234 h 1255" name="T15"/>
                <a:gd fmla="*/ 543 w 1381" name="T16"/>
                <a:gd fmla="*/ 1209 h 1255" name="T17"/>
                <a:gd fmla="*/ 546 w 1381" name="T18"/>
                <a:gd fmla="*/ 1159 h 1255" name="T19"/>
                <a:gd fmla="*/ 549 w 1381" name="T20"/>
                <a:gd fmla="*/ 1132 h 1255" name="T21"/>
                <a:gd fmla="*/ 553 w 1381" name="T22"/>
                <a:gd fmla="*/ 1090 h 1255" name="T23"/>
                <a:gd fmla="*/ 559 w 1381" name="T24"/>
                <a:gd fmla="*/ 1082 h 1255" name="T25"/>
                <a:gd fmla="*/ 564 w 1381" name="T26"/>
                <a:gd fmla="*/ 1079 h 1255" name="T27"/>
                <a:gd fmla="*/ 577 w 1381" name="T28"/>
                <a:gd fmla="*/ 1080 h 1255" name="T29"/>
                <a:gd fmla="*/ 583 w 1381" name="T30"/>
                <a:gd fmla="*/ 1082 h 1255" name="T31"/>
                <a:gd fmla="*/ 597 w 1381" name="T32"/>
                <a:gd fmla="*/ 1092 h 1255" name="T33"/>
                <a:gd fmla="*/ 604 w 1381" name="T34"/>
                <a:gd fmla="*/ 1101 h 1255" name="T35"/>
                <a:gd fmla="*/ 605 w 1381" name="T36"/>
                <a:gd fmla="*/ 1103 h 1255" name="T37"/>
                <a:gd fmla="*/ 608 w 1381" name="T38"/>
                <a:gd fmla="*/ 1103 h 1255" name="T39"/>
                <a:gd fmla="*/ 618 w 1381" name="T40"/>
                <a:gd fmla="*/ 1099 h 1255" name="T41"/>
                <a:gd fmla="*/ 636 w 1381" name="T42"/>
                <a:gd fmla="*/ 1083 h 1255" name="T43"/>
                <a:gd fmla="*/ 644 w 1381" name="T44"/>
                <a:gd fmla="*/ 1071 h 1255" name="T45"/>
                <a:gd fmla="*/ 644 w 1381" name="T46"/>
                <a:gd fmla="*/ 1065 h 1255" name="T47"/>
                <a:gd fmla="*/ 649 w 1381" name="T48"/>
                <a:gd fmla="*/ 1041 h 1255" name="T49"/>
                <a:gd fmla="*/ 668 w 1381" name="T50"/>
                <a:gd fmla="*/ 956 h 1255" name="T51"/>
                <a:gd fmla="*/ 668 w 1381" name="T52"/>
                <a:gd fmla="*/ 956 h 1255" name="T53"/>
                <a:gd fmla="*/ 1381 w 1381" name="T54"/>
                <a:gd fmla="*/ 422 h 1255" name="T55"/>
                <a:gd fmla="*/ 1380 w 1381" name="T56"/>
                <a:gd fmla="*/ 420 h 1255" name="T57"/>
                <a:gd fmla="*/ 1381 w 1381" name="T58"/>
                <a:gd fmla="*/ 419 h 1255" name="T59"/>
                <a:gd fmla="*/ 1168 w 1381" name="T60"/>
                <a:gd fmla="*/ 220 h 1255" name="T61"/>
                <a:gd fmla="*/ 665 w 1381" name="T62"/>
                <a:gd fmla="*/ 956 h 1255" name="T63"/>
                <a:gd fmla="*/ 818 w 1381" name="T64"/>
                <a:gd fmla="*/ 161 h 1255" name="T65"/>
                <a:gd fmla="*/ 817 w 1381" name="T66"/>
                <a:gd fmla="*/ 160 h 125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55" w="1381">
                  <a:moveTo>
                    <a:pt x="473" y="77"/>
                  </a:moveTo>
                  <a:lnTo>
                    <a:pt x="473" y="77"/>
                  </a:lnTo>
                  <a:lnTo>
                    <a:pt x="472" y="79"/>
                  </a:lnTo>
                  <a:lnTo>
                    <a:pt x="472" y="80"/>
                  </a:lnTo>
                  <a:lnTo>
                    <a:pt x="472" y="80"/>
                  </a:lnTo>
                  <a:lnTo>
                    <a:pt x="472" y="80"/>
                  </a:lnTo>
                  <a:lnTo>
                    <a:pt x="347" y="52"/>
                  </a:lnTo>
                  <a:lnTo>
                    <a:pt x="186" y="16"/>
                  </a:lnTo>
                  <a:lnTo>
                    <a:pt x="186" y="16"/>
                  </a:lnTo>
                  <a:lnTo>
                    <a:pt x="122" y="0"/>
                  </a:lnTo>
                  <a:lnTo>
                    <a:pt x="0" y="474"/>
                  </a:lnTo>
                  <a:lnTo>
                    <a:pt x="520" y="1255"/>
                  </a:lnTo>
                  <a:lnTo>
                    <a:pt x="520" y="1255"/>
                  </a:lnTo>
                  <a:lnTo>
                    <a:pt x="536" y="1239"/>
                  </a:lnTo>
                  <a:lnTo>
                    <a:pt x="536" y="1239"/>
                  </a:lnTo>
                  <a:lnTo>
                    <a:pt x="538" y="1234"/>
                  </a:lnTo>
                  <a:lnTo>
                    <a:pt x="541" y="1229"/>
                  </a:lnTo>
                  <a:lnTo>
                    <a:pt x="543" y="1209"/>
                  </a:lnTo>
                  <a:lnTo>
                    <a:pt x="545" y="1185"/>
                  </a:lnTo>
                  <a:lnTo>
                    <a:pt x="546" y="1159"/>
                  </a:lnTo>
                  <a:lnTo>
                    <a:pt x="546" y="1159"/>
                  </a:lnTo>
                  <a:lnTo>
                    <a:pt x="549" y="1132"/>
                  </a:lnTo>
                  <a:lnTo>
                    <a:pt x="550" y="1108"/>
                  </a:lnTo>
                  <a:lnTo>
                    <a:pt x="553" y="1090"/>
                  </a:lnTo>
                  <a:lnTo>
                    <a:pt x="556" y="1085"/>
                  </a:lnTo>
                  <a:lnTo>
                    <a:pt x="559" y="1082"/>
                  </a:lnTo>
                  <a:lnTo>
                    <a:pt x="559" y="1082"/>
                  </a:lnTo>
                  <a:lnTo>
                    <a:pt x="564" y="1079"/>
                  </a:lnTo>
                  <a:lnTo>
                    <a:pt x="571" y="1079"/>
                  </a:lnTo>
                  <a:lnTo>
                    <a:pt x="577" y="1080"/>
                  </a:lnTo>
                  <a:lnTo>
                    <a:pt x="583" y="1082"/>
                  </a:lnTo>
                  <a:lnTo>
                    <a:pt x="583" y="1082"/>
                  </a:lnTo>
                  <a:lnTo>
                    <a:pt x="590" y="1086"/>
                  </a:lnTo>
                  <a:lnTo>
                    <a:pt x="597" y="1092"/>
                  </a:lnTo>
                  <a:lnTo>
                    <a:pt x="602" y="1096"/>
                  </a:lnTo>
                  <a:lnTo>
                    <a:pt x="604" y="1101"/>
                  </a:lnTo>
                  <a:lnTo>
                    <a:pt x="604" y="1101"/>
                  </a:lnTo>
                  <a:lnTo>
                    <a:pt x="605" y="1103"/>
                  </a:lnTo>
                  <a:lnTo>
                    <a:pt x="608" y="1103"/>
                  </a:lnTo>
                  <a:lnTo>
                    <a:pt x="608" y="1103"/>
                  </a:lnTo>
                  <a:lnTo>
                    <a:pt x="612" y="1101"/>
                  </a:lnTo>
                  <a:lnTo>
                    <a:pt x="618" y="1099"/>
                  </a:lnTo>
                  <a:lnTo>
                    <a:pt x="630" y="1089"/>
                  </a:lnTo>
                  <a:lnTo>
                    <a:pt x="636" y="1083"/>
                  </a:lnTo>
                  <a:lnTo>
                    <a:pt x="640" y="1076"/>
                  </a:lnTo>
                  <a:lnTo>
                    <a:pt x="644" y="1071"/>
                  </a:lnTo>
                  <a:lnTo>
                    <a:pt x="644" y="1065"/>
                  </a:lnTo>
                  <a:lnTo>
                    <a:pt x="644" y="1065"/>
                  </a:lnTo>
                  <a:lnTo>
                    <a:pt x="646" y="1057"/>
                  </a:lnTo>
                  <a:lnTo>
                    <a:pt x="649" y="1041"/>
                  </a:lnTo>
                  <a:lnTo>
                    <a:pt x="656" y="1006"/>
                  </a:lnTo>
                  <a:lnTo>
                    <a:pt x="668" y="956"/>
                  </a:lnTo>
                  <a:lnTo>
                    <a:pt x="668" y="956"/>
                  </a:lnTo>
                  <a:lnTo>
                    <a:pt x="668" y="956"/>
                  </a:lnTo>
                  <a:lnTo>
                    <a:pt x="1296" y="1061"/>
                  </a:lnTo>
                  <a:lnTo>
                    <a:pt x="1381" y="422"/>
                  </a:lnTo>
                  <a:lnTo>
                    <a:pt x="1380" y="422"/>
                  </a:lnTo>
                  <a:lnTo>
                    <a:pt x="1380" y="420"/>
                  </a:lnTo>
                  <a:lnTo>
                    <a:pt x="1381" y="420"/>
                  </a:lnTo>
                  <a:lnTo>
                    <a:pt x="1381" y="419"/>
                  </a:lnTo>
                  <a:lnTo>
                    <a:pt x="1140" y="385"/>
                  </a:lnTo>
                  <a:lnTo>
                    <a:pt x="1168" y="220"/>
                  </a:lnTo>
                  <a:lnTo>
                    <a:pt x="819" y="161"/>
                  </a:lnTo>
                  <a:lnTo>
                    <a:pt x="665" y="956"/>
                  </a:lnTo>
                  <a:lnTo>
                    <a:pt x="665" y="956"/>
                  </a:lnTo>
                  <a:lnTo>
                    <a:pt x="818" y="161"/>
                  </a:lnTo>
                  <a:lnTo>
                    <a:pt x="817" y="161"/>
                  </a:lnTo>
                  <a:lnTo>
                    <a:pt x="817" y="160"/>
                  </a:lnTo>
                  <a:lnTo>
                    <a:pt x="473" y="77"/>
                  </a:lnTo>
                  <a:close/>
                </a:path>
              </a:pathLst>
            </a:custGeom>
            <a:solidFill>
              <a:schemeClr val="tx1"/>
            </a:solid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grpSp>
      <p:sp>
        <p:nvSpPr>
          <p:cNvPr id="52" name="직사각형 51"/>
          <p:cNvSpPr/>
          <p:nvPr/>
        </p:nvSpPr>
        <p:spPr>
          <a:xfrm>
            <a:off x="6401382" y="2371641"/>
            <a:ext cx="3851082" cy="1005840"/>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z="1000">
                <a:latin charset="0" panose="020b0604030504040204" pitchFamily="34" typeface="Tahoma"/>
                <a:ea charset="0" panose="020b0604030504040204"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p:txBody>
      </p:sp>
      <p:sp>
        <p:nvSpPr>
          <p:cNvPr id="53" name="직사각형 52"/>
          <p:cNvSpPr/>
          <p:nvPr/>
        </p:nvSpPr>
        <p:spPr>
          <a:xfrm>
            <a:off x="1952010" y="2368367"/>
            <a:ext cx="3851082" cy="335280"/>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z="1000">
                <a:latin charset="0" panose="020b0604030504040204" pitchFamily="34" typeface="Tahoma"/>
                <a:ea charset="0" panose="020b0604030504040204" pitchFamily="34" typeface="Tahoma"/>
                <a:cs charset="0" panose="020b0604030504040204" pitchFamily="34" typeface="Tahoma"/>
              </a:rPr>
              <a:t>We create PowerPoint templates based on new visual trend that’s fresh, relevant and always on the cutting edge. </a:t>
            </a:r>
          </a:p>
        </p:txBody>
      </p:sp>
      <p:sp>
        <p:nvSpPr>
          <p:cNvPr id="54" name="직사각형 53"/>
          <p:cNvSpPr/>
          <p:nvPr/>
        </p:nvSpPr>
        <p:spPr>
          <a:xfrm>
            <a:off x="1952010" y="4690739"/>
            <a:ext cx="3851082" cy="1005840"/>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z="1000">
                <a:latin charset="0" panose="020b0604030504040204" pitchFamily="34" typeface="Tahoma"/>
                <a:ea charset="0" panose="020b0604030504040204"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p:txBody>
      </p:sp>
      <p:sp>
        <p:nvSpPr>
          <p:cNvPr id="60" name="직사각형 59"/>
          <p:cNvSpPr/>
          <p:nvPr/>
        </p:nvSpPr>
        <p:spPr>
          <a:xfrm>
            <a:off x="2865520" y="1758488"/>
            <a:ext cx="2024062" cy="219456"/>
          </a:xfrm>
          <a:prstGeom prst="rect">
            <a:avLst/>
          </a:prstGeom>
        </p:spPr>
        <p:txBody>
          <a:bodyPr anchor="ctr" bIns="0" lIns="0" rIns="0" tIns="0" wrap="none">
            <a:spAutoFit/>
          </a:bodyPr>
          <a:lstStyle/>
          <a:p>
            <a:pPr algn="ctr">
              <a:lnSpc>
                <a:spcPct val="90000"/>
              </a:lnSpc>
              <a:spcBef>
                <a:spcPts val="1000"/>
              </a:spcBef>
            </a:pPr>
            <a:r>
              <a:rPr altLang="ko-KR" b="1" lang="en-US" smtClean="0" sz="1600">
                <a:solidFill>
                  <a:srgbClr val="E7E7E7"/>
                </a:solidFill>
                <a:latin charset="0" panose="020b0604030504040204" pitchFamily="34" typeface="Tahoma"/>
                <a:cs charset="0" panose="020b0604030504040204" pitchFamily="34" typeface="Tahoma"/>
              </a:rPr>
              <a:t>VISUAL APPEALING</a:t>
            </a:r>
          </a:p>
        </p:txBody>
      </p:sp>
      <p:sp>
        <p:nvSpPr>
          <p:cNvPr id="62" name="직사각형 61"/>
          <p:cNvSpPr/>
          <p:nvPr/>
        </p:nvSpPr>
        <p:spPr>
          <a:xfrm>
            <a:off x="7278450" y="1758488"/>
            <a:ext cx="2024062" cy="219456"/>
          </a:xfrm>
          <a:prstGeom prst="rect">
            <a:avLst/>
          </a:prstGeom>
        </p:spPr>
        <p:txBody>
          <a:bodyPr anchor="ctr" bIns="0" lIns="0" rIns="0" tIns="0" wrap="none">
            <a:spAutoFit/>
          </a:bodyPr>
          <a:lstStyle/>
          <a:p>
            <a:pPr algn="ctr">
              <a:lnSpc>
                <a:spcPct val="90000"/>
              </a:lnSpc>
              <a:spcBef>
                <a:spcPts val="1000"/>
              </a:spcBef>
            </a:pPr>
            <a:r>
              <a:rPr altLang="ko-KR" b="1" lang="en-US" sz="1600">
                <a:solidFill>
                  <a:srgbClr val="E7E7E7"/>
                </a:solidFill>
                <a:latin charset="0" panose="020b0604030504040204" pitchFamily="34" typeface="Tahoma"/>
                <a:cs charset="0" panose="020b0604030504040204" pitchFamily="34" typeface="Tahoma"/>
              </a:rPr>
              <a:t>VISUAL APPEALING</a:t>
            </a:r>
          </a:p>
        </p:txBody>
      </p:sp>
      <p:grpSp>
        <p:nvGrpSpPr>
          <p:cNvPr id="69" name="그룹 68"/>
          <p:cNvGrpSpPr/>
          <p:nvPr/>
        </p:nvGrpSpPr>
        <p:grpSpPr>
          <a:xfrm>
            <a:off x="7753851" y="5943070"/>
            <a:ext cx="1367902" cy="153312"/>
            <a:chOff x="8970620" y="5563015"/>
            <a:chExt cx="1210345" cy="135654"/>
          </a:xfrm>
        </p:grpSpPr>
        <p:sp>
          <p:nvSpPr>
            <p:cNvPr id="70" name="직사각형 69"/>
            <p:cNvSpPr/>
            <p:nvPr/>
          </p:nvSpPr>
          <p:spPr>
            <a:xfrm>
              <a:off x="8970620" y="5563780"/>
              <a:ext cx="134135" cy="134132"/>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71" name="직사각형 70"/>
            <p:cNvSpPr/>
            <p:nvPr/>
          </p:nvSpPr>
          <p:spPr>
            <a:xfrm>
              <a:off x="9155214" y="5556677"/>
              <a:ext cx="1025750" cy="148332"/>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mtClean="0" sz="1000">
                  <a:latin charset="0" panose="020b0604030504040204" pitchFamily="34" typeface="Tahoma"/>
                  <a:ea charset="0" panose="020b0604030504040204" pitchFamily="34" typeface="Tahoma"/>
                  <a:cs charset="0" panose="020b0604030504040204" pitchFamily="34" typeface="Tahoma"/>
                </a:rPr>
                <a:t>STYLISH DESIGN</a:t>
              </a:r>
            </a:p>
          </p:txBody>
        </p:sp>
      </p:grpSp>
      <p:grpSp>
        <p:nvGrpSpPr>
          <p:cNvPr id="72" name="그룹 71"/>
          <p:cNvGrpSpPr/>
          <p:nvPr/>
        </p:nvGrpSpPr>
        <p:grpSpPr>
          <a:xfrm>
            <a:off x="9218721" y="5943070"/>
            <a:ext cx="1367902" cy="153312"/>
            <a:chOff x="8970620" y="5563015"/>
            <a:chExt cx="1210345" cy="135654"/>
          </a:xfrm>
        </p:grpSpPr>
        <p:sp>
          <p:nvSpPr>
            <p:cNvPr id="73" name="직사각형 72"/>
            <p:cNvSpPr/>
            <p:nvPr/>
          </p:nvSpPr>
          <p:spPr>
            <a:xfrm>
              <a:off x="8970620" y="5563780"/>
              <a:ext cx="134135" cy="134132"/>
            </a:xfrm>
            <a:prstGeom prst="rect">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74" name="직사각형 73"/>
            <p:cNvSpPr/>
            <p:nvPr/>
          </p:nvSpPr>
          <p:spPr>
            <a:xfrm>
              <a:off x="9155215" y="5556677"/>
              <a:ext cx="1025750" cy="148332"/>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z="1000">
                  <a:latin charset="0" panose="020b0604030504040204" pitchFamily="34" typeface="Tahoma"/>
                  <a:ea charset="0" panose="020b0604030504040204" pitchFamily="34" typeface="Tahoma"/>
                  <a:cs charset="0" panose="020b0604030504040204" pitchFamily="34" typeface="Tahoma"/>
                </a:rPr>
                <a:t>STYLISH DESIGN</a:t>
              </a:r>
            </a:p>
          </p:txBody>
        </p: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Swot diagram</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48AD159F-1874-4CA1-A3B7-05ED85AE7021}" type="slidenum">
              <a:rPr altLang="en-US" lang="ko-KR" smtClean="0"/>
              <a:t>12</a:t>
            </a:fld>
          </a:p>
        </p:txBody>
      </p:sp>
      <p:sp>
        <p:nvSpPr>
          <p:cNvPr id="6"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70" name="직각 삼각형 69"/>
          <p:cNvSpPr/>
          <p:nvPr/>
        </p:nvSpPr>
        <p:spPr>
          <a:xfrm flipH="1" flipV="1" rot="5400000">
            <a:off x="6092088" y="3828478"/>
            <a:ext cx="1614511" cy="1614511"/>
          </a:xfrm>
          <a:prstGeom prst="r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71" name="직각 삼각형 70"/>
          <p:cNvSpPr/>
          <p:nvPr/>
        </p:nvSpPr>
        <p:spPr>
          <a:xfrm flipV="1" rot="16200000">
            <a:off x="4477577" y="3828478"/>
            <a:ext cx="1614511" cy="1614511"/>
          </a:xfrm>
          <a:prstGeom prst="rtTriangle">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 name="직각 삼각형 1"/>
          <p:cNvSpPr/>
          <p:nvPr/>
        </p:nvSpPr>
        <p:spPr>
          <a:xfrm rot="5400000">
            <a:off x="4477577" y="2213966"/>
            <a:ext cx="1614511" cy="1614511"/>
          </a:xfrm>
          <a:prstGeom prst="r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69" name="직각 삼각형 68"/>
          <p:cNvSpPr/>
          <p:nvPr/>
        </p:nvSpPr>
        <p:spPr>
          <a:xfrm flipH="1" rot="16200000">
            <a:off x="6092088" y="2213966"/>
            <a:ext cx="1614511" cy="1614511"/>
          </a:xfrm>
          <a:prstGeom prst="rtTriangle">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0" name="텍스트 개체 틀 6"/>
          <p:cNvSpPr txBox="1"/>
          <p:nvPr/>
        </p:nvSpPr>
        <p:spPr>
          <a:xfrm>
            <a:off x="4734600" y="3562866"/>
            <a:ext cx="2720282" cy="548640"/>
          </a:xfrm>
          <a:prstGeom prst="rect">
            <a:avLst/>
          </a:prstGeom>
          <a:effectLst/>
        </p:spPr>
        <p:txBody>
          <a:bodyPr anchor="ct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lang="en-US" smtClean="0" sz="4000"/>
              <a:t>S.W.O.T</a:t>
            </a:r>
          </a:p>
        </p:txBody>
      </p:sp>
      <p:sp>
        <p:nvSpPr>
          <p:cNvPr id="42" name="Rectangle 3"/>
          <p:cNvSpPr txBox="1">
            <a:spLocks noChangeArrowheads="1"/>
          </p:cNvSpPr>
          <p:nvPr/>
        </p:nvSpPr>
        <p:spPr bwMode="auto">
          <a:xfrm>
            <a:off x="7878996" y="2958438"/>
            <a:ext cx="2663541" cy="609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indent="-92075" marL="92075">
              <a:buFont charset="0" panose="020b0604020202020204" pitchFamily="34" typeface="Arial"/>
              <a:buChar char="•"/>
            </a:pPr>
            <a:r>
              <a:rPr altLang="ko-KR" b="0" lang="en-US" smtClean="0" sz="1000">
                <a:solidFill>
                  <a:schemeClr val="tx1"/>
                </a:solidFill>
                <a:effectLst/>
              </a:rPr>
              <a:t>PowerPoint is a complete presentation graphic package it gives you everything you need to produce a professional-looking presentation.</a:t>
            </a:r>
          </a:p>
        </p:txBody>
      </p:sp>
      <p:sp>
        <p:nvSpPr>
          <p:cNvPr id="43" name="Rectangle 3"/>
          <p:cNvSpPr txBox="1">
            <a:spLocks noChangeArrowheads="1"/>
          </p:cNvSpPr>
          <p:nvPr/>
        </p:nvSpPr>
        <p:spPr bwMode="auto">
          <a:xfrm>
            <a:off x="7906480" y="2171535"/>
            <a:ext cx="2663541"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indent="-92075" marL="92075">
              <a:buFont charset="0" panose="020b0604020202020204" pitchFamily="34" typeface="Arial"/>
              <a:buChar char="•"/>
            </a:pPr>
            <a:r>
              <a:rPr altLang="ko-KR" b="0" lang="en-US" sz="1000">
                <a:solidFill>
                  <a:schemeClr val="tx1"/>
                </a:solidFill>
                <a:effectLst/>
              </a:rPr>
              <a:t>Catch the feel of design in contemporary colors and styles.</a:t>
            </a:r>
          </a:p>
        </p:txBody>
      </p:sp>
      <p:sp>
        <p:nvSpPr>
          <p:cNvPr id="44" name="Rectangle 3"/>
          <p:cNvSpPr txBox="1">
            <a:spLocks noChangeArrowheads="1"/>
          </p:cNvSpPr>
          <p:nvPr/>
        </p:nvSpPr>
        <p:spPr bwMode="auto">
          <a:xfrm>
            <a:off x="7878996" y="2562754"/>
            <a:ext cx="2663541" cy="3048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indent="-92075" marL="92075">
              <a:buFont charset="0" panose="020b0604020202020204" pitchFamily="34" typeface="Arial"/>
              <a:buChar char="•"/>
            </a:pPr>
            <a:r>
              <a:rPr altLang="ko-KR" b="0" lang="en-US" sz="1000">
                <a:solidFill>
                  <a:schemeClr val="tx1"/>
                </a:solidFill>
                <a:effectLst/>
              </a:rPr>
              <a:t>Lorem Ipsum is simply dummy text of the printing and typesetting industry. </a:t>
            </a:r>
          </a:p>
        </p:txBody>
      </p:sp>
      <p:sp>
        <p:nvSpPr>
          <p:cNvPr id="46" name="Rectangle 3"/>
          <p:cNvSpPr txBox="1">
            <a:spLocks noChangeArrowheads="1"/>
          </p:cNvSpPr>
          <p:nvPr/>
        </p:nvSpPr>
        <p:spPr bwMode="auto">
          <a:xfrm>
            <a:off x="7878996" y="4867502"/>
            <a:ext cx="2663541" cy="609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indent="-92075" marL="92075">
              <a:buFont charset="0" panose="020b0604020202020204" pitchFamily="34" typeface="Arial"/>
              <a:buChar char="•"/>
            </a:pPr>
            <a:r>
              <a:rPr altLang="ko-KR" b="0" lang="en-US" smtClean="0" sz="1000">
                <a:solidFill>
                  <a:schemeClr val="tx1"/>
                </a:solidFill>
                <a:effectLst/>
              </a:rPr>
              <a:t>PowerPoint is a complete presentation graphic package it gives you everything you need to produce a professional-looking presentation.</a:t>
            </a:r>
          </a:p>
        </p:txBody>
      </p:sp>
      <p:sp>
        <p:nvSpPr>
          <p:cNvPr id="47" name="Rectangle 3"/>
          <p:cNvSpPr txBox="1">
            <a:spLocks noChangeArrowheads="1"/>
          </p:cNvSpPr>
          <p:nvPr/>
        </p:nvSpPr>
        <p:spPr bwMode="auto">
          <a:xfrm>
            <a:off x="7906480" y="4080598"/>
            <a:ext cx="2663541"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indent="-92075" marL="92075">
              <a:buFont charset="0" panose="020b0604020202020204" pitchFamily="34" typeface="Arial"/>
              <a:buChar char="•"/>
            </a:pPr>
            <a:r>
              <a:rPr altLang="ko-KR" b="0" lang="en-US" sz="1000">
                <a:solidFill>
                  <a:schemeClr val="tx1"/>
                </a:solidFill>
                <a:effectLst/>
              </a:rPr>
              <a:t>Catch the feel of design in contemporary colors and styles.</a:t>
            </a:r>
          </a:p>
        </p:txBody>
      </p:sp>
      <p:sp>
        <p:nvSpPr>
          <p:cNvPr id="48" name="Rectangle 3"/>
          <p:cNvSpPr txBox="1">
            <a:spLocks noChangeArrowheads="1"/>
          </p:cNvSpPr>
          <p:nvPr/>
        </p:nvSpPr>
        <p:spPr bwMode="auto">
          <a:xfrm>
            <a:off x="7878996" y="4471818"/>
            <a:ext cx="2663541" cy="3048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indent="-92075" marL="92075">
              <a:buFont charset="0" panose="020b0604020202020204" pitchFamily="34" typeface="Arial"/>
              <a:buChar char="•"/>
            </a:pPr>
            <a:r>
              <a:rPr altLang="ko-KR" b="0" lang="en-US" sz="1000">
                <a:solidFill>
                  <a:schemeClr val="tx1"/>
                </a:solidFill>
                <a:effectLst/>
              </a:rPr>
              <a:t>Lorem Ipsum is simply dummy text of the printing and typesetting industry. </a:t>
            </a:r>
          </a:p>
        </p:txBody>
      </p:sp>
      <p:sp>
        <p:nvSpPr>
          <p:cNvPr id="50" name="Rectangle 3"/>
          <p:cNvSpPr txBox="1">
            <a:spLocks noChangeArrowheads="1"/>
          </p:cNvSpPr>
          <p:nvPr/>
        </p:nvSpPr>
        <p:spPr bwMode="auto">
          <a:xfrm>
            <a:off x="1565679" y="2958438"/>
            <a:ext cx="2663541" cy="609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indent="-92075" marL="92075">
              <a:buFont charset="0" panose="020b0604020202020204" pitchFamily="34" typeface="Arial"/>
              <a:buChar char="•"/>
            </a:pPr>
            <a:r>
              <a:rPr altLang="ko-KR" b="0" lang="en-US" smtClean="0" sz="1000">
                <a:solidFill>
                  <a:schemeClr val="tx1"/>
                </a:solidFill>
                <a:effectLst/>
              </a:rPr>
              <a:t>PowerPoint is a complete presentation graphic package it gives you everything you need to produce a professional-looking presentation.</a:t>
            </a:r>
          </a:p>
        </p:txBody>
      </p:sp>
      <p:sp>
        <p:nvSpPr>
          <p:cNvPr id="51" name="Rectangle 3"/>
          <p:cNvSpPr txBox="1">
            <a:spLocks noChangeArrowheads="1"/>
          </p:cNvSpPr>
          <p:nvPr/>
        </p:nvSpPr>
        <p:spPr bwMode="auto">
          <a:xfrm>
            <a:off x="1593163" y="2171535"/>
            <a:ext cx="2663541"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indent="-92075" marL="92075">
              <a:buFont charset="0" panose="020b0604020202020204" pitchFamily="34" typeface="Arial"/>
              <a:buChar char="•"/>
            </a:pPr>
            <a:r>
              <a:rPr altLang="ko-KR" b="0" lang="en-US" sz="1000">
                <a:solidFill>
                  <a:schemeClr val="tx1"/>
                </a:solidFill>
                <a:effectLst/>
              </a:rPr>
              <a:t>Catch the feel of design in contemporary colors and styles.</a:t>
            </a:r>
          </a:p>
        </p:txBody>
      </p:sp>
      <p:sp>
        <p:nvSpPr>
          <p:cNvPr id="52" name="Rectangle 3"/>
          <p:cNvSpPr txBox="1">
            <a:spLocks noChangeArrowheads="1"/>
          </p:cNvSpPr>
          <p:nvPr/>
        </p:nvSpPr>
        <p:spPr bwMode="auto">
          <a:xfrm>
            <a:off x="1565679" y="2562754"/>
            <a:ext cx="2663541" cy="3048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indent="-92075" marL="92075">
              <a:buFont charset="0" panose="020b0604020202020204" pitchFamily="34" typeface="Arial"/>
              <a:buChar char="•"/>
            </a:pPr>
            <a:r>
              <a:rPr altLang="ko-KR" b="0" lang="en-US" sz="1000">
                <a:solidFill>
                  <a:schemeClr val="tx1"/>
                </a:solidFill>
                <a:effectLst/>
              </a:rPr>
              <a:t>Lorem Ipsum is simply dummy text of the printing and typesetting industry. </a:t>
            </a:r>
          </a:p>
        </p:txBody>
      </p:sp>
      <p:sp>
        <p:nvSpPr>
          <p:cNvPr id="54" name="Rectangle 3"/>
          <p:cNvSpPr txBox="1">
            <a:spLocks noChangeArrowheads="1"/>
          </p:cNvSpPr>
          <p:nvPr/>
        </p:nvSpPr>
        <p:spPr bwMode="auto">
          <a:xfrm>
            <a:off x="1565679" y="4867502"/>
            <a:ext cx="2663541" cy="609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indent="-92075" marL="92075">
              <a:buFont charset="0" panose="020b0604020202020204" pitchFamily="34" typeface="Arial"/>
              <a:buChar char="•"/>
            </a:pPr>
            <a:r>
              <a:rPr altLang="ko-KR" b="0" lang="en-US" smtClean="0" sz="1000">
                <a:solidFill>
                  <a:schemeClr val="tx1"/>
                </a:solidFill>
                <a:effectLst/>
              </a:rPr>
              <a:t>PowerPoint is a complete presentation graphic package it gives you everything you need to produce a professional-looking presentation.</a:t>
            </a:r>
          </a:p>
        </p:txBody>
      </p:sp>
      <p:sp>
        <p:nvSpPr>
          <p:cNvPr id="55" name="Rectangle 3"/>
          <p:cNvSpPr txBox="1">
            <a:spLocks noChangeArrowheads="1"/>
          </p:cNvSpPr>
          <p:nvPr/>
        </p:nvSpPr>
        <p:spPr bwMode="auto">
          <a:xfrm>
            <a:off x="1593163" y="4080598"/>
            <a:ext cx="2663541"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indent="-92075" marL="92075">
              <a:buFont charset="0" panose="020b0604020202020204" pitchFamily="34" typeface="Arial"/>
              <a:buChar char="•"/>
            </a:pPr>
            <a:r>
              <a:rPr altLang="ko-KR" b="0" lang="en-US" sz="1000">
                <a:solidFill>
                  <a:schemeClr val="tx1"/>
                </a:solidFill>
                <a:effectLst/>
              </a:rPr>
              <a:t>Catch the feel of design in contemporary colors and styles.</a:t>
            </a:r>
          </a:p>
        </p:txBody>
      </p:sp>
      <p:sp>
        <p:nvSpPr>
          <p:cNvPr id="56" name="Rectangle 3"/>
          <p:cNvSpPr txBox="1">
            <a:spLocks noChangeArrowheads="1"/>
          </p:cNvSpPr>
          <p:nvPr/>
        </p:nvSpPr>
        <p:spPr bwMode="auto">
          <a:xfrm>
            <a:off x="1565679" y="4471818"/>
            <a:ext cx="2663541" cy="3048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indent="-92075" marL="92075">
              <a:buFont charset="0" panose="020b0604020202020204" pitchFamily="34" typeface="Arial"/>
              <a:buChar char="•"/>
            </a:pPr>
            <a:r>
              <a:rPr altLang="ko-KR" b="0" lang="en-US" sz="1000">
                <a:solidFill>
                  <a:schemeClr val="tx1"/>
                </a:solidFill>
                <a:effectLst/>
              </a:rPr>
              <a:t>Lorem Ipsum is simply dummy text of the printing and typesetting industry. </a:t>
            </a:r>
          </a:p>
        </p:txBody>
      </p:sp>
      <p:sp>
        <p:nvSpPr>
          <p:cNvPr id="57" name="텍스트 개체 틀 6"/>
          <p:cNvSpPr txBox="1"/>
          <p:nvPr/>
        </p:nvSpPr>
        <p:spPr>
          <a:xfrm rot="18900000">
            <a:off x="4036401" y="2373888"/>
            <a:ext cx="1577915" cy="41148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lang="en-US">
                <a:solidFill>
                  <a:schemeClr val="bg1"/>
                </a:solidFill>
              </a:rPr>
              <a:t>S</a:t>
            </a:r>
          </a:p>
        </p:txBody>
      </p:sp>
      <p:sp>
        <p:nvSpPr>
          <p:cNvPr id="58" name="텍스트 개체 틀 6"/>
          <p:cNvSpPr txBox="1"/>
          <p:nvPr/>
        </p:nvSpPr>
        <p:spPr>
          <a:xfrm rot="18900000">
            <a:off x="4155241" y="2726992"/>
            <a:ext cx="1909278" cy="274320"/>
          </a:xfrm>
          <a:prstGeom prst="rect">
            <a:avLst/>
          </a:prstGeom>
          <a:ln>
            <a:noFill/>
          </a:ln>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b="0" lang="en-US" sz="2000">
                <a:solidFill>
                  <a:schemeClr val="bg1"/>
                </a:solidFill>
              </a:rPr>
              <a:t>Strengths</a:t>
            </a:r>
          </a:p>
        </p:txBody>
      </p:sp>
      <p:sp>
        <p:nvSpPr>
          <p:cNvPr id="59" name="텍스트 개체 틀 6"/>
          <p:cNvSpPr txBox="1"/>
          <p:nvPr/>
        </p:nvSpPr>
        <p:spPr>
          <a:xfrm rot="2700000">
            <a:off x="6583266" y="2364138"/>
            <a:ext cx="1577915" cy="41148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lang="en-US" smtClean="0"/>
              <a:t>T</a:t>
            </a:r>
          </a:p>
        </p:txBody>
      </p:sp>
      <p:sp>
        <p:nvSpPr>
          <p:cNvPr id="60" name="텍스트 개체 틀 6"/>
          <p:cNvSpPr txBox="1"/>
          <p:nvPr/>
        </p:nvSpPr>
        <p:spPr>
          <a:xfrm rot="2700000">
            <a:off x="6133060" y="2717241"/>
            <a:ext cx="1909278" cy="27432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b="0" lang="en-US" sz="2000"/>
              <a:t>Threats</a:t>
            </a:r>
          </a:p>
        </p:txBody>
      </p:sp>
      <p:sp>
        <p:nvSpPr>
          <p:cNvPr id="61" name="텍스트 개체 틀 6"/>
          <p:cNvSpPr txBox="1"/>
          <p:nvPr/>
        </p:nvSpPr>
        <p:spPr>
          <a:xfrm rot="13500000">
            <a:off x="4030040" y="4881106"/>
            <a:ext cx="1577915" cy="41148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lang="en-US"/>
              <a:t>W</a:t>
            </a:r>
          </a:p>
        </p:txBody>
      </p:sp>
      <p:sp>
        <p:nvSpPr>
          <p:cNvPr id="62" name="텍스트 개체 틀 6"/>
          <p:cNvSpPr txBox="1"/>
          <p:nvPr/>
        </p:nvSpPr>
        <p:spPr>
          <a:xfrm rot="13500000">
            <a:off x="4148883" y="4665163"/>
            <a:ext cx="1909278" cy="27432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b="0" lang="en-US" sz="2000"/>
              <a:t>Weakness</a:t>
            </a:r>
          </a:p>
        </p:txBody>
      </p:sp>
      <p:sp>
        <p:nvSpPr>
          <p:cNvPr id="63" name="텍스트 개체 틀 6"/>
          <p:cNvSpPr txBox="1"/>
          <p:nvPr/>
        </p:nvSpPr>
        <p:spPr>
          <a:xfrm rot="8100000">
            <a:off x="6583266" y="4890857"/>
            <a:ext cx="1577915" cy="41148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lang="en-US">
                <a:solidFill>
                  <a:schemeClr val="bg1"/>
                </a:solidFill>
              </a:rPr>
              <a:t>O</a:t>
            </a:r>
          </a:p>
        </p:txBody>
      </p:sp>
      <p:sp>
        <p:nvSpPr>
          <p:cNvPr id="64" name="텍스트 개체 틀 6"/>
          <p:cNvSpPr txBox="1"/>
          <p:nvPr/>
        </p:nvSpPr>
        <p:spPr>
          <a:xfrm rot="8100000">
            <a:off x="6133062" y="4674913"/>
            <a:ext cx="1909278" cy="274320"/>
          </a:xfrm>
          <a:prstGeom prst="rect">
            <a:avLst/>
          </a:prstGeom>
        </p:spPr>
        <p:txBody>
          <a:bodyP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1" kern="1200" sz="30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ko-KR" b="0" lang="en-US" sz="2000">
                <a:solidFill>
                  <a:schemeClr val="bg1"/>
                </a:solidFill>
              </a:rPr>
              <a:t>Opportunities</a:t>
            </a:r>
          </a:p>
        </p:txBody>
      </p:sp>
      <p:cxnSp>
        <p:nvCxnSpPr>
          <p:cNvPr id="65" name="직선 연결선 64"/>
          <p:cNvCxnSpPr/>
          <p:nvPr/>
        </p:nvCxnSpPr>
        <p:spPr>
          <a:xfrm>
            <a:off x="7905725" y="3828477"/>
            <a:ext cx="265093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a:off x="1617095" y="3828477"/>
            <a:ext cx="265093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차트 7"/>
          <p:cNvGraphicFramePr/>
          <p:nvPr/>
        </p:nvGraphicFramePr>
        <p:xfrm>
          <a:off x="4655841" y="2180879"/>
          <a:ext cx="7056784" cy="2778289"/>
        </p:xfrm>
        <a:graphic>
          <a:graphicData uri="http://schemas.openxmlformats.org/drawingml/2006/chart">
            <c:chart xmlns:c="http://schemas.openxmlformats.org/drawingml/2006/chart" r:id="rId2"/>
          </a:graphicData>
        </a:graphic>
      </p:graphicFrame>
      <p:pic>
        <p:nvPicPr>
          <p:cNvPr descr="C:\Users\Jobora\Desktop\아이디어 또는 건설 소스\스마트폰(블랙).png" id="4099"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20000"/>
                    </a14:imgEffect>
                    <a14:imgEffect>
                      <a14:saturation sat="0"/>
                    </a14:imgEffect>
                  </a14:imgLayer>
                </a14:imgProps>
              </a:ext>
              <a:ext uri="{28A0092B-C50C-407E-A947-70E740481C1C}">
                <a14:useLocalDpi val="0"/>
              </a:ext>
            </a:extLst>
          </a:blip>
          <a:stretch>
            <a:fillRect/>
          </a:stretch>
        </p:blipFill>
        <p:spPr bwMode="auto">
          <a:xfrm>
            <a:off x="2550429" y="1484436"/>
            <a:ext cx="2266950" cy="4783260"/>
          </a:xfrm>
          <a:prstGeom prst="rect">
            <a:avLst/>
          </a:prstGeom>
          <a:noFill/>
          <a:effectLst/>
          <a:extLst>
            <a:ext uri="{909E8E84-426E-40DD-AFC4-6F175D3DCCD1}">
              <a14:hiddenFill>
                <a:solidFill>
                  <a:srgbClr val="FFFFFF"/>
                </a:solidFill>
              </a14:hiddenFill>
            </a:ext>
          </a:extLst>
        </p:spPr>
      </p:pic>
      <p:pic>
        <p:nvPicPr>
          <p:cNvPr descr="C:\Users\Jobora\Desktop\아이디어 또는 건설 소스\17482237_lel.png" id="4100" name="Picture 4"/>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20000" contrast="40000"/>
                    </a14:imgEffect>
                    <a14:imgEffect>
                      <a14:colorTemperature colorTemp="5900"/>
                    </a14:imgEffect>
                    <a14:imgEffect>
                      <a14:saturation sat="66000"/>
                    </a14:imgEffect>
                  </a14:imgLayer>
                </a14:imgProps>
              </a:ext>
              <a:ext uri="{28A0092B-C50C-407E-A947-70E740481C1C}">
                <a14:useLocalDpi val="0"/>
              </a:ext>
            </a:extLst>
          </a:blip>
          <a:srcRect b="10468" l="29300" r="-1"/>
          <a:stretch>
            <a:fillRect/>
          </a:stretch>
        </p:blipFill>
        <p:spPr bwMode="auto">
          <a:xfrm>
            <a:off x="2670397" y="2147868"/>
            <a:ext cx="2027015" cy="3473122"/>
          </a:xfrm>
          <a:prstGeom prst="rect">
            <a:avLst/>
          </a:prstGeom>
          <a:noFill/>
          <a:extLst>
            <a:ext uri="{909E8E84-426E-40DD-AFC4-6F175D3DCCD1}">
              <a14:hiddenFill>
                <a:solidFill>
                  <a:srgbClr val="FFFFFF"/>
                </a:solidFill>
              </a14:hiddenFill>
            </a:ext>
          </a:extLst>
        </p:spPr>
      </p:pic>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Bar chart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41A71BAE-3DF2-4DB7-AAA3-4FBE6C1CB628}" type="slidenum">
              <a:rPr altLang="en-US" lang="ko-KR" smtClean="0"/>
              <a:t>13</a:t>
            </a:fld>
          </a:p>
        </p:txBody>
      </p:sp>
      <p:sp>
        <p:nvSpPr>
          <p:cNvPr id="6"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9" name="Rectangle 3"/>
          <p:cNvSpPr txBox="1">
            <a:spLocks noChangeArrowheads="1"/>
          </p:cNvSpPr>
          <p:nvPr/>
        </p:nvSpPr>
        <p:spPr bwMode="auto">
          <a:xfrm>
            <a:off x="5157576" y="5047237"/>
            <a:ext cx="3553568" cy="329184"/>
          </a:xfrm>
          <a:prstGeom prst="rect">
            <a:avLst/>
          </a:prstGeom>
          <a:noFill/>
          <a:ln w="9525">
            <a:noFill/>
            <a:miter lim="800000"/>
          </a:ln>
          <a:scene3d>
            <a:camera prst="orthographicFront"/>
            <a:lightRig dir="t" rig="threePt"/>
          </a:scene3d>
          <a:sp3d>
            <a:bevelT h="1270" w="1270"/>
          </a:sp3d>
          <a:extLst>
            <a:ext uri="{909E8E84-426E-40DD-AFC4-6F175D3DCCD1}">
              <a14:hiddenFill>
                <a:solidFill>
                  <a:srgbClr val="FFFFFF"/>
                </a:solidFill>
              </a14:hiddenFill>
            </a:ext>
          </a:extLst>
        </p:spPr>
        <p:txBody>
          <a:bodyPr anchor="ctr" bIns="0" lIns="0" rIns="0" tIns="0" wrap="square">
            <a:spAutoFit/>
            <a:sp3d>
              <a:bevelT h="1270" w="1270"/>
            </a:sp3d>
          </a:bodyPr>
          <a:lstStyle>
            <a:defPPr>
              <a:defRPr lang="ko-KR"/>
            </a:defPPr>
            <a:lvl1pPr>
              <a:lnSpc>
                <a:spcPct val="90000"/>
              </a:lnSpc>
              <a:buClr>
                <a:prstClr val="white"/>
              </a:buClr>
              <a:defRPr b="1" kumimoji="1" sz="1700">
                <a:solidFill>
                  <a:schemeClr val="tx1">
                    <a:lumMod val="50000"/>
                    <a:lumOff val="50000"/>
                  </a:schemeClr>
                </a:solidFill>
                <a:latin charset="0" panose="020b0604030504040204" pitchFamily="34" typeface="Tahoma"/>
                <a:ea charset="0" panose="020b0604030504040204" pitchFamily="34" typeface="Tahoma"/>
                <a:cs charset="0" panose="020b0604030504040204" pitchFamily="34" typeface="Tahoma"/>
              </a:defRPr>
            </a:lvl1pPr>
            <a:lvl2pPr eaLnBrk="0" hangingPunct="0" indent="-285750" marL="742950">
              <a:defRPr kumimoji="1">
                <a:latin charset="-127" panose="020b0600000101010101" typeface="Gulim"/>
                <a:ea charset="-127" panose="020b0600000101010101" typeface="Gulim"/>
              </a:defRPr>
            </a:lvl2pPr>
            <a:lvl3pPr eaLnBrk="0" hangingPunct="0" indent="-228600" marL="1143000">
              <a:defRPr kumimoji="1">
                <a:latin charset="-127" panose="020b0600000101010101" typeface="Gulim"/>
                <a:ea charset="-127" panose="020b0600000101010101" typeface="Gulim"/>
              </a:defRPr>
            </a:lvl3pPr>
            <a:lvl4pPr eaLnBrk="0" hangingPunct="0" indent="-228600" marL="1600200">
              <a:defRPr kumimoji="1">
                <a:latin charset="-127" panose="020b0600000101010101" typeface="Gulim"/>
                <a:ea charset="-127" panose="020b0600000101010101" typeface="Gulim"/>
              </a:defRPr>
            </a:lvl4pPr>
            <a:lvl5pPr eaLnBrk="0" hangingPunct="0" indent="-228600" marL="2057400">
              <a:defRPr kumimoji="1">
                <a:latin charset="-127" panose="020b0600000101010101" typeface="Gulim"/>
                <a:ea charset="-127" panose="020b0600000101010101" typeface="Gulim"/>
              </a:defRPr>
            </a:lvl5pPr>
            <a:lvl6pPr eaLnBrk="0" fontAlgn="base" hangingPunct="0" indent="-228600" marL="2514600">
              <a:spcBef>
                <a:spcPct val="0"/>
              </a:spcBef>
              <a:spcAft>
                <a:spcPct val="0"/>
              </a:spcAft>
              <a:defRPr kumimoji="1">
                <a:latin charset="-127" panose="020b0600000101010101" typeface="Gulim"/>
                <a:ea charset="-127" panose="020b0600000101010101" typeface="Gulim"/>
              </a:defRPr>
            </a:lvl6pPr>
            <a:lvl7pPr eaLnBrk="0" fontAlgn="base" hangingPunct="0" indent="-228600" marL="2971800">
              <a:spcBef>
                <a:spcPct val="0"/>
              </a:spcBef>
              <a:spcAft>
                <a:spcPct val="0"/>
              </a:spcAft>
              <a:defRPr kumimoji="1">
                <a:latin charset="-127" panose="020b0600000101010101" typeface="Gulim"/>
                <a:ea charset="-127" panose="020b0600000101010101" typeface="Gulim"/>
              </a:defRPr>
            </a:lvl7pPr>
            <a:lvl8pPr eaLnBrk="0" fontAlgn="base" hangingPunct="0" indent="-228600" marL="3429000">
              <a:spcBef>
                <a:spcPct val="0"/>
              </a:spcBef>
              <a:spcAft>
                <a:spcPct val="0"/>
              </a:spcAft>
              <a:defRPr kumimoji="1">
                <a:latin charset="-127" panose="020b0600000101010101" typeface="Gulim"/>
                <a:ea charset="-127" panose="020b0600000101010101" typeface="Gulim"/>
              </a:defRPr>
            </a:lvl8pPr>
            <a:lvl9pPr eaLnBrk="0" fontAlgn="base" hangingPunct="0" indent="-228600" marL="3886200">
              <a:spcBef>
                <a:spcPct val="0"/>
              </a:spcBef>
              <a:spcAft>
                <a:spcPct val="0"/>
              </a:spcAft>
              <a:defRPr kumimoji="1">
                <a:latin charset="-127" panose="020b0600000101010101" typeface="Gulim"/>
                <a:ea charset="-127" panose="020b0600000101010101" typeface="Gulim"/>
              </a:defRPr>
            </a:lvl9pPr>
          </a:lstStyle>
          <a:p>
            <a:pPr>
              <a:spcBef>
                <a:spcPct val="0"/>
              </a:spcBef>
              <a:defRPr/>
            </a:pPr>
            <a:r>
              <a:rPr altLang="ko-KR" lang="en-US" smtClean="0" sz="2400">
                <a:solidFill>
                  <a:schemeClr val="tx1"/>
                </a:solidFill>
              </a:rPr>
              <a:t>TOP QUALITY DESIGN</a:t>
            </a:r>
          </a:p>
        </p:txBody>
      </p:sp>
      <p:sp>
        <p:nvSpPr>
          <p:cNvPr id="10" name="Rectangle 3"/>
          <p:cNvSpPr txBox="1">
            <a:spLocks noChangeArrowheads="1"/>
          </p:cNvSpPr>
          <p:nvPr/>
        </p:nvSpPr>
        <p:spPr bwMode="auto">
          <a:xfrm>
            <a:off x="5157574" y="5477744"/>
            <a:ext cx="3553569" cy="54864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200">
                <a:solidFill>
                  <a:schemeClr val="tx1"/>
                </a:solidFill>
                <a:effectLst/>
              </a:rPr>
              <a:t>PowerPoint offers word processing, outlining, drawing, graphing, and presentation management tools- all designed to be easy to use and learn.</a:t>
            </a:r>
          </a:p>
        </p:txBody>
      </p:sp>
      <p:sp>
        <p:nvSpPr>
          <p:cNvPr id="11" name="Rectangle 3"/>
          <p:cNvSpPr txBox="1">
            <a:spLocks noChangeArrowheads="1"/>
          </p:cNvSpPr>
          <p:nvPr/>
        </p:nvSpPr>
        <p:spPr bwMode="auto">
          <a:xfrm>
            <a:off x="3575959" y="2493225"/>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b="1" lang="en-US" smtClean="0" sz="1000">
                <a:solidFill>
                  <a:schemeClr val="bg1"/>
                </a:solidFill>
                <a:latin charset="0" panose="020b0604030504040204" pitchFamily="34" typeface="Tahoma"/>
                <a:ea charset="0" panose="020b0604030504040204" pitchFamily="34" typeface="Tahoma"/>
                <a:cs charset="0" panose="020b0604030504040204" pitchFamily="34" typeface="Tahoma"/>
              </a:rPr>
              <a:t>VALUE 1</a:t>
            </a:r>
          </a:p>
        </p:txBody>
      </p:sp>
      <p:sp>
        <p:nvSpPr>
          <p:cNvPr id="12" name="Rectangle 3"/>
          <p:cNvSpPr txBox="1">
            <a:spLocks noChangeArrowheads="1"/>
          </p:cNvSpPr>
          <p:nvPr/>
        </p:nvSpPr>
        <p:spPr bwMode="auto">
          <a:xfrm>
            <a:off x="3575959" y="2992330"/>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altLang="ko-KR" b="1" lang="en-US" sz="1000">
                <a:solidFill>
                  <a:schemeClr val="bg1"/>
                </a:solidFill>
                <a:latin charset="0" panose="020b0604030504040204" pitchFamily="34" typeface="Tahoma"/>
                <a:ea charset="0" panose="020b0604030504040204" pitchFamily="34" typeface="Tahoma"/>
                <a:cs charset="0" panose="020b0604030504040204" pitchFamily="34" typeface="Tahoma"/>
              </a:rPr>
              <a:t>VALUE 2</a:t>
            </a:r>
          </a:p>
        </p:txBody>
      </p:sp>
      <p:sp>
        <p:nvSpPr>
          <p:cNvPr id="13" name="Rectangle 3"/>
          <p:cNvSpPr txBox="1">
            <a:spLocks noChangeArrowheads="1"/>
          </p:cNvSpPr>
          <p:nvPr/>
        </p:nvSpPr>
        <p:spPr bwMode="auto">
          <a:xfrm>
            <a:off x="3575959" y="3990541"/>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altLang="ko-KR" b="1" lang="en-US" sz="1000">
                <a:solidFill>
                  <a:schemeClr val="bg1"/>
                </a:solidFill>
                <a:latin charset="0" panose="020b0604030504040204" pitchFamily="34" typeface="Tahoma"/>
                <a:ea charset="0" panose="020b0604030504040204" pitchFamily="34" typeface="Tahoma"/>
                <a:cs charset="0" panose="020b0604030504040204" pitchFamily="34" typeface="Tahoma"/>
              </a:rPr>
              <a:t>VALUE 4</a:t>
            </a:r>
          </a:p>
        </p:txBody>
      </p:sp>
      <p:sp>
        <p:nvSpPr>
          <p:cNvPr id="14" name="Rectangle 3"/>
          <p:cNvSpPr txBox="1">
            <a:spLocks noChangeArrowheads="1"/>
          </p:cNvSpPr>
          <p:nvPr/>
        </p:nvSpPr>
        <p:spPr bwMode="auto">
          <a:xfrm>
            <a:off x="3575959" y="3491435"/>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altLang="ko-KR" b="1" lang="en-US" sz="1000">
                <a:solidFill>
                  <a:schemeClr val="bg1"/>
                </a:solidFill>
                <a:latin charset="0" panose="020b0604030504040204" pitchFamily="34" typeface="Tahoma"/>
                <a:ea charset="0" panose="020b0604030504040204" pitchFamily="34" typeface="Tahoma"/>
                <a:cs charset="0" panose="020b0604030504040204" pitchFamily="34" typeface="Tahoma"/>
              </a:rPr>
              <a:t>VALUE 3</a:t>
            </a:r>
          </a:p>
        </p:txBody>
      </p:sp>
      <p:sp>
        <p:nvSpPr>
          <p:cNvPr id="15" name="Rectangle 3"/>
          <p:cNvSpPr txBox="1">
            <a:spLocks noChangeArrowheads="1"/>
          </p:cNvSpPr>
          <p:nvPr/>
        </p:nvSpPr>
        <p:spPr bwMode="auto">
          <a:xfrm>
            <a:off x="3575959" y="4489647"/>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altLang="ko-KR" b="1" lang="en-US" sz="1000">
                <a:solidFill>
                  <a:schemeClr val="bg1"/>
                </a:solidFill>
                <a:latin charset="0" panose="020b0604030504040204" pitchFamily="34" typeface="Tahoma"/>
                <a:ea charset="0" panose="020b0604030504040204" pitchFamily="34" typeface="Tahoma"/>
                <a:cs charset="0" panose="020b0604030504040204" pitchFamily="34" typeface="Tahoma"/>
              </a:rPr>
              <a:t>VALUE 5</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Infographic elements</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DFA77824-1969-4DCD-8196-B982CF5FE03E}" type="slidenum">
              <a:rPr altLang="en-US" lang="ko-KR" smtClean="0"/>
              <a:t>14</a:t>
            </a:fld>
          </a:p>
        </p:txBody>
      </p:sp>
      <p:sp>
        <p:nvSpPr>
          <p:cNvPr id="4" name="직각 삼각형 6"/>
          <p:cNvSpPr/>
          <p:nvPr/>
        </p:nvSpPr>
        <p:spPr>
          <a:xfrm flipH="1" rot="14400000">
            <a:off x="6178981" y="4552360"/>
            <a:ext cx="1413688" cy="1238387"/>
          </a:xfrm>
          <a:custGeom>
            <a:rect b="b" l="l" r="r" t="t"/>
            <a:pathLst>
              <a:path h="1666803" w="190275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5" name="직각 삼각형 6"/>
          <p:cNvSpPr/>
          <p:nvPr/>
        </p:nvSpPr>
        <p:spPr>
          <a:xfrm rot="900000">
            <a:off x="6159821" y="3175184"/>
            <a:ext cx="1413688" cy="1238387"/>
          </a:xfrm>
          <a:custGeom>
            <a:rect b="b" l="l" r="r" t="t"/>
            <a:pathLst>
              <a:path h="1666803" w="190275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6" name="직각 삼각형 6"/>
          <p:cNvSpPr/>
          <p:nvPr/>
        </p:nvSpPr>
        <p:spPr>
          <a:xfrm flipH="1" rot="14400000">
            <a:off x="4807185" y="3516233"/>
            <a:ext cx="1413688" cy="1238387"/>
          </a:xfrm>
          <a:custGeom>
            <a:rect b="b" l="l" r="r" t="t"/>
            <a:pathLst>
              <a:path h="1666803" w="190275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pattFill prst="dkUpDiag">
            <a:fgClr>
              <a:srgbClr val="E7E7E7"/>
            </a:fgClr>
            <a:bgClr>
              <a:schemeClr val="tx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7" name="직각 삼각형 6"/>
          <p:cNvSpPr/>
          <p:nvPr/>
        </p:nvSpPr>
        <p:spPr>
          <a:xfrm rot="900000">
            <a:off x="4785021" y="2137442"/>
            <a:ext cx="1413688" cy="1238387"/>
          </a:xfrm>
          <a:custGeom>
            <a:rect b="b" l="l" r="r" t="t"/>
            <a:pathLst>
              <a:path h="1666803" w="190275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9" name="Rectangle 3"/>
          <p:cNvSpPr txBox="1">
            <a:spLocks noChangeArrowheads="1"/>
          </p:cNvSpPr>
          <p:nvPr/>
        </p:nvSpPr>
        <p:spPr bwMode="auto">
          <a:xfrm>
            <a:off x="2994758" y="5437667"/>
            <a:ext cx="2857805"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b="0" lang="en-US" sz="1000">
                <a:solidFill>
                  <a:schemeClr val="tx1"/>
                </a:solidFill>
                <a:effectLst/>
              </a:rPr>
              <a:t>PowerPoint is a complete presentation graphic package it gives you everything you need to produce a professional-looking presentation.</a:t>
            </a:r>
          </a:p>
        </p:txBody>
      </p:sp>
      <p:sp>
        <p:nvSpPr>
          <p:cNvPr id="10" name="Rectangle 3"/>
          <p:cNvSpPr txBox="1">
            <a:spLocks noChangeArrowheads="1"/>
          </p:cNvSpPr>
          <p:nvPr/>
        </p:nvSpPr>
        <p:spPr bwMode="auto">
          <a:xfrm>
            <a:off x="2994758" y="5197024"/>
            <a:ext cx="285780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z="1400">
                <a:solidFill>
                  <a:schemeClr val="tx1"/>
                </a:solidFill>
                <a:effectLst/>
              </a:rPr>
              <a:t>VISUAL APPEALING</a:t>
            </a:r>
          </a:p>
        </p:txBody>
      </p:sp>
      <p:sp>
        <p:nvSpPr>
          <p:cNvPr id="12" name="Rectangle 3"/>
          <p:cNvSpPr txBox="1">
            <a:spLocks noChangeArrowheads="1"/>
          </p:cNvSpPr>
          <p:nvPr/>
        </p:nvSpPr>
        <p:spPr bwMode="auto">
          <a:xfrm>
            <a:off x="1556466" y="3917495"/>
            <a:ext cx="2857805"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b="0" lang="en-US" sz="1000">
                <a:solidFill>
                  <a:schemeClr val="tx1"/>
                </a:solidFill>
                <a:effectLst/>
              </a:rPr>
              <a:t>PowerPoint is a complete presentation graphic package it gives you everything you need to produce a professional-looking presentation.</a:t>
            </a:r>
          </a:p>
        </p:txBody>
      </p:sp>
      <p:sp>
        <p:nvSpPr>
          <p:cNvPr id="13" name="Rectangle 3"/>
          <p:cNvSpPr txBox="1">
            <a:spLocks noChangeArrowheads="1"/>
          </p:cNvSpPr>
          <p:nvPr/>
        </p:nvSpPr>
        <p:spPr bwMode="auto">
          <a:xfrm>
            <a:off x="1556466" y="3676852"/>
            <a:ext cx="285780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400">
                <a:solidFill>
                  <a:schemeClr val="tx1"/>
                </a:solidFill>
                <a:effectLst/>
              </a:rPr>
              <a:t>VISUAL APPEALING</a:t>
            </a:r>
          </a:p>
        </p:txBody>
      </p:sp>
      <p:sp>
        <p:nvSpPr>
          <p:cNvPr id="15" name="Rectangle 3"/>
          <p:cNvSpPr txBox="1">
            <a:spLocks noChangeArrowheads="1"/>
          </p:cNvSpPr>
          <p:nvPr/>
        </p:nvSpPr>
        <p:spPr bwMode="auto">
          <a:xfrm>
            <a:off x="7777729" y="3598904"/>
            <a:ext cx="2857805"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PowerPoint is a complete presentation graphic package it gives you everything you need to produce a professional-looking presentation.</a:t>
            </a:r>
          </a:p>
        </p:txBody>
      </p:sp>
      <p:sp>
        <p:nvSpPr>
          <p:cNvPr id="16" name="Rectangle 3"/>
          <p:cNvSpPr txBox="1">
            <a:spLocks noChangeArrowheads="1"/>
          </p:cNvSpPr>
          <p:nvPr/>
        </p:nvSpPr>
        <p:spPr bwMode="auto">
          <a:xfrm>
            <a:off x="7777729" y="3358261"/>
            <a:ext cx="285780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z="1400">
                <a:solidFill>
                  <a:schemeClr val="tx1"/>
                </a:solidFill>
                <a:effectLst/>
              </a:rPr>
              <a:t>STYLISH DESIGN</a:t>
            </a:r>
          </a:p>
        </p:txBody>
      </p:sp>
      <p:sp>
        <p:nvSpPr>
          <p:cNvPr id="18" name="Rectangle 3"/>
          <p:cNvSpPr txBox="1">
            <a:spLocks noChangeArrowheads="1"/>
          </p:cNvSpPr>
          <p:nvPr/>
        </p:nvSpPr>
        <p:spPr bwMode="auto">
          <a:xfrm>
            <a:off x="6337569" y="2055187"/>
            <a:ext cx="2857805"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PowerPoint is a complete presentation graphic package it gives you everything you need to produce a professional-looking presentation.</a:t>
            </a:r>
          </a:p>
        </p:txBody>
      </p:sp>
      <p:sp>
        <p:nvSpPr>
          <p:cNvPr id="19" name="Rectangle 3"/>
          <p:cNvSpPr txBox="1">
            <a:spLocks noChangeArrowheads="1"/>
          </p:cNvSpPr>
          <p:nvPr/>
        </p:nvSpPr>
        <p:spPr bwMode="auto">
          <a:xfrm>
            <a:off x="6337569" y="1814545"/>
            <a:ext cx="285780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400">
                <a:solidFill>
                  <a:schemeClr val="tx1"/>
                </a:solidFill>
                <a:effectLst/>
              </a:rPr>
              <a:t>STYLISH DESIGN</a:t>
            </a:r>
          </a:p>
        </p:txBody>
      </p:sp>
      <p:sp>
        <p:nvSpPr>
          <p:cNvPr id="56"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grpSp>
        <p:nvGrpSpPr>
          <p:cNvPr id="57" name="그룹 56"/>
          <p:cNvGrpSpPr/>
          <p:nvPr/>
        </p:nvGrpSpPr>
        <p:grpSpPr>
          <a:xfrm>
            <a:off x="6556623" y="4867613"/>
            <a:ext cx="498475" cy="442912"/>
            <a:chOff x="10048876" y="5948363"/>
            <a:chExt cx="498475" cy="442912"/>
          </a:xfrm>
          <a:solidFill>
            <a:schemeClr val="tx1"/>
          </a:solidFill>
        </p:grpSpPr>
        <p:sp>
          <p:nvSpPr>
            <p:cNvPr id="58" name="Freeform 34"/>
            <p:cNvSpPr>
              <a:spLocks noEditPoints="1"/>
            </p:cNvSpPr>
            <p:nvPr/>
          </p:nvSpPr>
          <p:spPr bwMode="auto">
            <a:xfrm>
              <a:off x="10048876" y="5948363"/>
              <a:ext cx="498475" cy="392112"/>
            </a:xfrm>
            <a:custGeom>
              <a:gdLst>
                <a:gd fmla="*/ 242 w 314" name="T0"/>
                <a:gd fmla="*/ 0 h 247" name="T1"/>
                <a:gd fmla="*/ 12 w 314" name="T2"/>
                <a:gd fmla="*/ 0 h 247" name="T3"/>
                <a:gd fmla="*/ 4 w 314" name="T4"/>
                <a:gd fmla="*/ 4 h 247" name="T5"/>
                <a:gd fmla="*/ 0 w 314" name="T6"/>
                <a:gd fmla="*/ 43 h 247" name="T7"/>
                <a:gd fmla="*/ 5 w 314" name="T8"/>
                <a:gd fmla="*/ 66 h 247" name="T9"/>
                <a:gd fmla="*/ 25 w 314" name="T10"/>
                <a:gd fmla="*/ 94 h 247" name="T11"/>
                <a:gd fmla="*/ 58 w 314" name="T12"/>
                <a:gd fmla="*/ 107 h 247" name="T13"/>
                <a:gd fmla="*/ 61 w 314" name="T14"/>
                <a:gd fmla="*/ 125 h 247" name="T15"/>
                <a:gd fmla="*/ 70 w 314" name="T16"/>
                <a:gd fmla="*/ 147 h 247" name="T17"/>
                <a:gd fmla="*/ 85 w 314" name="T18"/>
                <a:gd fmla="*/ 168 h 247" name="T19"/>
                <a:gd fmla="*/ 104 w 314" name="T20"/>
                <a:gd fmla="*/ 183 h 247" name="T21"/>
                <a:gd fmla="*/ 127 w 314" name="T22"/>
                <a:gd fmla="*/ 195 h 247" name="T23"/>
                <a:gd fmla="*/ 143 w 314" name="T24"/>
                <a:gd fmla="*/ 222 h 247" name="T25"/>
                <a:gd fmla="*/ 112 w 314" name="T26"/>
                <a:gd fmla="*/ 223 h 247" name="T27"/>
                <a:gd fmla="*/ 105 w 314" name="T28"/>
                <a:gd fmla="*/ 235 h 247" name="T29"/>
                <a:gd fmla="*/ 108 w 314" name="T30"/>
                <a:gd fmla="*/ 244 h 247" name="T31"/>
                <a:gd fmla="*/ 194 w 314" name="T32"/>
                <a:gd fmla="*/ 247 h 247" name="T33"/>
                <a:gd fmla="*/ 202 w 314" name="T34"/>
                <a:gd fmla="*/ 244 h 247" name="T35"/>
                <a:gd fmla="*/ 206 w 314" name="T36"/>
                <a:gd fmla="*/ 235 h 247" name="T37"/>
                <a:gd fmla="*/ 198 w 314" name="T38"/>
                <a:gd fmla="*/ 223 h 247" name="T39"/>
                <a:gd fmla="*/ 168 w 314" name="T40"/>
                <a:gd fmla="*/ 199 h 247" name="T41"/>
                <a:gd fmla="*/ 184 w 314" name="T42"/>
                <a:gd fmla="*/ 195 h 247" name="T43"/>
                <a:gd fmla="*/ 208 w 314" name="T44"/>
                <a:gd fmla="*/ 184 h 247" name="T45"/>
                <a:gd fmla="*/ 227 w 314" name="T46"/>
                <a:gd fmla="*/ 169 h 247" name="T47"/>
                <a:gd fmla="*/ 243 w 314" name="T48"/>
                <a:gd fmla="*/ 148 h 247" name="T49"/>
                <a:gd fmla="*/ 252 w 314" name="T50"/>
                <a:gd fmla="*/ 125 h 247" name="T51"/>
                <a:gd fmla="*/ 255 w 314" name="T52"/>
                <a:gd fmla="*/ 107 h 247" name="T53"/>
                <a:gd fmla="*/ 288 w 314" name="T54"/>
                <a:gd fmla="*/ 94 h 247" name="T55"/>
                <a:gd fmla="*/ 310 w 314" name="T56"/>
                <a:gd fmla="*/ 66 h 247" name="T57"/>
                <a:gd fmla="*/ 314 w 314" name="T58"/>
                <a:gd fmla="*/ 12 h 247" name="T59"/>
                <a:gd fmla="*/ 311 w 314" name="T60"/>
                <a:gd fmla="*/ 4 h 247" name="T61"/>
                <a:gd fmla="*/ 301 w 314" name="T62"/>
                <a:gd fmla="*/ 0 h 247" name="T63"/>
                <a:gd fmla="*/ 51 w 314" name="T64"/>
                <a:gd fmla="*/ 81 h 247" name="T65"/>
                <a:gd fmla="*/ 34 w 314" name="T66"/>
                <a:gd fmla="*/ 68 h 247" name="T67"/>
                <a:gd fmla="*/ 25 w 314" name="T68"/>
                <a:gd fmla="*/ 50 h 247" name="T69"/>
                <a:gd fmla="*/ 58 w 314" name="T70"/>
                <a:gd fmla="*/ 24 h 247" name="T71"/>
                <a:gd fmla="*/ 230 w 314" name="T72"/>
                <a:gd fmla="*/ 100 h 247" name="T73"/>
                <a:gd fmla="*/ 227 w 314" name="T74"/>
                <a:gd fmla="*/ 123 h 247" name="T75"/>
                <a:gd fmla="*/ 218 w 314" name="T76"/>
                <a:gd fmla="*/ 142 h 247" name="T77"/>
                <a:gd fmla="*/ 204 w 314" name="T78"/>
                <a:gd fmla="*/ 158 h 247" name="T79"/>
                <a:gd fmla="*/ 185 w 314" name="T80"/>
                <a:gd fmla="*/ 169 h 247" name="T81"/>
                <a:gd fmla="*/ 165 w 314" name="T82"/>
                <a:gd fmla="*/ 174 h 247" name="T83"/>
                <a:gd fmla="*/ 149 w 314" name="T84"/>
                <a:gd fmla="*/ 174 h 247" name="T85"/>
                <a:gd fmla="*/ 128 w 314" name="T86"/>
                <a:gd fmla="*/ 169 h 247" name="T87"/>
                <a:gd fmla="*/ 109 w 314" name="T88"/>
                <a:gd fmla="*/ 158 h 247" name="T89"/>
                <a:gd fmla="*/ 96 w 314" name="T90"/>
                <a:gd fmla="*/ 142 h 247" name="T91"/>
                <a:gd fmla="*/ 86 w 314" name="T92"/>
                <a:gd fmla="*/ 123 h 247" name="T93"/>
                <a:gd fmla="*/ 83 w 314" name="T94"/>
                <a:gd fmla="*/ 100 h 247" name="T95"/>
                <a:gd fmla="*/ 230 w 314" name="T96"/>
                <a:gd fmla="*/ 100 h 247" name="T97"/>
                <a:gd fmla="*/ 289 w 314" name="T98"/>
                <a:gd fmla="*/ 50 h 247" name="T99"/>
                <a:gd fmla="*/ 280 w 314" name="T100"/>
                <a:gd fmla="*/ 68 h 247" name="T101"/>
                <a:gd fmla="*/ 262 w 314" name="T102"/>
                <a:gd fmla="*/ 81 h 247" name="T103"/>
                <a:gd fmla="*/ 289 w 314" name="T104"/>
                <a:gd fmla="*/ 24 h 2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6" w="314">
                  <a:moveTo>
                    <a:pt x="301" y="0"/>
                  </a:moveTo>
                  <a:lnTo>
                    <a:pt x="243" y="0"/>
                  </a:lnTo>
                  <a:lnTo>
                    <a:pt x="242" y="0"/>
                  </a:lnTo>
                  <a:lnTo>
                    <a:pt x="71" y="0"/>
                  </a:lnTo>
                  <a:lnTo>
                    <a:pt x="70" y="0"/>
                  </a:lnTo>
                  <a:lnTo>
                    <a:pt x="12" y="0"/>
                  </a:lnTo>
                  <a:lnTo>
                    <a:pt x="12" y="0"/>
                  </a:lnTo>
                  <a:lnTo>
                    <a:pt x="7" y="1"/>
                  </a:lnTo>
                  <a:lnTo>
                    <a:pt x="4" y="4"/>
                  </a:lnTo>
                  <a:lnTo>
                    <a:pt x="1" y="8"/>
                  </a:lnTo>
                  <a:lnTo>
                    <a:pt x="0" y="12"/>
                  </a:lnTo>
                  <a:lnTo>
                    <a:pt x="0" y="43"/>
                  </a:lnTo>
                  <a:lnTo>
                    <a:pt x="0" y="43"/>
                  </a:lnTo>
                  <a:lnTo>
                    <a:pt x="1" y="55"/>
                  </a:lnTo>
                  <a:lnTo>
                    <a:pt x="5" y="66"/>
                  </a:lnTo>
                  <a:lnTo>
                    <a:pt x="10" y="77"/>
                  </a:lnTo>
                  <a:lnTo>
                    <a:pt x="17" y="87"/>
                  </a:lnTo>
                  <a:lnTo>
                    <a:pt x="25" y="94"/>
                  </a:lnTo>
                  <a:lnTo>
                    <a:pt x="35" y="101"/>
                  </a:lnTo>
                  <a:lnTo>
                    <a:pt x="47" y="105"/>
                  </a:lnTo>
                  <a:lnTo>
                    <a:pt x="58" y="107"/>
                  </a:lnTo>
                  <a:lnTo>
                    <a:pt x="58" y="107"/>
                  </a:lnTo>
                  <a:lnTo>
                    <a:pt x="59" y="117"/>
                  </a:lnTo>
                  <a:lnTo>
                    <a:pt x="61" y="125"/>
                  </a:lnTo>
                  <a:lnTo>
                    <a:pt x="63" y="133"/>
                  </a:lnTo>
                  <a:lnTo>
                    <a:pt x="66" y="140"/>
                  </a:lnTo>
                  <a:lnTo>
                    <a:pt x="70" y="147"/>
                  </a:lnTo>
                  <a:lnTo>
                    <a:pt x="74" y="155"/>
                  </a:lnTo>
                  <a:lnTo>
                    <a:pt x="80" y="162"/>
                  </a:lnTo>
                  <a:lnTo>
                    <a:pt x="85" y="168"/>
                  </a:lnTo>
                  <a:lnTo>
                    <a:pt x="91" y="173"/>
                  </a:lnTo>
                  <a:lnTo>
                    <a:pt x="97" y="179"/>
                  </a:lnTo>
                  <a:lnTo>
                    <a:pt x="104" y="183"/>
                  </a:lnTo>
                  <a:lnTo>
                    <a:pt x="111" y="187"/>
                  </a:lnTo>
                  <a:lnTo>
                    <a:pt x="119" y="191"/>
                  </a:lnTo>
                  <a:lnTo>
                    <a:pt x="127" y="195"/>
                  </a:lnTo>
                  <a:lnTo>
                    <a:pt x="134" y="197"/>
                  </a:lnTo>
                  <a:lnTo>
                    <a:pt x="143" y="198"/>
                  </a:lnTo>
                  <a:lnTo>
                    <a:pt x="143" y="222"/>
                  </a:lnTo>
                  <a:lnTo>
                    <a:pt x="118" y="222"/>
                  </a:lnTo>
                  <a:lnTo>
                    <a:pt x="118" y="222"/>
                  </a:lnTo>
                  <a:lnTo>
                    <a:pt x="112" y="223"/>
                  </a:lnTo>
                  <a:lnTo>
                    <a:pt x="108" y="226"/>
                  </a:lnTo>
                  <a:lnTo>
                    <a:pt x="106" y="230"/>
                  </a:lnTo>
                  <a:lnTo>
                    <a:pt x="105" y="235"/>
                  </a:lnTo>
                  <a:lnTo>
                    <a:pt x="105" y="235"/>
                  </a:lnTo>
                  <a:lnTo>
                    <a:pt x="106" y="240"/>
                  </a:lnTo>
                  <a:lnTo>
                    <a:pt x="108" y="244"/>
                  </a:lnTo>
                  <a:lnTo>
                    <a:pt x="112" y="246"/>
                  </a:lnTo>
                  <a:lnTo>
                    <a:pt x="118" y="247"/>
                  </a:lnTo>
                  <a:lnTo>
                    <a:pt x="194" y="247"/>
                  </a:lnTo>
                  <a:lnTo>
                    <a:pt x="194" y="247"/>
                  </a:lnTo>
                  <a:lnTo>
                    <a:pt x="198" y="246"/>
                  </a:lnTo>
                  <a:lnTo>
                    <a:pt x="202" y="244"/>
                  </a:lnTo>
                  <a:lnTo>
                    <a:pt x="205" y="240"/>
                  </a:lnTo>
                  <a:lnTo>
                    <a:pt x="206" y="235"/>
                  </a:lnTo>
                  <a:lnTo>
                    <a:pt x="206" y="235"/>
                  </a:lnTo>
                  <a:lnTo>
                    <a:pt x="205" y="230"/>
                  </a:lnTo>
                  <a:lnTo>
                    <a:pt x="202" y="226"/>
                  </a:lnTo>
                  <a:lnTo>
                    <a:pt x="198" y="223"/>
                  </a:lnTo>
                  <a:lnTo>
                    <a:pt x="194" y="222"/>
                  </a:lnTo>
                  <a:lnTo>
                    <a:pt x="168" y="222"/>
                  </a:lnTo>
                  <a:lnTo>
                    <a:pt x="168" y="199"/>
                  </a:lnTo>
                  <a:lnTo>
                    <a:pt x="168" y="199"/>
                  </a:lnTo>
                  <a:lnTo>
                    <a:pt x="176" y="197"/>
                  </a:lnTo>
                  <a:lnTo>
                    <a:pt x="184" y="195"/>
                  </a:lnTo>
                  <a:lnTo>
                    <a:pt x="193" y="193"/>
                  </a:lnTo>
                  <a:lnTo>
                    <a:pt x="201" y="188"/>
                  </a:lnTo>
                  <a:lnTo>
                    <a:pt x="208" y="184"/>
                  </a:lnTo>
                  <a:lnTo>
                    <a:pt x="215" y="180"/>
                  </a:lnTo>
                  <a:lnTo>
                    <a:pt x="221" y="175"/>
                  </a:lnTo>
                  <a:lnTo>
                    <a:pt x="227" y="169"/>
                  </a:lnTo>
                  <a:lnTo>
                    <a:pt x="234" y="163"/>
                  </a:lnTo>
                  <a:lnTo>
                    <a:pt x="239" y="156"/>
                  </a:lnTo>
                  <a:lnTo>
                    <a:pt x="243" y="148"/>
                  </a:lnTo>
                  <a:lnTo>
                    <a:pt x="247" y="141"/>
                  </a:lnTo>
                  <a:lnTo>
                    <a:pt x="250" y="133"/>
                  </a:lnTo>
                  <a:lnTo>
                    <a:pt x="252" y="125"/>
                  </a:lnTo>
                  <a:lnTo>
                    <a:pt x="254" y="117"/>
                  </a:lnTo>
                  <a:lnTo>
                    <a:pt x="255" y="107"/>
                  </a:lnTo>
                  <a:lnTo>
                    <a:pt x="255" y="107"/>
                  </a:lnTo>
                  <a:lnTo>
                    <a:pt x="267" y="105"/>
                  </a:lnTo>
                  <a:lnTo>
                    <a:pt x="278" y="101"/>
                  </a:lnTo>
                  <a:lnTo>
                    <a:pt x="288" y="94"/>
                  </a:lnTo>
                  <a:lnTo>
                    <a:pt x="297" y="87"/>
                  </a:lnTo>
                  <a:lnTo>
                    <a:pt x="304" y="77"/>
                  </a:lnTo>
                  <a:lnTo>
                    <a:pt x="310" y="66"/>
                  </a:lnTo>
                  <a:lnTo>
                    <a:pt x="313" y="55"/>
                  </a:lnTo>
                  <a:lnTo>
                    <a:pt x="314" y="43"/>
                  </a:lnTo>
                  <a:lnTo>
                    <a:pt x="314" y="12"/>
                  </a:lnTo>
                  <a:lnTo>
                    <a:pt x="314" y="12"/>
                  </a:lnTo>
                  <a:lnTo>
                    <a:pt x="313" y="8"/>
                  </a:lnTo>
                  <a:lnTo>
                    <a:pt x="311" y="4"/>
                  </a:lnTo>
                  <a:lnTo>
                    <a:pt x="306" y="1"/>
                  </a:lnTo>
                  <a:lnTo>
                    <a:pt x="301" y="0"/>
                  </a:lnTo>
                  <a:lnTo>
                    <a:pt x="301" y="0"/>
                  </a:lnTo>
                  <a:close/>
                  <a:moveTo>
                    <a:pt x="58" y="83"/>
                  </a:moveTo>
                  <a:lnTo>
                    <a:pt x="58" y="83"/>
                  </a:lnTo>
                  <a:lnTo>
                    <a:pt x="51" y="81"/>
                  </a:lnTo>
                  <a:lnTo>
                    <a:pt x="45" y="78"/>
                  </a:lnTo>
                  <a:lnTo>
                    <a:pt x="39" y="73"/>
                  </a:lnTo>
                  <a:lnTo>
                    <a:pt x="34" y="68"/>
                  </a:lnTo>
                  <a:lnTo>
                    <a:pt x="30" y="63"/>
                  </a:lnTo>
                  <a:lnTo>
                    <a:pt x="27" y="57"/>
                  </a:lnTo>
                  <a:lnTo>
                    <a:pt x="25" y="50"/>
                  </a:lnTo>
                  <a:lnTo>
                    <a:pt x="24" y="43"/>
                  </a:lnTo>
                  <a:lnTo>
                    <a:pt x="24" y="24"/>
                  </a:lnTo>
                  <a:lnTo>
                    <a:pt x="58" y="24"/>
                  </a:lnTo>
                  <a:lnTo>
                    <a:pt x="58" y="83"/>
                  </a:lnTo>
                  <a:close/>
                  <a:moveTo>
                    <a:pt x="230" y="100"/>
                  </a:moveTo>
                  <a:lnTo>
                    <a:pt x="230" y="100"/>
                  </a:lnTo>
                  <a:lnTo>
                    <a:pt x="230" y="108"/>
                  </a:lnTo>
                  <a:lnTo>
                    <a:pt x="229" y="116"/>
                  </a:lnTo>
                  <a:lnTo>
                    <a:pt x="227" y="123"/>
                  </a:lnTo>
                  <a:lnTo>
                    <a:pt x="225" y="129"/>
                  </a:lnTo>
                  <a:lnTo>
                    <a:pt x="221" y="136"/>
                  </a:lnTo>
                  <a:lnTo>
                    <a:pt x="218" y="142"/>
                  </a:lnTo>
                  <a:lnTo>
                    <a:pt x="214" y="147"/>
                  </a:lnTo>
                  <a:lnTo>
                    <a:pt x="209" y="152"/>
                  </a:lnTo>
                  <a:lnTo>
                    <a:pt x="204" y="158"/>
                  </a:lnTo>
                  <a:lnTo>
                    <a:pt x="198" y="162"/>
                  </a:lnTo>
                  <a:lnTo>
                    <a:pt x="191" y="166"/>
                  </a:lnTo>
                  <a:lnTo>
                    <a:pt x="185" y="169"/>
                  </a:lnTo>
                  <a:lnTo>
                    <a:pt x="179" y="171"/>
                  </a:lnTo>
                  <a:lnTo>
                    <a:pt x="172" y="173"/>
                  </a:lnTo>
                  <a:lnTo>
                    <a:pt x="165" y="174"/>
                  </a:lnTo>
                  <a:lnTo>
                    <a:pt x="157" y="174"/>
                  </a:lnTo>
                  <a:lnTo>
                    <a:pt x="157" y="174"/>
                  </a:lnTo>
                  <a:lnTo>
                    <a:pt x="149" y="174"/>
                  </a:lnTo>
                  <a:lnTo>
                    <a:pt x="142" y="173"/>
                  </a:lnTo>
                  <a:lnTo>
                    <a:pt x="135" y="171"/>
                  </a:lnTo>
                  <a:lnTo>
                    <a:pt x="128" y="169"/>
                  </a:lnTo>
                  <a:lnTo>
                    <a:pt x="122" y="166"/>
                  </a:lnTo>
                  <a:lnTo>
                    <a:pt x="116" y="162"/>
                  </a:lnTo>
                  <a:lnTo>
                    <a:pt x="109" y="158"/>
                  </a:lnTo>
                  <a:lnTo>
                    <a:pt x="104" y="152"/>
                  </a:lnTo>
                  <a:lnTo>
                    <a:pt x="100" y="147"/>
                  </a:lnTo>
                  <a:lnTo>
                    <a:pt x="96" y="142"/>
                  </a:lnTo>
                  <a:lnTo>
                    <a:pt x="92" y="136"/>
                  </a:lnTo>
                  <a:lnTo>
                    <a:pt x="89" y="129"/>
                  </a:lnTo>
                  <a:lnTo>
                    <a:pt x="86" y="123"/>
                  </a:lnTo>
                  <a:lnTo>
                    <a:pt x="85" y="116"/>
                  </a:lnTo>
                  <a:lnTo>
                    <a:pt x="84" y="108"/>
                  </a:lnTo>
                  <a:lnTo>
                    <a:pt x="83" y="100"/>
                  </a:lnTo>
                  <a:lnTo>
                    <a:pt x="83" y="24"/>
                  </a:lnTo>
                  <a:lnTo>
                    <a:pt x="230" y="24"/>
                  </a:lnTo>
                  <a:lnTo>
                    <a:pt x="230" y="100"/>
                  </a:lnTo>
                  <a:close/>
                  <a:moveTo>
                    <a:pt x="289" y="43"/>
                  </a:moveTo>
                  <a:lnTo>
                    <a:pt x="289" y="43"/>
                  </a:lnTo>
                  <a:lnTo>
                    <a:pt x="289" y="50"/>
                  </a:lnTo>
                  <a:lnTo>
                    <a:pt x="287" y="57"/>
                  </a:lnTo>
                  <a:lnTo>
                    <a:pt x="284" y="63"/>
                  </a:lnTo>
                  <a:lnTo>
                    <a:pt x="280" y="68"/>
                  </a:lnTo>
                  <a:lnTo>
                    <a:pt x="275" y="73"/>
                  </a:lnTo>
                  <a:lnTo>
                    <a:pt x="268" y="78"/>
                  </a:lnTo>
                  <a:lnTo>
                    <a:pt x="262" y="81"/>
                  </a:lnTo>
                  <a:lnTo>
                    <a:pt x="255" y="83"/>
                  </a:lnTo>
                  <a:lnTo>
                    <a:pt x="255" y="24"/>
                  </a:lnTo>
                  <a:lnTo>
                    <a:pt x="289" y="24"/>
                  </a:lnTo>
                  <a:lnTo>
                    <a:pt x="289"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59" name="Freeform 35"/>
            <p:cNvSpPr/>
            <p:nvPr/>
          </p:nvSpPr>
          <p:spPr bwMode="auto">
            <a:xfrm>
              <a:off x="10123488" y="6351588"/>
              <a:ext cx="344488" cy="39687"/>
            </a:xfrm>
            <a:custGeom>
              <a:gdLst>
                <a:gd fmla="*/ 205 w 217" name="T0"/>
                <a:gd fmla="*/ 0 h 25" name="T1"/>
                <a:gd fmla="*/ 12 w 217" name="T2"/>
                <a:gd fmla="*/ 0 h 25" name="T3"/>
                <a:gd fmla="*/ 12 w 217" name="T4"/>
                <a:gd fmla="*/ 0 h 25" name="T5"/>
                <a:gd fmla="*/ 7 w 217" name="T6"/>
                <a:gd fmla="*/ 1 h 25" name="T7"/>
                <a:gd fmla="*/ 3 w 217" name="T8"/>
                <a:gd fmla="*/ 4 h 25" name="T9"/>
                <a:gd fmla="*/ 1 w 217" name="T10"/>
                <a:gd fmla="*/ 8 h 25" name="T11"/>
                <a:gd fmla="*/ 0 w 217" name="T12"/>
                <a:gd fmla="*/ 12 h 25" name="T13"/>
                <a:gd fmla="*/ 0 w 217" name="T14"/>
                <a:gd fmla="*/ 12 h 25" name="T15"/>
                <a:gd fmla="*/ 1 w 217" name="T16"/>
                <a:gd fmla="*/ 18 h 25" name="T17"/>
                <a:gd fmla="*/ 3 w 217" name="T18"/>
                <a:gd fmla="*/ 22 h 25" name="T19"/>
                <a:gd fmla="*/ 7 w 217" name="T20"/>
                <a:gd fmla="*/ 24 h 25" name="T21"/>
                <a:gd fmla="*/ 12 w 217" name="T22"/>
                <a:gd fmla="*/ 25 h 25" name="T23"/>
                <a:gd fmla="*/ 205 w 217" name="T24"/>
                <a:gd fmla="*/ 25 h 25" name="T25"/>
                <a:gd fmla="*/ 205 w 217" name="T26"/>
                <a:gd fmla="*/ 25 h 25" name="T27"/>
                <a:gd fmla="*/ 209 w 217" name="T28"/>
                <a:gd fmla="*/ 24 h 25" name="T29"/>
                <a:gd fmla="*/ 213 w 217" name="T30"/>
                <a:gd fmla="*/ 22 h 25" name="T31"/>
                <a:gd fmla="*/ 216 w 217" name="T32"/>
                <a:gd fmla="*/ 18 h 25" name="T33"/>
                <a:gd fmla="*/ 217 w 217" name="T34"/>
                <a:gd fmla="*/ 12 h 25" name="T35"/>
                <a:gd fmla="*/ 217 w 217" name="T36"/>
                <a:gd fmla="*/ 12 h 25" name="T37"/>
                <a:gd fmla="*/ 216 w 217" name="T38"/>
                <a:gd fmla="*/ 8 h 25" name="T39"/>
                <a:gd fmla="*/ 213 w 217" name="T40"/>
                <a:gd fmla="*/ 4 h 25" name="T41"/>
                <a:gd fmla="*/ 209 w 217" name="T42"/>
                <a:gd fmla="*/ 1 h 25" name="T43"/>
                <a:gd fmla="*/ 205 w 217" name="T44"/>
                <a:gd fmla="*/ 0 h 25" name="T45"/>
                <a:gd fmla="*/ 205 w 217"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16">
                  <a:moveTo>
                    <a:pt x="205" y="0"/>
                  </a:moveTo>
                  <a:lnTo>
                    <a:pt x="12" y="0"/>
                  </a:lnTo>
                  <a:lnTo>
                    <a:pt x="12" y="0"/>
                  </a:lnTo>
                  <a:lnTo>
                    <a:pt x="7" y="1"/>
                  </a:lnTo>
                  <a:lnTo>
                    <a:pt x="3" y="4"/>
                  </a:lnTo>
                  <a:lnTo>
                    <a:pt x="1" y="8"/>
                  </a:lnTo>
                  <a:lnTo>
                    <a:pt x="0" y="12"/>
                  </a:lnTo>
                  <a:lnTo>
                    <a:pt x="0" y="12"/>
                  </a:lnTo>
                  <a:lnTo>
                    <a:pt x="1" y="18"/>
                  </a:lnTo>
                  <a:lnTo>
                    <a:pt x="3" y="22"/>
                  </a:lnTo>
                  <a:lnTo>
                    <a:pt x="7" y="24"/>
                  </a:lnTo>
                  <a:lnTo>
                    <a:pt x="12" y="25"/>
                  </a:lnTo>
                  <a:lnTo>
                    <a:pt x="205" y="25"/>
                  </a:lnTo>
                  <a:lnTo>
                    <a:pt x="205" y="25"/>
                  </a:lnTo>
                  <a:lnTo>
                    <a:pt x="209" y="24"/>
                  </a:lnTo>
                  <a:lnTo>
                    <a:pt x="213" y="22"/>
                  </a:lnTo>
                  <a:lnTo>
                    <a:pt x="216" y="18"/>
                  </a:lnTo>
                  <a:lnTo>
                    <a:pt x="217" y="12"/>
                  </a:lnTo>
                  <a:lnTo>
                    <a:pt x="217" y="12"/>
                  </a:lnTo>
                  <a:lnTo>
                    <a:pt x="216" y="8"/>
                  </a:lnTo>
                  <a:lnTo>
                    <a:pt x="213" y="4"/>
                  </a:lnTo>
                  <a:lnTo>
                    <a:pt x="209" y="1"/>
                  </a:lnTo>
                  <a:lnTo>
                    <a:pt x="205" y="0"/>
                  </a:lnTo>
                  <a:lnTo>
                    <a:pt x="20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60" name="그룹 59"/>
          <p:cNvGrpSpPr/>
          <p:nvPr/>
        </p:nvGrpSpPr>
        <p:grpSpPr>
          <a:xfrm>
            <a:off x="5159896" y="2449463"/>
            <a:ext cx="460375" cy="458787"/>
            <a:chOff x="11260138" y="4911725"/>
            <a:chExt cx="460375" cy="458787"/>
          </a:xfrm>
          <a:solidFill>
            <a:schemeClr val="tx1"/>
          </a:solidFill>
        </p:grpSpPr>
        <p:sp>
          <p:nvSpPr>
            <p:cNvPr id="61" name="Freeform 63"/>
            <p:cNvSpPr>
              <a:spLocks noEditPoints="1"/>
            </p:cNvSpPr>
            <p:nvPr/>
          </p:nvSpPr>
          <p:spPr bwMode="auto">
            <a:xfrm>
              <a:off x="11260138" y="4911725"/>
              <a:ext cx="460375" cy="458787"/>
            </a:xfrm>
            <a:custGeom>
              <a:gdLst>
                <a:gd fmla="*/ 29 w 290" name="T0"/>
                <a:gd fmla="*/ 209 h 289" name="T1"/>
                <a:gd fmla="*/ 27 w 290" name="T2"/>
                <a:gd fmla="*/ 229 h 289" name="T3"/>
                <a:gd fmla="*/ 61 w 290" name="T4"/>
                <a:gd fmla="*/ 263 h 289" name="T5"/>
                <a:gd fmla="*/ 83 w 290" name="T6"/>
                <a:gd fmla="*/ 257 h 289" name="T7"/>
                <a:gd fmla="*/ 110 w 290" name="T8"/>
                <a:gd fmla="*/ 276 h 289" name="T9"/>
                <a:gd fmla="*/ 129 w 290" name="T10"/>
                <a:gd fmla="*/ 289 h 289" name="T11"/>
                <a:gd fmla="*/ 176 w 290" name="T12"/>
                <a:gd fmla="*/ 283 h 289" name="T13"/>
                <a:gd fmla="*/ 192 w 290" name="T14"/>
                <a:gd fmla="*/ 243 h 289" name="T15"/>
                <a:gd fmla="*/ 222 w 290" name="T16"/>
                <a:gd fmla="*/ 264 h 289" name="T17"/>
                <a:gd fmla="*/ 259 w 290" name="T18"/>
                <a:gd fmla="*/ 235 h 289" name="T19"/>
                <a:gd fmla="*/ 264 w 290" name="T20"/>
                <a:gd fmla="*/ 216 h 289" name="T21"/>
                <a:gd fmla="*/ 269 w 290" name="T22"/>
                <a:gd fmla="*/ 180 h 289" name="T23"/>
                <a:gd fmla="*/ 286 w 290" name="T24"/>
                <a:gd fmla="*/ 171 h 289" name="T25"/>
                <a:gd fmla="*/ 290 w 290" name="T26"/>
                <a:gd fmla="*/ 124 h 289" name="T27"/>
                <a:gd fmla="*/ 273 w 290" name="T28"/>
                <a:gd fmla="*/ 108 h 289" name="T29"/>
                <a:gd fmla="*/ 261 w 290" name="T30"/>
                <a:gd fmla="*/ 80 h 289" name="T31"/>
                <a:gd fmla="*/ 263 w 290" name="T32"/>
                <a:gd fmla="*/ 59 h 289" name="T33"/>
                <a:gd fmla="*/ 229 w 290" name="T34"/>
                <a:gd fmla="*/ 27 h 289" name="T35"/>
                <a:gd fmla="*/ 209 w 290" name="T36"/>
                <a:gd fmla="*/ 28 h 289" name="T37"/>
                <a:gd fmla="*/ 182 w 290" name="T38"/>
                <a:gd fmla="*/ 16 h 289" name="T39"/>
                <a:gd fmla="*/ 165 w 290" name="T40"/>
                <a:gd fmla="*/ 0 h 289" name="T41"/>
                <a:gd fmla="*/ 117 w 290" name="T42"/>
                <a:gd fmla="*/ 3 h 289" name="T43"/>
                <a:gd fmla="*/ 108 w 290" name="T44"/>
                <a:gd fmla="*/ 41 h 289" name="T45"/>
                <a:gd fmla="*/ 73 w 290" name="T46"/>
                <a:gd fmla="*/ 25 h 289" name="T47"/>
                <a:gd fmla="*/ 32 w 290" name="T48"/>
                <a:gd fmla="*/ 53 h 289" name="T49"/>
                <a:gd fmla="*/ 26 w 290" name="T50"/>
                <a:gd fmla="*/ 68 h 289" name="T51"/>
                <a:gd fmla="*/ 42 w 290" name="T52"/>
                <a:gd fmla="*/ 108 h 289" name="T53"/>
                <a:gd fmla="*/ 6 w 290" name="T54"/>
                <a:gd fmla="*/ 114 h 289" name="T55"/>
                <a:gd fmla="*/ 0 w 290" name="T56"/>
                <a:gd fmla="*/ 160 h 289" name="T57"/>
                <a:gd fmla="*/ 13 w 290" name="T58"/>
                <a:gd fmla="*/ 179 h 289" name="T59"/>
                <a:gd fmla="*/ 42 w 290" name="T60"/>
                <a:gd fmla="*/ 132 h 289" name="T61"/>
                <a:gd fmla="*/ 65 w 290" name="T62"/>
                <a:gd fmla="*/ 116 h 289" name="T63"/>
                <a:gd fmla="*/ 68 w 290" name="T64"/>
                <a:gd fmla="*/ 86 h 289" name="T65"/>
                <a:gd fmla="*/ 80 w 290" name="T66"/>
                <a:gd fmla="*/ 62 h 289" name="T67"/>
                <a:gd fmla="*/ 104 w 290" name="T68"/>
                <a:gd fmla="*/ 69 h 289" name="T69"/>
                <a:gd fmla="*/ 128 w 290" name="T70"/>
                <a:gd fmla="*/ 55 h 289" name="T71"/>
                <a:gd fmla="*/ 157 w 290" name="T72"/>
                <a:gd fmla="*/ 41 h 289" name="T73"/>
                <a:gd fmla="*/ 169 w 290" name="T74"/>
                <a:gd fmla="*/ 62 h 289" name="T75"/>
                <a:gd fmla="*/ 196 w 290" name="T76"/>
                <a:gd fmla="*/ 69 h 289" name="T77"/>
                <a:gd fmla="*/ 227 w 290" name="T78"/>
                <a:gd fmla="*/ 80 h 289" name="T79"/>
                <a:gd fmla="*/ 222 w 290" name="T80"/>
                <a:gd fmla="*/ 107 h 289" name="T81"/>
                <a:gd fmla="*/ 241 w 290" name="T82"/>
                <a:gd fmla="*/ 131 h 289" name="T83"/>
                <a:gd fmla="*/ 248 w 290" name="T84"/>
                <a:gd fmla="*/ 156 h 289" name="T85"/>
                <a:gd fmla="*/ 226 w 290" name="T86"/>
                <a:gd fmla="*/ 172 h 289" name="T87"/>
                <a:gd fmla="*/ 222 w 290" name="T88"/>
                <a:gd fmla="*/ 202 h 289" name="T89"/>
                <a:gd fmla="*/ 209 w 290" name="T90"/>
                <a:gd fmla="*/ 226 h 289" name="T91"/>
                <a:gd fmla="*/ 187 w 290" name="T92"/>
                <a:gd fmla="*/ 219 h 289" name="T93"/>
                <a:gd fmla="*/ 162 w 290" name="T94"/>
                <a:gd fmla="*/ 234 h 289" name="T95"/>
                <a:gd fmla="*/ 133 w 290" name="T96"/>
                <a:gd fmla="*/ 247 h 289" name="T97"/>
                <a:gd fmla="*/ 120 w 290" name="T98"/>
                <a:gd fmla="*/ 226 h 289" name="T99"/>
                <a:gd fmla="*/ 94 w 290" name="T100"/>
                <a:gd fmla="*/ 219 h 289" name="T101"/>
                <a:gd fmla="*/ 64 w 290" name="T102"/>
                <a:gd fmla="*/ 208 h 289" name="T103"/>
                <a:gd fmla="*/ 70 w 290" name="T104"/>
                <a:gd fmla="*/ 185 h 289" name="T105"/>
                <a:gd fmla="*/ 56 w 290" name="T106"/>
                <a:gd fmla="*/ 161 h 2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9" w="290">
                  <a:moveTo>
                    <a:pt x="22" y="180"/>
                  </a:moveTo>
                  <a:lnTo>
                    <a:pt x="42" y="181"/>
                  </a:lnTo>
                  <a:lnTo>
                    <a:pt x="46" y="191"/>
                  </a:lnTo>
                  <a:lnTo>
                    <a:pt x="32" y="206"/>
                  </a:lnTo>
                  <a:lnTo>
                    <a:pt x="32" y="206"/>
                  </a:lnTo>
                  <a:lnTo>
                    <a:pt x="29" y="209"/>
                  </a:lnTo>
                  <a:lnTo>
                    <a:pt x="27" y="212"/>
                  </a:lnTo>
                  <a:lnTo>
                    <a:pt x="26" y="216"/>
                  </a:lnTo>
                  <a:lnTo>
                    <a:pt x="26" y="220"/>
                  </a:lnTo>
                  <a:lnTo>
                    <a:pt x="26" y="220"/>
                  </a:lnTo>
                  <a:lnTo>
                    <a:pt x="26" y="225"/>
                  </a:lnTo>
                  <a:lnTo>
                    <a:pt x="27" y="229"/>
                  </a:lnTo>
                  <a:lnTo>
                    <a:pt x="29" y="232"/>
                  </a:lnTo>
                  <a:lnTo>
                    <a:pt x="32" y="235"/>
                  </a:lnTo>
                  <a:lnTo>
                    <a:pt x="53" y="257"/>
                  </a:lnTo>
                  <a:lnTo>
                    <a:pt x="53" y="257"/>
                  </a:lnTo>
                  <a:lnTo>
                    <a:pt x="58" y="261"/>
                  </a:lnTo>
                  <a:lnTo>
                    <a:pt x="61" y="263"/>
                  </a:lnTo>
                  <a:lnTo>
                    <a:pt x="65" y="264"/>
                  </a:lnTo>
                  <a:lnTo>
                    <a:pt x="69" y="264"/>
                  </a:lnTo>
                  <a:lnTo>
                    <a:pt x="73" y="264"/>
                  </a:lnTo>
                  <a:lnTo>
                    <a:pt x="77" y="263"/>
                  </a:lnTo>
                  <a:lnTo>
                    <a:pt x="80" y="261"/>
                  </a:lnTo>
                  <a:lnTo>
                    <a:pt x="83" y="257"/>
                  </a:lnTo>
                  <a:lnTo>
                    <a:pt x="99" y="244"/>
                  </a:lnTo>
                  <a:lnTo>
                    <a:pt x="108" y="247"/>
                  </a:lnTo>
                  <a:lnTo>
                    <a:pt x="108" y="268"/>
                  </a:lnTo>
                  <a:lnTo>
                    <a:pt x="108" y="268"/>
                  </a:lnTo>
                  <a:lnTo>
                    <a:pt x="109" y="272"/>
                  </a:lnTo>
                  <a:lnTo>
                    <a:pt x="110" y="276"/>
                  </a:lnTo>
                  <a:lnTo>
                    <a:pt x="112" y="280"/>
                  </a:lnTo>
                  <a:lnTo>
                    <a:pt x="114" y="283"/>
                  </a:lnTo>
                  <a:lnTo>
                    <a:pt x="117" y="285"/>
                  </a:lnTo>
                  <a:lnTo>
                    <a:pt x="121" y="287"/>
                  </a:lnTo>
                  <a:lnTo>
                    <a:pt x="125" y="288"/>
                  </a:lnTo>
                  <a:lnTo>
                    <a:pt x="129" y="289"/>
                  </a:lnTo>
                  <a:lnTo>
                    <a:pt x="161" y="289"/>
                  </a:lnTo>
                  <a:lnTo>
                    <a:pt x="161" y="289"/>
                  </a:lnTo>
                  <a:lnTo>
                    <a:pt x="165" y="288"/>
                  </a:lnTo>
                  <a:lnTo>
                    <a:pt x="169" y="287"/>
                  </a:lnTo>
                  <a:lnTo>
                    <a:pt x="173" y="285"/>
                  </a:lnTo>
                  <a:lnTo>
                    <a:pt x="176" y="283"/>
                  </a:lnTo>
                  <a:lnTo>
                    <a:pt x="179" y="280"/>
                  </a:lnTo>
                  <a:lnTo>
                    <a:pt x="180" y="276"/>
                  </a:lnTo>
                  <a:lnTo>
                    <a:pt x="182" y="272"/>
                  </a:lnTo>
                  <a:lnTo>
                    <a:pt x="182" y="268"/>
                  </a:lnTo>
                  <a:lnTo>
                    <a:pt x="183" y="247"/>
                  </a:lnTo>
                  <a:lnTo>
                    <a:pt x="192" y="243"/>
                  </a:lnTo>
                  <a:lnTo>
                    <a:pt x="206" y="257"/>
                  </a:lnTo>
                  <a:lnTo>
                    <a:pt x="206" y="257"/>
                  </a:lnTo>
                  <a:lnTo>
                    <a:pt x="209" y="261"/>
                  </a:lnTo>
                  <a:lnTo>
                    <a:pt x="214" y="263"/>
                  </a:lnTo>
                  <a:lnTo>
                    <a:pt x="218" y="264"/>
                  </a:lnTo>
                  <a:lnTo>
                    <a:pt x="222" y="264"/>
                  </a:lnTo>
                  <a:lnTo>
                    <a:pt x="225" y="264"/>
                  </a:lnTo>
                  <a:lnTo>
                    <a:pt x="229" y="263"/>
                  </a:lnTo>
                  <a:lnTo>
                    <a:pt x="233" y="261"/>
                  </a:lnTo>
                  <a:lnTo>
                    <a:pt x="236" y="257"/>
                  </a:lnTo>
                  <a:lnTo>
                    <a:pt x="259" y="235"/>
                  </a:lnTo>
                  <a:lnTo>
                    <a:pt x="259" y="235"/>
                  </a:lnTo>
                  <a:lnTo>
                    <a:pt x="261" y="232"/>
                  </a:lnTo>
                  <a:lnTo>
                    <a:pt x="263" y="229"/>
                  </a:lnTo>
                  <a:lnTo>
                    <a:pt x="264" y="225"/>
                  </a:lnTo>
                  <a:lnTo>
                    <a:pt x="265" y="220"/>
                  </a:lnTo>
                  <a:lnTo>
                    <a:pt x="265" y="220"/>
                  </a:lnTo>
                  <a:lnTo>
                    <a:pt x="264" y="216"/>
                  </a:lnTo>
                  <a:lnTo>
                    <a:pt x="263" y="212"/>
                  </a:lnTo>
                  <a:lnTo>
                    <a:pt x="261" y="209"/>
                  </a:lnTo>
                  <a:lnTo>
                    <a:pt x="259" y="206"/>
                  </a:lnTo>
                  <a:lnTo>
                    <a:pt x="244" y="191"/>
                  </a:lnTo>
                  <a:lnTo>
                    <a:pt x="248" y="180"/>
                  </a:lnTo>
                  <a:lnTo>
                    <a:pt x="269" y="180"/>
                  </a:lnTo>
                  <a:lnTo>
                    <a:pt x="269" y="180"/>
                  </a:lnTo>
                  <a:lnTo>
                    <a:pt x="273" y="180"/>
                  </a:lnTo>
                  <a:lnTo>
                    <a:pt x="277" y="179"/>
                  </a:lnTo>
                  <a:lnTo>
                    <a:pt x="280" y="177"/>
                  </a:lnTo>
                  <a:lnTo>
                    <a:pt x="283" y="174"/>
                  </a:lnTo>
                  <a:lnTo>
                    <a:pt x="286" y="171"/>
                  </a:lnTo>
                  <a:lnTo>
                    <a:pt x="289" y="168"/>
                  </a:lnTo>
                  <a:lnTo>
                    <a:pt x="290" y="164"/>
                  </a:lnTo>
                  <a:lnTo>
                    <a:pt x="290" y="160"/>
                  </a:lnTo>
                  <a:lnTo>
                    <a:pt x="290" y="128"/>
                  </a:lnTo>
                  <a:lnTo>
                    <a:pt x="290" y="128"/>
                  </a:lnTo>
                  <a:lnTo>
                    <a:pt x="290" y="124"/>
                  </a:lnTo>
                  <a:lnTo>
                    <a:pt x="289" y="120"/>
                  </a:lnTo>
                  <a:lnTo>
                    <a:pt x="286" y="117"/>
                  </a:lnTo>
                  <a:lnTo>
                    <a:pt x="283" y="114"/>
                  </a:lnTo>
                  <a:lnTo>
                    <a:pt x="280" y="111"/>
                  </a:lnTo>
                  <a:lnTo>
                    <a:pt x="277" y="109"/>
                  </a:lnTo>
                  <a:lnTo>
                    <a:pt x="273" y="108"/>
                  </a:lnTo>
                  <a:lnTo>
                    <a:pt x="269" y="108"/>
                  </a:lnTo>
                  <a:lnTo>
                    <a:pt x="248" y="107"/>
                  </a:lnTo>
                  <a:lnTo>
                    <a:pt x="244" y="97"/>
                  </a:lnTo>
                  <a:lnTo>
                    <a:pt x="259" y="83"/>
                  </a:lnTo>
                  <a:lnTo>
                    <a:pt x="259" y="83"/>
                  </a:lnTo>
                  <a:lnTo>
                    <a:pt x="261" y="80"/>
                  </a:lnTo>
                  <a:lnTo>
                    <a:pt x="263" y="76"/>
                  </a:lnTo>
                  <a:lnTo>
                    <a:pt x="264" y="72"/>
                  </a:lnTo>
                  <a:lnTo>
                    <a:pt x="265" y="68"/>
                  </a:lnTo>
                  <a:lnTo>
                    <a:pt x="265" y="68"/>
                  </a:lnTo>
                  <a:lnTo>
                    <a:pt x="264" y="63"/>
                  </a:lnTo>
                  <a:lnTo>
                    <a:pt x="263" y="59"/>
                  </a:lnTo>
                  <a:lnTo>
                    <a:pt x="261" y="56"/>
                  </a:lnTo>
                  <a:lnTo>
                    <a:pt x="259" y="53"/>
                  </a:lnTo>
                  <a:lnTo>
                    <a:pt x="236" y="31"/>
                  </a:lnTo>
                  <a:lnTo>
                    <a:pt x="236" y="31"/>
                  </a:lnTo>
                  <a:lnTo>
                    <a:pt x="233" y="28"/>
                  </a:lnTo>
                  <a:lnTo>
                    <a:pt x="229" y="27"/>
                  </a:lnTo>
                  <a:lnTo>
                    <a:pt x="226" y="24"/>
                  </a:lnTo>
                  <a:lnTo>
                    <a:pt x="222" y="24"/>
                  </a:lnTo>
                  <a:lnTo>
                    <a:pt x="222" y="24"/>
                  </a:lnTo>
                  <a:lnTo>
                    <a:pt x="218" y="24"/>
                  </a:lnTo>
                  <a:lnTo>
                    <a:pt x="214" y="27"/>
                  </a:lnTo>
                  <a:lnTo>
                    <a:pt x="209" y="28"/>
                  </a:lnTo>
                  <a:lnTo>
                    <a:pt x="206" y="31"/>
                  </a:lnTo>
                  <a:lnTo>
                    <a:pt x="192" y="45"/>
                  </a:lnTo>
                  <a:lnTo>
                    <a:pt x="182" y="41"/>
                  </a:lnTo>
                  <a:lnTo>
                    <a:pt x="182" y="20"/>
                  </a:lnTo>
                  <a:lnTo>
                    <a:pt x="182" y="20"/>
                  </a:lnTo>
                  <a:lnTo>
                    <a:pt x="182" y="16"/>
                  </a:lnTo>
                  <a:lnTo>
                    <a:pt x="180" y="12"/>
                  </a:lnTo>
                  <a:lnTo>
                    <a:pt x="179" y="9"/>
                  </a:lnTo>
                  <a:lnTo>
                    <a:pt x="176" y="6"/>
                  </a:lnTo>
                  <a:lnTo>
                    <a:pt x="173" y="3"/>
                  </a:lnTo>
                  <a:lnTo>
                    <a:pt x="169" y="1"/>
                  </a:lnTo>
                  <a:lnTo>
                    <a:pt x="165" y="0"/>
                  </a:lnTo>
                  <a:lnTo>
                    <a:pt x="161" y="0"/>
                  </a:lnTo>
                  <a:lnTo>
                    <a:pt x="129" y="0"/>
                  </a:lnTo>
                  <a:lnTo>
                    <a:pt x="129" y="0"/>
                  </a:lnTo>
                  <a:lnTo>
                    <a:pt x="125" y="0"/>
                  </a:lnTo>
                  <a:lnTo>
                    <a:pt x="121" y="1"/>
                  </a:lnTo>
                  <a:lnTo>
                    <a:pt x="117" y="3"/>
                  </a:lnTo>
                  <a:lnTo>
                    <a:pt x="114" y="6"/>
                  </a:lnTo>
                  <a:lnTo>
                    <a:pt x="112" y="9"/>
                  </a:lnTo>
                  <a:lnTo>
                    <a:pt x="110" y="12"/>
                  </a:lnTo>
                  <a:lnTo>
                    <a:pt x="109" y="16"/>
                  </a:lnTo>
                  <a:lnTo>
                    <a:pt x="108" y="20"/>
                  </a:lnTo>
                  <a:lnTo>
                    <a:pt x="108" y="41"/>
                  </a:lnTo>
                  <a:lnTo>
                    <a:pt x="98" y="45"/>
                  </a:lnTo>
                  <a:lnTo>
                    <a:pt x="83" y="31"/>
                  </a:lnTo>
                  <a:lnTo>
                    <a:pt x="83" y="31"/>
                  </a:lnTo>
                  <a:lnTo>
                    <a:pt x="80" y="29"/>
                  </a:lnTo>
                  <a:lnTo>
                    <a:pt x="77" y="27"/>
                  </a:lnTo>
                  <a:lnTo>
                    <a:pt x="73" y="25"/>
                  </a:lnTo>
                  <a:lnTo>
                    <a:pt x="69" y="24"/>
                  </a:lnTo>
                  <a:lnTo>
                    <a:pt x="65" y="25"/>
                  </a:lnTo>
                  <a:lnTo>
                    <a:pt x="61" y="27"/>
                  </a:lnTo>
                  <a:lnTo>
                    <a:pt x="58" y="28"/>
                  </a:lnTo>
                  <a:lnTo>
                    <a:pt x="53" y="31"/>
                  </a:lnTo>
                  <a:lnTo>
                    <a:pt x="32" y="53"/>
                  </a:lnTo>
                  <a:lnTo>
                    <a:pt x="32" y="53"/>
                  </a:lnTo>
                  <a:lnTo>
                    <a:pt x="29" y="56"/>
                  </a:lnTo>
                  <a:lnTo>
                    <a:pt x="27" y="59"/>
                  </a:lnTo>
                  <a:lnTo>
                    <a:pt x="26" y="63"/>
                  </a:lnTo>
                  <a:lnTo>
                    <a:pt x="26" y="68"/>
                  </a:lnTo>
                  <a:lnTo>
                    <a:pt x="26" y="68"/>
                  </a:lnTo>
                  <a:lnTo>
                    <a:pt x="26" y="72"/>
                  </a:lnTo>
                  <a:lnTo>
                    <a:pt x="27" y="76"/>
                  </a:lnTo>
                  <a:lnTo>
                    <a:pt x="29" y="80"/>
                  </a:lnTo>
                  <a:lnTo>
                    <a:pt x="32" y="83"/>
                  </a:lnTo>
                  <a:lnTo>
                    <a:pt x="45" y="97"/>
                  </a:lnTo>
                  <a:lnTo>
                    <a:pt x="42" y="108"/>
                  </a:lnTo>
                  <a:lnTo>
                    <a:pt x="22" y="108"/>
                  </a:lnTo>
                  <a:lnTo>
                    <a:pt x="22" y="108"/>
                  </a:lnTo>
                  <a:lnTo>
                    <a:pt x="17" y="108"/>
                  </a:lnTo>
                  <a:lnTo>
                    <a:pt x="13" y="109"/>
                  </a:lnTo>
                  <a:lnTo>
                    <a:pt x="9" y="111"/>
                  </a:lnTo>
                  <a:lnTo>
                    <a:pt x="6" y="114"/>
                  </a:lnTo>
                  <a:lnTo>
                    <a:pt x="4" y="117"/>
                  </a:lnTo>
                  <a:lnTo>
                    <a:pt x="2" y="120"/>
                  </a:lnTo>
                  <a:lnTo>
                    <a:pt x="1" y="124"/>
                  </a:lnTo>
                  <a:lnTo>
                    <a:pt x="0" y="128"/>
                  </a:lnTo>
                  <a:lnTo>
                    <a:pt x="0" y="160"/>
                  </a:lnTo>
                  <a:lnTo>
                    <a:pt x="0" y="160"/>
                  </a:lnTo>
                  <a:lnTo>
                    <a:pt x="1" y="164"/>
                  </a:lnTo>
                  <a:lnTo>
                    <a:pt x="2" y="168"/>
                  </a:lnTo>
                  <a:lnTo>
                    <a:pt x="4" y="171"/>
                  </a:lnTo>
                  <a:lnTo>
                    <a:pt x="6" y="174"/>
                  </a:lnTo>
                  <a:lnTo>
                    <a:pt x="9" y="177"/>
                  </a:lnTo>
                  <a:lnTo>
                    <a:pt x="13" y="179"/>
                  </a:lnTo>
                  <a:lnTo>
                    <a:pt x="17" y="180"/>
                  </a:lnTo>
                  <a:lnTo>
                    <a:pt x="22" y="180"/>
                  </a:lnTo>
                  <a:lnTo>
                    <a:pt x="22" y="180"/>
                  </a:lnTo>
                  <a:close/>
                  <a:moveTo>
                    <a:pt x="25" y="132"/>
                  </a:moveTo>
                  <a:lnTo>
                    <a:pt x="42" y="132"/>
                  </a:lnTo>
                  <a:lnTo>
                    <a:pt x="42" y="132"/>
                  </a:lnTo>
                  <a:lnTo>
                    <a:pt x="45" y="131"/>
                  </a:lnTo>
                  <a:lnTo>
                    <a:pt x="49" y="131"/>
                  </a:lnTo>
                  <a:lnTo>
                    <a:pt x="56" y="127"/>
                  </a:lnTo>
                  <a:lnTo>
                    <a:pt x="61" y="122"/>
                  </a:lnTo>
                  <a:lnTo>
                    <a:pt x="63" y="119"/>
                  </a:lnTo>
                  <a:lnTo>
                    <a:pt x="65" y="116"/>
                  </a:lnTo>
                  <a:lnTo>
                    <a:pt x="68" y="108"/>
                  </a:lnTo>
                  <a:lnTo>
                    <a:pt x="68" y="108"/>
                  </a:lnTo>
                  <a:lnTo>
                    <a:pt x="69" y="105"/>
                  </a:lnTo>
                  <a:lnTo>
                    <a:pt x="70" y="100"/>
                  </a:lnTo>
                  <a:lnTo>
                    <a:pt x="70" y="93"/>
                  </a:lnTo>
                  <a:lnTo>
                    <a:pt x="68" y="86"/>
                  </a:lnTo>
                  <a:lnTo>
                    <a:pt x="66" y="83"/>
                  </a:lnTo>
                  <a:lnTo>
                    <a:pt x="64" y="80"/>
                  </a:lnTo>
                  <a:lnTo>
                    <a:pt x="51" y="68"/>
                  </a:lnTo>
                  <a:lnTo>
                    <a:pt x="69" y="51"/>
                  </a:lnTo>
                  <a:lnTo>
                    <a:pt x="80" y="62"/>
                  </a:lnTo>
                  <a:lnTo>
                    <a:pt x="80" y="62"/>
                  </a:lnTo>
                  <a:lnTo>
                    <a:pt x="84" y="66"/>
                  </a:lnTo>
                  <a:lnTo>
                    <a:pt x="88" y="68"/>
                  </a:lnTo>
                  <a:lnTo>
                    <a:pt x="94" y="69"/>
                  </a:lnTo>
                  <a:lnTo>
                    <a:pt x="98" y="70"/>
                  </a:lnTo>
                  <a:lnTo>
                    <a:pt x="98" y="70"/>
                  </a:lnTo>
                  <a:lnTo>
                    <a:pt x="104" y="69"/>
                  </a:lnTo>
                  <a:lnTo>
                    <a:pt x="108" y="68"/>
                  </a:lnTo>
                  <a:lnTo>
                    <a:pt x="116" y="63"/>
                  </a:lnTo>
                  <a:lnTo>
                    <a:pt x="116" y="63"/>
                  </a:lnTo>
                  <a:lnTo>
                    <a:pt x="119" y="62"/>
                  </a:lnTo>
                  <a:lnTo>
                    <a:pt x="123" y="60"/>
                  </a:lnTo>
                  <a:lnTo>
                    <a:pt x="128" y="55"/>
                  </a:lnTo>
                  <a:lnTo>
                    <a:pt x="131" y="48"/>
                  </a:lnTo>
                  <a:lnTo>
                    <a:pt x="133" y="45"/>
                  </a:lnTo>
                  <a:lnTo>
                    <a:pt x="133" y="41"/>
                  </a:lnTo>
                  <a:lnTo>
                    <a:pt x="133" y="24"/>
                  </a:lnTo>
                  <a:lnTo>
                    <a:pt x="157" y="24"/>
                  </a:lnTo>
                  <a:lnTo>
                    <a:pt x="157" y="41"/>
                  </a:lnTo>
                  <a:lnTo>
                    <a:pt x="157" y="41"/>
                  </a:lnTo>
                  <a:lnTo>
                    <a:pt x="157" y="45"/>
                  </a:lnTo>
                  <a:lnTo>
                    <a:pt x="158" y="48"/>
                  </a:lnTo>
                  <a:lnTo>
                    <a:pt x="162" y="55"/>
                  </a:lnTo>
                  <a:lnTo>
                    <a:pt x="166" y="60"/>
                  </a:lnTo>
                  <a:lnTo>
                    <a:pt x="169" y="62"/>
                  </a:lnTo>
                  <a:lnTo>
                    <a:pt x="173" y="63"/>
                  </a:lnTo>
                  <a:lnTo>
                    <a:pt x="182" y="68"/>
                  </a:lnTo>
                  <a:lnTo>
                    <a:pt x="182" y="68"/>
                  </a:lnTo>
                  <a:lnTo>
                    <a:pt x="185" y="69"/>
                  </a:lnTo>
                  <a:lnTo>
                    <a:pt x="189" y="70"/>
                  </a:lnTo>
                  <a:lnTo>
                    <a:pt x="196" y="69"/>
                  </a:lnTo>
                  <a:lnTo>
                    <a:pt x="203" y="67"/>
                  </a:lnTo>
                  <a:lnTo>
                    <a:pt x="206" y="64"/>
                  </a:lnTo>
                  <a:lnTo>
                    <a:pt x="209" y="62"/>
                  </a:lnTo>
                  <a:lnTo>
                    <a:pt x="222" y="51"/>
                  </a:lnTo>
                  <a:lnTo>
                    <a:pt x="238" y="68"/>
                  </a:lnTo>
                  <a:lnTo>
                    <a:pt x="227" y="80"/>
                  </a:lnTo>
                  <a:lnTo>
                    <a:pt x="227" y="80"/>
                  </a:lnTo>
                  <a:lnTo>
                    <a:pt x="224" y="83"/>
                  </a:lnTo>
                  <a:lnTo>
                    <a:pt x="222" y="86"/>
                  </a:lnTo>
                  <a:lnTo>
                    <a:pt x="220" y="93"/>
                  </a:lnTo>
                  <a:lnTo>
                    <a:pt x="220" y="100"/>
                  </a:lnTo>
                  <a:lnTo>
                    <a:pt x="222" y="107"/>
                  </a:lnTo>
                  <a:lnTo>
                    <a:pt x="225" y="116"/>
                  </a:lnTo>
                  <a:lnTo>
                    <a:pt x="225" y="116"/>
                  </a:lnTo>
                  <a:lnTo>
                    <a:pt x="227" y="119"/>
                  </a:lnTo>
                  <a:lnTo>
                    <a:pt x="229" y="122"/>
                  </a:lnTo>
                  <a:lnTo>
                    <a:pt x="234" y="127"/>
                  </a:lnTo>
                  <a:lnTo>
                    <a:pt x="241" y="131"/>
                  </a:lnTo>
                  <a:lnTo>
                    <a:pt x="244" y="131"/>
                  </a:lnTo>
                  <a:lnTo>
                    <a:pt x="248" y="132"/>
                  </a:lnTo>
                  <a:lnTo>
                    <a:pt x="265" y="132"/>
                  </a:lnTo>
                  <a:lnTo>
                    <a:pt x="265" y="156"/>
                  </a:lnTo>
                  <a:lnTo>
                    <a:pt x="248" y="156"/>
                  </a:lnTo>
                  <a:lnTo>
                    <a:pt x="248" y="156"/>
                  </a:lnTo>
                  <a:lnTo>
                    <a:pt x="244" y="157"/>
                  </a:lnTo>
                  <a:lnTo>
                    <a:pt x="241" y="158"/>
                  </a:lnTo>
                  <a:lnTo>
                    <a:pt x="234" y="161"/>
                  </a:lnTo>
                  <a:lnTo>
                    <a:pt x="229" y="166"/>
                  </a:lnTo>
                  <a:lnTo>
                    <a:pt x="227" y="169"/>
                  </a:lnTo>
                  <a:lnTo>
                    <a:pt x="226" y="172"/>
                  </a:lnTo>
                  <a:lnTo>
                    <a:pt x="222" y="180"/>
                  </a:lnTo>
                  <a:lnTo>
                    <a:pt x="222" y="180"/>
                  </a:lnTo>
                  <a:lnTo>
                    <a:pt x="221" y="185"/>
                  </a:lnTo>
                  <a:lnTo>
                    <a:pt x="220" y="188"/>
                  </a:lnTo>
                  <a:lnTo>
                    <a:pt x="220" y="195"/>
                  </a:lnTo>
                  <a:lnTo>
                    <a:pt x="222" y="202"/>
                  </a:lnTo>
                  <a:lnTo>
                    <a:pt x="224" y="206"/>
                  </a:lnTo>
                  <a:lnTo>
                    <a:pt x="227" y="208"/>
                  </a:lnTo>
                  <a:lnTo>
                    <a:pt x="238" y="220"/>
                  </a:lnTo>
                  <a:lnTo>
                    <a:pt x="222" y="238"/>
                  </a:lnTo>
                  <a:lnTo>
                    <a:pt x="209" y="226"/>
                  </a:lnTo>
                  <a:lnTo>
                    <a:pt x="209" y="226"/>
                  </a:lnTo>
                  <a:lnTo>
                    <a:pt x="205" y="223"/>
                  </a:lnTo>
                  <a:lnTo>
                    <a:pt x="201" y="220"/>
                  </a:lnTo>
                  <a:lnTo>
                    <a:pt x="197" y="219"/>
                  </a:lnTo>
                  <a:lnTo>
                    <a:pt x="192" y="218"/>
                  </a:lnTo>
                  <a:lnTo>
                    <a:pt x="192" y="218"/>
                  </a:lnTo>
                  <a:lnTo>
                    <a:pt x="187" y="219"/>
                  </a:lnTo>
                  <a:lnTo>
                    <a:pt x="182" y="220"/>
                  </a:lnTo>
                  <a:lnTo>
                    <a:pt x="174" y="225"/>
                  </a:lnTo>
                  <a:lnTo>
                    <a:pt x="174" y="225"/>
                  </a:lnTo>
                  <a:lnTo>
                    <a:pt x="170" y="226"/>
                  </a:lnTo>
                  <a:lnTo>
                    <a:pt x="167" y="228"/>
                  </a:lnTo>
                  <a:lnTo>
                    <a:pt x="162" y="234"/>
                  </a:lnTo>
                  <a:lnTo>
                    <a:pt x="158" y="240"/>
                  </a:lnTo>
                  <a:lnTo>
                    <a:pt x="157" y="244"/>
                  </a:lnTo>
                  <a:lnTo>
                    <a:pt x="157" y="247"/>
                  </a:lnTo>
                  <a:lnTo>
                    <a:pt x="157" y="265"/>
                  </a:lnTo>
                  <a:lnTo>
                    <a:pt x="133" y="265"/>
                  </a:lnTo>
                  <a:lnTo>
                    <a:pt x="133" y="247"/>
                  </a:lnTo>
                  <a:lnTo>
                    <a:pt x="133" y="247"/>
                  </a:lnTo>
                  <a:lnTo>
                    <a:pt x="133" y="244"/>
                  </a:lnTo>
                  <a:lnTo>
                    <a:pt x="131" y="240"/>
                  </a:lnTo>
                  <a:lnTo>
                    <a:pt x="128" y="234"/>
                  </a:lnTo>
                  <a:lnTo>
                    <a:pt x="123" y="228"/>
                  </a:lnTo>
                  <a:lnTo>
                    <a:pt x="120" y="226"/>
                  </a:lnTo>
                  <a:lnTo>
                    <a:pt x="117" y="225"/>
                  </a:lnTo>
                  <a:lnTo>
                    <a:pt x="109" y="222"/>
                  </a:lnTo>
                  <a:lnTo>
                    <a:pt x="109" y="222"/>
                  </a:lnTo>
                  <a:lnTo>
                    <a:pt x="105" y="219"/>
                  </a:lnTo>
                  <a:lnTo>
                    <a:pt x="102" y="219"/>
                  </a:lnTo>
                  <a:lnTo>
                    <a:pt x="94" y="219"/>
                  </a:lnTo>
                  <a:lnTo>
                    <a:pt x="86" y="222"/>
                  </a:lnTo>
                  <a:lnTo>
                    <a:pt x="83" y="224"/>
                  </a:lnTo>
                  <a:lnTo>
                    <a:pt x="80" y="226"/>
                  </a:lnTo>
                  <a:lnTo>
                    <a:pt x="69" y="238"/>
                  </a:lnTo>
                  <a:lnTo>
                    <a:pt x="51" y="220"/>
                  </a:lnTo>
                  <a:lnTo>
                    <a:pt x="64" y="208"/>
                  </a:lnTo>
                  <a:lnTo>
                    <a:pt x="64" y="208"/>
                  </a:lnTo>
                  <a:lnTo>
                    <a:pt x="66" y="206"/>
                  </a:lnTo>
                  <a:lnTo>
                    <a:pt x="68" y="202"/>
                  </a:lnTo>
                  <a:lnTo>
                    <a:pt x="70" y="196"/>
                  </a:lnTo>
                  <a:lnTo>
                    <a:pt x="70" y="188"/>
                  </a:lnTo>
                  <a:lnTo>
                    <a:pt x="70" y="185"/>
                  </a:lnTo>
                  <a:lnTo>
                    <a:pt x="68" y="181"/>
                  </a:lnTo>
                  <a:lnTo>
                    <a:pt x="65" y="173"/>
                  </a:lnTo>
                  <a:lnTo>
                    <a:pt x="65" y="173"/>
                  </a:lnTo>
                  <a:lnTo>
                    <a:pt x="64" y="169"/>
                  </a:lnTo>
                  <a:lnTo>
                    <a:pt x="62" y="166"/>
                  </a:lnTo>
                  <a:lnTo>
                    <a:pt x="56" y="161"/>
                  </a:lnTo>
                  <a:lnTo>
                    <a:pt x="49" y="158"/>
                  </a:lnTo>
                  <a:lnTo>
                    <a:pt x="45" y="157"/>
                  </a:lnTo>
                  <a:lnTo>
                    <a:pt x="42" y="156"/>
                  </a:lnTo>
                  <a:lnTo>
                    <a:pt x="25" y="156"/>
                  </a:lnTo>
                  <a:lnTo>
                    <a:pt x="25" y="1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2" name="Freeform 64"/>
            <p:cNvSpPr>
              <a:spLocks noEditPoints="1"/>
            </p:cNvSpPr>
            <p:nvPr/>
          </p:nvSpPr>
          <p:spPr bwMode="auto">
            <a:xfrm>
              <a:off x="11404601" y="5054600"/>
              <a:ext cx="171450" cy="171450"/>
            </a:xfrm>
            <a:custGeom>
              <a:gdLst>
                <a:gd fmla="*/ 54 w 108" name="T0"/>
                <a:gd fmla="*/ 108 h 108" name="T1"/>
                <a:gd fmla="*/ 75 w 108" name="T2"/>
                <a:gd fmla="*/ 104 h 108" name="T3"/>
                <a:gd fmla="*/ 92 w 108" name="T4"/>
                <a:gd fmla="*/ 93 h 108" name="T5"/>
                <a:gd fmla="*/ 104 w 108" name="T6"/>
                <a:gd fmla="*/ 75 h 108" name="T7"/>
                <a:gd fmla="*/ 108 w 108" name="T8"/>
                <a:gd fmla="*/ 55 h 108" name="T9"/>
                <a:gd fmla="*/ 107 w 108" name="T10"/>
                <a:gd fmla="*/ 43 h 108" name="T11"/>
                <a:gd fmla="*/ 99 w 108" name="T12"/>
                <a:gd fmla="*/ 24 h 108" name="T13"/>
                <a:gd fmla="*/ 85 w 108" name="T14"/>
                <a:gd fmla="*/ 9 h 108" name="T15"/>
                <a:gd fmla="*/ 65 w 108" name="T16"/>
                <a:gd fmla="*/ 1 h 108" name="T17"/>
                <a:gd fmla="*/ 54 w 108" name="T18"/>
                <a:gd fmla="*/ 0 h 108" name="T19"/>
                <a:gd fmla="*/ 33 w 108" name="T20"/>
                <a:gd fmla="*/ 4 h 108" name="T21"/>
                <a:gd fmla="*/ 16 w 108" name="T22"/>
                <a:gd fmla="*/ 16 h 108" name="T23"/>
                <a:gd fmla="*/ 5 w 108" name="T24"/>
                <a:gd fmla="*/ 33 h 108" name="T25"/>
                <a:gd fmla="*/ 0 w 108" name="T26"/>
                <a:gd fmla="*/ 55 h 108" name="T27"/>
                <a:gd fmla="*/ 1 w 108" name="T28"/>
                <a:gd fmla="*/ 65 h 108" name="T29"/>
                <a:gd fmla="*/ 10 w 108" name="T30"/>
                <a:gd fmla="*/ 84 h 108" name="T31"/>
                <a:gd fmla="*/ 24 w 108" name="T32"/>
                <a:gd fmla="*/ 99 h 108" name="T33"/>
                <a:gd fmla="*/ 44 w 108" name="T34"/>
                <a:gd fmla="*/ 107 h 108" name="T35"/>
                <a:gd fmla="*/ 54 w 108" name="T36"/>
                <a:gd fmla="*/ 108 h 108" name="T37"/>
                <a:gd fmla="*/ 54 w 108" name="T38"/>
                <a:gd fmla="*/ 25 h 108" name="T39"/>
                <a:gd fmla="*/ 65 w 108" name="T40"/>
                <a:gd fmla="*/ 27 h 108" name="T41"/>
                <a:gd fmla="*/ 74 w 108" name="T42"/>
                <a:gd fmla="*/ 33 h 108" name="T43"/>
                <a:gd fmla="*/ 82 w 108" name="T44"/>
                <a:gd fmla="*/ 42 h 108" name="T45"/>
                <a:gd fmla="*/ 84 w 108" name="T46"/>
                <a:gd fmla="*/ 55 h 108" name="T47"/>
                <a:gd fmla="*/ 83 w 108" name="T48"/>
                <a:gd fmla="*/ 60 h 108" name="T49"/>
                <a:gd fmla="*/ 78 w 108" name="T50"/>
                <a:gd fmla="*/ 71 h 108" name="T51"/>
                <a:gd fmla="*/ 70 w 108" name="T52"/>
                <a:gd fmla="*/ 78 h 108" name="T53"/>
                <a:gd fmla="*/ 60 w 108" name="T54"/>
                <a:gd fmla="*/ 83 h 108" name="T55"/>
                <a:gd fmla="*/ 54 w 108" name="T56"/>
                <a:gd fmla="*/ 83 h 108" name="T57"/>
                <a:gd fmla="*/ 43 w 108" name="T58"/>
                <a:gd fmla="*/ 81 h 108" name="T59"/>
                <a:gd fmla="*/ 33 w 108" name="T60"/>
                <a:gd fmla="*/ 75 h 108" name="T61"/>
                <a:gd fmla="*/ 27 w 108" name="T62"/>
                <a:gd fmla="*/ 66 h 108" name="T63"/>
                <a:gd fmla="*/ 25 w 108" name="T64"/>
                <a:gd fmla="*/ 55 h 108" name="T65"/>
                <a:gd fmla="*/ 25 w 108" name="T66"/>
                <a:gd fmla="*/ 48 h 108" name="T67"/>
                <a:gd fmla="*/ 29 w 108" name="T68"/>
                <a:gd fmla="*/ 38 h 108" name="T69"/>
                <a:gd fmla="*/ 37 w 108" name="T70"/>
                <a:gd fmla="*/ 30 h 108" name="T71"/>
                <a:gd fmla="*/ 48 w 108" name="T72"/>
                <a:gd fmla="*/ 26 h 108" name="T73"/>
                <a:gd fmla="*/ 54 w 108" name="T74"/>
                <a:gd fmla="*/ 25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54" y="108"/>
                  </a:moveTo>
                  <a:lnTo>
                    <a:pt x="54" y="108"/>
                  </a:lnTo>
                  <a:lnTo>
                    <a:pt x="65" y="107"/>
                  </a:lnTo>
                  <a:lnTo>
                    <a:pt x="75" y="104"/>
                  </a:lnTo>
                  <a:lnTo>
                    <a:pt x="85" y="99"/>
                  </a:lnTo>
                  <a:lnTo>
                    <a:pt x="92" y="93"/>
                  </a:lnTo>
                  <a:lnTo>
                    <a:pt x="99" y="84"/>
                  </a:lnTo>
                  <a:lnTo>
                    <a:pt x="104" y="75"/>
                  </a:lnTo>
                  <a:lnTo>
                    <a:pt x="107" y="65"/>
                  </a:lnTo>
                  <a:lnTo>
                    <a:pt x="108" y="55"/>
                  </a:lnTo>
                  <a:lnTo>
                    <a:pt x="108" y="55"/>
                  </a:lnTo>
                  <a:lnTo>
                    <a:pt x="107" y="43"/>
                  </a:lnTo>
                  <a:lnTo>
                    <a:pt x="104" y="33"/>
                  </a:lnTo>
                  <a:lnTo>
                    <a:pt x="99" y="24"/>
                  </a:lnTo>
                  <a:lnTo>
                    <a:pt x="92" y="16"/>
                  </a:lnTo>
                  <a:lnTo>
                    <a:pt x="85" y="9"/>
                  </a:lnTo>
                  <a:lnTo>
                    <a:pt x="75" y="4"/>
                  </a:lnTo>
                  <a:lnTo>
                    <a:pt x="65" y="1"/>
                  </a:lnTo>
                  <a:lnTo>
                    <a:pt x="54" y="0"/>
                  </a:lnTo>
                  <a:lnTo>
                    <a:pt x="54" y="0"/>
                  </a:lnTo>
                  <a:lnTo>
                    <a:pt x="44" y="1"/>
                  </a:lnTo>
                  <a:lnTo>
                    <a:pt x="33" y="4"/>
                  </a:lnTo>
                  <a:lnTo>
                    <a:pt x="24" y="9"/>
                  </a:lnTo>
                  <a:lnTo>
                    <a:pt x="16" y="16"/>
                  </a:lnTo>
                  <a:lnTo>
                    <a:pt x="10" y="24"/>
                  </a:lnTo>
                  <a:lnTo>
                    <a:pt x="5" y="33"/>
                  </a:lnTo>
                  <a:lnTo>
                    <a:pt x="1" y="43"/>
                  </a:lnTo>
                  <a:lnTo>
                    <a:pt x="0" y="55"/>
                  </a:lnTo>
                  <a:lnTo>
                    <a:pt x="0" y="55"/>
                  </a:lnTo>
                  <a:lnTo>
                    <a:pt x="1" y="65"/>
                  </a:lnTo>
                  <a:lnTo>
                    <a:pt x="5" y="75"/>
                  </a:lnTo>
                  <a:lnTo>
                    <a:pt x="10" y="84"/>
                  </a:lnTo>
                  <a:lnTo>
                    <a:pt x="16" y="93"/>
                  </a:lnTo>
                  <a:lnTo>
                    <a:pt x="24" y="99"/>
                  </a:lnTo>
                  <a:lnTo>
                    <a:pt x="33" y="104"/>
                  </a:lnTo>
                  <a:lnTo>
                    <a:pt x="44" y="107"/>
                  </a:lnTo>
                  <a:lnTo>
                    <a:pt x="54" y="108"/>
                  </a:lnTo>
                  <a:lnTo>
                    <a:pt x="54" y="108"/>
                  </a:lnTo>
                  <a:close/>
                  <a:moveTo>
                    <a:pt x="54" y="25"/>
                  </a:moveTo>
                  <a:lnTo>
                    <a:pt x="54" y="25"/>
                  </a:lnTo>
                  <a:lnTo>
                    <a:pt x="60" y="26"/>
                  </a:lnTo>
                  <a:lnTo>
                    <a:pt x="65" y="27"/>
                  </a:lnTo>
                  <a:lnTo>
                    <a:pt x="70" y="30"/>
                  </a:lnTo>
                  <a:lnTo>
                    <a:pt x="74" y="33"/>
                  </a:lnTo>
                  <a:lnTo>
                    <a:pt x="78" y="38"/>
                  </a:lnTo>
                  <a:lnTo>
                    <a:pt x="82" y="42"/>
                  </a:lnTo>
                  <a:lnTo>
                    <a:pt x="83" y="48"/>
                  </a:lnTo>
                  <a:lnTo>
                    <a:pt x="84" y="55"/>
                  </a:lnTo>
                  <a:lnTo>
                    <a:pt x="84" y="55"/>
                  </a:lnTo>
                  <a:lnTo>
                    <a:pt x="83" y="60"/>
                  </a:lnTo>
                  <a:lnTo>
                    <a:pt x="82" y="66"/>
                  </a:lnTo>
                  <a:lnTo>
                    <a:pt x="78" y="71"/>
                  </a:lnTo>
                  <a:lnTo>
                    <a:pt x="74" y="75"/>
                  </a:lnTo>
                  <a:lnTo>
                    <a:pt x="70" y="78"/>
                  </a:lnTo>
                  <a:lnTo>
                    <a:pt x="65" y="81"/>
                  </a:lnTo>
                  <a:lnTo>
                    <a:pt x="60" y="83"/>
                  </a:lnTo>
                  <a:lnTo>
                    <a:pt x="54" y="83"/>
                  </a:lnTo>
                  <a:lnTo>
                    <a:pt x="54" y="83"/>
                  </a:lnTo>
                  <a:lnTo>
                    <a:pt x="48" y="83"/>
                  </a:lnTo>
                  <a:lnTo>
                    <a:pt x="43" y="81"/>
                  </a:lnTo>
                  <a:lnTo>
                    <a:pt x="37" y="78"/>
                  </a:lnTo>
                  <a:lnTo>
                    <a:pt x="33" y="75"/>
                  </a:lnTo>
                  <a:lnTo>
                    <a:pt x="29" y="71"/>
                  </a:lnTo>
                  <a:lnTo>
                    <a:pt x="27" y="66"/>
                  </a:lnTo>
                  <a:lnTo>
                    <a:pt x="25" y="60"/>
                  </a:lnTo>
                  <a:lnTo>
                    <a:pt x="25" y="55"/>
                  </a:lnTo>
                  <a:lnTo>
                    <a:pt x="25" y="55"/>
                  </a:lnTo>
                  <a:lnTo>
                    <a:pt x="25" y="48"/>
                  </a:lnTo>
                  <a:lnTo>
                    <a:pt x="27" y="42"/>
                  </a:lnTo>
                  <a:lnTo>
                    <a:pt x="29" y="38"/>
                  </a:lnTo>
                  <a:lnTo>
                    <a:pt x="33" y="33"/>
                  </a:lnTo>
                  <a:lnTo>
                    <a:pt x="37" y="30"/>
                  </a:lnTo>
                  <a:lnTo>
                    <a:pt x="43" y="27"/>
                  </a:lnTo>
                  <a:lnTo>
                    <a:pt x="48" y="26"/>
                  </a:lnTo>
                  <a:lnTo>
                    <a:pt x="54" y="25"/>
                  </a:lnTo>
                  <a:lnTo>
                    <a:pt x="54"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63" name="그룹 62"/>
          <p:cNvGrpSpPr/>
          <p:nvPr/>
        </p:nvGrpSpPr>
        <p:grpSpPr>
          <a:xfrm>
            <a:off x="6540748" y="3513252"/>
            <a:ext cx="454025" cy="411162"/>
            <a:chOff x="11239500" y="3779838"/>
            <a:chExt cx="454025" cy="411162"/>
          </a:xfrm>
          <a:solidFill>
            <a:schemeClr val="tx1"/>
          </a:solidFill>
        </p:grpSpPr>
        <p:sp>
          <p:nvSpPr>
            <p:cNvPr id="64" name="Freeform 49"/>
            <p:cNvSpPr>
              <a:spLocks noEditPoints="1"/>
            </p:cNvSpPr>
            <p:nvPr/>
          </p:nvSpPr>
          <p:spPr bwMode="auto">
            <a:xfrm>
              <a:off x="11239500" y="3779838"/>
              <a:ext cx="454025" cy="411162"/>
            </a:xfrm>
            <a:custGeom>
              <a:gdLst>
                <a:gd fmla="*/ 57 w 286" name="T0"/>
                <a:gd fmla="*/ 259 h 259" name="T1"/>
                <a:gd fmla="*/ 81 w 286" name="T2"/>
                <a:gd fmla="*/ 257 h 259" name="T3"/>
                <a:gd fmla="*/ 111 w 286" name="T4"/>
                <a:gd fmla="*/ 248 h 259" name="T5"/>
                <a:gd fmla="*/ 137 w 286" name="T6"/>
                <a:gd fmla="*/ 230 h 259" name="T7"/>
                <a:gd fmla="*/ 143 w 286" name="T8"/>
                <a:gd fmla="*/ 230 h 259" name="T9"/>
                <a:gd fmla="*/ 185 w 286" name="T10"/>
                <a:gd fmla="*/ 225 h 259" name="T11"/>
                <a:gd fmla="*/ 222 w 286" name="T12"/>
                <a:gd fmla="*/ 211 h 259" name="T13"/>
                <a:gd fmla="*/ 253 w 286" name="T14"/>
                <a:gd fmla="*/ 188 h 259" name="T15"/>
                <a:gd fmla="*/ 275 w 286" name="T16"/>
                <a:gd fmla="*/ 161 h 259" name="T17"/>
                <a:gd fmla="*/ 285 w 286" name="T18"/>
                <a:gd fmla="*/ 127 h 259" name="T19"/>
                <a:gd fmla="*/ 285 w 286" name="T20"/>
                <a:gd fmla="*/ 103 h 259" name="T21"/>
                <a:gd fmla="*/ 275 w 286" name="T22"/>
                <a:gd fmla="*/ 70 h 259" name="T23"/>
                <a:gd fmla="*/ 253 w 286" name="T24"/>
                <a:gd fmla="*/ 42 h 259" name="T25"/>
                <a:gd fmla="*/ 222 w 286" name="T26"/>
                <a:gd fmla="*/ 20 h 259" name="T27"/>
                <a:gd fmla="*/ 185 w 286" name="T28"/>
                <a:gd fmla="*/ 5 h 259" name="T29"/>
                <a:gd fmla="*/ 143 w 286" name="T30"/>
                <a:gd fmla="*/ 0 h 259" name="T31"/>
                <a:gd fmla="*/ 114 w 286" name="T32"/>
                <a:gd fmla="*/ 3 h 259" name="T33"/>
                <a:gd fmla="*/ 75 w 286" name="T34"/>
                <a:gd fmla="*/ 14 h 259" name="T35"/>
                <a:gd fmla="*/ 42 w 286" name="T36"/>
                <a:gd fmla="*/ 33 h 259" name="T37"/>
                <a:gd fmla="*/ 17 w 286" name="T38"/>
                <a:gd fmla="*/ 60 h 259" name="T39"/>
                <a:gd fmla="*/ 3 w 286" name="T40"/>
                <a:gd fmla="*/ 92 h 259" name="T41"/>
                <a:gd fmla="*/ 0 w 286" name="T42"/>
                <a:gd fmla="*/ 115 h 259" name="T43"/>
                <a:gd fmla="*/ 5 w 286" name="T44"/>
                <a:gd fmla="*/ 145 h 259" name="T45"/>
                <a:gd fmla="*/ 28 w 286" name="T46"/>
                <a:gd fmla="*/ 184 h 259" name="T47"/>
                <a:gd fmla="*/ 69 w 286" name="T48"/>
                <a:gd fmla="*/ 214 h 259" name="T49"/>
                <a:gd fmla="*/ 57 w 286" name="T50"/>
                <a:gd fmla="*/ 226 h 259" name="T51"/>
                <a:gd fmla="*/ 43 w 286" name="T52"/>
                <a:gd fmla="*/ 236 h 259" name="T53"/>
                <a:gd fmla="*/ 36 w 286" name="T54"/>
                <a:gd fmla="*/ 245 h 259" name="T55"/>
                <a:gd fmla="*/ 38 w 286" name="T56"/>
                <a:gd fmla="*/ 253 h 259" name="T57"/>
                <a:gd fmla="*/ 47 w 286" name="T58"/>
                <a:gd fmla="*/ 259 h 259" name="T59"/>
                <a:gd fmla="*/ 24 w 286" name="T60"/>
                <a:gd fmla="*/ 115 h 259" name="T61"/>
                <a:gd fmla="*/ 29 w 286" name="T62"/>
                <a:gd fmla="*/ 89 h 259" name="T63"/>
                <a:gd fmla="*/ 45 w 286" name="T64"/>
                <a:gd fmla="*/ 64 h 259" name="T65"/>
                <a:gd fmla="*/ 67 w 286" name="T66"/>
                <a:gd fmla="*/ 46 h 259" name="T67"/>
                <a:gd fmla="*/ 97 w 286" name="T68"/>
                <a:gd fmla="*/ 31 h 259" name="T69"/>
                <a:gd fmla="*/ 131 w 286" name="T70"/>
                <a:gd fmla="*/ 25 h 259" name="T71"/>
                <a:gd fmla="*/ 155 w 286" name="T72"/>
                <a:gd fmla="*/ 25 h 259" name="T73"/>
                <a:gd fmla="*/ 188 w 286" name="T74"/>
                <a:gd fmla="*/ 31 h 259" name="T75"/>
                <a:gd fmla="*/ 218 w 286" name="T76"/>
                <a:gd fmla="*/ 46 h 259" name="T77"/>
                <a:gd fmla="*/ 241 w 286" name="T78"/>
                <a:gd fmla="*/ 64 h 259" name="T79"/>
                <a:gd fmla="*/ 256 w 286" name="T80"/>
                <a:gd fmla="*/ 89 h 259" name="T81"/>
                <a:gd fmla="*/ 261 w 286" name="T82"/>
                <a:gd fmla="*/ 115 h 259" name="T83"/>
                <a:gd fmla="*/ 259 w 286" name="T84"/>
                <a:gd fmla="*/ 134 h 259" name="T85"/>
                <a:gd fmla="*/ 247 w 286" name="T86"/>
                <a:gd fmla="*/ 159 h 259" name="T87"/>
                <a:gd fmla="*/ 226 w 286" name="T88"/>
                <a:gd fmla="*/ 179 h 259" name="T89"/>
                <a:gd fmla="*/ 200 w 286" name="T90"/>
                <a:gd fmla="*/ 196 h 259" name="T91"/>
                <a:gd fmla="*/ 167 w 286" name="T92"/>
                <a:gd fmla="*/ 205 h 259" name="T93"/>
                <a:gd fmla="*/ 143 w 286" name="T94"/>
                <a:gd fmla="*/ 206 h 259" name="T95"/>
                <a:gd fmla="*/ 128 w 286" name="T96"/>
                <a:gd fmla="*/ 207 h 259" name="T97"/>
                <a:gd fmla="*/ 116 w 286" name="T98"/>
                <a:gd fmla="*/ 216 h 259" name="T99"/>
                <a:gd fmla="*/ 88 w 286" name="T100"/>
                <a:gd fmla="*/ 230 h 259" name="T101"/>
                <a:gd fmla="*/ 95 w 286" name="T102"/>
                <a:gd fmla="*/ 220 h 259" name="T103"/>
                <a:gd fmla="*/ 98 w 286" name="T104"/>
                <a:gd fmla="*/ 214 h 259" name="T105"/>
                <a:gd fmla="*/ 98 w 286" name="T106"/>
                <a:gd fmla="*/ 204 h 259" name="T107"/>
                <a:gd fmla="*/ 91 w 286" name="T108"/>
                <a:gd fmla="*/ 197 h 259" name="T109"/>
                <a:gd fmla="*/ 52 w 286" name="T110"/>
                <a:gd fmla="*/ 174 h 259" name="T111"/>
                <a:gd fmla="*/ 29 w 286" name="T112"/>
                <a:gd fmla="*/ 140 h 259" name="T113"/>
                <a:gd fmla="*/ 24 w 286" name="T114"/>
                <a:gd fmla="*/ 115 h 25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9" w="286">
                  <a:moveTo>
                    <a:pt x="47" y="259"/>
                  </a:moveTo>
                  <a:lnTo>
                    <a:pt x="47" y="259"/>
                  </a:lnTo>
                  <a:lnTo>
                    <a:pt x="57" y="259"/>
                  </a:lnTo>
                  <a:lnTo>
                    <a:pt x="57" y="259"/>
                  </a:lnTo>
                  <a:lnTo>
                    <a:pt x="69" y="259"/>
                  </a:lnTo>
                  <a:lnTo>
                    <a:pt x="81" y="257"/>
                  </a:lnTo>
                  <a:lnTo>
                    <a:pt x="91" y="255"/>
                  </a:lnTo>
                  <a:lnTo>
                    <a:pt x="101" y="252"/>
                  </a:lnTo>
                  <a:lnTo>
                    <a:pt x="111" y="248"/>
                  </a:lnTo>
                  <a:lnTo>
                    <a:pt x="121" y="243"/>
                  </a:lnTo>
                  <a:lnTo>
                    <a:pt x="129" y="238"/>
                  </a:lnTo>
                  <a:lnTo>
                    <a:pt x="137" y="230"/>
                  </a:lnTo>
                  <a:lnTo>
                    <a:pt x="137" y="230"/>
                  </a:lnTo>
                  <a:lnTo>
                    <a:pt x="143" y="230"/>
                  </a:lnTo>
                  <a:lnTo>
                    <a:pt x="143" y="230"/>
                  </a:lnTo>
                  <a:lnTo>
                    <a:pt x="158" y="230"/>
                  </a:lnTo>
                  <a:lnTo>
                    <a:pt x="172" y="228"/>
                  </a:lnTo>
                  <a:lnTo>
                    <a:pt x="185" y="225"/>
                  </a:lnTo>
                  <a:lnTo>
                    <a:pt x="199" y="222"/>
                  </a:lnTo>
                  <a:lnTo>
                    <a:pt x="211" y="217"/>
                  </a:lnTo>
                  <a:lnTo>
                    <a:pt x="222" y="211"/>
                  </a:lnTo>
                  <a:lnTo>
                    <a:pt x="234" y="205"/>
                  </a:lnTo>
                  <a:lnTo>
                    <a:pt x="244" y="197"/>
                  </a:lnTo>
                  <a:lnTo>
                    <a:pt x="253" y="188"/>
                  </a:lnTo>
                  <a:lnTo>
                    <a:pt x="261" y="180"/>
                  </a:lnTo>
                  <a:lnTo>
                    <a:pt x="269" y="170"/>
                  </a:lnTo>
                  <a:lnTo>
                    <a:pt x="275" y="161"/>
                  </a:lnTo>
                  <a:lnTo>
                    <a:pt x="280" y="149"/>
                  </a:lnTo>
                  <a:lnTo>
                    <a:pt x="283" y="139"/>
                  </a:lnTo>
                  <a:lnTo>
                    <a:pt x="285" y="127"/>
                  </a:lnTo>
                  <a:lnTo>
                    <a:pt x="286" y="115"/>
                  </a:lnTo>
                  <a:lnTo>
                    <a:pt x="286" y="115"/>
                  </a:lnTo>
                  <a:lnTo>
                    <a:pt x="285" y="103"/>
                  </a:lnTo>
                  <a:lnTo>
                    <a:pt x="283" y="92"/>
                  </a:lnTo>
                  <a:lnTo>
                    <a:pt x="280" y="81"/>
                  </a:lnTo>
                  <a:lnTo>
                    <a:pt x="275" y="70"/>
                  </a:lnTo>
                  <a:lnTo>
                    <a:pt x="269" y="60"/>
                  </a:lnTo>
                  <a:lnTo>
                    <a:pt x="261" y="51"/>
                  </a:lnTo>
                  <a:lnTo>
                    <a:pt x="253" y="42"/>
                  </a:lnTo>
                  <a:lnTo>
                    <a:pt x="244" y="33"/>
                  </a:lnTo>
                  <a:lnTo>
                    <a:pt x="234" y="26"/>
                  </a:lnTo>
                  <a:lnTo>
                    <a:pt x="222" y="20"/>
                  </a:lnTo>
                  <a:lnTo>
                    <a:pt x="211" y="14"/>
                  </a:lnTo>
                  <a:lnTo>
                    <a:pt x="199" y="9"/>
                  </a:lnTo>
                  <a:lnTo>
                    <a:pt x="185" y="5"/>
                  </a:lnTo>
                  <a:lnTo>
                    <a:pt x="172" y="3"/>
                  </a:lnTo>
                  <a:lnTo>
                    <a:pt x="158" y="1"/>
                  </a:lnTo>
                  <a:lnTo>
                    <a:pt x="143" y="0"/>
                  </a:lnTo>
                  <a:lnTo>
                    <a:pt x="143" y="0"/>
                  </a:lnTo>
                  <a:lnTo>
                    <a:pt x="128" y="1"/>
                  </a:lnTo>
                  <a:lnTo>
                    <a:pt x="114" y="3"/>
                  </a:lnTo>
                  <a:lnTo>
                    <a:pt x="100" y="5"/>
                  </a:lnTo>
                  <a:lnTo>
                    <a:pt x="87" y="9"/>
                  </a:lnTo>
                  <a:lnTo>
                    <a:pt x="75" y="14"/>
                  </a:lnTo>
                  <a:lnTo>
                    <a:pt x="63" y="20"/>
                  </a:lnTo>
                  <a:lnTo>
                    <a:pt x="52" y="26"/>
                  </a:lnTo>
                  <a:lnTo>
                    <a:pt x="42" y="33"/>
                  </a:lnTo>
                  <a:lnTo>
                    <a:pt x="32" y="42"/>
                  </a:lnTo>
                  <a:lnTo>
                    <a:pt x="24" y="51"/>
                  </a:lnTo>
                  <a:lnTo>
                    <a:pt x="17" y="60"/>
                  </a:lnTo>
                  <a:lnTo>
                    <a:pt x="11" y="70"/>
                  </a:lnTo>
                  <a:lnTo>
                    <a:pt x="6" y="81"/>
                  </a:lnTo>
                  <a:lnTo>
                    <a:pt x="3" y="92"/>
                  </a:lnTo>
                  <a:lnTo>
                    <a:pt x="1" y="103"/>
                  </a:lnTo>
                  <a:lnTo>
                    <a:pt x="0" y="115"/>
                  </a:lnTo>
                  <a:lnTo>
                    <a:pt x="0" y="115"/>
                  </a:lnTo>
                  <a:lnTo>
                    <a:pt x="0" y="123"/>
                  </a:lnTo>
                  <a:lnTo>
                    <a:pt x="1" y="131"/>
                  </a:lnTo>
                  <a:lnTo>
                    <a:pt x="5" y="145"/>
                  </a:lnTo>
                  <a:lnTo>
                    <a:pt x="10" y="159"/>
                  </a:lnTo>
                  <a:lnTo>
                    <a:pt x="18" y="172"/>
                  </a:lnTo>
                  <a:lnTo>
                    <a:pt x="28" y="184"/>
                  </a:lnTo>
                  <a:lnTo>
                    <a:pt x="41" y="196"/>
                  </a:lnTo>
                  <a:lnTo>
                    <a:pt x="54" y="206"/>
                  </a:lnTo>
                  <a:lnTo>
                    <a:pt x="69" y="214"/>
                  </a:lnTo>
                  <a:lnTo>
                    <a:pt x="69" y="214"/>
                  </a:lnTo>
                  <a:lnTo>
                    <a:pt x="63" y="220"/>
                  </a:lnTo>
                  <a:lnTo>
                    <a:pt x="57" y="226"/>
                  </a:lnTo>
                  <a:lnTo>
                    <a:pt x="50" y="231"/>
                  </a:lnTo>
                  <a:lnTo>
                    <a:pt x="43" y="236"/>
                  </a:lnTo>
                  <a:lnTo>
                    <a:pt x="43" y="236"/>
                  </a:lnTo>
                  <a:lnTo>
                    <a:pt x="39" y="238"/>
                  </a:lnTo>
                  <a:lnTo>
                    <a:pt x="37" y="242"/>
                  </a:lnTo>
                  <a:lnTo>
                    <a:pt x="36" y="245"/>
                  </a:lnTo>
                  <a:lnTo>
                    <a:pt x="36" y="249"/>
                  </a:lnTo>
                  <a:lnTo>
                    <a:pt x="36" y="249"/>
                  </a:lnTo>
                  <a:lnTo>
                    <a:pt x="38" y="253"/>
                  </a:lnTo>
                  <a:lnTo>
                    <a:pt x="40" y="256"/>
                  </a:lnTo>
                  <a:lnTo>
                    <a:pt x="43" y="258"/>
                  </a:lnTo>
                  <a:lnTo>
                    <a:pt x="47" y="259"/>
                  </a:lnTo>
                  <a:lnTo>
                    <a:pt x="47" y="259"/>
                  </a:lnTo>
                  <a:close/>
                  <a:moveTo>
                    <a:pt x="24" y="115"/>
                  </a:moveTo>
                  <a:lnTo>
                    <a:pt x="24" y="115"/>
                  </a:lnTo>
                  <a:lnTo>
                    <a:pt x="25" y="106"/>
                  </a:lnTo>
                  <a:lnTo>
                    <a:pt x="26" y="97"/>
                  </a:lnTo>
                  <a:lnTo>
                    <a:pt x="29" y="89"/>
                  </a:lnTo>
                  <a:lnTo>
                    <a:pt x="33" y="80"/>
                  </a:lnTo>
                  <a:lnTo>
                    <a:pt x="39" y="72"/>
                  </a:lnTo>
                  <a:lnTo>
                    <a:pt x="45" y="64"/>
                  </a:lnTo>
                  <a:lnTo>
                    <a:pt x="51" y="58"/>
                  </a:lnTo>
                  <a:lnTo>
                    <a:pt x="59" y="51"/>
                  </a:lnTo>
                  <a:lnTo>
                    <a:pt x="67" y="46"/>
                  </a:lnTo>
                  <a:lnTo>
                    <a:pt x="77" y="41"/>
                  </a:lnTo>
                  <a:lnTo>
                    <a:pt x="86" y="35"/>
                  </a:lnTo>
                  <a:lnTo>
                    <a:pt x="97" y="31"/>
                  </a:lnTo>
                  <a:lnTo>
                    <a:pt x="107" y="28"/>
                  </a:lnTo>
                  <a:lnTo>
                    <a:pt x="119" y="26"/>
                  </a:lnTo>
                  <a:lnTo>
                    <a:pt x="131" y="25"/>
                  </a:lnTo>
                  <a:lnTo>
                    <a:pt x="143" y="24"/>
                  </a:lnTo>
                  <a:lnTo>
                    <a:pt x="143" y="24"/>
                  </a:lnTo>
                  <a:lnTo>
                    <a:pt x="155" y="25"/>
                  </a:lnTo>
                  <a:lnTo>
                    <a:pt x="167" y="26"/>
                  </a:lnTo>
                  <a:lnTo>
                    <a:pt x="178" y="28"/>
                  </a:lnTo>
                  <a:lnTo>
                    <a:pt x="188" y="31"/>
                  </a:lnTo>
                  <a:lnTo>
                    <a:pt x="200" y="35"/>
                  </a:lnTo>
                  <a:lnTo>
                    <a:pt x="209" y="41"/>
                  </a:lnTo>
                  <a:lnTo>
                    <a:pt x="218" y="46"/>
                  </a:lnTo>
                  <a:lnTo>
                    <a:pt x="226" y="51"/>
                  </a:lnTo>
                  <a:lnTo>
                    <a:pt x="235" y="58"/>
                  </a:lnTo>
                  <a:lnTo>
                    <a:pt x="241" y="64"/>
                  </a:lnTo>
                  <a:lnTo>
                    <a:pt x="247" y="72"/>
                  </a:lnTo>
                  <a:lnTo>
                    <a:pt x="252" y="80"/>
                  </a:lnTo>
                  <a:lnTo>
                    <a:pt x="256" y="89"/>
                  </a:lnTo>
                  <a:lnTo>
                    <a:pt x="259" y="97"/>
                  </a:lnTo>
                  <a:lnTo>
                    <a:pt x="260" y="106"/>
                  </a:lnTo>
                  <a:lnTo>
                    <a:pt x="261" y="115"/>
                  </a:lnTo>
                  <a:lnTo>
                    <a:pt x="261" y="115"/>
                  </a:lnTo>
                  <a:lnTo>
                    <a:pt x="260" y="125"/>
                  </a:lnTo>
                  <a:lnTo>
                    <a:pt x="259" y="134"/>
                  </a:lnTo>
                  <a:lnTo>
                    <a:pt x="256" y="142"/>
                  </a:lnTo>
                  <a:lnTo>
                    <a:pt x="252" y="150"/>
                  </a:lnTo>
                  <a:lnTo>
                    <a:pt x="247" y="159"/>
                  </a:lnTo>
                  <a:lnTo>
                    <a:pt x="241" y="166"/>
                  </a:lnTo>
                  <a:lnTo>
                    <a:pt x="235" y="173"/>
                  </a:lnTo>
                  <a:lnTo>
                    <a:pt x="226" y="179"/>
                  </a:lnTo>
                  <a:lnTo>
                    <a:pt x="218" y="185"/>
                  </a:lnTo>
                  <a:lnTo>
                    <a:pt x="209" y="190"/>
                  </a:lnTo>
                  <a:lnTo>
                    <a:pt x="200" y="196"/>
                  </a:lnTo>
                  <a:lnTo>
                    <a:pt x="188" y="199"/>
                  </a:lnTo>
                  <a:lnTo>
                    <a:pt x="178" y="202"/>
                  </a:lnTo>
                  <a:lnTo>
                    <a:pt x="167" y="205"/>
                  </a:lnTo>
                  <a:lnTo>
                    <a:pt x="155" y="206"/>
                  </a:lnTo>
                  <a:lnTo>
                    <a:pt x="143" y="206"/>
                  </a:lnTo>
                  <a:lnTo>
                    <a:pt x="143" y="206"/>
                  </a:lnTo>
                  <a:lnTo>
                    <a:pt x="133" y="206"/>
                  </a:lnTo>
                  <a:lnTo>
                    <a:pt x="133" y="206"/>
                  </a:lnTo>
                  <a:lnTo>
                    <a:pt x="128" y="207"/>
                  </a:lnTo>
                  <a:lnTo>
                    <a:pt x="124" y="210"/>
                  </a:lnTo>
                  <a:lnTo>
                    <a:pt x="124" y="210"/>
                  </a:lnTo>
                  <a:lnTo>
                    <a:pt x="116" y="216"/>
                  </a:lnTo>
                  <a:lnTo>
                    <a:pt x="107" y="222"/>
                  </a:lnTo>
                  <a:lnTo>
                    <a:pt x="98" y="227"/>
                  </a:lnTo>
                  <a:lnTo>
                    <a:pt x="88" y="230"/>
                  </a:lnTo>
                  <a:lnTo>
                    <a:pt x="88" y="230"/>
                  </a:lnTo>
                  <a:lnTo>
                    <a:pt x="95" y="220"/>
                  </a:lnTo>
                  <a:lnTo>
                    <a:pt x="95" y="220"/>
                  </a:lnTo>
                  <a:lnTo>
                    <a:pt x="97" y="215"/>
                  </a:lnTo>
                  <a:lnTo>
                    <a:pt x="98" y="214"/>
                  </a:lnTo>
                  <a:lnTo>
                    <a:pt x="98" y="214"/>
                  </a:lnTo>
                  <a:lnTo>
                    <a:pt x="99" y="209"/>
                  </a:lnTo>
                  <a:lnTo>
                    <a:pt x="98" y="204"/>
                  </a:lnTo>
                  <a:lnTo>
                    <a:pt x="98" y="204"/>
                  </a:lnTo>
                  <a:lnTo>
                    <a:pt x="95" y="200"/>
                  </a:lnTo>
                  <a:lnTo>
                    <a:pt x="91" y="197"/>
                  </a:lnTo>
                  <a:lnTo>
                    <a:pt x="91" y="197"/>
                  </a:lnTo>
                  <a:lnTo>
                    <a:pt x="77" y="190"/>
                  </a:lnTo>
                  <a:lnTo>
                    <a:pt x="63" y="182"/>
                  </a:lnTo>
                  <a:lnTo>
                    <a:pt x="52" y="174"/>
                  </a:lnTo>
                  <a:lnTo>
                    <a:pt x="43" y="164"/>
                  </a:lnTo>
                  <a:lnTo>
                    <a:pt x="35" y="152"/>
                  </a:lnTo>
                  <a:lnTo>
                    <a:pt x="29" y="140"/>
                  </a:lnTo>
                  <a:lnTo>
                    <a:pt x="25" y="128"/>
                  </a:lnTo>
                  <a:lnTo>
                    <a:pt x="24" y="115"/>
                  </a:lnTo>
                  <a:lnTo>
                    <a:pt x="24" y="1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5" name="Freeform 50"/>
            <p:cNvSpPr/>
            <p:nvPr/>
          </p:nvSpPr>
          <p:spPr bwMode="auto">
            <a:xfrm>
              <a:off x="11349038" y="3941763"/>
              <a:ext cx="57150" cy="57150"/>
            </a:xfrm>
            <a:custGeom>
              <a:gdLst>
                <a:gd fmla="*/ 36 w 36" name="T0"/>
                <a:gd fmla="*/ 18 h 36" name="T1"/>
                <a:gd fmla="*/ 36 w 36" name="T2"/>
                <a:gd fmla="*/ 18 h 36" name="T3"/>
                <a:gd fmla="*/ 36 w 36" name="T4"/>
                <a:gd fmla="*/ 15 h 36" name="T5"/>
                <a:gd fmla="*/ 35 w 36" name="T6"/>
                <a:gd fmla="*/ 10 h 36" name="T7"/>
                <a:gd fmla="*/ 33 w 36" name="T8"/>
                <a:gd fmla="*/ 7 h 36" name="T9"/>
                <a:gd fmla="*/ 31 w 36" name="T10"/>
                <a:gd fmla="*/ 5 h 36" name="T11"/>
                <a:gd fmla="*/ 29 w 36" name="T12"/>
                <a:gd fmla="*/ 3 h 36" name="T13"/>
                <a:gd fmla="*/ 26 w 36" name="T14"/>
                <a:gd fmla="*/ 1 h 36" name="T15"/>
                <a:gd fmla="*/ 22 w 36" name="T16"/>
                <a:gd fmla="*/ 0 h 36" name="T17"/>
                <a:gd fmla="*/ 19 w 36" name="T18"/>
                <a:gd fmla="*/ 0 h 36" name="T19"/>
                <a:gd fmla="*/ 19 w 36" name="T20"/>
                <a:gd fmla="*/ 0 h 36" name="T21"/>
                <a:gd fmla="*/ 15 w 36" name="T22"/>
                <a:gd fmla="*/ 0 h 36" name="T23"/>
                <a:gd fmla="*/ 12 w 36" name="T24"/>
                <a:gd fmla="*/ 1 h 36" name="T25"/>
                <a:gd fmla="*/ 9 w 36" name="T26"/>
                <a:gd fmla="*/ 3 h 36" name="T27"/>
                <a:gd fmla="*/ 6 w 36" name="T28"/>
                <a:gd fmla="*/ 5 h 36" name="T29"/>
                <a:gd fmla="*/ 3 w 36" name="T30"/>
                <a:gd fmla="*/ 7 h 36" name="T31"/>
                <a:gd fmla="*/ 2 w 36" name="T32"/>
                <a:gd fmla="*/ 10 h 36" name="T33"/>
                <a:gd fmla="*/ 1 w 36" name="T34"/>
                <a:gd fmla="*/ 15 h 36" name="T35"/>
                <a:gd fmla="*/ 0 w 36" name="T36"/>
                <a:gd fmla="*/ 18 h 36" name="T37"/>
                <a:gd fmla="*/ 0 w 36" name="T38"/>
                <a:gd fmla="*/ 18 h 36" name="T39"/>
                <a:gd fmla="*/ 1 w 36" name="T40"/>
                <a:gd fmla="*/ 22 h 36" name="T41"/>
                <a:gd fmla="*/ 2 w 36" name="T42"/>
                <a:gd fmla="*/ 25 h 36" name="T43"/>
                <a:gd fmla="*/ 3 w 36" name="T44"/>
                <a:gd fmla="*/ 28 h 36" name="T45"/>
                <a:gd fmla="*/ 6 w 36" name="T46"/>
                <a:gd fmla="*/ 31 h 36" name="T47"/>
                <a:gd fmla="*/ 9 w 36" name="T48"/>
                <a:gd fmla="*/ 33 h 36" name="T49"/>
                <a:gd fmla="*/ 12 w 36" name="T50"/>
                <a:gd fmla="*/ 34 h 36" name="T51"/>
                <a:gd fmla="*/ 15 w 36" name="T52"/>
                <a:gd fmla="*/ 35 h 36" name="T53"/>
                <a:gd fmla="*/ 19 w 36" name="T54"/>
                <a:gd fmla="*/ 36 h 36" name="T55"/>
                <a:gd fmla="*/ 19 w 36" name="T56"/>
                <a:gd fmla="*/ 36 h 36" name="T57"/>
                <a:gd fmla="*/ 22 w 36" name="T58"/>
                <a:gd fmla="*/ 35 h 36" name="T59"/>
                <a:gd fmla="*/ 26 w 36" name="T60"/>
                <a:gd fmla="*/ 34 h 36" name="T61"/>
                <a:gd fmla="*/ 29 w 36" name="T62"/>
                <a:gd fmla="*/ 33 h 36" name="T63"/>
                <a:gd fmla="*/ 31 w 36" name="T64"/>
                <a:gd fmla="*/ 31 h 36" name="T65"/>
                <a:gd fmla="*/ 33 w 36" name="T66"/>
                <a:gd fmla="*/ 28 h 36" name="T67"/>
                <a:gd fmla="*/ 35 w 36" name="T68"/>
                <a:gd fmla="*/ 25 h 36" name="T69"/>
                <a:gd fmla="*/ 36 w 36" name="T70"/>
                <a:gd fmla="*/ 22 h 36" name="T71"/>
                <a:gd fmla="*/ 36 w 36" name="T72"/>
                <a:gd fmla="*/ 18 h 36" name="T73"/>
                <a:gd fmla="*/ 36 w 36" name="T74"/>
                <a:gd fmla="*/ 18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36" y="18"/>
                  </a:moveTo>
                  <a:lnTo>
                    <a:pt x="36" y="18"/>
                  </a:lnTo>
                  <a:lnTo>
                    <a:pt x="36" y="15"/>
                  </a:lnTo>
                  <a:lnTo>
                    <a:pt x="35" y="10"/>
                  </a:lnTo>
                  <a:lnTo>
                    <a:pt x="33" y="7"/>
                  </a:lnTo>
                  <a:lnTo>
                    <a:pt x="31" y="5"/>
                  </a:lnTo>
                  <a:lnTo>
                    <a:pt x="29" y="3"/>
                  </a:lnTo>
                  <a:lnTo>
                    <a:pt x="26" y="1"/>
                  </a:lnTo>
                  <a:lnTo>
                    <a:pt x="22" y="0"/>
                  </a:lnTo>
                  <a:lnTo>
                    <a:pt x="19" y="0"/>
                  </a:lnTo>
                  <a:lnTo>
                    <a:pt x="19" y="0"/>
                  </a:lnTo>
                  <a:lnTo>
                    <a:pt x="15" y="0"/>
                  </a:lnTo>
                  <a:lnTo>
                    <a:pt x="12" y="1"/>
                  </a:lnTo>
                  <a:lnTo>
                    <a:pt x="9" y="3"/>
                  </a:lnTo>
                  <a:lnTo>
                    <a:pt x="6" y="5"/>
                  </a:lnTo>
                  <a:lnTo>
                    <a:pt x="3" y="7"/>
                  </a:lnTo>
                  <a:lnTo>
                    <a:pt x="2" y="10"/>
                  </a:lnTo>
                  <a:lnTo>
                    <a:pt x="1" y="15"/>
                  </a:lnTo>
                  <a:lnTo>
                    <a:pt x="0" y="18"/>
                  </a:lnTo>
                  <a:lnTo>
                    <a:pt x="0" y="18"/>
                  </a:lnTo>
                  <a:lnTo>
                    <a:pt x="1" y="22"/>
                  </a:lnTo>
                  <a:lnTo>
                    <a:pt x="2" y="25"/>
                  </a:lnTo>
                  <a:lnTo>
                    <a:pt x="3" y="28"/>
                  </a:lnTo>
                  <a:lnTo>
                    <a:pt x="6" y="31"/>
                  </a:lnTo>
                  <a:lnTo>
                    <a:pt x="9" y="33"/>
                  </a:lnTo>
                  <a:lnTo>
                    <a:pt x="12" y="34"/>
                  </a:lnTo>
                  <a:lnTo>
                    <a:pt x="15" y="35"/>
                  </a:lnTo>
                  <a:lnTo>
                    <a:pt x="19" y="36"/>
                  </a:lnTo>
                  <a:lnTo>
                    <a:pt x="19" y="36"/>
                  </a:lnTo>
                  <a:lnTo>
                    <a:pt x="22" y="35"/>
                  </a:lnTo>
                  <a:lnTo>
                    <a:pt x="26" y="34"/>
                  </a:lnTo>
                  <a:lnTo>
                    <a:pt x="29" y="33"/>
                  </a:lnTo>
                  <a:lnTo>
                    <a:pt x="31" y="31"/>
                  </a:lnTo>
                  <a:lnTo>
                    <a:pt x="33" y="28"/>
                  </a:lnTo>
                  <a:lnTo>
                    <a:pt x="35" y="25"/>
                  </a:lnTo>
                  <a:lnTo>
                    <a:pt x="36" y="22"/>
                  </a:lnTo>
                  <a:lnTo>
                    <a:pt x="36" y="18"/>
                  </a:lnTo>
                  <a:lnTo>
                    <a:pt x="36"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6" name="Freeform 51"/>
            <p:cNvSpPr/>
            <p:nvPr/>
          </p:nvSpPr>
          <p:spPr bwMode="auto">
            <a:xfrm>
              <a:off x="11437938" y="3941763"/>
              <a:ext cx="57150" cy="57150"/>
            </a:xfrm>
            <a:custGeom>
              <a:gdLst>
                <a:gd fmla="*/ 18 w 36" name="T0"/>
                <a:gd fmla="*/ 36 h 36" name="T1"/>
                <a:gd fmla="*/ 18 w 36" name="T2"/>
                <a:gd fmla="*/ 36 h 36" name="T3"/>
                <a:gd fmla="*/ 21 w 36" name="T4"/>
                <a:gd fmla="*/ 35 h 36" name="T5"/>
                <a:gd fmla="*/ 24 w 36" name="T6"/>
                <a:gd fmla="*/ 34 h 36" name="T7"/>
                <a:gd fmla="*/ 28 w 36" name="T8"/>
                <a:gd fmla="*/ 33 h 36" name="T9"/>
                <a:gd fmla="*/ 31 w 36" name="T10"/>
                <a:gd fmla="*/ 31 h 36" name="T11"/>
                <a:gd fmla="*/ 33 w 36" name="T12"/>
                <a:gd fmla="*/ 28 h 36" name="T13"/>
                <a:gd fmla="*/ 35 w 36" name="T14"/>
                <a:gd fmla="*/ 25 h 36" name="T15"/>
                <a:gd fmla="*/ 36 w 36" name="T16"/>
                <a:gd fmla="*/ 22 h 36" name="T17"/>
                <a:gd fmla="*/ 36 w 36" name="T18"/>
                <a:gd fmla="*/ 18 h 36" name="T19"/>
                <a:gd fmla="*/ 36 w 36" name="T20"/>
                <a:gd fmla="*/ 18 h 36" name="T21"/>
                <a:gd fmla="*/ 36 w 36" name="T22"/>
                <a:gd fmla="*/ 15 h 36" name="T23"/>
                <a:gd fmla="*/ 35 w 36" name="T24"/>
                <a:gd fmla="*/ 10 h 36" name="T25"/>
                <a:gd fmla="*/ 33 w 36" name="T26"/>
                <a:gd fmla="*/ 7 h 36" name="T27"/>
                <a:gd fmla="*/ 31 w 36" name="T28"/>
                <a:gd fmla="*/ 5 h 36" name="T29"/>
                <a:gd fmla="*/ 28 w 36" name="T30"/>
                <a:gd fmla="*/ 3 h 36" name="T31"/>
                <a:gd fmla="*/ 24 w 36" name="T32"/>
                <a:gd fmla="*/ 1 h 36" name="T33"/>
                <a:gd fmla="*/ 21 w 36" name="T34"/>
                <a:gd fmla="*/ 0 h 36" name="T35"/>
                <a:gd fmla="*/ 18 w 36" name="T36"/>
                <a:gd fmla="*/ 0 h 36" name="T37"/>
                <a:gd fmla="*/ 18 w 36" name="T38"/>
                <a:gd fmla="*/ 0 h 36" name="T39"/>
                <a:gd fmla="*/ 14 w 36" name="T40"/>
                <a:gd fmla="*/ 0 h 36" name="T41"/>
                <a:gd fmla="*/ 11 w 36" name="T42"/>
                <a:gd fmla="*/ 1 h 36" name="T43"/>
                <a:gd fmla="*/ 8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8 w 36" name="T66"/>
                <a:gd fmla="*/ 33 h 36" name="T67"/>
                <a:gd fmla="*/ 11 w 36" name="T68"/>
                <a:gd fmla="*/ 34 h 36" name="T69"/>
                <a:gd fmla="*/ 14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1" y="35"/>
                  </a:lnTo>
                  <a:lnTo>
                    <a:pt x="24" y="34"/>
                  </a:lnTo>
                  <a:lnTo>
                    <a:pt x="28" y="33"/>
                  </a:lnTo>
                  <a:lnTo>
                    <a:pt x="31" y="31"/>
                  </a:lnTo>
                  <a:lnTo>
                    <a:pt x="33" y="28"/>
                  </a:lnTo>
                  <a:lnTo>
                    <a:pt x="35" y="25"/>
                  </a:lnTo>
                  <a:lnTo>
                    <a:pt x="36" y="22"/>
                  </a:lnTo>
                  <a:lnTo>
                    <a:pt x="36" y="18"/>
                  </a:lnTo>
                  <a:lnTo>
                    <a:pt x="36" y="18"/>
                  </a:lnTo>
                  <a:lnTo>
                    <a:pt x="36" y="15"/>
                  </a:lnTo>
                  <a:lnTo>
                    <a:pt x="35" y="10"/>
                  </a:lnTo>
                  <a:lnTo>
                    <a:pt x="33" y="7"/>
                  </a:lnTo>
                  <a:lnTo>
                    <a:pt x="31" y="5"/>
                  </a:lnTo>
                  <a:lnTo>
                    <a:pt x="28" y="3"/>
                  </a:lnTo>
                  <a:lnTo>
                    <a:pt x="24" y="1"/>
                  </a:lnTo>
                  <a:lnTo>
                    <a:pt x="21" y="0"/>
                  </a:lnTo>
                  <a:lnTo>
                    <a:pt x="18" y="0"/>
                  </a:lnTo>
                  <a:lnTo>
                    <a:pt x="18" y="0"/>
                  </a:lnTo>
                  <a:lnTo>
                    <a:pt x="14" y="0"/>
                  </a:lnTo>
                  <a:lnTo>
                    <a:pt x="11" y="1"/>
                  </a:lnTo>
                  <a:lnTo>
                    <a:pt x="8" y="3"/>
                  </a:lnTo>
                  <a:lnTo>
                    <a:pt x="5" y="5"/>
                  </a:lnTo>
                  <a:lnTo>
                    <a:pt x="3" y="7"/>
                  </a:lnTo>
                  <a:lnTo>
                    <a:pt x="1" y="10"/>
                  </a:lnTo>
                  <a:lnTo>
                    <a:pt x="0" y="15"/>
                  </a:lnTo>
                  <a:lnTo>
                    <a:pt x="0" y="18"/>
                  </a:lnTo>
                  <a:lnTo>
                    <a:pt x="0" y="18"/>
                  </a:lnTo>
                  <a:lnTo>
                    <a:pt x="0" y="22"/>
                  </a:lnTo>
                  <a:lnTo>
                    <a:pt x="1" y="25"/>
                  </a:lnTo>
                  <a:lnTo>
                    <a:pt x="3" y="28"/>
                  </a:lnTo>
                  <a:lnTo>
                    <a:pt x="5" y="31"/>
                  </a:lnTo>
                  <a:lnTo>
                    <a:pt x="8" y="33"/>
                  </a:lnTo>
                  <a:lnTo>
                    <a:pt x="11" y="34"/>
                  </a:lnTo>
                  <a:lnTo>
                    <a:pt x="14" y="35"/>
                  </a:lnTo>
                  <a:lnTo>
                    <a:pt x="18" y="36"/>
                  </a:lnTo>
                  <a:lnTo>
                    <a:pt x="18"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7" name="Freeform 52"/>
            <p:cNvSpPr/>
            <p:nvPr/>
          </p:nvSpPr>
          <p:spPr bwMode="auto">
            <a:xfrm>
              <a:off x="11525250" y="3941763"/>
              <a:ext cx="57150" cy="57150"/>
            </a:xfrm>
            <a:custGeom>
              <a:gdLst>
                <a:gd fmla="*/ 18 w 36" name="T0"/>
                <a:gd fmla="*/ 36 h 36" name="T1"/>
                <a:gd fmla="*/ 18 w 36" name="T2"/>
                <a:gd fmla="*/ 36 h 36" name="T3"/>
                <a:gd fmla="*/ 22 w 36" name="T4"/>
                <a:gd fmla="*/ 35 h 36" name="T5"/>
                <a:gd fmla="*/ 25 w 36" name="T6"/>
                <a:gd fmla="*/ 34 h 36" name="T7"/>
                <a:gd fmla="*/ 28 w 36" name="T8"/>
                <a:gd fmla="*/ 33 h 36" name="T9"/>
                <a:gd fmla="*/ 31 w 36" name="T10"/>
                <a:gd fmla="*/ 31 h 36" name="T11"/>
                <a:gd fmla="*/ 33 w 36" name="T12"/>
                <a:gd fmla="*/ 28 h 36" name="T13"/>
                <a:gd fmla="*/ 34 w 36" name="T14"/>
                <a:gd fmla="*/ 25 h 36" name="T15"/>
                <a:gd fmla="*/ 35 w 36" name="T16"/>
                <a:gd fmla="*/ 22 h 36" name="T17"/>
                <a:gd fmla="*/ 36 w 36" name="T18"/>
                <a:gd fmla="*/ 18 h 36" name="T19"/>
                <a:gd fmla="*/ 36 w 36" name="T20"/>
                <a:gd fmla="*/ 18 h 36" name="T21"/>
                <a:gd fmla="*/ 35 w 36" name="T22"/>
                <a:gd fmla="*/ 15 h 36" name="T23"/>
                <a:gd fmla="*/ 34 w 36" name="T24"/>
                <a:gd fmla="*/ 10 h 36" name="T25"/>
                <a:gd fmla="*/ 33 w 36" name="T26"/>
                <a:gd fmla="*/ 7 h 36" name="T27"/>
                <a:gd fmla="*/ 31 w 36" name="T28"/>
                <a:gd fmla="*/ 5 h 36" name="T29"/>
                <a:gd fmla="*/ 28 w 36" name="T30"/>
                <a:gd fmla="*/ 3 h 36" name="T31"/>
                <a:gd fmla="*/ 25 w 36" name="T32"/>
                <a:gd fmla="*/ 1 h 36" name="T33"/>
                <a:gd fmla="*/ 22 w 36" name="T34"/>
                <a:gd fmla="*/ 0 h 36" name="T35"/>
                <a:gd fmla="*/ 18 w 36" name="T36"/>
                <a:gd fmla="*/ 0 h 36" name="T37"/>
                <a:gd fmla="*/ 18 w 36" name="T38"/>
                <a:gd fmla="*/ 0 h 36" name="T39"/>
                <a:gd fmla="*/ 15 w 36" name="T40"/>
                <a:gd fmla="*/ 0 h 36" name="T41"/>
                <a:gd fmla="*/ 11 w 36" name="T42"/>
                <a:gd fmla="*/ 1 h 36" name="T43"/>
                <a:gd fmla="*/ 7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7 w 36" name="T66"/>
                <a:gd fmla="*/ 33 h 36" name="T67"/>
                <a:gd fmla="*/ 11 w 36" name="T68"/>
                <a:gd fmla="*/ 34 h 36" name="T69"/>
                <a:gd fmla="*/ 15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2" y="35"/>
                  </a:lnTo>
                  <a:lnTo>
                    <a:pt x="25" y="34"/>
                  </a:lnTo>
                  <a:lnTo>
                    <a:pt x="28" y="33"/>
                  </a:lnTo>
                  <a:lnTo>
                    <a:pt x="31" y="31"/>
                  </a:lnTo>
                  <a:lnTo>
                    <a:pt x="33" y="28"/>
                  </a:lnTo>
                  <a:lnTo>
                    <a:pt x="34" y="25"/>
                  </a:lnTo>
                  <a:lnTo>
                    <a:pt x="35" y="22"/>
                  </a:lnTo>
                  <a:lnTo>
                    <a:pt x="36" y="18"/>
                  </a:lnTo>
                  <a:lnTo>
                    <a:pt x="36" y="18"/>
                  </a:lnTo>
                  <a:lnTo>
                    <a:pt x="35" y="15"/>
                  </a:lnTo>
                  <a:lnTo>
                    <a:pt x="34" y="10"/>
                  </a:lnTo>
                  <a:lnTo>
                    <a:pt x="33" y="7"/>
                  </a:lnTo>
                  <a:lnTo>
                    <a:pt x="31" y="5"/>
                  </a:lnTo>
                  <a:lnTo>
                    <a:pt x="28" y="3"/>
                  </a:lnTo>
                  <a:lnTo>
                    <a:pt x="25" y="1"/>
                  </a:lnTo>
                  <a:lnTo>
                    <a:pt x="22" y="0"/>
                  </a:lnTo>
                  <a:lnTo>
                    <a:pt x="18" y="0"/>
                  </a:lnTo>
                  <a:lnTo>
                    <a:pt x="18" y="0"/>
                  </a:lnTo>
                  <a:lnTo>
                    <a:pt x="15" y="0"/>
                  </a:lnTo>
                  <a:lnTo>
                    <a:pt x="11" y="1"/>
                  </a:lnTo>
                  <a:lnTo>
                    <a:pt x="7" y="3"/>
                  </a:lnTo>
                  <a:lnTo>
                    <a:pt x="5" y="5"/>
                  </a:lnTo>
                  <a:lnTo>
                    <a:pt x="3" y="7"/>
                  </a:lnTo>
                  <a:lnTo>
                    <a:pt x="1" y="10"/>
                  </a:lnTo>
                  <a:lnTo>
                    <a:pt x="0" y="15"/>
                  </a:lnTo>
                  <a:lnTo>
                    <a:pt x="0" y="18"/>
                  </a:lnTo>
                  <a:lnTo>
                    <a:pt x="0" y="18"/>
                  </a:lnTo>
                  <a:lnTo>
                    <a:pt x="0" y="22"/>
                  </a:lnTo>
                  <a:lnTo>
                    <a:pt x="1" y="25"/>
                  </a:lnTo>
                  <a:lnTo>
                    <a:pt x="3" y="28"/>
                  </a:lnTo>
                  <a:lnTo>
                    <a:pt x="5" y="31"/>
                  </a:lnTo>
                  <a:lnTo>
                    <a:pt x="7" y="33"/>
                  </a:lnTo>
                  <a:lnTo>
                    <a:pt x="11" y="34"/>
                  </a:lnTo>
                  <a:lnTo>
                    <a:pt x="15" y="35"/>
                  </a:lnTo>
                  <a:lnTo>
                    <a:pt x="18" y="36"/>
                  </a:lnTo>
                  <a:lnTo>
                    <a:pt x="18"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69" name="그룹 68"/>
          <p:cNvGrpSpPr/>
          <p:nvPr/>
        </p:nvGrpSpPr>
        <p:grpSpPr>
          <a:xfrm>
            <a:off x="5181111" y="3835978"/>
            <a:ext cx="424295" cy="424295"/>
            <a:chOff x="6467475" y="3805238"/>
            <a:chExt cx="466725" cy="466725"/>
          </a:xfrm>
          <a:solidFill>
            <a:schemeClr val="tx1"/>
          </a:solidFill>
        </p:grpSpPr>
        <p:sp>
          <p:nvSpPr>
            <p:cNvPr id="70" name="Freeform 158"/>
            <p:cNvSpPr/>
            <p:nvPr/>
          </p:nvSpPr>
          <p:spPr bwMode="auto">
            <a:xfrm>
              <a:off x="6467475" y="3805238"/>
              <a:ext cx="466725" cy="466725"/>
            </a:xfrm>
            <a:custGeom>
              <a:gdLst>
                <a:gd fmla="*/ 294 w 294" name="T0"/>
                <a:gd fmla="*/ 282 h 294" name="T1"/>
                <a:gd fmla="*/ 294 w 294" name="T2"/>
                <a:gd fmla="*/ 282 h 294" name="T3"/>
                <a:gd fmla="*/ 293 w 294" name="T4"/>
                <a:gd fmla="*/ 276 h 294" name="T5"/>
                <a:gd fmla="*/ 290 w 294" name="T6"/>
                <a:gd fmla="*/ 273 h 294" name="T7"/>
                <a:gd fmla="*/ 287 w 294" name="T8"/>
                <a:gd fmla="*/ 270 h 294" name="T9"/>
                <a:gd fmla="*/ 282 w 294" name="T10"/>
                <a:gd fmla="*/ 269 h 294" name="T11"/>
                <a:gd fmla="*/ 25 w 294" name="T12"/>
                <a:gd fmla="*/ 269 h 294" name="T13"/>
                <a:gd fmla="*/ 25 w 294" name="T14"/>
                <a:gd fmla="*/ 13 h 294" name="T15"/>
                <a:gd fmla="*/ 25 w 294" name="T16"/>
                <a:gd fmla="*/ 13 h 294" name="T17"/>
                <a:gd fmla="*/ 24 w 294" name="T18"/>
                <a:gd fmla="*/ 8 h 294" name="T19"/>
                <a:gd fmla="*/ 21 w 294" name="T20"/>
                <a:gd fmla="*/ 5 h 294" name="T21"/>
                <a:gd fmla="*/ 17 w 294" name="T22"/>
                <a:gd fmla="*/ 1 h 294" name="T23"/>
                <a:gd fmla="*/ 13 w 294" name="T24"/>
                <a:gd fmla="*/ 0 h 294" name="T25"/>
                <a:gd fmla="*/ 13 w 294" name="T26"/>
                <a:gd fmla="*/ 0 h 294" name="T27"/>
                <a:gd fmla="*/ 8 w 294" name="T28"/>
                <a:gd fmla="*/ 1 h 294" name="T29"/>
                <a:gd fmla="*/ 3 w 294" name="T30"/>
                <a:gd fmla="*/ 5 h 294" name="T31"/>
                <a:gd fmla="*/ 1 w 294" name="T32"/>
                <a:gd fmla="*/ 8 h 294" name="T33"/>
                <a:gd fmla="*/ 0 w 294" name="T34"/>
                <a:gd fmla="*/ 13 h 294" name="T35"/>
                <a:gd fmla="*/ 0 w 294" name="T36"/>
                <a:gd fmla="*/ 282 h 294" name="T37"/>
                <a:gd fmla="*/ 0 w 294" name="T38"/>
                <a:gd fmla="*/ 282 h 294" name="T39"/>
                <a:gd fmla="*/ 1 w 294" name="T40"/>
                <a:gd fmla="*/ 287 h 294" name="T41"/>
                <a:gd fmla="*/ 3 w 294" name="T42"/>
                <a:gd fmla="*/ 291 h 294" name="T43"/>
                <a:gd fmla="*/ 8 w 294" name="T44"/>
                <a:gd fmla="*/ 293 h 294" name="T45"/>
                <a:gd fmla="*/ 13 w 294" name="T46"/>
                <a:gd fmla="*/ 294 h 294" name="T47"/>
                <a:gd fmla="*/ 282 w 294" name="T48"/>
                <a:gd fmla="*/ 294 h 294" name="T49"/>
                <a:gd fmla="*/ 282 w 294" name="T50"/>
                <a:gd fmla="*/ 294 h 294" name="T51"/>
                <a:gd fmla="*/ 287 w 294" name="T52"/>
                <a:gd fmla="*/ 293 h 294" name="T53"/>
                <a:gd fmla="*/ 290 w 294" name="T54"/>
                <a:gd fmla="*/ 291 h 294" name="T55"/>
                <a:gd fmla="*/ 293 w 294" name="T56"/>
                <a:gd fmla="*/ 287 h 294" name="T57"/>
                <a:gd fmla="*/ 294 w 294" name="T58"/>
                <a:gd fmla="*/ 282 h 294" name="T59"/>
                <a:gd fmla="*/ 294 w 294" name="T60"/>
                <a:gd fmla="*/ 282 h 29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94" w="294">
                  <a:moveTo>
                    <a:pt x="294" y="282"/>
                  </a:moveTo>
                  <a:lnTo>
                    <a:pt x="294" y="282"/>
                  </a:lnTo>
                  <a:lnTo>
                    <a:pt x="293" y="276"/>
                  </a:lnTo>
                  <a:lnTo>
                    <a:pt x="290" y="273"/>
                  </a:lnTo>
                  <a:lnTo>
                    <a:pt x="287" y="270"/>
                  </a:lnTo>
                  <a:lnTo>
                    <a:pt x="282" y="269"/>
                  </a:lnTo>
                  <a:lnTo>
                    <a:pt x="25" y="269"/>
                  </a:lnTo>
                  <a:lnTo>
                    <a:pt x="25" y="13"/>
                  </a:lnTo>
                  <a:lnTo>
                    <a:pt x="25" y="13"/>
                  </a:lnTo>
                  <a:lnTo>
                    <a:pt x="24" y="8"/>
                  </a:lnTo>
                  <a:lnTo>
                    <a:pt x="21" y="5"/>
                  </a:lnTo>
                  <a:lnTo>
                    <a:pt x="17" y="1"/>
                  </a:lnTo>
                  <a:lnTo>
                    <a:pt x="13" y="0"/>
                  </a:lnTo>
                  <a:lnTo>
                    <a:pt x="13" y="0"/>
                  </a:lnTo>
                  <a:lnTo>
                    <a:pt x="8" y="1"/>
                  </a:lnTo>
                  <a:lnTo>
                    <a:pt x="3" y="5"/>
                  </a:lnTo>
                  <a:lnTo>
                    <a:pt x="1" y="8"/>
                  </a:lnTo>
                  <a:lnTo>
                    <a:pt x="0" y="13"/>
                  </a:lnTo>
                  <a:lnTo>
                    <a:pt x="0" y="282"/>
                  </a:lnTo>
                  <a:lnTo>
                    <a:pt x="0" y="282"/>
                  </a:lnTo>
                  <a:lnTo>
                    <a:pt x="1" y="287"/>
                  </a:lnTo>
                  <a:lnTo>
                    <a:pt x="3" y="291"/>
                  </a:lnTo>
                  <a:lnTo>
                    <a:pt x="8" y="293"/>
                  </a:lnTo>
                  <a:lnTo>
                    <a:pt x="13" y="294"/>
                  </a:lnTo>
                  <a:lnTo>
                    <a:pt x="282" y="294"/>
                  </a:lnTo>
                  <a:lnTo>
                    <a:pt x="282" y="294"/>
                  </a:lnTo>
                  <a:lnTo>
                    <a:pt x="287" y="293"/>
                  </a:lnTo>
                  <a:lnTo>
                    <a:pt x="290" y="291"/>
                  </a:lnTo>
                  <a:lnTo>
                    <a:pt x="293" y="287"/>
                  </a:lnTo>
                  <a:lnTo>
                    <a:pt x="294" y="282"/>
                  </a:lnTo>
                  <a:lnTo>
                    <a:pt x="294" y="28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1" name="Freeform 159"/>
            <p:cNvSpPr>
              <a:spLocks noEditPoints="1"/>
            </p:cNvSpPr>
            <p:nvPr/>
          </p:nvSpPr>
          <p:spPr bwMode="auto">
            <a:xfrm>
              <a:off x="6538913" y="4064000"/>
              <a:ext cx="107950" cy="138112"/>
            </a:xfrm>
            <a:custGeom>
              <a:gdLst>
                <a:gd fmla="*/ 57 w 68" name="T0"/>
                <a:gd fmla="*/ 87 h 87" name="T1"/>
                <a:gd fmla="*/ 57 w 68" name="T2"/>
                <a:gd fmla="*/ 87 h 87" name="T3"/>
                <a:gd fmla="*/ 62 w 68" name="T4"/>
                <a:gd fmla="*/ 86 h 87" name="T5"/>
                <a:gd fmla="*/ 65 w 68" name="T6"/>
                <a:gd fmla="*/ 83 h 87" name="T7"/>
                <a:gd fmla="*/ 68 w 68" name="T8"/>
                <a:gd fmla="*/ 80 h 87" name="T9"/>
                <a:gd fmla="*/ 68 w 68" name="T10"/>
                <a:gd fmla="*/ 74 h 87" name="T11"/>
                <a:gd fmla="*/ 68 w 68" name="T12"/>
                <a:gd fmla="*/ 11 h 87" name="T13"/>
                <a:gd fmla="*/ 68 w 68" name="T14"/>
                <a:gd fmla="*/ 11 h 87" name="T15"/>
                <a:gd fmla="*/ 68 w 68" name="T16"/>
                <a:gd fmla="*/ 7 h 87" name="T17"/>
                <a:gd fmla="*/ 65 w 68" name="T18"/>
                <a:gd fmla="*/ 4 h 87" name="T19"/>
                <a:gd fmla="*/ 62 w 68" name="T20"/>
                <a:gd fmla="*/ 1 h 87" name="T21"/>
                <a:gd fmla="*/ 57 w 68" name="T22"/>
                <a:gd fmla="*/ 0 h 87" name="T23"/>
                <a:gd fmla="*/ 12 w 68" name="T24"/>
                <a:gd fmla="*/ 0 h 87" name="T25"/>
                <a:gd fmla="*/ 12 w 68" name="T26"/>
                <a:gd fmla="*/ 0 h 87" name="T27"/>
                <a:gd fmla="*/ 8 w 68" name="T28"/>
                <a:gd fmla="*/ 1 h 87" name="T29"/>
                <a:gd fmla="*/ 4 w 68" name="T30"/>
                <a:gd fmla="*/ 4 h 87" name="T31"/>
                <a:gd fmla="*/ 2 w 68" name="T32"/>
                <a:gd fmla="*/ 7 h 87" name="T33"/>
                <a:gd fmla="*/ 0 w 68" name="T34"/>
                <a:gd fmla="*/ 11 h 87" name="T35"/>
                <a:gd fmla="*/ 0 w 68" name="T36"/>
                <a:gd fmla="*/ 74 h 87" name="T37"/>
                <a:gd fmla="*/ 0 w 68" name="T38"/>
                <a:gd fmla="*/ 74 h 87" name="T39"/>
                <a:gd fmla="*/ 2 w 68" name="T40"/>
                <a:gd fmla="*/ 80 h 87" name="T41"/>
                <a:gd fmla="*/ 4 w 68" name="T42"/>
                <a:gd fmla="*/ 83 h 87" name="T43"/>
                <a:gd fmla="*/ 8 w 68" name="T44"/>
                <a:gd fmla="*/ 86 h 87" name="T45"/>
                <a:gd fmla="*/ 12 w 68" name="T46"/>
                <a:gd fmla="*/ 87 h 87" name="T47"/>
                <a:gd fmla="*/ 57 w 68" name="T48"/>
                <a:gd fmla="*/ 87 h 87" name="T49"/>
                <a:gd fmla="*/ 23 w 68" name="T50"/>
                <a:gd fmla="*/ 23 h 87" name="T51"/>
                <a:gd fmla="*/ 46 w 68" name="T52"/>
                <a:gd fmla="*/ 23 h 87" name="T53"/>
                <a:gd fmla="*/ 46 w 68" name="T54"/>
                <a:gd fmla="*/ 63 h 87" name="T55"/>
                <a:gd fmla="*/ 23 w 68" name="T56"/>
                <a:gd fmla="*/ 63 h 87" name="T57"/>
                <a:gd fmla="*/ 23 w 68" name="T58"/>
                <a:gd fmla="*/ 23 h 8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7" w="68">
                  <a:moveTo>
                    <a:pt x="57" y="87"/>
                  </a:moveTo>
                  <a:lnTo>
                    <a:pt x="57" y="87"/>
                  </a:lnTo>
                  <a:lnTo>
                    <a:pt x="62" y="86"/>
                  </a:lnTo>
                  <a:lnTo>
                    <a:pt x="65" y="83"/>
                  </a:lnTo>
                  <a:lnTo>
                    <a:pt x="68" y="80"/>
                  </a:lnTo>
                  <a:lnTo>
                    <a:pt x="68" y="74"/>
                  </a:lnTo>
                  <a:lnTo>
                    <a:pt x="68" y="11"/>
                  </a:lnTo>
                  <a:lnTo>
                    <a:pt x="68" y="11"/>
                  </a:lnTo>
                  <a:lnTo>
                    <a:pt x="68" y="7"/>
                  </a:lnTo>
                  <a:lnTo>
                    <a:pt x="65" y="4"/>
                  </a:lnTo>
                  <a:lnTo>
                    <a:pt x="62" y="1"/>
                  </a:lnTo>
                  <a:lnTo>
                    <a:pt x="57" y="0"/>
                  </a:lnTo>
                  <a:lnTo>
                    <a:pt x="12" y="0"/>
                  </a:lnTo>
                  <a:lnTo>
                    <a:pt x="12" y="0"/>
                  </a:lnTo>
                  <a:lnTo>
                    <a:pt x="8" y="1"/>
                  </a:lnTo>
                  <a:lnTo>
                    <a:pt x="4" y="4"/>
                  </a:lnTo>
                  <a:lnTo>
                    <a:pt x="2" y="7"/>
                  </a:lnTo>
                  <a:lnTo>
                    <a:pt x="0" y="11"/>
                  </a:lnTo>
                  <a:lnTo>
                    <a:pt x="0" y="74"/>
                  </a:lnTo>
                  <a:lnTo>
                    <a:pt x="0" y="74"/>
                  </a:lnTo>
                  <a:lnTo>
                    <a:pt x="2" y="80"/>
                  </a:lnTo>
                  <a:lnTo>
                    <a:pt x="4" y="83"/>
                  </a:lnTo>
                  <a:lnTo>
                    <a:pt x="8" y="86"/>
                  </a:lnTo>
                  <a:lnTo>
                    <a:pt x="12" y="87"/>
                  </a:lnTo>
                  <a:lnTo>
                    <a:pt x="57" y="87"/>
                  </a:lnTo>
                  <a:close/>
                  <a:moveTo>
                    <a:pt x="23" y="23"/>
                  </a:moveTo>
                  <a:lnTo>
                    <a:pt x="46" y="23"/>
                  </a:lnTo>
                  <a:lnTo>
                    <a:pt x="46" y="63"/>
                  </a:lnTo>
                  <a:lnTo>
                    <a:pt x="23" y="63"/>
                  </a:lnTo>
                  <a:lnTo>
                    <a:pt x="23" y="23"/>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2" name="Freeform 160"/>
            <p:cNvSpPr>
              <a:spLocks noEditPoints="1"/>
            </p:cNvSpPr>
            <p:nvPr/>
          </p:nvSpPr>
          <p:spPr bwMode="auto">
            <a:xfrm>
              <a:off x="6818313" y="3806825"/>
              <a:ext cx="107950" cy="395287"/>
            </a:xfrm>
            <a:custGeom>
              <a:gdLst>
                <a:gd fmla="*/ 56 w 68" name="T0"/>
                <a:gd fmla="*/ 0 h 249" name="T1"/>
                <a:gd fmla="*/ 11 w 68" name="T2"/>
                <a:gd fmla="*/ 0 h 249" name="T3"/>
                <a:gd fmla="*/ 11 w 68" name="T4"/>
                <a:gd fmla="*/ 0 h 249" name="T5"/>
                <a:gd fmla="*/ 7 w 68" name="T6"/>
                <a:gd fmla="*/ 1 h 249" name="T7"/>
                <a:gd fmla="*/ 3 w 68" name="T8"/>
                <a:gd fmla="*/ 4 h 249" name="T9"/>
                <a:gd fmla="*/ 1 w 68" name="T10"/>
                <a:gd fmla="*/ 8 h 249" name="T11"/>
                <a:gd fmla="*/ 0 w 68" name="T12"/>
                <a:gd fmla="*/ 12 h 249" name="T13"/>
                <a:gd fmla="*/ 0 w 68" name="T14"/>
                <a:gd fmla="*/ 236 h 249" name="T15"/>
                <a:gd fmla="*/ 0 w 68" name="T16"/>
                <a:gd fmla="*/ 236 h 249" name="T17"/>
                <a:gd fmla="*/ 1 w 68" name="T18"/>
                <a:gd fmla="*/ 242 h 249" name="T19"/>
                <a:gd fmla="*/ 3 w 68" name="T20"/>
                <a:gd fmla="*/ 245 h 249" name="T21"/>
                <a:gd fmla="*/ 7 w 68" name="T22"/>
                <a:gd fmla="*/ 248 h 249" name="T23"/>
                <a:gd fmla="*/ 11 w 68" name="T24"/>
                <a:gd fmla="*/ 249 h 249" name="T25"/>
                <a:gd fmla="*/ 56 w 68" name="T26"/>
                <a:gd fmla="*/ 249 h 249" name="T27"/>
                <a:gd fmla="*/ 56 w 68" name="T28"/>
                <a:gd fmla="*/ 249 h 249" name="T29"/>
                <a:gd fmla="*/ 62 w 68" name="T30"/>
                <a:gd fmla="*/ 248 h 249" name="T31"/>
                <a:gd fmla="*/ 65 w 68" name="T32"/>
                <a:gd fmla="*/ 245 h 249" name="T33"/>
                <a:gd fmla="*/ 68 w 68" name="T34"/>
                <a:gd fmla="*/ 242 h 249" name="T35"/>
                <a:gd fmla="*/ 68 w 68" name="T36"/>
                <a:gd fmla="*/ 236 h 249" name="T37"/>
                <a:gd fmla="*/ 68 w 68" name="T38"/>
                <a:gd fmla="*/ 12 h 249" name="T39"/>
                <a:gd fmla="*/ 68 w 68" name="T40"/>
                <a:gd fmla="*/ 12 h 249" name="T41"/>
                <a:gd fmla="*/ 68 w 68" name="T42"/>
                <a:gd fmla="*/ 8 h 249" name="T43"/>
                <a:gd fmla="*/ 65 w 68" name="T44"/>
                <a:gd fmla="*/ 4 h 249" name="T45"/>
                <a:gd fmla="*/ 62 w 68" name="T46"/>
                <a:gd fmla="*/ 1 h 249" name="T47"/>
                <a:gd fmla="*/ 56 w 68" name="T48"/>
                <a:gd fmla="*/ 0 h 249" name="T49"/>
                <a:gd fmla="*/ 56 w 68" name="T50"/>
                <a:gd fmla="*/ 0 h 249" name="T51"/>
                <a:gd fmla="*/ 45 w 68" name="T52"/>
                <a:gd fmla="*/ 225 h 249" name="T53"/>
                <a:gd fmla="*/ 23 w 68" name="T54"/>
                <a:gd fmla="*/ 225 h 249" name="T55"/>
                <a:gd fmla="*/ 23 w 68" name="T56"/>
                <a:gd fmla="*/ 23 h 249" name="T57"/>
                <a:gd fmla="*/ 45 w 68" name="T58"/>
                <a:gd fmla="*/ 23 h 249" name="T59"/>
                <a:gd fmla="*/ 45 w 68" name="T60"/>
                <a:gd fmla="*/ 225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9" w="68">
                  <a:moveTo>
                    <a:pt x="56" y="0"/>
                  </a:moveTo>
                  <a:lnTo>
                    <a:pt x="11" y="0"/>
                  </a:lnTo>
                  <a:lnTo>
                    <a:pt x="11" y="0"/>
                  </a:lnTo>
                  <a:lnTo>
                    <a:pt x="7" y="1"/>
                  </a:lnTo>
                  <a:lnTo>
                    <a:pt x="3" y="4"/>
                  </a:lnTo>
                  <a:lnTo>
                    <a:pt x="1" y="8"/>
                  </a:lnTo>
                  <a:lnTo>
                    <a:pt x="0" y="12"/>
                  </a:lnTo>
                  <a:lnTo>
                    <a:pt x="0" y="236"/>
                  </a:lnTo>
                  <a:lnTo>
                    <a:pt x="0" y="236"/>
                  </a:lnTo>
                  <a:lnTo>
                    <a:pt x="1" y="242"/>
                  </a:lnTo>
                  <a:lnTo>
                    <a:pt x="3" y="245"/>
                  </a:lnTo>
                  <a:lnTo>
                    <a:pt x="7" y="248"/>
                  </a:lnTo>
                  <a:lnTo>
                    <a:pt x="11" y="249"/>
                  </a:lnTo>
                  <a:lnTo>
                    <a:pt x="56" y="249"/>
                  </a:lnTo>
                  <a:lnTo>
                    <a:pt x="56" y="249"/>
                  </a:lnTo>
                  <a:lnTo>
                    <a:pt x="62" y="248"/>
                  </a:lnTo>
                  <a:lnTo>
                    <a:pt x="65" y="245"/>
                  </a:lnTo>
                  <a:lnTo>
                    <a:pt x="68" y="242"/>
                  </a:lnTo>
                  <a:lnTo>
                    <a:pt x="68" y="236"/>
                  </a:lnTo>
                  <a:lnTo>
                    <a:pt x="68" y="12"/>
                  </a:lnTo>
                  <a:lnTo>
                    <a:pt x="68" y="12"/>
                  </a:lnTo>
                  <a:lnTo>
                    <a:pt x="68" y="8"/>
                  </a:lnTo>
                  <a:lnTo>
                    <a:pt x="65" y="4"/>
                  </a:lnTo>
                  <a:lnTo>
                    <a:pt x="62" y="1"/>
                  </a:lnTo>
                  <a:lnTo>
                    <a:pt x="56" y="0"/>
                  </a:lnTo>
                  <a:lnTo>
                    <a:pt x="56" y="0"/>
                  </a:lnTo>
                  <a:close/>
                  <a:moveTo>
                    <a:pt x="45" y="225"/>
                  </a:moveTo>
                  <a:lnTo>
                    <a:pt x="23" y="225"/>
                  </a:lnTo>
                  <a:lnTo>
                    <a:pt x="23" y="23"/>
                  </a:lnTo>
                  <a:lnTo>
                    <a:pt x="45" y="23"/>
                  </a:lnTo>
                  <a:lnTo>
                    <a:pt x="45" y="225"/>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3" name="Freeform 161"/>
            <p:cNvSpPr>
              <a:spLocks noEditPoints="1"/>
            </p:cNvSpPr>
            <p:nvPr/>
          </p:nvSpPr>
          <p:spPr bwMode="auto">
            <a:xfrm>
              <a:off x="6678613" y="3938588"/>
              <a:ext cx="109537" cy="263525"/>
            </a:xfrm>
            <a:custGeom>
              <a:gdLst>
                <a:gd fmla="*/ 57 w 69" name="T0"/>
                <a:gd fmla="*/ 166 h 166" name="T1"/>
                <a:gd fmla="*/ 57 w 69" name="T2"/>
                <a:gd fmla="*/ 166 h 166" name="T3"/>
                <a:gd fmla="*/ 61 w 69" name="T4"/>
                <a:gd fmla="*/ 165 h 166" name="T5"/>
                <a:gd fmla="*/ 65 w 69" name="T6"/>
                <a:gd fmla="*/ 162 h 166" name="T7"/>
                <a:gd fmla="*/ 67 w 69" name="T8"/>
                <a:gd fmla="*/ 159 h 166" name="T9"/>
                <a:gd fmla="*/ 69 w 69" name="T10"/>
                <a:gd fmla="*/ 153 h 166" name="T11"/>
                <a:gd fmla="*/ 69 w 69" name="T12"/>
                <a:gd fmla="*/ 11 h 166" name="T13"/>
                <a:gd fmla="*/ 69 w 69" name="T14"/>
                <a:gd fmla="*/ 11 h 166" name="T15"/>
                <a:gd fmla="*/ 67 w 69" name="T16"/>
                <a:gd fmla="*/ 7 h 166" name="T17"/>
                <a:gd fmla="*/ 65 w 69" name="T18"/>
                <a:gd fmla="*/ 4 h 166" name="T19"/>
                <a:gd fmla="*/ 61 w 69" name="T20"/>
                <a:gd fmla="*/ 1 h 166" name="T21"/>
                <a:gd fmla="*/ 57 w 69" name="T22"/>
                <a:gd fmla="*/ 0 h 166" name="T23"/>
                <a:gd fmla="*/ 12 w 69" name="T24"/>
                <a:gd fmla="*/ 0 h 166" name="T25"/>
                <a:gd fmla="*/ 12 w 69" name="T26"/>
                <a:gd fmla="*/ 0 h 166" name="T27"/>
                <a:gd fmla="*/ 7 w 69" name="T28"/>
                <a:gd fmla="*/ 1 h 166" name="T29"/>
                <a:gd fmla="*/ 4 w 69" name="T30"/>
                <a:gd fmla="*/ 4 h 166" name="T31"/>
                <a:gd fmla="*/ 1 w 69" name="T32"/>
                <a:gd fmla="*/ 7 h 166" name="T33"/>
                <a:gd fmla="*/ 0 w 69" name="T34"/>
                <a:gd fmla="*/ 11 h 166" name="T35"/>
                <a:gd fmla="*/ 0 w 69" name="T36"/>
                <a:gd fmla="*/ 153 h 166" name="T37"/>
                <a:gd fmla="*/ 0 w 69" name="T38"/>
                <a:gd fmla="*/ 153 h 166" name="T39"/>
                <a:gd fmla="*/ 1 w 69" name="T40"/>
                <a:gd fmla="*/ 159 h 166" name="T41"/>
                <a:gd fmla="*/ 4 w 69" name="T42"/>
                <a:gd fmla="*/ 162 h 166" name="T43"/>
                <a:gd fmla="*/ 7 w 69" name="T44"/>
                <a:gd fmla="*/ 165 h 166" name="T45"/>
                <a:gd fmla="*/ 12 w 69" name="T46"/>
                <a:gd fmla="*/ 166 h 166" name="T47"/>
                <a:gd fmla="*/ 57 w 69" name="T48"/>
                <a:gd fmla="*/ 166 h 166" name="T49"/>
                <a:gd fmla="*/ 23 w 69" name="T50"/>
                <a:gd fmla="*/ 23 h 166" name="T51"/>
                <a:gd fmla="*/ 46 w 69" name="T52"/>
                <a:gd fmla="*/ 23 h 166" name="T53"/>
                <a:gd fmla="*/ 46 w 69" name="T54"/>
                <a:gd fmla="*/ 142 h 166" name="T55"/>
                <a:gd fmla="*/ 23 w 69" name="T56"/>
                <a:gd fmla="*/ 142 h 166" name="T57"/>
                <a:gd fmla="*/ 23 w 69" name="T58"/>
                <a:gd fmla="*/ 23 h 16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66" w="69">
                  <a:moveTo>
                    <a:pt x="57" y="166"/>
                  </a:moveTo>
                  <a:lnTo>
                    <a:pt x="57" y="166"/>
                  </a:lnTo>
                  <a:lnTo>
                    <a:pt x="61" y="165"/>
                  </a:lnTo>
                  <a:lnTo>
                    <a:pt x="65" y="162"/>
                  </a:lnTo>
                  <a:lnTo>
                    <a:pt x="67" y="159"/>
                  </a:lnTo>
                  <a:lnTo>
                    <a:pt x="69" y="153"/>
                  </a:lnTo>
                  <a:lnTo>
                    <a:pt x="69" y="11"/>
                  </a:lnTo>
                  <a:lnTo>
                    <a:pt x="69" y="11"/>
                  </a:lnTo>
                  <a:lnTo>
                    <a:pt x="67" y="7"/>
                  </a:lnTo>
                  <a:lnTo>
                    <a:pt x="65" y="4"/>
                  </a:lnTo>
                  <a:lnTo>
                    <a:pt x="61" y="1"/>
                  </a:lnTo>
                  <a:lnTo>
                    <a:pt x="57" y="0"/>
                  </a:lnTo>
                  <a:lnTo>
                    <a:pt x="12" y="0"/>
                  </a:lnTo>
                  <a:lnTo>
                    <a:pt x="12" y="0"/>
                  </a:lnTo>
                  <a:lnTo>
                    <a:pt x="7" y="1"/>
                  </a:lnTo>
                  <a:lnTo>
                    <a:pt x="4" y="4"/>
                  </a:lnTo>
                  <a:lnTo>
                    <a:pt x="1" y="7"/>
                  </a:lnTo>
                  <a:lnTo>
                    <a:pt x="0" y="11"/>
                  </a:lnTo>
                  <a:lnTo>
                    <a:pt x="0" y="153"/>
                  </a:lnTo>
                  <a:lnTo>
                    <a:pt x="0" y="153"/>
                  </a:lnTo>
                  <a:lnTo>
                    <a:pt x="1" y="159"/>
                  </a:lnTo>
                  <a:lnTo>
                    <a:pt x="4" y="162"/>
                  </a:lnTo>
                  <a:lnTo>
                    <a:pt x="7" y="165"/>
                  </a:lnTo>
                  <a:lnTo>
                    <a:pt x="12" y="166"/>
                  </a:lnTo>
                  <a:lnTo>
                    <a:pt x="57" y="166"/>
                  </a:lnTo>
                  <a:close/>
                  <a:moveTo>
                    <a:pt x="23" y="23"/>
                  </a:moveTo>
                  <a:lnTo>
                    <a:pt x="46" y="23"/>
                  </a:lnTo>
                  <a:lnTo>
                    <a:pt x="46" y="142"/>
                  </a:lnTo>
                  <a:lnTo>
                    <a:pt x="23" y="142"/>
                  </a:lnTo>
                  <a:lnTo>
                    <a:pt x="23" y="23"/>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Table diagram</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0FB08144-6625-49B8-865E-CCDBF9F30F2E}" type="slidenum">
              <a:rPr altLang="en-US" lang="ko-KR" smtClean="0"/>
              <a:t>15</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2" name="직사각형 1"/>
          <p:cNvSpPr/>
          <p:nvPr/>
        </p:nvSpPr>
        <p:spPr>
          <a:xfrm>
            <a:off x="1891316"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3" name="오각형 2"/>
          <p:cNvSpPr/>
          <p:nvPr/>
        </p:nvSpPr>
        <p:spPr>
          <a:xfrm rot="5400000">
            <a:off x="2179347"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 name="Rectangle 3"/>
          <p:cNvSpPr txBox="1">
            <a:spLocks noChangeArrowheads="1"/>
          </p:cNvSpPr>
          <p:nvPr/>
        </p:nvSpPr>
        <p:spPr bwMode="auto">
          <a:xfrm>
            <a:off x="2251356" y="2168398"/>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STYLISH DESIGN</a:t>
            </a:r>
          </a:p>
        </p:txBody>
      </p:sp>
      <p:sp>
        <p:nvSpPr>
          <p:cNvPr id="9" name="Rectangle 3"/>
          <p:cNvSpPr txBox="1">
            <a:spLocks noChangeArrowheads="1"/>
          </p:cNvSpPr>
          <p:nvPr/>
        </p:nvSpPr>
        <p:spPr bwMode="auto">
          <a:xfrm>
            <a:off x="2216036" y="4120942"/>
            <a:ext cx="1870841" cy="1371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a:t>
            </a:r>
          </a:p>
          <a:p>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sp>
        <p:nvSpPr>
          <p:cNvPr id="10" name="Rectangle 3"/>
          <p:cNvSpPr txBox="1">
            <a:spLocks noChangeArrowheads="1"/>
          </p:cNvSpPr>
          <p:nvPr/>
        </p:nvSpPr>
        <p:spPr bwMode="auto">
          <a:xfrm>
            <a:off x="2251356" y="2435515"/>
            <a:ext cx="1800201" cy="7620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5000">
                <a:solidFill>
                  <a:srgbClr val="E7E7E7"/>
                </a:solidFill>
                <a:effectLst/>
                <a:latin charset="0" panose="020b0806030902050204" pitchFamily="34" typeface="Impact"/>
              </a:rPr>
              <a:t>100$</a:t>
            </a:r>
          </a:p>
        </p:txBody>
      </p:sp>
      <p:sp>
        <p:nvSpPr>
          <p:cNvPr id="13" name="직사각형 12"/>
          <p:cNvSpPr/>
          <p:nvPr/>
        </p:nvSpPr>
        <p:spPr>
          <a:xfrm>
            <a:off x="4826104"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14" name="오각형 13"/>
          <p:cNvSpPr/>
          <p:nvPr/>
        </p:nvSpPr>
        <p:spPr>
          <a:xfrm rot="5400000">
            <a:off x="5114135"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 name="Rectangle 3"/>
          <p:cNvSpPr txBox="1">
            <a:spLocks noChangeArrowheads="1"/>
          </p:cNvSpPr>
          <p:nvPr/>
        </p:nvSpPr>
        <p:spPr bwMode="auto">
          <a:xfrm>
            <a:off x="5186144" y="2168398"/>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STYLISH DESIGN</a:t>
            </a:r>
          </a:p>
        </p:txBody>
      </p:sp>
      <p:sp>
        <p:nvSpPr>
          <p:cNvPr id="16" name="Rectangle 3"/>
          <p:cNvSpPr txBox="1">
            <a:spLocks noChangeArrowheads="1"/>
          </p:cNvSpPr>
          <p:nvPr/>
        </p:nvSpPr>
        <p:spPr bwMode="auto">
          <a:xfrm>
            <a:off x="5150824" y="4120942"/>
            <a:ext cx="1870841" cy="1371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a:t>
            </a:r>
          </a:p>
          <a:p>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sp>
        <p:nvSpPr>
          <p:cNvPr id="17" name="Rectangle 3"/>
          <p:cNvSpPr txBox="1">
            <a:spLocks noChangeArrowheads="1"/>
          </p:cNvSpPr>
          <p:nvPr/>
        </p:nvSpPr>
        <p:spPr bwMode="auto">
          <a:xfrm>
            <a:off x="5186144" y="2435516"/>
            <a:ext cx="1800201" cy="7620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5000">
                <a:solidFill>
                  <a:srgbClr val="E7E7E7"/>
                </a:solidFill>
                <a:effectLst/>
                <a:latin charset="0" panose="020b0806030902050204" pitchFamily="34" typeface="Impact"/>
              </a:rPr>
              <a:t>200$</a:t>
            </a:r>
          </a:p>
        </p:txBody>
      </p:sp>
      <p:sp>
        <p:nvSpPr>
          <p:cNvPr id="19" name="직사각형 18"/>
          <p:cNvSpPr/>
          <p:nvPr/>
        </p:nvSpPr>
        <p:spPr>
          <a:xfrm>
            <a:off x="7760893"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20" name="오각형 19"/>
          <p:cNvSpPr/>
          <p:nvPr/>
        </p:nvSpPr>
        <p:spPr>
          <a:xfrm rot="5400000">
            <a:off x="8048924"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1" name="Rectangle 3"/>
          <p:cNvSpPr txBox="1">
            <a:spLocks noChangeArrowheads="1"/>
          </p:cNvSpPr>
          <p:nvPr/>
        </p:nvSpPr>
        <p:spPr bwMode="auto">
          <a:xfrm>
            <a:off x="8120934" y="2168398"/>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STYLISH DESIGN</a:t>
            </a:r>
          </a:p>
        </p:txBody>
      </p:sp>
      <p:sp>
        <p:nvSpPr>
          <p:cNvPr id="22" name="Rectangle 3"/>
          <p:cNvSpPr txBox="1">
            <a:spLocks noChangeArrowheads="1"/>
          </p:cNvSpPr>
          <p:nvPr/>
        </p:nvSpPr>
        <p:spPr bwMode="auto">
          <a:xfrm>
            <a:off x="8085613" y="4120942"/>
            <a:ext cx="1870841" cy="13716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a:t>
            </a:r>
          </a:p>
          <a:p>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sp>
        <p:nvSpPr>
          <p:cNvPr id="23" name="Rectangle 3"/>
          <p:cNvSpPr txBox="1">
            <a:spLocks noChangeArrowheads="1"/>
          </p:cNvSpPr>
          <p:nvPr/>
        </p:nvSpPr>
        <p:spPr bwMode="auto">
          <a:xfrm>
            <a:off x="8120934" y="2435516"/>
            <a:ext cx="1800201" cy="7620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5000">
                <a:solidFill>
                  <a:srgbClr val="E7E7E7"/>
                </a:solidFill>
                <a:effectLst/>
                <a:latin charset="0" panose="020b0806030902050204" pitchFamily="34" typeface="Impact"/>
              </a:rPr>
              <a:t>300$</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Jobora\Desktop\아이디어 또는 건설 소스\9726353_L.png" id="9220" name="Picture 4"/>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40000" contrast="40000"/>
                    </a14:imgEffect>
                    <a14:imgEffect>
                      <a14:saturation sat="33000"/>
                    </a14:imgEffect>
                  </a14:imgLayer>
                </a14:imgProps>
              </a:ext>
              <a:ext uri="{28A0092B-C50C-407E-A947-70E740481C1C}">
                <a14:useLocalDpi val="0"/>
              </a:ext>
            </a:extLst>
          </a:blip>
          <a:srcRect l="13692" t="13692"/>
          <a:stretch>
            <a:fillRect/>
          </a:stretch>
        </p:blipFill>
        <p:spPr bwMode="auto">
          <a:xfrm>
            <a:off x="3261373" y="1484784"/>
            <a:ext cx="5669255" cy="3777149"/>
          </a:xfrm>
          <a:prstGeom prst="rect">
            <a:avLst/>
          </a:prstGeom>
          <a:noFill/>
          <a:extLst>
            <a:ext uri="{909E8E84-426E-40DD-AFC4-6F175D3DCCD1}">
              <a14:hiddenFill>
                <a:solidFill>
                  <a:srgbClr val="FFFFFF"/>
                </a:solidFill>
              </a14:hiddenFill>
            </a:ext>
          </a:extLst>
        </p:spPr>
      </p:pic>
      <p:pic>
        <p:nvPicPr>
          <p:cNvPr descr="D:\B. SET 템플릿\B03.교육\B0300060\png\21691597_lel.png" id="11"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2250037" y="1369343"/>
            <a:ext cx="7691928" cy="4392740"/>
          </a:xfrm>
          <a:prstGeom prst="rect">
            <a:avLst/>
          </a:prstGeom>
          <a:noFill/>
          <a:extLst>
            <a:ext uri="{909E8E84-426E-40DD-AFC4-6F175D3DCCD1}">
              <a14:hiddenFill>
                <a:solidFill>
                  <a:srgbClr val="FFFFFF"/>
                </a:solidFill>
              </a14:hiddenFill>
            </a:ext>
          </a:extLst>
        </p:spPr>
      </p:pic>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r>
              <a:rPr altLang="ko-KR" lang="en-US"/>
              <a:t>Column chart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BE93E246-A0B7-46C7-93ED-FDDF1F68E613}" type="slidenum">
              <a:rPr altLang="en-US" lang="ko-KR" smtClean="0"/>
              <a:t>16</a:t>
            </a:fld>
          </a:p>
        </p:txBody>
      </p:sp>
      <p:sp>
        <p:nvSpPr>
          <p:cNvPr id="5"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graphicFrame>
        <p:nvGraphicFramePr>
          <p:cNvPr id="6" name="차트 5"/>
          <p:cNvGraphicFramePr/>
          <p:nvPr/>
        </p:nvGraphicFramePr>
        <p:xfrm>
          <a:off x="3558540" y="2132360"/>
          <a:ext cx="5208236" cy="2899993"/>
        </p:xfrm>
        <a:graphic>
          <a:graphicData uri="http://schemas.openxmlformats.org/drawingml/2006/chart">
            <c:chart xmlns:c="http://schemas.openxmlformats.org/drawingml/2006/chart" r:id="rId4"/>
          </a:graphicData>
        </a:graphic>
      </p:graphicFrame>
      <p:grpSp>
        <p:nvGrpSpPr>
          <p:cNvPr id="22" name="그룹 21"/>
          <p:cNvGrpSpPr/>
          <p:nvPr/>
        </p:nvGrpSpPr>
        <p:grpSpPr>
          <a:xfrm>
            <a:off x="7786312" y="1463963"/>
            <a:ext cx="1190008" cy="125283"/>
            <a:chOff x="5376045" y="1847460"/>
            <a:chExt cx="1439910" cy="151592"/>
          </a:xfrm>
        </p:grpSpPr>
        <p:sp>
          <p:nvSpPr>
            <p:cNvPr id="13" name="직사각형 12"/>
            <p:cNvSpPr/>
            <p:nvPr/>
          </p:nvSpPr>
          <p:spPr>
            <a:xfrm>
              <a:off x="5376045" y="1847460"/>
              <a:ext cx="151596" cy="151592"/>
            </a:xfrm>
            <a:prstGeom prst="rect">
              <a:avLst/>
            </a:prstGeom>
            <a:solidFill>
              <a:srgbClr val="E7E7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800">
                <a:solidFill>
                  <a:srgbClr val="E7E7E7"/>
                </a:solidFill>
              </a:endParaRPr>
            </a:p>
          </p:txBody>
        </p:sp>
        <p:sp>
          <p:nvSpPr>
            <p:cNvPr id="14" name="직사각형 13"/>
            <p:cNvSpPr/>
            <p:nvPr/>
          </p:nvSpPr>
          <p:spPr>
            <a:xfrm>
              <a:off x="5584671" y="1842113"/>
              <a:ext cx="534980" cy="162275"/>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mtClean="0" sz="800">
                  <a:solidFill>
                    <a:srgbClr val="E7E7E7"/>
                  </a:solidFill>
                  <a:latin charset="0" panose="020b0604030504040204" pitchFamily="34" typeface="Tahoma"/>
                  <a:ea charset="0" panose="020b0604030504040204" pitchFamily="34" typeface="Tahoma"/>
                  <a:cs charset="0" panose="020b0604030504040204" pitchFamily="34" typeface="Tahoma"/>
                </a:rPr>
                <a:t>2014</a:t>
              </a:r>
            </a:p>
          </p:txBody>
        </p:sp>
        <p:sp>
          <p:nvSpPr>
            <p:cNvPr id="16" name="직사각형 15"/>
            <p:cNvSpPr/>
            <p:nvPr/>
          </p:nvSpPr>
          <p:spPr>
            <a:xfrm>
              <a:off x="6072351" y="1847460"/>
              <a:ext cx="151596" cy="151592"/>
            </a:xfrm>
            <a:prstGeom prst="rect">
              <a:avLst/>
            </a:prstGeom>
            <a:noFill/>
            <a:ln w="1270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800">
                <a:solidFill>
                  <a:srgbClr val="E7E7E7"/>
                </a:solidFill>
              </a:endParaRPr>
            </a:p>
          </p:txBody>
        </p:sp>
        <p:sp>
          <p:nvSpPr>
            <p:cNvPr id="17" name="직사각형 16"/>
            <p:cNvSpPr/>
            <p:nvPr/>
          </p:nvSpPr>
          <p:spPr>
            <a:xfrm>
              <a:off x="6280975" y="1842113"/>
              <a:ext cx="534980" cy="162275"/>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mtClean="0" sz="800">
                  <a:solidFill>
                    <a:srgbClr val="E7E7E7"/>
                  </a:solidFill>
                  <a:latin charset="0" panose="020b0604030504040204" pitchFamily="34" typeface="Tahoma"/>
                  <a:ea charset="0" panose="020b0604030504040204" pitchFamily="34" typeface="Tahoma"/>
                  <a:cs charset="0" panose="020b0604030504040204" pitchFamily="34" typeface="Tahoma"/>
                </a:rPr>
                <a:t>2015</a:t>
              </a:r>
            </a:p>
          </p:txBody>
        </p:sp>
      </p:grpSp>
      <p:sp>
        <p:nvSpPr>
          <p:cNvPr id="23" name="Rectangle 3"/>
          <p:cNvSpPr txBox="1">
            <a:spLocks noChangeArrowheads="1"/>
          </p:cNvSpPr>
          <p:nvPr/>
        </p:nvSpPr>
        <p:spPr bwMode="auto">
          <a:xfrm>
            <a:off x="1351353" y="6042123"/>
            <a:ext cx="9489295" cy="3657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200">
                <a:solidFill>
                  <a:schemeClr val="tx1"/>
                </a:solidFill>
                <a:effectLst/>
              </a:rPr>
              <a:t>Lorem Ipsum is simply dummy text of the printing and typesetting industry. Lorem Ipsum has been the industry's standard dummy text ever since the 1500s, when an unknown printer took a galley of type and scrambled it to make a type specimen book.</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Column text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C1DE1AB8-B4C6-4FCB-B59C-777CB05B5B95}" type="slidenum">
              <a:rPr altLang="en-US" lang="ko-KR" smtClean="0"/>
              <a:t>17</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2" name="타원 1"/>
          <p:cNvSpPr/>
          <p:nvPr/>
        </p:nvSpPr>
        <p:spPr>
          <a:xfrm>
            <a:off x="1865759" y="2335180"/>
            <a:ext cx="1581522" cy="15815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 name="타원 7"/>
          <p:cNvSpPr/>
          <p:nvPr/>
        </p:nvSpPr>
        <p:spPr>
          <a:xfrm>
            <a:off x="3581348" y="2335180"/>
            <a:ext cx="1581522" cy="15815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 name="타원 8"/>
          <p:cNvSpPr/>
          <p:nvPr/>
        </p:nvSpPr>
        <p:spPr>
          <a:xfrm>
            <a:off x="5296937" y="2335180"/>
            <a:ext cx="1581522" cy="15815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 name="타원 9"/>
          <p:cNvSpPr/>
          <p:nvPr/>
        </p:nvSpPr>
        <p:spPr>
          <a:xfrm>
            <a:off x="7012526" y="2335180"/>
            <a:ext cx="1581522" cy="15815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 name="타원 10"/>
          <p:cNvSpPr/>
          <p:nvPr/>
        </p:nvSpPr>
        <p:spPr>
          <a:xfrm>
            <a:off x="8728114" y="2335180"/>
            <a:ext cx="1581522" cy="15815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cxnSp>
        <p:nvCxnSpPr>
          <p:cNvPr id="5" name="직선 연결선 4"/>
          <p:cNvCxnSpPr/>
          <p:nvPr/>
        </p:nvCxnSpPr>
        <p:spPr>
          <a:xfrm>
            <a:off x="1856643" y="4198679"/>
            <a:ext cx="8478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3"/>
          <p:cNvSpPr txBox="1">
            <a:spLocks noChangeArrowheads="1"/>
          </p:cNvSpPr>
          <p:nvPr/>
        </p:nvSpPr>
        <p:spPr bwMode="auto">
          <a:xfrm>
            <a:off x="1865758" y="4440830"/>
            <a:ext cx="8443877" cy="1219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000">
                <a:solidFill>
                  <a:schemeClr val="tx1"/>
                </a:solidFill>
                <a:effectLst/>
              </a:rPr>
              <a:t>Lorem Ipsum is simply dummy text of the printing and typesetting industry. Lorem Ipsum has been the industry's standard dummy text ever since the 1500s, when an unknown printer took a galley of type and scrambled it to make a type specimen book.</a:t>
            </a:r>
          </a:p>
          <a:p>
            <a:pPr algn="l"/>
            <a:r>
              <a:rPr altLang="ko-KR" b="0" lang="en-US" smtClean="0" sz="1000">
                <a:solidFill>
                  <a:schemeClr val="tx1"/>
                </a:solidFill>
                <a:effectLst/>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algn="l"/>
            <a:r>
              <a:rPr altLang="ko-KR" b="0" lang="en-US" smtClean="0" sz="1000">
                <a:solidFill>
                  <a:schemeClr val="tx1"/>
                </a:solidFill>
                <a:effectLst/>
              </a:rPr>
              <a:t>Lorem Ipsum is simply dummy text of the printing and typesetting industry. Lorem Ipsum has been the industry's standard dummy text ever since the 1500s, when an unknown printer took a galley of type and scrambled it to make a type specimen book.</a:t>
            </a:r>
          </a:p>
          <a:p>
            <a:pPr algn="l"/>
            <a:r>
              <a:rPr altLang="ko-KR" b="0" lang="en-US" smtClean="0" sz="1000">
                <a:solidFill>
                  <a:schemeClr val="tx1"/>
                </a:solidFill>
                <a:effectLst/>
              </a:rPr>
              <a:t>PowerPoint is a complete presentation graphic package it gives you everything you need to produce a professional-looking presentation.</a:t>
            </a:r>
          </a:p>
        </p:txBody>
      </p:sp>
      <p:grpSp>
        <p:nvGrpSpPr>
          <p:cNvPr id="12" name="그룹 11"/>
          <p:cNvGrpSpPr/>
          <p:nvPr/>
        </p:nvGrpSpPr>
        <p:grpSpPr>
          <a:xfrm>
            <a:off x="2327954" y="2812423"/>
            <a:ext cx="657131" cy="619098"/>
            <a:chOff x="2874963" y="5937250"/>
            <a:chExt cx="493713" cy="465137"/>
          </a:xfrm>
          <a:solidFill>
            <a:srgbClr val="E7E7E7"/>
          </a:solidFill>
        </p:grpSpPr>
        <p:sp>
          <p:nvSpPr>
            <p:cNvPr id="13" name="Freeform 44"/>
            <p:cNvSpPr>
              <a:spLocks noEditPoints="1"/>
            </p:cNvSpPr>
            <p:nvPr/>
          </p:nvSpPr>
          <p:spPr bwMode="auto">
            <a:xfrm>
              <a:off x="2874963" y="5937250"/>
              <a:ext cx="493713" cy="465137"/>
            </a:xfrm>
            <a:custGeom>
              <a:gdLst>
                <a:gd fmla="*/ 269 w 311" name="T0"/>
                <a:gd fmla="*/ 7 h 293" name="T1"/>
                <a:gd fmla="*/ 239 w 311" name="T2"/>
                <a:gd fmla="*/ 36 h 293" name="T3"/>
                <a:gd fmla="*/ 183 w 311" name="T4"/>
                <a:gd fmla="*/ 116 h 293" name="T5"/>
                <a:gd fmla="*/ 160 w 311" name="T6"/>
                <a:gd fmla="*/ 65 h 293" name="T7"/>
                <a:gd fmla="*/ 138 w 311" name="T8"/>
                <a:gd fmla="*/ 24 h 293" name="T9"/>
                <a:gd fmla="*/ 112 w 311" name="T10"/>
                <a:gd fmla="*/ 7 h 293" name="T11"/>
                <a:gd fmla="*/ 81 w 311" name="T12"/>
                <a:gd fmla="*/ 0 h 293" name="T13"/>
                <a:gd fmla="*/ 52 w 311" name="T14"/>
                <a:gd fmla="*/ 6 h 293" name="T15"/>
                <a:gd fmla="*/ 45 w 311" name="T16"/>
                <a:gd fmla="*/ 14 h 293" name="T17"/>
                <a:gd fmla="*/ 81 w 311" name="T18"/>
                <a:gd fmla="*/ 59 h 293" name="T19"/>
                <a:gd fmla="*/ 22 w 311" name="T20"/>
                <a:gd fmla="*/ 47 h 293" name="T21"/>
                <a:gd fmla="*/ 11 w 311" name="T22"/>
                <a:gd fmla="*/ 46 h 293" name="T23"/>
                <a:gd fmla="*/ 2 w 311" name="T24"/>
                <a:gd fmla="*/ 64 h 293" name="T25"/>
                <a:gd fmla="*/ 9 w 311" name="T26"/>
                <a:gd fmla="*/ 119 h 293" name="T27"/>
                <a:gd fmla="*/ 39 w 311" name="T28"/>
                <a:gd fmla="*/ 150 h 293" name="T29"/>
                <a:gd fmla="*/ 84 w 311" name="T30"/>
                <a:gd fmla="*/ 163 h 293" name="T31"/>
                <a:gd fmla="*/ 39 w 311" name="T32"/>
                <a:gd fmla="*/ 224 h 293" name="T33"/>
                <a:gd fmla="*/ 31 w 311" name="T34"/>
                <a:gd fmla="*/ 264 h 293" name="T35"/>
                <a:gd fmla="*/ 50 w 311" name="T36"/>
                <a:gd fmla="*/ 285 h 293" name="T37"/>
                <a:gd fmla="*/ 83 w 311" name="T38"/>
                <a:gd fmla="*/ 284 h 293" name="T39"/>
                <a:gd fmla="*/ 211 w 311" name="T40"/>
                <a:gd fmla="*/ 279 h 293" name="T41"/>
                <a:gd fmla="*/ 245 w 311" name="T42"/>
                <a:gd fmla="*/ 293 h 293" name="T43"/>
                <a:gd fmla="*/ 278 w 311" name="T44"/>
                <a:gd fmla="*/ 279 h 293" name="T45"/>
                <a:gd fmla="*/ 292 w 311" name="T46"/>
                <a:gd fmla="*/ 246 h 293" name="T47"/>
                <a:gd fmla="*/ 200 w 311" name="T48"/>
                <a:gd fmla="*/ 134 h 293" name="T49"/>
                <a:gd fmla="*/ 266 w 311" name="T50"/>
                <a:gd fmla="*/ 80 h 293" name="T51"/>
                <a:gd fmla="*/ 308 w 311" name="T52"/>
                <a:gd fmla="*/ 52 h 293" name="T53"/>
                <a:gd fmla="*/ 310 w 311" name="T54"/>
                <a:gd fmla="*/ 38 h 293" name="T55"/>
                <a:gd fmla="*/ 78 w 311" name="T56"/>
                <a:gd fmla="*/ 258 h 293" name="T57"/>
                <a:gd fmla="*/ 60 w 311" name="T58"/>
                <a:gd fmla="*/ 262 h 293" name="T59"/>
                <a:gd fmla="*/ 53 w 311" name="T60"/>
                <a:gd fmla="*/ 253 h 293" name="T61"/>
                <a:gd fmla="*/ 62 w 311" name="T62"/>
                <a:gd fmla="*/ 234 h 293" name="T63"/>
                <a:gd fmla="*/ 262 w 311" name="T64"/>
                <a:gd fmla="*/ 229 h 293" name="T65"/>
                <a:gd fmla="*/ 268 w 311" name="T66"/>
                <a:gd fmla="*/ 246 h 293" name="T67"/>
                <a:gd fmla="*/ 262 w 311" name="T68"/>
                <a:gd fmla="*/ 261 h 293" name="T69"/>
                <a:gd fmla="*/ 241 w 311" name="T70"/>
                <a:gd fmla="*/ 267 h 293" name="T71"/>
                <a:gd fmla="*/ 107 w 311" name="T72"/>
                <a:gd fmla="*/ 139 h 293" name="T73"/>
                <a:gd fmla="*/ 94 w 311" name="T74"/>
                <a:gd fmla="*/ 136 h 293" name="T75"/>
                <a:gd fmla="*/ 59 w 311" name="T76"/>
                <a:gd fmla="*/ 133 h 293" name="T77"/>
                <a:gd fmla="*/ 34 w 311" name="T78"/>
                <a:gd fmla="*/ 112 h 293" name="T79"/>
                <a:gd fmla="*/ 46 w 311" name="T80"/>
                <a:gd fmla="*/ 104 h 293" name="T81"/>
                <a:gd fmla="*/ 89 w 311" name="T82"/>
                <a:gd fmla="*/ 99 h 293" name="T83"/>
                <a:gd fmla="*/ 98 w 311" name="T84"/>
                <a:gd fmla="*/ 90 h 293" name="T85"/>
                <a:gd fmla="*/ 106 w 311" name="T86"/>
                <a:gd fmla="*/ 49 h 293" name="T87"/>
                <a:gd fmla="*/ 102 w 311" name="T88"/>
                <a:gd fmla="*/ 29 h 293" name="T89"/>
                <a:gd fmla="*/ 129 w 311" name="T90"/>
                <a:gd fmla="*/ 53 h 293" name="T91"/>
                <a:gd fmla="*/ 136 w 311" name="T92"/>
                <a:gd fmla="*/ 88 h 293" name="T93"/>
                <a:gd fmla="*/ 136 w 311" name="T94"/>
                <a:gd fmla="*/ 104 h 293" name="T95"/>
                <a:gd fmla="*/ 268 w 311" name="T96"/>
                <a:gd fmla="*/ 56 h 293" name="T97"/>
                <a:gd fmla="*/ 263 w 311" name="T98"/>
                <a:gd fmla="*/ 55 h 293" name="T99"/>
                <a:gd fmla="*/ 261 w 311" name="T100"/>
                <a:gd fmla="*/ 51 h 293" name="T101"/>
                <a:gd fmla="*/ 270 w 311" name="T102"/>
                <a:gd fmla="*/ 55 h 29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3" w="311">
                  <a:moveTo>
                    <a:pt x="283" y="9"/>
                  </a:moveTo>
                  <a:lnTo>
                    <a:pt x="283" y="9"/>
                  </a:lnTo>
                  <a:lnTo>
                    <a:pt x="279" y="7"/>
                  </a:lnTo>
                  <a:lnTo>
                    <a:pt x="274" y="6"/>
                  </a:lnTo>
                  <a:lnTo>
                    <a:pt x="269" y="7"/>
                  </a:lnTo>
                  <a:lnTo>
                    <a:pt x="266" y="9"/>
                  </a:lnTo>
                  <a:lnTo>
                    <a:pt x="245" y="29"/>
                  </a:lnTo>
                  <a:lnTo>
                    <a:pt x="245" y="29"/>
                  </a:lnTo>
                  <a:lnTo>
                    <a:pt x="242" y="33"/>
                  </a:lnTo>
                  <a:lnTo>
                    <a:pt x="239" y="36"/>
                  </a:lnTo>
                  <a:lnTo>
                    <a:pt x="238" y="40"/>
                  </a:lnTo>
                  <a:lnTo>
                    <a:pt x="237" y="45"/>
                  </a:lnTo>
                  <a:lnTo>
                    <a:pt x="236" y="53"/>
                  </a:lnTo>
                  <a:lnTo>
                    <a:pt x="238" y="61"/>
                  </a:lnTo>
                  <a:lnTo>
                    <a:pt x="183" y="116"/>
                  </a:lnTo>
                  <a:lnTo>
                    <a:pt x="161" y="94"/>
                  </a:lnTo>
                  <a:lnTo>
                    <a:pt x="161" y="94"/>
                  </a:lnTo>
                  <a:lnTo>
                    <a:pt x="162" y="85"/>
                  </a:lnTo>
                  <a:lnTo>
                    <a:pt x="161" y="75"/>
                  </a:lnTo>
                  <a:lnTo>
                    <a:pt x="160" y="65"/>
                  </a:lnTo>
                  <a:lnTo>
                    <a:pt x="158" y="56"/>
                  </a:lnTo>
                  <a:lnTo>
                    <a:pt x="155" y="48"/>
                  </a:lnTo>
                  <a:lnTo>
                    <a:pt x="150" y="39"/>
                  </a:lnTo>
                  <a:lnTo>
                    <a:pt x="145" y="31"/>
                  </a:lnTo>
                  <a:lnTo>
                    <a:pt x="138" y="24"/>
                  </a:lnTo>
                  <a:lnTo>
                    <a:pt x="138" y="24"/>
                  </a:lnTo>
                  <a:lnTo>
                    <a:pt x="132" y="19"/>
                  </a:lnTo>
                  <a:lnTo>
                    <a:pt x="126" y="14"/>
                  </a:lnTo>
                  <a:lnTo>
                    <a:pt x="119" y="10"/>
                  </a:lnTo>
                  <a:lnTo>
                    <a:pt x="112" y="7"/>
                  </a:lnTo>
                  <a:lnTo>
                    <a:pt x="105" y="3"/>
                  </a:lnTo>
                  <a:lnTo>
                    <a:pt x="96" y="1"/>
                  </a:lnTo>
                  <a:lnTo>
                    <a:pt x="89" y="0"/>
                  </a:lnTo>
                  <a:lnTo>
                    <a:pt x="81" y="0"/>
                  </a:lnTo>
                  <a:lnTo>
                    <a:pt x="81" y="0"/>
                  </a:lnTo>
                  <a:lnTo>
                    <a:pt x="74" y="0"/>
                  </a:lnTo>
                  <a:lnTo>
                    <a:pt x="67" y="1"/>
                  </a:lnTo>
                  <a:lnTo>
                    <a:pt x="59" y="3"/>
                  </a:lnTo>
                  <a:lnTo>
                    <a:pt x="52" y="6"/>
                  </a:lnTo>
                  <a:lnTo>
                    <a:pt x="52" y="6"/>
                  </a:lnTo>
                  <a:lnTo>
                    <a:pt x="49" y="7"/>
                  </a:lnTo>
                  <a:lnTo>
                    <a:pt x="47" y="9"/>
                  </a:lnTo>
                  <a:lnTo>
                    <a:pt x="46" y="12"/>
                  </a:lnTo>
                  <a:lnTo>
                    <a:pt x="45" y="14"/>
                  </a:lnTo>
                  <a:lnTo>
                    <a:pt x="45" y="14"/>
                  </a:lnTo>
                  <a:lnTo>
                    <a:pt x="44" y="17"/>
                  </a:lnTo>
                  <a:lnTo>
                    <a:pt x="45" y="20"/>
                  </a:lnTo>
                  <a:lnTo>
                    <a:pt x="46" y="23"/>
                  </a:lnTo>
                  <a:lnTo>
                    <a:pt x="48" y="25"/>
                  </a:lnTo>
                  <a:lnTo>
                    <a:pt x="81" y="59"/>
                  </a:lnTo>
                  <a:lnTo>
                    <a:pt x="76" y="76"/>
                  </a:lnTo>
                  <a:lnTo>
                    <a:pt x="58" y="81"/>
                  </a:lnTo>
                  <a:lnTo>
                    <a:pt x="26" y="49"/>
                  </a:lnTo>
                  <a:lnTo>
                    <a:pt x="26" y="49"/>
                  </a:lnTo>
                  <a:lnTo>
                    <a:pt x="22" y="47"/>
                  </a:lnTo>
                  <a:lnTo>
                    <a:pt x="19" y="46"/>
                  </a:lnTo>
                  <a:lnTo>
                    <a:pt x="17" y="45"/>
                  </a:lnTo>
                  <a:lnTo>
                    <a:pt x="14" y="45"/>
                  </a:lnTo>
                  <a:lnTo>
                    <a:pt x="14" y="45"/>
                  </a:lnTo>
                  <a:lnTo>
                    <a:pt x="11" y="46"/>
                  </a:lnTo>
                  <a:lnTo>
                    <a:pt x="8" y="48"/>
                  </a:lnTo>
                  <a:lnTo>
                    <a:pt x="6" y="50"/>
                  </a:lnTo>
                  <a:lnTo>
                    <a:pt x="5" y="53"/>
                  </a:lnTo>
                  <a:lnTo>
                    <a:pt x="5" y="53"/>
                  </a:lnTo>
                  <a:lnTo>
                    <a:pt x="2" y="64"/>
                  </a:lnTo>
                  <a:lnTo>
                    <a:pt x="0" y="75"/>
                  </a:lnTo>
                  <a:lnTo>
                    <a:pt x="0" y="87"/>
                  </a:lnTo>
                  <a:lnTo>
                    <a:pt x="2" y="98"/>
                  </a:lnTo>
                  <a:lnTo>
                    <a:pt x="5" y="109"/>
                  </a:lnTo>
                  <a:lnTo>
                    <a:pt x="9" y="119"/>
                  </a:lnTo>
                  <a:lnTo>
                    <a:pt x="15" y="130"/>
                  </a:lnTo>
                  <a:lnTo>
                    <a:pt x="23" y="139"/>
                  </a:lnTo>
                  <a:lnTo>
                    <a:pt x="23" y="139"/>
                  </a:lnTo>
                  <a:lnTo>
                    <a:pt x="31" y="145"/>
                  </a:lnTo>
                  <a:lnTo>
                    <a:pt x="39" y="150"/>
                  </a:lnTo>
                  <a:lnTo>
                    <a:pt x="47" y="154"/>
                  </a:lnTo>
                  <a:lnTo>
                    <a:pt x="55" y="158"/>
                  </a:lnTo>
                  <a:lnTo>
                    <a:pt x="65" y="161"/>
                  </a:lnTo>
                  <a:lnTo>
                    <a:pt x="75" y="162"/>
                  </a:lnTo>
                  <a:lnTo>
                    <a:pt x="84" y="163"/>
                  </a:lnTo>
                  <a:lnTo>
                    <a:pt x="93" y="162"/>
                  </a:lnTo>
                  <a:lnTo>
                    <a:pt x="97" y="165"/>
                  </a:lnTo>
                  <a:lnTo>
                    <a:pt x="45" y="217"/>
                  </a:lnTo>
                  <a:lnTo>
                    <a:pt x="45" y="217"/>
                  </a:lnTo>
                  <a:lnTo>
                    <a:pt x="39" y="224"/>
                  </a:lnTo>
                  <a:lnTo>
                    <a:pt x="34" y="232"/>
                  </a:lnTo>
                  <a:lnTo>
                    <a:pt x="31" y="241"/>
                  </a:lnTo>
                  <a:lnTo>
                    <a:pt x="29" y="249"/>
                  </a:lnTo>
                  <a:lnTo>
                    <a:pt x="29" y="257"/>
                  </a:lnTo>
                  <a:lnTo>
                    <a:pt x="31" y="264"/>
                  </a:lnTo>
                  <a:lnTo>
                    <a:pt x="34" y="271"/>
                  </a:lnTo>
                  <a:lnTo>
                    <a:pt x="39" y="278"/>
                  </a:lnTo>
                  <a:lnTo>
                    <a:pt x="39" y="278"/>
                  </a:lnTo>
                  <a:lnTo>
                    <a:pt x="44" y="282"/>
                  </a:lnTo>
                  <a:lnTo>
                    <a:pt x="50" y="285"/>
                  </a:lnTo>
                  <a:lnTo>
                    <a:pt x="56" y="287"/>
                  </a:lnTo>
                  <a:lnTo>
                    <a:pt x="63" y="288"/>
                  </a:lnTo>
                  <a:lnTo>
                    <a:pt x="63" y="288"/>
                  </a:lnTo>
                  <a:lnTo>
                    <a:pt x="73" y="287"/>
                  </a:lnTo>
                  <a:lnTo>
                    <a:pt x="83" y="284"/>
                  </a:lnTo>
                  <a:lnTo>
                    <a:pt x="91" y="279"/>
                  </a:lnTo>
                  <a:lnTo>
                    <a:pt x="99" y="271"/>
                  </a:lnTo>
                  <a:lnTo>
                    <a:pt x="152" y="219"/>
                  </a:lnTo>
                  <a:lnTo>
                    <a:pt x="211" y="279"/>
                  </a:lnTo>
                  <a:lnTo>
                    <a:pt x="211" y="279"/>
                  </a:lnTo>
                  <a:lnTo>
                    <a:pt x="218" y="285"/>
                  </a:lnTo>
                  <a:lnTo>
                    <a:pt x="227" y="289"/>
                  </a:lnTo>
                  <a:lnTo>
                    <a:pt x="236" y="292"/>
                  </a:lnTo>
                  <a:lnTo>
                    <a:pt x="245" y="293"/>
                  </a:lnTo>
                  <a:lnTo>
                    <a:pt x="245" y="293"/>
                  </a:lnTo>
                  <a:lnTo>
                    <a:pt x="254" y="292"/>
                  </a:lnTo>
                  <a:lnTo>
                    <a:pt x="264" y="289"/>
                  </a:lnTo>
                  <a:lnTo>
                    <a:pt x="271" y="285"/>
                  </a:lnTo>
                  <a:lnTo>
                    <a:pt x="278" y="279"/>
                  </a:lnTo>
                  <a:lnTo>
                    <a:pt x="278" y="279"/>
                  </a:lnTo>
                  <a:lnTo>
                    <a:pt x="284" y="271"/>
                  </a:lnTo>
                  <a:lnTo>
                    <a:pt x="289" y="263"/>
                  </a:lnTo>
                  <a:lnTo>
                    <a:pt x="291" y="255"/>
                  </a:lnTo>
                  <a:lnTo>
                    <a:pt x="292" y="246"/>
                  </a:lnTo>
                  <a:lnTo>
                    <a:pt x="292" y="246"/>
                  </a:lnTo>
                  <a:lnTo>
                    <a:pt x="291" y="236"/>
                  </a:lnTo>
                  <a:lnTo>
                    <a:pt x="289" y="227"/>
                  </a:lnTo>
                  <a:lnTo>
                    <a:pt x="284" y="219"/>
                  </a:lnTo>
                  <a:lnTo>
                    <a:pt x="278" y="212"/>
                  </a:lnTo>
                  <a:lnTo>
                    <a:pt x="200" y="134"/>
                  </a:lnTo>
                  <a:lnTo>
                    <a:pt x="255" y="78"/>
                  </a:lnTo>
                  <a:lnTo>
                    <a:pt x="255" y="78"/>
                  </a:lnTo>
                  <a:lnTo>
                    <a:pt x="261" y="80"/>
                  </a:lnTo>
                  <a:lnTo>
                    <a:pt x="266" y="80"/>
                  </a:lnTo>
                  <a:lnTo>
                    <a:pt x="266" y="80"/>
                  </a:lnTo>
                  <a:lnTo>
                    <a:pt x="272" y="80"/>
                  </a:lnTo>
                  <a:lnTo>
                    <a:pt x="277" y="78"/>
                  </a:lnTo>
                  <a:lnTo>
                    <a:pt x="282" y="75"/>
                  </a:lnTo>
                  <a:lnTo>
                    <a:pt x="287" y="72"/>
                  </a:lnTo>
                  <a:lnTo>
                    <a:pt x="308" y="52"/>
                  </a:lnTo>
                  <a:lnTo>
                    <a:pt x="308" y="52"/>
                  </a:lnTo>
                  <a:lnTo>
                    <a:pt x="310" y="48"/>
                  </a:lnTo>
                  <a:lnTo>
                    <a:pt x="311" y="42"/>
                  </a:lnTo>
                  <a:lnTo>
                    <a:pt x="311" y="42"/>
                  </a:lnTo>
                  <a:lnTo>
                    <a:pt x="310" y="38"/>
                  </a:lnTo>
                  <a:lnTo>
                    <a:pt x="308" y="34"/>
                  </a:lnTo>
                  <a:lnTo>
                    <a:pt x="283" y="9"/>
                  </a:lnTo>
                  <a:close/>
                  <a:moveTo>
                    <a:pt x="82" y="254"/>
                  </a:moveTo>
                  <a:lnTo>
                    <a:pt x="82" y="254"/>
                  </a:lnTo>
                  <a:lnTo>
                    <a:pt x="78" y="258"/>
                  </a:lnTo>
                  <a:lnTo>
                    <a:pt x="73" y="261"/>
                  </a:lnTo>
                  <a:lnTo>
                    <a:pt x="69" y="262"/>
                  </a:lnTo>
                  <a:lnTo>
                    <a:pt x="63" y="263"/>
                  </a:lnTo>
                  <a:lnTo>
                    <a:pt x="63" y="263"/>
                  </a:lnTo>
                  <a:lnTo>
                    <a:pt x="60" y="262"/>
                  </a:lnTo>
                  <a:lnTo>
                    <a:pt x="56" y="260"/>
                  </a:lnTo>
                  <a:lnTo>
                    <a:pt x="56" y="260"/>
                  </a:lnTo>
                  <a:lnTo>
                    <a:pt x="54" y="258"/>
                  </a:lnTo>
                  <a:lnTo>
                    <a:pt x="54" y="256"/>
                  </a:lnTo>
                  <a:lnTo>
                    <a:pt x="53" y="253"/>
                  </a:lnTo>
                  <a:lnTo>
                    <a:pt x="54" y="249"/>
                  </a:lnTo>
                  <a:lnTo>
                    <a:pt x="55" y="246"/>
                  </a:lnTo>
                  <a:lnTo>
                    <a:pt x="56" y="242"/>
                  </a:lnTo>
                  <a:lnTo>
                    <a:pt x="59" y="237"/>
                  </a:lnTo>
                  <a:lnTo>
                    <a:pt x="62" y="234"/>
                  </a:lnTo>
                  <a:lnTo>
                    <a:pt x="114" y="182"/>
                  </a:lnTo>
                  <a:lnTo>
                    <a:pt x="134" y="203"/>
                  </a:lnTo>
                  <a:lnTo>
                    <a:pt x="82" y="254"/>
                  </a:lnTo>
                  <a:close/>
                  <a:moveTo>
                    <a:pt x="262" y="229"/>
                  </a:moveTo>
                  <a:lnTo>
                    <a:pt x="262" y="229"/>
                  </a:lnTo>
                  <a:lnTo>
                    <a:pt x="264" y="232"/>
                  </a:lnTo>
                  <a:lnTo>
                    <a:pt x="266" y="236"/>
                  </a:lnTo>
                  <a:lnTo>
                    <a:pt x="268" y="241"/>
                  </a:lnTo>
                  <a:lnTo>
                    <a:pt x="268" y="246"/>
                  </a:lnTo>
                  <a:lnTo>
                    <a:pt x="268" y="246"/>
                  </a:lnTo>
                  <a:lnTo>
                    <a:pt x="268" y="250"/>
                  </a:lnTo>
                  <a:lnTo>
                    <a:pt x="266" y="254"/>
                  </a:lnTo>
                  <a:lnTo>
                    <a:pt x="264" y="258"/>
                  </a:lnTo>
                  <a:lnTo>
                    <a:pt x="262" y="261"/>
                  </a:lnTo>
                  <a:lnTo>
                    <a:pt x="262" y="261"/>
                  </a:lnTo>
                  <a:lnTo>
                    <a:pt x="257" y="264"/>
                  </a:lnTo>
                  <a:lnTo>
                    <a:pt x="253" y="266"/>
                  </a:lnTo>
                  <a:lnTo>
                    <a:pt x="249" y="267"/>
                  </a:lnTo>
                  <a:lnTo>
                    <a:pt x="245" y="268"/>
                  </a:lnTo>
                  <a:lnTo>
                    <a:pt x="241" y="267"/>
                  </a:lnTo>
                  <a:lnTo>
                    <a:pt x="236" y="266"/>
                  </a:lnTo>
                  <a:lnTo>
                    <a:pt x="233" y="264"/>
                  </a:lnTo>
                  <a:lnTo>
                    <a:pt x="229" y="261"/>
                  </a:lnTo>
                  <a:lnTo>
                    <a:pt x="107" y="139"/>
                  </a:lnTo>
                  <a:lnTo>
                    <a:pt x="107" y="139"/>
                  </a:lnTo>
                  <a:lnTo>
                    <a:pt x="102" y="136"/>
                  </a:lnTo>
                  <a:lnTo>
                    <a:pt x="97" y="136"/>
                  </a:lnTo>
                  <a:lnTo>
                    <a:pt x="97" y="136"/>
                  </a:lnTo>
                  <a:lnTo>
                    <a:pt x="94" y="136"/>
                  </a:lnTo>
                  <a:lnTo>
                    <a:pt x="94" y="136"/>
                  </a:lnTo>
                  <a:lnTo>
                    <a:pt x="87" y="137"/>
                  </a:lnTo>
                  <a:lnTo>
                    <a:pt x="80" y="138"/>
                  </a:lnTo>
                  <a:lnTo>
                    <a:pt x="73" y="137"/>
                  </a:lnTo>
                  <a:lnTo>
                    <a:pt x="66" y="136"/>
                  </a:lnTo>
                  <a:lnTo>
                    <a:pt x="59" y="133"/>
                  </a:lnTo>
                  <a:lnTo>
                    <a:pt x="52" y="130"/>
                  </a:lnTo>
                  <a:lnTo>
                    <a:pt x="46" y="126"/>
                  </a:lnTo>
                  <a:lnTo>
                    <a:pt x="41" y="122"/>
                  </a:lnTo>
                  <a:lnTo>
                    <a:pt x="41" y="122"/>
                  </a:lnTo>
                  <a:lnTo>
                    <a:pt x="34" y="112"/>
                  </a:lnTo>
                  <a:lnTo>
                    <a:pt x="29" y="103"/>
                  </a:lnTo>
                  <a:lnTo>
                    <a:pt x="26" y="93"/>
                  </a:lnTo>
                  <a:lnTo>
                    <a:pt x="24" y="83"/>
                  </a:lnTo>
                  <a:lnTo>
                    <a:pt x="46" y="104"/>
                  </a:lnTo>
                  <a:lnTo>
                    <a:pt x="46" y="104"/>
                  </a:lnTo>
                  <a:lnTo>
                    <a:pt x="48" y="106"/>
                  </a:lnTo>
                  <a:lnTo>
                    <a:pt x="51" y="107"/>
                  </a:lnTo>
                  <a:lnTo>
                    <a:pt x="54" y="107"/>
                  </a:lnTo>
                  <a:lnTo>
                    <a:pt x="57" y="107"/>
                  </a:lnTo>
                  <a:lnTo>
                    <a:pt x="89" y="99"/>
                  </a:lnTo>
                  <a:lnTo>
                    <a:pt x="89" y="99"/>
                  </a:lnTo>
                  <a:lnTo>
                    <a:pt x="92" y="98"/>
                  </a:lnTo>
                  <a:lnTo>
                    <a:pt x="95" y="96"/>
                  </a:lnTo>
                  <a:lnTo>
                    <a:pt x="97" y="93"/>
                  </a:lnTo>
                  <a:lnTo>
                    <a:pt x="98" y="90"/>
                  </a:lnTo>
                  <a:lnTo>
                    <a:pt x="107" y="58"/>
                  </a:lnTo>
                  <a:lnTo>
                    <a:pt x="107" y="58"/>
                  </a:lnTo>
                  <a:lnTo>
                    <a:pt x="108" y="55"/>
                  </a:lnTo>
                  <a:lnTo>
                    <a:pt x="107" y="52"/>
                  </a:lnTo>
                  <a:lnTo>
                    <a:pt x="106" y="49"/>
                  </a:lnTo>
                  <a:lnTo>
                    <a:pt x="104" y="47"/>
                  </a:lnTo>
                  <a:lnTo>
                    <a:pt x="82" y="25"/>
                  </a:lnTo>
                  <a:lnTo>
                    <a:pt x="82" y="25"/>
                  </a:lnTo>
                  <a:lnTo>
                    <a:pt x="92" y="26"/>
                  </a:lnTo>
                  <a:lnTo>
                    <a:pt x="102" y="29"/>
                  </a:lnTo>
                  <a:lnTo>
                    <a:pt x="113" y="34"/>
                  </a:lnTo>
                  <a:lnTo>
                    <a:pt x="121" y="41"/>
                  </a:lnTo>
                  <a:lnTo>
                    <a:pt x="121" y="41"/>
                  </a:lnTo>
                  <a:lnTo>
                    <a:pt x="125" y="47"/>
                  </a:lnTo>
                  <a:lnTo>
                    <a:pt x="129" y="53"/>
                  </a:lnTo>
                  <a:lnTo>
                    <a:pt x="133" y="59"/>
                  </a:lnTo>
                  <a:lnTo>
                    <a:pt x="135" y="66"/>
                  </a:lnTo>
                  <a:lnTo>
                    <a:pt x="136" y="73"/>
                  </a:lnTo>
                  <a:lnTo>
                    <a:pt x="137" y="80"/>
                  </a:lnTo>
                  <a:lnTo>
                    <a:pt x="136" y="88"/>
                  </a:lnTo>
                  <a:lnTo>
                    <a:pt x="135" y="95"/>
                  </a:lnTo>
                  <a:lnTo>
                    <a:pt x="135" y="95"/>
                  </a:lnTo>
                  <a:lnTo>
                    <a:pt x="135" y="98"/>
                  </a:lnTo>
                  <a:lnTo>
                    <a:pt x="135" y="101"/>
                  </a:lnTo>
                  <a:lnTo>
                    <a:pt x="136" y="104"/>
                  </a:lnTo>
                  <a:lnTo>
                    <a:pt x="138" y="107"/>
                  </a:lnTo>
                  <a:lnTo>
                    <a:pt x="262" y="229"/>
                  </a:lnTo>
                  <a:close/>
                  <a:moveTo>
                    <a:pt x="270" y="55"/>
                  </a:moveTo>
                  <a:lnTo>
                    <a:pt x="270" y="55"/>
                  </a:lnTo>
                  <a:lnTo>
                    <a:pt x="268" y="56"/>
                  </a:lnTo>
                  <a:lnTo>
                    <a:pt x="266" y="57"/>
                  </a:lnTo>
                  <a:lnTo>
                    <a:pt x="264" y="56"/>
                  </a:lnTo>
                  <a:lnTo>
                    <a:pt x="263" y="55"/>
                  </a:lnTo>
                  <a:lnTo>
                    <a:pt x="263" y="55"/>
                  </a:lnTo>
                  <a:lnTo>
                    <a:pt x="263" y="55"/>
                  </a:lnTo>
                  <a:lnTo>
                    <a:pt x="263" y="55"/>
                  </a:lnTo>
                  <a:lnTo>
                    <a:pt x="263" y="55"/>
                  </a:lnTo>
                  <a:lnTo>
                    <a:pt x="263" y="55"/>
                  </a:lnTo>
                  <a:lnTo>
                    <a:pt x="261" y="53"/>
                  </a:lnTo>
                  <a:lnTo>
                    <a:pt x="261" y="51"/>
                  </a:lnTo>
                  <a:lnTo>
                    <a:pt x="261" y="49"/>
                  </a:lnTo>
                  <a:lnTo>
                    <a:pt x="263" y="47"/>
                  </a:lnTo>
                  <a:lnTo>
                    <a:pt x="274" y="35"/>
                  </a:lnTo>
                  <a:lnTo>
                    <a:pt x="281" y="42"/>
                  </a:lnTo>
                  <a:lnTo>
                    <a:pt x="270" y="5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5" name="Freeform 45"/>
            <p:cNvSpPr/>
            <p:nvPr/>
          </p:nvSpPr>
          <p:spPr bwMode="auto">
            <a:xfrm>
              <a:off x="3244851" y="6305550"/>
              <a:ext cx="31750" cy="33337"/>
            </a:xfrm>
            <a:custGeom>
              <a:gdLst>
                <a:gd fmla="*/ 10 w 20" name="T0"/>
                <a:gd fmla="*/ 21 h 21" name="T1"/>
                <a:gd fmla="*/ 10 w 20" name="T2"/>
                <a:gd fmla="*/ 21 h 21" name="T3"/>
                <a:gd fmla="*/ 14 w 20" name="T4"/>
                <a:gd fmla="*/ 20 h 21" name="T5"/>
                <a:gd fmla="*/ 17 w 20" name="T6"/>
                <a:gd fmla="*/ 18 h 21" name="T7"/>
                <a:gd fmla="*/ 19 w 20" name="T8"/>
                <a:gd fmla="*/ 15 h 21" name="T9"/>
                <a:gd fmla="*/ 20 w 20" name="T10"/>
                <a:gd fmla="*/ 11 h 21" name="T11"/>
                <a:gd fmla="*/ 20 w 20" name="T12"/>
                <a:gd fmla="*/ 11 h 21" name="T13"/>
                <a:gd fmla="*/ 19 w 20" name="T14"/>
                <a:gd fmla="*/ 7 h 21" name="T15"/>
                <a:gd fmla="*/ 17 w 20" name="T16"/>
                <a:gd fmla="*/ 3 h 21" name="T17"/>
                <a:gd fmla="*/ 14 w 20" name="T18"/>
                <a:gd fmla="*/ 1 h 21" name="T19"/>
                <a:gd fmla="*/ 10 w 20" name="T20"/>
                <a:gd fmla="*/ 0 h 21" name="T21"/>
                <a:gd fmla="*/ 10 w 20" name="T22"/>
                <a:gd fmla="*/ 0 h 21" name="T23"/>
                <a:gd fmla="*/ 6 w 20" name="T24"/>
                <a:gd fmla="*/ 1 h 21" name="T25"/>
                <a:gd fmla="*/ 3 w 20" name="T26"/>
                <a:gd fmla="*/ 3 h 21" name="T27"/>
                <a:gd fmla="*/ 1 w 20" name="T28"/>
                <a:gd fmla="*/ 7 h 21" name="T29"/>
                <a:gd fmla="*/ 0 w 20" name="T30"/>
                <a:gd fmla="*/ 11 h 21" name="T31"/>
                <a:gd fmla="*/ 0 w 20" name="T32"/>
                <a:gd fmla="*/ 11 h 21" name="T33"/>
                <a:gd fmla="*/ 1 w 20" name="T34"/>
                <a:gd fmla="*/ 15 h 21" name="T35"/>
                <a:gd fmla="*/ 3 w 20" name="T36"/>
                <a:gd fmla="*/ 18 h 21" name="T37"/>
                <a:gd fmla="*/ 6 w 20" name="T38"/>
                <a:gd fmla="*/ 20 h 21" name="T39"/>
                <a:gd fmla="*/ 10 w 20" name="T40"/>
                <a:gd fmla="*/ 21 h 21" name="T41"/>
                <a:gd fmla="*/ 10 w 20" name="T42"/>
                <a:gd fmla="*/ 21 h 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 w="20">
                  <a:moveTo>
                    <a:pt x="10" y="21"/>
                  </a:moveTo>
                  <a:lnTo>
                    <a:pt x="10" y="21"/>
                  </a:lnTo>
                  <a:lnTo>
                    <a:pt x="14" y="20"/>
                  </a:lnTo>
                  <a:lnTo>
                    <a:pt x="17" y="18"/>
                  </a:lnTo>
                  <a:lnTo>
                    <a:pt x="19" y="15"/>
                  </a:lnTo>
                  <a:lnTo>
                    <a:pt x="20" y="11"/>
                  </a:lnTo>
                  <a:lnTo>
                    <a:pt x="20" y="11"/>
                  </a:lnTo>
                  <a:lnTo>
                    <a:pt x="19" y="7"/>
                  </a:lnTo>
                  <a:lnTo>
                    <a:pt x="17" y="3"/>
                  </a:lnTo>
                  <a:lnTo>
                    <a:pt x="14" y="1"/>
                  </a:lnTo>
                  <a:lnTo>
                    <a:pt x="10" y="0"/>
                  </a:lnTo>
                  <a:lnTo>
                    <a:pt x="10" y="0"/>
                  </a:lnTo>
                  <a:lnTo>
                    <a:pt x="6" y="1"/>
                  </a:lnTo>
                  <a:lnTo>
                    <a:pt x="3" y="3"/>
                  </a:lnTo>
                  <a:lnTo>
                    <a:pt x="1" y="7"/>
                  </a:lnTo>
                  <a:lnTo>
                    <a:pt x="0" y="11"/>
                  </a:lnTo>
                  <a:lnTo>
                    <a:pt x="0" y="11"/>
                  </a:lnTo>
                  <a:lnTo>
                    <a:pt x="1" y="15"/>
                  </a:lnTo>
                  <a:lnTo>
                    <a:pt x="3" y="18"/>
                  </a:lnTo>
                  <a:lnTo>
                    <a:pt x="6" y="20"/>
                  </a:lnTo>
                  <a:lnTo>
                    <a:pt x="10" y="21"/>
                  </a:lnTo>
                  <a:lnTo>
                    <a:pt x="10"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6" name="그룹 15"/>
          <p:cNvGrpSpPr/>
          <p:nvPr/>
        </p:nvGrpSpPr>
        <p:grpSpPr>
          <a:xfrm>
            <a:off x="5873081" y="2813479"/>
            <a:ext cx="445836" cy="616986"/>
            <a:chOff x="538163" y="479425"/>
            <a:chExt cx="334963" cy="463550"/>
          </a:xfrm>
          <a:solidFill>
            <a:srgbClr val="E7E7E7"/>
          </a:solidFill>
        </p:grpSpPr>
        <p:sp>
          <p:nvSpPr>
            <p:cNvPr id="17" name="Freeform 27"/>
            <p:cNvSpPr>
              <a:spLocks noEditPoints="1"/>
            </p:cNvSpPr>
            <p:nvPr/>
          </p:nvSpPr>
          <p:spPr bwMode="auto">
            <a:xfrm>
              <a:off x="538163" y="479425"/>
              <a:ext cx="334963" cy="463550"/>
            </a:xfrm>
            <a:custGeom>
              <a:gdLst>
                <a:gd fmla="*/ 12 w 211" name="T0"/>
                <a:gd fmla="*/ 267 h 292" name="T1"/>
                <a:gd fmla="*/ 3 w 211" name="T2"/>
                <a:gd fmla="*/ 270 h 292" name="T3"/>
                <a:gd fmla="*/ 0 w 211" name="T4"/>
                <a:gd fmla="*/ 279 h 292" name="T5"/>
                <a:gd fmla="*/ 7 w 211" name="T6"/>
                <a:gd fmla="*/ 291 h 292" name="T7"/>
                <a:gd fmla="*/ 176 w 211" name="T8"/>
                <a:gd fmla="*/ 292 h 292" name="T9"/>
                <a:gd fmla="*/ 202 w 211" name="T10"/>
                <a:gd fmla="*/ 291 h 292" name="T11"/>
                <a:gd fmla="*/ 211 w 211" name="T12"/>
                <a:gd fmla="*/ 279 h 292" name="T13"/>
                <a:gd fmla="*/ 206 w 211" name="T14"/>
                <a:gd fmla="*/ 270 h 292" name="T15"/>
                <a:gd fmla="*/ 188 w 211" name="T16"/>
                <a:gd fmla="*/ 267 h 292" name="T17"/>
                <a:gd fmla="*/ 187 w 211" name="T18"/>
                <a:gd fmla="*/ 208 h 292" name="T19"/>
                <a:gd fmla="*/ 176 w 211" name="T20"/>
                <a:gd fmla="*/ 176 h 292" name="T21"/>
                <a:gd fmla="*/ 154 w 211" name="T22"/>
                <a:gd fmla="*/ 152 h 292" name="T23"/>
                <a:gd fmla="*/ 144 w 211" name="T24"/>
                <a:gd fmla="*/ 145 h 292" name="T25"/>
                <a:gd fmla="*/ 170 w 211" name="T26"/>
                <a:gd fmla="*/ 124 h 292" name="T27"/>
                <a:gd fmla="*/ 185 w 211" name="T28"/>
                <a:gd fmla="*/ 95 h 292" name="T29"/>
                <a:gd fmla="*/ 188 w 211" name="T30"/>
                <a:gd fmla="*/ 25 h 292" name="T31"/>
                <a:gd fmla="*/ 202 w 211" name="T32"/>
                <a:gd fmla="*/ 24 h 292" name="T33"/>
                <a:gd fmla="*/ 211 w 211" name="T34"/>
                <a:gd fmla="*/ 13 h 292" name="T35"/>
                <a:gd fmla="*/ 206 w 211" name="T36"/>
                <a:gd fmla="*/ 3 h 292" name="T37"/>
                <a:gd fmla="*/ 176 w 211" name="T38"/>
                <a:gd fmla="*/ 0 h 292" name="T39"/>
                <a:gd fmla="*/ 12 w 211" name="T40"/>
                <a:gd fmla="*/ 0 h 292" name="T41"/>
                <a:gd fmla="*/ 0 w 211" name="T42"/>
                <a:gd fmla="*/ 7 h 292" name="T43"/>
                <a:gd fmla="*/ 0 w 211" name="T44"/>
                <a:gd fmla="*/ 17 h 292" name="T45"/>
                <a:gd fmla="*/ 12 w 211" name="T46"/>
                <a:gd fmla="*/ 25 h 292" name="T47"/>
                <a:gd fmla="*/ 22 w 211" name="T48"/>
                <a:gd fmla="*/ 72 h 292" name="T49"/>
                <a:gd fmla="*/ 29 w 211" name="T50"/>
                <a:gd fmla="*/ 105 h 292" name="T51"/>
                <a:gd fmla="*/ 47 w 211" name="T52"/>
                <a:gd fmla="*/ 132 h 292" name="T53"/>
                <a:gd fmla="*/ 66 w 211" name="T54"/>
                <a:gd fmla="*/ 146 h 292" name="T55"/>
                <a:gd fmla="*/ 47 w 211" name="T56"/>
                <a:gd fmla="*/ 159 h 292" name="T57"/>
                <a:gd fmla="*/ 29 w 211" name="T58"/>
                <a:gd fmla="*/ 186 h 292" name="T59"/>
                <a:gd fmla="*/ 22 w 211" name="T60"/>
                <a:gd fmla="*/ 219 h 292" name="T61"/>
                <a:gd fmla="*/ 83 w 211" name="T62"/>
                <a:gd fmla="*/ 126 h 292" name="T63"/>
                <a:gd fmla="*/ 62 w 211" name="T64"/>
                <a:gd fmla="*/ 111 h 292" name="T65"/>
                <a:gd fmla="*/ 49 w 211" name="T66"/>
                <a:gd fmla="*/ 89 h 292" name="T67"/>
                <a:gd fmla="*/ 46 w 211" name="T68"/>
                <a:gd fmla="*/ 25 h 292" name="T69"/>
                <a:gd fmla="*/ 163 w 211" name="T70"/>
                <a:gd fmla="*/ 72 h 292" name="T71"/>
                <a:gd fmla="*/ 157 w 211" name="T72"/>
                <a:gd fmla="*/ 97 h 292" name="T73"/>
                <a:gd fmla="*/ 142 w 211" name="T74"/>
                <a:gd fmla="*/ 117 h 292" name="T75"/>
                <a:gd fmla="*/ 127 w 211" name="T76"/>
                <a:gd fmla="*/ 126 h 292" name="T77"/>
                <a:gd fmla="*/ 120 w 211" name="T78"/>
                <a:gd fmla="*/ 134 h 292" name="T79"/>
                <a:gd fmla="*/ 119 w 211" name="T80"/>
                <a:gd fmla="*/ 153 h 292" name="T81"/>
                <a:gd fmla="*/ 124 w 211" name="T82"/>
                <a:gd fmla="*/ 163 h 292" name="T83"/>
                <a:gd fmla="*/ 135 w 211" name="T84"/>
                <a:gd fmla="*/ 169 h 292" name="T85"/>
                <a:gd fmla="*/ 153 w 211" name="T86"/>
                <a:gd fmla="*/ 187 h 292" name="T87"/>
                <a:gd fmla="*/ 162 w 211" name="T88"/>
                <a:gd fmla="*/ 211 h 292" name="T89"/>
                <a:gd fmla="*/ 46 w 211" name="T90"/>
                <a:gd fmla="*/ 267 h 292" name="T91"/>
                <a:gd fmla="*/ 47 w 211" name="T92"/>
                <a:gd fmla="*/ 211 h 292" name="T93"/>
                <a:gd fmla="*/ 57 w 211" name="T94"/>
                <a:gd fmla="*/ 187 h 292" name="T95"/>
                <a:gd fmla="*/ 75 w 211" name="T96"/>
                <a:gd fmla="*/ 169 h 292" name="T97"/>
                <a:gd fmla="*/ 86 w 211" name="T98"/>
                <a:gd fmla="*/ 163 h 292" name="T99"/>
                <a:gd fmla="*/ 90 w 211" name="T100"/>
                <a:gd fmla="*/ 153 h 292" name="T101"/>
                <a:gd fmla="*/ 90 w 211" name="T102"/>
                <a:gd fmla="*/ 134 h 292" name="T103"/>
                <a:gd fmla="*/ 83 w 211" name="T104"/>
                <a:gd fmla="*/ 126 h 2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92" w="211">
                  <a:moveTo>
                    <a:pt x="22" y="219"/>
                  </a:moveTo>
                  <a:lnTo>
                    <a:pt x="22" y="267"/>
                  </a:lnTo>
                  <a:lnTo>
                    <a:pt x="12" y="267"/>
                  </a:lnTo>
                  <a:lnTo>
                    <a:pt x="12" y="267"/>
                  </a:lnTo>
                  <a:lnTo>
                    <a:pt x="7" y="268"/>
                  </a:lnTo>
                  <a:lnTo>
                    <a:pt x="3" y="270"/>
                  </a:lnTo>
                  <a:lnTo>
                    <a:pt x="0" y="274"/>
                  </a:lnTo>
                  <a:lnTo>
                    <a:pt x="0" y="279"/>
                  </a:lnTo>
                  <a:lnTo>
                    <a:pt x="0" y="279"/>
                  </a:lnTo>
                  <a:lnTo>
                    <a:pt x="0" y="283"/>
                  </a:lnTo>
                  <a:lnTo>
                    <a:pt x="3" y="288"/>
                  </a:lnTo>
                  <a:lnTo>
                    <a:pt x="7" y="291"/>
                  </a:lnTo>
                  <a:lnTo>
                    <a:pt x="12" y="292"/>
                  </a:lnTo>
                  <a:lnTo>
                    <a:pt x="34" y="292"/>
                  </a:lnTo>
                  <a:lnTo>
                    <a:pt x="176" y="292"/>
                  </a:lnTo>
                  <a:lnTo>
                    <a:pt x="198" y="292"/>
                  </a:lnTo>
                  <a:lnTo>
                    <a:pt x="198" y="292"/>
                  </a:lnTo>
                  <a:lnTo>
                    <a:pt x="202" y="291"/>
                  </a:lnTo>
                  <a:lnTo>
                    <a:pt x="206" y="288"/>
                  </a:lnTo>
                  <a:lnTo>
                    <a:pt x="210" y="283"/>
                  </a:lnTo>
                  <a:lnTo>
                    <a:pt x="211" y="279"/>
                  </a:lnTo>
                  <a:lnTo>
                    <a:pt x="211" y="279"/>
                  </a:lnTo>
                  <a:lnTo>
                    <a:pt x="210" y="274"/>
                  </a:lnTo>
                  <a:lnTo>
                    <a:pt x="206" y="270"/>
                  </a:lnTo>
                  <a:lnTo>
                    <a:pt x="202" y="268"/>
                  </a:lnTo>
                  <a:lnTo>
                    <a:pt x="198" y="267"/>
                  </a:lnTo>
                  <a:lnTo>
                    <a:pt x="188" y="267"/>
                  </a:lnTo>
                  <a:lnTo>
                    <a:pt x="188" y="219"/>
                  </a:lnTo>
                  <a:lnTo>
                    <a:pt x="188" y="219"/>
                  </a:lnTo>
                  <a:lnTo>
                    <a:pt x="187" y="208"/>
                  </a:lnTo>
                  <a:lnTo>
                    <a:pt x="185" y="196"/>
                  </a:lnTo>
                  <a:lnTo>
                    <a:pt x="181" y="186"/>
                  </a:lnTo>
                  <a:lnTo>
                    <a:pt x="176" y="176"/>
                  </a:lnTo>
                  <a:lnTo>
                    <a:pt x="170" y="167"/>
                  </a:lnTo>
                  <a:lnTo>
                    <a:pt x="162" y="159"/>
                  </a:lnTo>
                  <a:lnTo>
                    <a:pt x="154" y="152"/>
                  </a:lnTo>
                  <a:lnTo>
                    <a:pt x="144" y="146"/>
                  </a:lnTo>
                  <a:lnTo>
                    <a:pt x="144" y="145"/>
                  </a:lnTo>
                  <a:lnTo>
                    <a:pt x="144" y="145"/>
                  </a:lnTo>
                  <a:lnTo>
                    <a:pt x="154" y="139"/>
                  </a:lnTo>
                  <a:lnTo>
                    <a:pt x="162" y="132"/>
                  </a:lnTo>
                  <a:lnTo>
                    <a:pt x="170" y="124"/>
                  </a:lnTo>
                  <a:lnTo>
                    <a:pt x="176" y="115"/>
                  </a:lnTo>
                  <a:lnTo>
                    <a:pt x="181" y="105"/>
                  </a:lnTo>
                  <a:lnTo>
                    <a:pt x="185" y="95"/>
                  </a:lnTo>
                  <a:lnTo>
                    <a:pt x="187" y="83"/>
                  </a:lnTo>
                  <a:lnTo>
                    <a:pt x="188" y="72"/>
                  </a:lnTo>
                  <a:lnTo>
                    <a:pt x="188" y="25"/>
                  </a:lnTo>
                  <a:lnTo>
                    <a:pt x="198" y="25"/>
                  </a:lnTo>
                  <a:lnTo>
                    <a:pt x="198" y="25"/>
                  </a:lnTo>
                  <a:lnTo>
                    <a:pt x="202" y="24"/>
                  </a:lnTo>
                  <a:lnTo>
                    <a:pt x="206" y="21"/>
                  </a:lnTo>
                  <a:lnTo>
                    <a:pt x="210" y="17"/>
                  </a:lnTo>
                  <a:lnTo>
                    <a:pt x="211" y="13"/>
                  </a:lnTo>
                  <a:lnTo>
                    <a:pt x="211" y="13"/>
                  </a:lnTo>
                  <a:lnTo>
                    <a:pt x="210" y="7"/>
                  </a:lnTo>
                  <a:lnTo>
                    <a:pt x="206" y="3"/>
                  </a:lnTo>
                  <a:lnTo>
                    <a:pt x="202" y="1"/>
                  </a:lnTo>
                  <a:lnTo>
                    <a:pt x="198" y="0"/>
                  </a:lnTo>
                  <a:lnTo>
                    <a:pt x="176" y="0"/>
                  </a:lnTo>
                  <a:lnTo>
                    <a:pt x="34" y="0"/>
                  </a:lnTo>
                  <a:lnTo>
                    <a:pt x="12" y="0"/>
                  </a:lnTo>
                  <a:lnTo>
                    <a:pt x="12" y="0"/>
                  </a:lnTo>
                  <a:lnTo>
                    <a:pt x="7" y="1"/>
                  </a:lnTo>
                  <a:lnTo>
                    <a:pt x="3" y="3"/>
                  </a:lnTo>
                  <a:lnTo>
                    <a:pt x="0" y="7"/>
                  </a:lnTo>
                  <a:lnTo>
                    <a:pt x="0" y="13"/>
                  </a:lnTo>
                  <a:lnTo>
                    <a:pt x="0" y="13"/>
                  </a:lnTo>
                  <a:lnTo>
                    <a:pt x="0" y="17"/>
                  </a:lnTo>
                  <a:lnTo>
                    <a:pt x="3" y="21"/>
                  </a:lnTo>
                  <a:lnTo>
                    <a:pt x="7" y="24"/>
                  </a:lnTo>
                  <a:lnTo>
                    <a:pt x="12" y="25"/>
                  </a:lnTo>
                  <a:lnTo>
                    <a:pt x="22" y="25"/>
                  </a:lnTo>
                  <a:lnTo>
                    <a:pt x="22" y="72"/>
                  </a:lnTo>
                  <a:lnTo>
                    <a:pt x="22" y="72"/>
                  </a:lnTo>
                  <a:lnTo>
                    <a:pt x="23" y="83"/>
                  </a:lnTo>
                  <a:lnTo>
                    <a:pt x="25" y="95"/>
                  </a:lnTo>
                  <a:lnTo>
                    <a:pt x="29" y="105"/>
                  </a:lnTo>
                  <a:lnTo>
                    <a:pt x="34" y="115"/>
                  </a:lnTo>
                  <a:lnTo>
                    <a:pt x="40" y="124"/>
                  </a:lnTo>
                  <a:lnTo>
                    <a:pt x="47" y="132"/>
                  </a:lnTo>
                  <a:lnTo>
                    <a:pt x="57" y="139"/>
                  </a:lnTo>
                  <a:lnTo>
                    <a:pt x="66" y="145"/>
                  </a:lnTo>
                  <a:lnTo>
                    <a:pt x="66" y="146"/>
                  </a:lnTo>
                  <a:lnTo>
                    <a:pt x="66" y="146"/>
                  </a:lnTo>
                  <a:lnTo>
                    <a:pt x="57" y="152"/>
                  </a:lnTo>
                  <a:lnTo>
                    <a:pt x="47" y="159"/>
                  </a:lnTo>
                  <a:lnTo>
                    <a:pt x="40" y="167"/>
                  </a:lnTo>
                  <a:lnTo>
                    <a:pt x="34" y="176"/>
                  </a:lnTo>
                  <a:lnTo>
                    <a:pt x="29" y="186"/>
                  </a:lnTo>
                  <a:lnTo>
                    <a:pt x="25" y="196"/>
                  </a:lnTo>
                  <a:lnTo>
                    <a:pt x="23" y="208"/>
                  </a:lnTo>
                  <a:lnTo>
                    <a:pt x="22" y="219"/>
                  </a:lnTo>
                  <a:lnTo>
                    <a:pt x="22" y="219"/>
                  </a:lnTo>
                  <a:close/>
                  <a:moveTo>
                    <a:pt x="83" y="126"/>
                  </a:moveTo>
                  <a:lnTo>
                    <a:pt x="83" y="126"/>
                  </a:lnTo>
                  <a:lnTo>
                    <a:pt x="75" y="122"/>
                  </a:lnTo>
                  <a:lnTo>
                    <a:pt x="68" y="117"/>
                  </a:lnTo>
                  <a:lnTo>
                    <a:pt x="62" y="111"/>
                  </a:lnTo>
                  <a:lnTo>
                    <a:pt x="57" y="105"/>
                  </a:lnTo>
                  <a:lnTo>
                    <a:pt x="53" y="98"/>
                  </a:lnTo>
                  <a:lnTo>
                    <a:pt x="49" y="89"/>
                  </a:lnTo>
                  <a:lnTo>
                    <a:pt x="47" y="81"/>
                  </a:lnTo>
                  <a:lnTo>
                    <a:pt x="46" y="72"/>
                  </a:lnTo>
                  <a:lnTo>
                    <a:pt x="46" y="25"/>
                  </a:lnTo>
                  <a:lnTo>
                    <a:pt x="163" y="25"/>
                  </a:lnTo>
                  <a:lnTo>
                    <a:pt x="163" y="72"/>
                  </a:lnTo>
                  <a:lnTo>
                    <a:pt x="163" y="72"/>
                  </a:lnTo>
                  <a:lnTo>
                    <a:pt x="162" y="81"/>
                  </a:lnTo>
                  <a:lnTo>
                    <a:pt x="160" y="89"/>
                  </a:lnTo>
                  <a:lnTo>
                    <a:pt x="157" y="97"/>
                  </a:lnTo>
                  <a:lnTo>
                    <a:pt x="153" y="105"/>
                  </a:lnTo>
                  <a:lnTo>
                    <a:pt x="148" y="111"/>
                  </a:lnTo>
                  <a:lnTo>
                    <a:pt x="142" y="117"/>
                  </a:lnTo>
                  <a:lnTo>
                    <a:pt x="135" y="122"/>
                  </a:lnTo>
                  <a:lnTo>
                    <a:pt x="127" y="126"/>
                  </a:lnTo>
                  <a:lnTo>
                    <a:pt x="127" y="126"/>
                  </a:lnTo>
                  <a:lnTo>
                    <a:pt x="124" y="127"/>
                  </a:lnTo>
                  <a:lnTo>
                    <a:pt x="121" y="131"/>
                  </a:lnTo>
                  <a:lnTo>
                    <a:pt x="120" y="134"/>
                  </a:lnTo>
                  <a:lnTo>
                    <a:pt x="119" y="138"/>
                  </a:lnTo>
                  <a:lnTo>
                    <a:pt x="119" y="153"/>
                  </a:lnTo>
                  <a:lnTo>
                    <a:pt x="119" y="153"/>
                  </a:lnTo>
                  <a:lnTo>
                    <a:pt x="120" y="157"/>
                  </a:lnTo>
                  <a:lnTo>
                    <a:pt x="121" y="160"/>
                  </a:lnTo>
                  <a:lnTo>
                    <a:pt x="124" y="163"/>
                  </a:lnTo>
                  <a:lnTo>
                    <a:pt x="127" y="165"/>
                  </a:lnTo>
                  <a:lnTo>
                    <a:pt x="127" y="165"/>
                  </a:lnTo>
                  <a:lnTo>
                    <a:pt x="135" y="169"/>
                  </a:lnTo>
                  <a:lnTo>
                    <a:pt x="142" y="174"/>
                  </a:lnTo>
                  <a:lnTo>
                    <a:pt x="148" y="180"/>
                  </a:lnTo>
                  <a:lnTo>
                    <a:pt x="153" y="187"/>
                  </a:lnTo>
                  <a:lnTo>
                    <a:pt x="157" y="194"/>
                  </a:lnTo>
                  <a:lnTo>
                    <a:pt x="160" y="201"/>
                  </a:lnTo>
                  <a:lnTo>
                    <a:pt x="162" y="211"/>
                  </a:lnTo>
                  <a:lnTo>
                    <a:pt x="163" y="219"/>
                  </a:lnTo>
                  <a:lnTo>
                    <a:pt x="163" y="267"/>
                  </a:lnTo>
                  <a:lnTo>
                    <a:pt x="46" y="267"/>
                  </a:lnTo>
                  <a:lnTo>
                    <a:pt x="46" y="219"/>
                  </a:lnTo>
                  <a:lnTo>
                    <a:pt x="46" y="219"/>
                  </a:lnTo>
                  <a:lnTo>
                    <a:pt x="47" y="211"/>
                  </a:lnTo>
                  <a:lnTo>
                    <a:pt x="49" y="201"/>
                  </a:lnTo>
                  <a:lnTo>
                    <a:pt x="53" y="194"/>
                  </a:lnTo>
                  <a:lnTo>
                    <a:pt x="57" y="187"/>
                  </a:lnTo>
                  <a:lnTo>
                    <a:pt x="62" y="180"/>
                  </a:lnTo>
                  <a:lnTo>
                    <a:pt x="68" y="174"/>
                  </a:lnTo>
                  <a:lnTo>
                    <a:pt x="75" y="169"/>
                  </a:lnTo>
                  <a:lnTo>
                    <a:pt x="83" y="165"/>
                  </a:lnTo>
                  <a:lnTo>
                    <a:pt x="83" y="165"/>
                  </a:lnTo>
                  <a:lnTo>
                    <a:pt x="86" y="163"/>
                  </a:lnTo>
                  <a:lnTo>
                    <a:pt x="88" y="160"/>
                  </a:lnTo>
                  <a:lnTo>
                    <a:pt x="90" y="157"/>
                  </a:lnTo>
                  <a:lnTo>
                    <a:pt x="90" y="153"/>
                  </a:lnTo>
                  <a:lnTo>
                    <a:pt x="90" y="138"/>
                  </a:lnTo>
                  <a:lnTo>
                    <a:pt x="90" y="138"/>
                  </a:lnTo>
                  <a:lnTo>
                    <a:pt x="90" y="134"/>
                  </a:lnTo>
                  <a:lnTo>
                    <a:pt x="88" y="131"/>
                  </a:lnTo>
                  <a:lnTo>
                    <a:pt x="86" y="127"/>
                  </a:lnTo>
                  <a:lnTo>
                    <a:pt x="83" y="126"/>
                  </a:lnTo>
                  <a:lnTo>
                    <a:pt x="8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8" name="Freeform 28"/>
            <p:cNvSpPr>
              <a:spLocks noEditPoints="1"/>
            </p:cNvSpPr>
            <p:nvPr/>
          </p:nvSpPr>
          <p:spPr bwMode="auto">
            <a:xfrm>
              <a:off x="623888" y="590550"/>
              <a:ext cx="163513" cy="303212"/>
            </a:xfrm>
            <a:custGeom>
              <a:gdLst>
                <a:gd fmla="*/ 6 w 103" name="T0"/>
                <a:gd fmla="*/ 179 h 191" name="T1"/>
                <a:gd fmla="*/ 1 w 103" name="T2"/>
                <a:gd fmla="*/ 180 h 191" name="T3"/>
                <a:gd fmla="*/ 0 w 103" name="T4"/>
                <a:gd fmla="*/ 185 h 191" name="T5"/>
                <a:gd fmla="*/ 0 w 103" name="T6"/>
                <a:gd fmla="*/ 187 h 191" name="T7"/>
                <a:gd fmla="*/ 3 w 103" name="T8"/>
                <a:gd fmla="*/ 190 h 191" name="T9"/>
                <a:gd fmla="*/ 6 w 103" name="T10"/>
                <a:gd fmla="*/ 191 h 191" name="T11"/>
                <a:gd fmla="*/ 20 w 103" name="T12"/>
                <a:gd fmla="*/ 189 h 191" name="T13"/>
                <a:gd fmla="*/ 32 w 103" name="T14"/>
                <a:gd fmla="*/ 183 h 191" name="T15"/>
                <a:gd fmla="*/ 43 w 103" name="T16"/>
                <a:gd fmla="*/ 174 h 191" name="T17"/>
                <a:gd fmla="*/ 51 w 103" name="T18"/>
                <a:gd fmla="*/ 163 h 191" name="T19"/>
                <a:gd fmla="*/ 55 w 103" name="T20"/>
                <a:gd fmla="*/ 169 h 191" name="T21"/>
                <a:gd fmla="*/ 64 w 103" name="T22"/>
                <a:gd fmla="*/ 179 h 191" name="T23"/>
                <a:gd fmla="*/ 75 w 103" name="T24"/>
                <a:gd fmla="*/ 186 h 191" name="T25"/>
                <a:gd fmla="*/ 90 w 103" name="T26"/>
                <a:gd fmla="*/ 190 h 191" name="T27"/>
                <a:gd fmla="*/ 97 w 103" name="T28"/>
                <a:gd fmla="*/ 191 h 191" name="T29"/>
                <a:gd fmla="*/ 101 w 103" name="T30"/>
                <a:gd fmla="*/ 189 h 191" name="T31"/>
                <a:gd fmla="*/ 103 w 103" name="T32"/>
                <a:gd fmla="*/ 185 h 191" name="T33"/>
                <a:gd fmla="*/ 102 w 103" name="T34"/>
                <a:gd fmla="*/ 182 h 191" name="T35"/>
                <a:gd fmla="*/ 99 w 103" name="T36"/>
                <a:gd fmla="*/ 179 h 191" name="T37"/>
                <a:gd fmla="*/ 97 w 103" name="T38"/>
                <a:gd fmla="*/ 179 h 191" name="T39"/>
                <a:gd fmla="*/ 82 w 103" name="T40"/>
                <a:gd fmla="*/ 175 h 191" name="T41"/>
                <a:gd fmla="*/ 68 w 103" name="T42"/>
                <a:gd fmla="*/ 166 h 191" name="T43"/>
                <a:gd fmla="*/ 60 w 103" name="T44"/>
                <a:gd fmla="*/ 154 h 191" name="T45"/>
                <a:gd fmla="*/ 57 w 103" name="T46"/>
                <a:gd fmla="*/ 139 h 191" name="T47"/>
                <a:gd fmla="*/ 57 w 103" name="T48"/>
                <a:gd fmla="*/ 138 h 191" name="T49"/>
                <a:gd fmla="*/ 57 w 103" name="T50"/>
                <a:gd fmla="*/ 138 h 191" name="T51"/>
                <a:gd fmla="*/ 57 w 103" name="T52"/>
                <a:gd fmla="*/ 52 h 191" name="T53"/>
                <a:gd fmla="*/ 73 w 103" name="T54"/>
                <a:gd fmla="*/ 48 h 191" name="T55"/>
                <a:gd fmla="*/ 88 w 103" name="T56"/>
                <a:gd fmla="*/ 38 h 191" name="T57"/>
                <a:gd fmla="*/ 96 w 103" name="T58"/>
                <a:gd fmla="*/ 23 h 191" name="T59"/>
                <a:gd fmla="*/ 100 w 103" name="T60"/>
                <a:gd fmla="*/ 6 h 191" name="T61"/>
                <a:gd fmla="*/ 99 w 103" name="T62"/>
                <a:gd fmla="*/ 3 h 191" name="T63"/>
                <a:gd fmla="*/ 96 w 103" name="T64"/>
                <a:gd fmla="*/ 0 h 191" name="T65"/>
                <a:gd fmla="*/ 9 w 103" name="T66"/>
                <a:gd fmla="*/ 0 h 191" name="T67"/>
                <a:gd fmla="*/ 6 w 103" name="T68"/>
                <a:gd fmla="*/ 0 h 191" name="T69"/>
                <a:gd fmla="*/ 3 w 103" name="T70"/>
                <a:gd fmla="*/ 3 h 191" name="T71"/>
                <a:gd fmla="*/ 3 w 103" name="T72"/>
                <a:gd fmla="*/ 6 h 191" name="T73"/>
                <a:gd fmla="*/ 6 w 103" name="T74"/>
                <a:gd fmla="*/ 23 h 191" name="T75"/>
                <a:gd fmla="*/ 15 w 103" name="T76"/>
                <a:gd fmla="*/ 38 h 191" name="T77"/>
                <a:gd fmla="*/ 28 w 103" name="T78"/>
                <a:gd fmla="*/ 48 h 191" name="T79"/>
                <a:gd fmla="*/ 45 w 103" name="T80"/>
                <a:gd fmla="*/ 52 h 191" name="T81"/>
                <a:gd fmla="*/ 45 w 103" name="T82"/>
                <a:gd fmla="*/ 138 h 191" name="T83"/>
                <a:gd fmla="*/ 45 w 103" name="T84"/>
                <a:gd fmla="*/ 138 h 191" name="T85"/>
                <a:gd fmla="*/ 45 w 103" name="T86"/>
                <a:gd fmla="*/ 139 h 191" name="T87"/>
                <a:gd fmla="*/ 42 w 103" name="T88"/>
                <a:gd fmla="*/ 154 h 191" name="T89"/>
                <a:gd fmla="*/ 33 w 103" name="T90"/>
                <a:gd fmla="*/ 166 h 191" name="T91"/>
                <a:gd fmla="*/ 21 w 103" name="T92"/>
                <a:gd fmla="*/ 175 h 191" name="T93"/>
                <a:gd fmla="*/ 6 w 103" name="T94"/>
                <a:gd fmla="*/ 179 h 191" name="T95"/>
                <a:gd fmla="*/ 15 w 103" name="T96"/>
                <a:gd fmla="*/ 12 h 191" name="T97"/>
                <a:gd fmla="*/ 87 w 103" name="T98"/>
                <a:gd fmla="*/ 12 h 191" name="T99"/>
                <a:gd fmla="*/ 83 w 103" name="T100"/>
                <a:gd fmla="*/ 24 h 191" name="T101"/>
                <a:gd fmla="*/ 75 w 103" name="T102"/>
                <a:gd fmla="*/ 32 h 191" name="T103"/>
                <a:gd fmla="*/ 65 w 103" name="T104"/>
                <a:gd fmla="*/ 38 h 191" name="T105"/>
                <a:gd fmla="*/ 53 w 103" name="T106"/>
                <a:gd fmla="*/ 40 h 191" name="T107"/>
                <a:gd fmla="*/ 50 w 103" name="T108"/>
                <a:gd fmla="*/ 40 h 191" name="T109"/>
                <a:gd fmla="*/ 38 w 103" name="T110"/>
                <a:gd fmla="*/ 38 h 191" name="T111"/>
                <a:gd fmla="*/ 27 w 103" name="T112"/>
                <a:gd fmla="*/ 32 h 191" name="T113"/>
                <a:gd fmla="*/ 19 w 103" name="T114"/>
                <a:gd fmla="*/ 24 h 191" name="T115"/>
                <a:gd fmla="*/ 15 w 103" name="T116"/>
                <a:gd fmla="*/ 12 h 1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1" w="103">
                  <a:moveTo>
                    <a:pt x="6" y="179"/>
                  </a:moveTo>
                  <a:lnTo>
                    <a:pt x="6" y="179"/>
                  </a:lnTo>
                  <a:lnTo>
                    <a:pt x="3" y="179"/>
                  </a:lnTo>
                  <a:lnTo>
                    <a:pt x="1" y="180"/>
                  </a:lnTo>
                  <a:lnTo>
                    <a:pt x="0" y="182"/>
                  </a:lnTo>
                  <a:lnTo>
                    <a:pt x="0" y="185"/>
                  </a:lnTo>
                  <a:lnTo>
                    <a:pt x="0" y="185"/>
                  </a:lnTo>
                  <a:lnTo>
                    <a:pt x="0" y="187"/>
                  </a:lnTo>
                  <a:lnTo>
                    <a:pt x="1" y="189"/>
                  </a:lnTo>
                  <a:lnTo>
                    <a:pt x="3" y="190"/>
                  </a:lnTo>
                  <a:lnTo>
                    <a:pt x="6" y="191"/>
                  </a:lnTo>
                  <a:lnTo>
                    <a:pt x="6" y="191"/>
                  </a:lnTo>
                  <a:lnTo>
                    <a:pt x="13" y="190"/>
                  </a:lnTo>
                  <a:lnTo>
                    <a:pt x="20" y="189"/>
                  </a:lnTo>
                  <a:lnTo>
                    <a:pt x="26" y="186"/>
                  </a:lnTo>
                  <a:lnTo>
                    <a:pt x="32" y="183"/>
                  </a:lnTo>
                  <a:lnTo>
                    <a:pt x="38" y="179"/>
                  </a:lnTo>
                  <a:lnTo>
                    <a:pt x="43" y="174"/>
                  </a:lnTo>
                  <a:lnTo>
                    <a:pt x="48" y="169"/>
                  </a:lnTo>
                  <a:lnTo>
                    <a:pt x="51" y="163"/>
                  </a:lnTo>
                  <a:lnTo>
                    <a:pt x="51" y="163"/>
                  </a:lnTo>
                  <a:lnTo>
                    <a:pt x="55" y="169"/>
                  </a:lnTo>
                  <a:lnTo>
                    <a:pt x="59" y="174"/>
                  </a:lnTo>
                  <a:lnTo>
                    <a:pt x="64" y="179"/>
                  </a:lnTo>
                  <a:lnTo>
                    <a:pt x="69" y="183"/>
                  </a:lnTo>
                  <a:lnTo>
                    <a:pt x="75" y="186"/>
                  </a:lnTo>
                  <a:lnTo>
                    <a:pt x="83" y="189"/>
                  </a:lnTo>
                  <a:lnTo>
                    <a:pt x="90" y="190"/>
                  </a:lnTo>
                  <a:lnTo>
                    <a:pt x="97" y="191"/>
                  </a:lnTo>
                  <a:lnTo>
                    <a:pt x="97" y="191"/>
                  </a:lnTo>
                  <a:lnTo>
                    <a:pt x="99" y="190"/>
                  </a:lnTo>
                  <a:lnTo>
                    <a:pt x="101" y="189"/>
                  </a:lnTo>
                  <a:lnTo>
                    <a:pt x="102" y="187"/>
                  </a:lnTo>
                  <a:lnTo>
                    <a:pt x="103" y="185"/>
                  </a:lnTo>
                  <a:lnTo>
                    <a:pt x="103" y="185"/>
                  </a:lnTo>
                  <a:lnTo>
                    <a:pt x="102" y="182"/>
                  </a:lnTo>
                  <a:lnTo>
                    <a:pt x="101" y="180"/>
                  </a:lnTo>
                  <a:lnTo>
                    <a:pt x="99" y="179"/>
                  </a:lnTo>
                  <a:lnTo>
                    <a:pt x="97" y="179"/>
                  </a:lnTo>
                  <a:lnTo>
                    <a:pt x="97" y="179"/>
                  </a:lnTo>
                  <a:lnTo>
                    <a:pt x="89" y="178"/>
                  </a:lnTo>
                  <a:lnTo>
                    <a:pt x="82" y="175"/>
                  </a:lnTo>
                  <a:lnTo>
                    <a:pt x="74" y="171"/>
                  </a:lnTo>
                  <a:lnTo>
                    <a:pt x="68" y="166"/>
                  </a:lnTo>
                  <a:lnTo>
                    <a:pt x="64" y="161"/>
                  </a:lnTo>
                  <a:lnTo>
                    <a:pt x="60" y="154"/>
                  </a:lnTo>
                  <a:lnTo>
                    <a:pt x="58" y="147"/>
                  </a:lnTo>
                  <a:lnTo>
                    <a:pt x="57" y="139"/>
                  </a:lnTo>
                  <a:lnTo>
                    <a:pt x="57" y="139"/>
                  </a:lnTo>
                  <a:lnTo>
                    <a:pt x="57" y="138"/>
                  </a:lnTo>
                  <a:lnTo>
                    <a:pt x="57" y="138"/>
                  </a:lnTo>
                  <a:lnTo>
                    <a:pt x="57" y="138"/>
                  </a:lnTo>
                  <a:lnTo>
                    <a:pt x="57" y="52"/>
                  </a:lnTo>
                  <a:lnTo>
                    <a:pt x="57" y="52"/>
                  </a:lnTo>
                  <a:lnTo>
                    <a:pt x="66" y="51"/>
                  </a:lnTo>
                  <a:lnTo>
                    <a:pt x="73" y="48"/>
                  </a:lnTo>
                  <a:lnTo>
                    <a:pt x="82" y="43"/>
                  </a:lnTo>
                  <a:lnTo>
                    <a:pt x="88" y="38"/>
                  </a:lnTo>
                  <a:lnTo>
                    <a:pt x="93" y="31"/>
                  </a:lnTo>
                  <a:lnTo>
                    <a:pt x="96" y="23"/>
                  </a:lnTo>
                  <a:lnTo>
                    <a:pt x="99" y="14"/>
                  </a:lnTo>
                  <a:lnTo>
                    <a:pt x="100" y="6"/>
                  </a:lnTo>
                  <a:lnTo>
                    <a:pt x="100" y="6"/>
                  </a:lnTo>
                  <a:lnTo>
                    <a:pt x="99" y="3"/>
                  </a:lnTo>
                  <a:lnTo>
                    <a:pt x="98" y="1"/>
                  </a:lnTo>
                  <a:lnTo>
                    <a:pt x="96" y="0"/>
                  </a:lnTo>
                  <a:lnTo>
                    <a:pt x="94" y="0"/>
                  </a:lnTo>
                  <a:lnTo>
                    <a:pt x="9" y="0"/>
                  </a:lnTo>
                  <a:lnTo>
                    <a:pt x="9" y="0"/>
                  </a:lnTo>
                  <a:lnTo>
                    <a:pt x="6" y="0"/>
                  </a:lnTo>
                  <a:lnTo>
                    <a:pt x="4" y="1"/>
                  </a:lnTo>
                  <a:lnTo>
                    <a:pt x="3" y="3"/>
                  </a:lnTo>
                  <a:lnTo>
                    <a:pt x="3" y="6"/>
                  </a:lnTo>
                  <a:lnTo>
                    <a:pt x="3" y="6"/>
                  </a:lnTo>
                  <a:lnTo>
                    <a:pt x="3" y="14"/>
                  </a:lnTo>
                  <a:lnTo>
                    <a:pt x="6" y="23"/>
                  </a:lnTo>
                  <a:lnTo>
                    <a:pt x="10" y="31"/>
                  </a:lnTo>
                  <a:lnTo>
                    <a:pt x="15" y="38"/>
                  </a:lnTo>
                  <a:lnTo>
                    <a:pt x="21" y="43"/>
                  </a:lnTo>
                  <a:lnTo>
                    <a:pt x="28" y="48"/>
                  </a:lnTo>
                  <a:lnTo>
                    <a:pt x="36" y="51"/>
                  </a:lnTo>
                  <a:lnTo>
                    <a:pt x="45" y="52"/>
                  </a:lnTo>
                  <a:lnTo>
                    <a:pt x="45" y="138"/>
                  </a:lnTo>
                  <a:lnTo>
                    <a:pt x="45" y="138"/>
                  </a:lnTo>
                  <a:lnTo>
                    <a:pt x="45" y="138"/>
                  </a:lnTo>
                  <a:lnTo>
                    <a:pt x="45" y="138"/>
                  </a:lnTo>
                  <a:lnTo>
                    <a:pt x="45" y="139"/>
                  </a:lnTo>
                  <a:lnTo>
                    <a:pt x="45" y="139"/>
                  </a:lnTo>
                  <a:lnTo>
                    <a:pt x="44" y="147"/>
                  </a:lnTo>
                  <a:lnTo>
                    <a:pt x="42" y="154"/>
                  </a:lnTo>
                  <a:lnTo>
                    <a:pt x="39" y="161"/>
                  </a:lnTo>
                  <a:lnTo>
                    <a:pt x="33" y="166"/>
                  </a:lnTo>
                  <a:lnTo>
                    <a:pt x="27" y="171"/>
                  </a:lnTo>
                  <a:lnTo>
                    <a:pt x="21" y="175"/>
                  </a:lnTo>
                  <a:lnTo>
                    <a:pt x="13" y="178"/>
                  </a:lnTo>
                  <a:lnTo>
                    <a:pt x="6" y="179"/>
                  </a:lnTo>
                  <a:lnTo>
                    <a:pt x="6" y="179"/>
                  </a:lnTo>
                  <a:close/>
                  <a:moveTo>
                    <a:pt x="15" y="12"/>
                  </a:moveTo>
                  <a:lnTo>
                    <a:pt x="87" y="12"/>
                  </a:lnTo>
                  <a:lnTo>
                    <a:pt x="87" y="12"/>
                  </a:lnTo>
                  <a:lnTo>
                    <a:pt x="86" y="17"/>
                  </a:lnTo>
                  <a:lnTo>
                    <a:pt x="83" y="24"/>
                  </a:lnTo>
                  <a:lnTo>
                    <a:pt x="80" y="28"/>
                  </a:lnTo>
                  <a:lnTo>
                    <a:pt x="75" y="32"/>
                  </a:lnTo>
                  <a:lnTo>
                    <a:pt x="70" y="36"/>
                  </a:lnTo>
                  <a:lnTo>
                    <a:pt x="65" y="38"/>
                  </a:lnTo>
                  <a:lnTo>
                    <a:pt x="59" y="40"/>
                  </a:lnTo>
                  <a:lnTo>
                    <a:pt x="53" y="40"/>
                  </a:lnTo>
                  <a:lnTo>
                    <a:pt x="50" y="40"/>
                  </a:lnTo>
                  <a:lnTo>
                    <a:pt x="50" y="40"/>
                  </a:lnTo>
                  <a:lnTo>
                    <a:pt x="43" y="40"/>
                  </a:lnTo>
                  <a:lnTo>
                    <a:pt x="38" y="38"/>
                  </a:lnTo>
                  <a:lnTo>
                    <a:pt x="31" y="36"/>
                  </a:lnTo>
                  <a:lnTo>
                    <a:pt x="27" y="32"/>
                  </a:lnTo>
                  <a:lnTo>
                    <a:pt x="23" y="28"/>
                  </a:lnTo>
                  <a:lnTo>
                    <a:pt x="19" y="24"/>
                  </a:lnTo>
                  <a:lnTo>
                    <a:pt x="17" y="17"/>
                  </a:lnTo>
                  <a:lnTo>
                    <a:pt x="15" y="12"/>
                  </a:lnTo>
                  <a:lnTo>
                    <a:pt x="15"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9" name="그룹 18"/>
          <p:cNvGrpSpPr/>
          <p:nvPr/>
        </p:nvGrpSpPr>
        <p:grpSpPr>
          <a:xfrm>
            <a:off x="7444188" y="2860492"/>
            <a:ext cx="718196" cy="522960"/>
            <a:chOff x="2798763" y="4908550"/>
            <a:chExt cx="490537" cy="357188"/>
          </a:xfrm>
          <a:solidFill>
            <a:srgbClr val="E7E7E7"/>
          </a:solidFill>
        </p:grpSpPr>
        <p:sp>
          <p:nvSpPr>
            <p:cNvPr id="20" name="Freeform 152"/>
            <p:cNvSpPr>
              <a:spLocks noEditPoints="1"/>
            </p:cNvSpPr>
            <p:nvPr/>
          </p:nvSpPr>
          <p:spPr bwMode="auto">
            <a:xfrm>
              <a:off x="2971800" y="4908550"/>
              <a:ext cx="147637" cy="165100"/>
            </a:xfrm>
            <a:custGeom>
              <a:gdLst>
                <a:gd fmla="*/ 46 w 93" name="T0"/>
                <a:gd fmla="*/ 0 h 104" name="T1"/>
                <a:gd fmla="*/ 29 w 93" name="T2"/>
                <a:gd fmla="*/ 4 h 104" name="T3"/>
                <a:gd fmla="*/ 13 w 93" name="T4"/>
                <a:gd fmla="*/ 15 h 104" name="T5"/>
                <a:gd fmla="*/ 4 w 93" name="T6"/>
                <a:gd fmla="*/ 32 h 104" name="T7"/>
                <a:gd fmla="*/ 0 w 93" name="T8"/>
                <a:gd fmla="*/ 52 h 104" name="T9"/>
                <a:gd fmla="*/ 1 w 93" name="T10"/>
                <a:gd fmla="*/ 63 h 104" name="T11"/>
                <a:gd fmla="*/ 8 w 93" name="T12"/>
                <a:gd fmla="*/ 81 h 104" name="T13"/>
                <a:gd fmla="*/ 21 w 93" name="T14"/>
                <a:gd fmla="*/ 95 h 104" name="T15"/>
                <a:gd fmla="*/ 37 w 93" name="T16"/>
                <a:gd fmla="*/ 103 h 104" name="T17"/>
                <a:gd fmla="*/ 46 w 93" name="T18"/>
                <a:gd fmla="*/ 104 h 104" name="T19"/>
                <a:gd fmla="*/ 65 w 93" name="T20"/>
                <a:gd fmla="*/ 99 h 104" name="T21"/>
                <a:gd fmla="*/ 80 w 93" name="T22"/>
                <a:gd fmla="*/ 88 h 104" name="T23"/>
                <a:gd fmla="*/ 89 w 93" name="T24"/>
                <a:gd fmla="*/ 72 h 104" name="T25"/>
                <a:gd fmla="*/ 93 w 93" name="T26"/>
                <a:gd fmla="*/ 52 h 104" name="T27"/>
                <a:gd fmla="*/ 92 w 93" name="T28"/>
                <a:gd fmla="*/ 42 h 104" name="T29"/>
                <a:gd fmla="*/ 85 w 93" name="T30"/>
                <a:gd fmla="*/ 23 h 104" name="T31"/>
                <a:gd fmla="*/ 73 w 93" name="T32"/>
                <a:gd fmla="*/ 9 h 104" name="T33"/>
                <a:gd fmla="*/ 56 w 93" name="T34"/>
                <a:gd fmla="*/ 1 h 104" name="T35"/>
                <a:gd fmla="*/ 46 w 93" name="T36"/>
                <a:gd fmla="*/ 0 h 104" name="T37"/>
                <a:gd fmla="*/ 46 w 93" name="T38"/>
                <a:gd fmla="*/ 79 h 104" name="T39"/>
                <a:gd fmla="*/ 38 w 93" name="T40"/>
                <a:gd fmla="*/ 77 h 104" name="T41"/>
                <a:gd fmla="*/ 31 w 93" name="T42"/>
                <a:gd fmla="*/ 71 h 104" name="T43"/>
                <a:gd fmla="*/ 27 w 93" name="T44"/>
                <a:gd fmla="*/ 63 h 104" name="T45"/>
                <a:gd fmla="*/ 25 w 93" name="T46"/>
                <a:gd fmla="*/ 52 h 104" name="T47"/>
                <a:gd fmla="*/ 26 w 93" name="T48"/>
                <a:gd fmla="*/ 46 h 104" name="T49"/>
                <a:gd fmla="*/ 29 w 93" name="T50"/>
                <a:gd fmla="*/ 37 h 104" name="T51"/>
                <a:gd fmla="*/ 35 w 93" name="T52"/>
                <a:gd fmla="*/ 30 h 104" name="T53"/>
                <a:gd fmla="*/ 42 w 93" name="T54"/>
                <a:gd fmla="*/ 26 h 104" name="T55"/>
                <a:gd fmla="*/ 46 w 93" name="T56"/>
                <a:gd fmla="*/ 25 h 104" name="T57"/>
                <a:gd fmla="*/ 55 w 93" name="T58"/>
                <a:gd fmla="*/ 27 h 104" name="T59"/>
                <a:gd fmla="*/ 63 w 93" name="T60"/>
                <a:gd fmla="*/ 33 h 104" name="T61"/>
                <a:gd fmla="*/ 67 w 93" name="T62"/>
                <a:gd fmla="*/ 41 h 104" name="T63"/>
                <a:gd fmla="*/ 69 w 93" name="T64"/>
                <a:gd fmla="*/ 52 h 104" name="T65"/>
                <a:gd fmla="*/ 68 w 93" name="T66"/>
                <a:gd fmla="*/ 57 h 104" name="T67"/>
                <a:gd fmla="*/ 65 w 93" name="T68"/>
                <a:gd fmla="*/ 67 h 104" name="T69"/>
                <a:gd fmla="*/ 59 w 93" name="T70"/>
                <a:gd fmla="*/ 75 h 104" name="T71"/>
                <a:gd fmla="*/ 51 w 93" name="T72"/>
                <a:gd fmla="*/ 79 h 104" name="T73"/>
                <a:gd fmla="*/ 46 w 93" name="T74"/>
                <a:gd fmla="*/ 79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93">
                  <a:moveTo>
                    <a:pt x="46" y="0"/>
                  </a:moveTo>
                  <a:lnTo>
                    <a:pt x="46" y="0"/>
                  </a:lnTo>
                  <a:lnTo>
                    <a:pt x="37" y="1"/>
                  </a:lnTo>
                  <a:lnTo>
                    <a:pt x="29" y="4"/>
                  </a:lnTo>
                  <a:lnTo>
                    <a:pt x="21" y="9"/>
                  </a:lnTo>
                  <a:lnTo>
                    <a:pt x="13" y="15"/>
                  </a:lnTo>
                  <a:lnTo>
                    <a:pt x="8" y="23"/>
                  </a:lnTo>
                  <a:lnTo>
                    <a:pt x="4" y="32"/>
                  </a:lnTo>
                  <a:lnTo>
                    <a:pt x="1" y="42"/>
                  </a:lnTo>
                  <a:lnTo>
                    <a:pt x="0" y="52"/>
                  </a:lnTo>
                  <a:lnTo>
                    <a:pt x="0" y="52"/>
                  </a:lnTo>
                  <a:lnTo>
                    <a:pt x="1" y="63"/>
                  </a:lnTo>
                  <a:lnTo>
                    <a:pt x="4" y="72"/>
                  </a:lnTo>
                  <a:lnTo>
                    <a:pt x="8" y="81"/>
                  </a:lnTo>
                  <a:lnTo>
                    <a:pt x="13" y="88"/>
                  </a:lnTo>
                  <a:lnTo>
                    <a:pt x="21" y="95"/>
                  </a:lnTo>
                  <a:lnTo>
                    <a:pt x="29" y="99"/>
                  </a:lnTo>
                  <a:lnTo>
                    <a:pt x="37" y="103"/>
                  </a:lnTo>
                  <a:lnTo>
                    <a:pt x="46" y="104"/>
                  </a:lnTo>
                  <a:lnTo>
                    <a:pt x="46" y="104"/>
                  </a:lnTo>
                  <a:lnTo>
                    <a:pt x="56" y="103"/>
                  </a:lnTo>
                  <a:lnTo>
                    <a:pt x="65" y="99"/>
                  </a:lnTo>
                  <a:lnTo>
                    <a:pt x="73" y="95"/>
                  </a:lnTo>
                  <a:lnTo>
                    <a:pt x="80" y="88"/>
                  </a:lnTo>
                  <a:lnTo>
                    <a:pt x="85" y="81"/>
                  </a:lnTo>
                  <a:lnTo>
                    <a:pt x="89" y="72"/>
                  </a:lnTo>
                  <a:lnTo>
                    <a:pt x="92" y="63"/>
                  </a:lnTo>
                  <a:lnTo>
                    <a:pt x="93" y="52"/>
                  </a:lnTo>
                  <a:lnTo>
                    <a:pt x="93" y="52"/>
                  </a:lnTo>
                  <a:lnTo>
                    <a:pt x="92" y="42"/>
                  </a:lnTo>
                  <a:lnTo>
                    <a:pt x="89" y="32"/>
                  </a:lnTo>
                  <a:lnTo>
                    <a:pt x="85" y="23"/>
                  </a:lnTo>
                  <a:lnTo>
                    <a:pt x="80" y="15"/>
                  </a:lnTo>
                  <a:lnTo>
                    <a:pt x="73" y="9"/>
                  </a:lnTo>
                  <a:lnTo>
                    <a:pt x="65" y="4"/>
                  </a:lnTo>
                  <a:lnTo>
                    <a:pt x="56" y="1"/>
                  </a:lnTo>
                  <a:lnTo>
                    <a:pt x="46" y="0"/>
                  </a:lnTo>
                  <a:lnTo>
                    <a:pt x="46" y="0"/>
                  </a:lnTo>
                  <a:close/>
                  <a:moveTo>
                    <a:pt x="46" y="79"/>
                  </a:moveTo>
                  <a:lnTo>
                    <a:pt x="46" y="79"/>
                  </a:lnTo>
                  <a:lnTo>
                    <a:pt x="42" y="79"/>
                  </a:lnTo>
                  <a:lnTo>
                    <a:pt x="38" y="77"/>
                  </a:lnTo>
                  <a:lnTo>
                    <a:pt x="35" y="75"/>
                  </a:lnTo>
                  <a:lnTo>
                    <a:pt x="31" y="71"/>
                  </a:lnTo>
                  <a:lnTo>
                    <a:pt x="29" y="67"/>
                  </a:lnTo>
                  <a:lnTo>
                    <a:pt x="27" y="63"/>
                  </a:lnTo>
                  <a:lnTo>
                    <a:pt x="26" y="57"/>
                  </a:lnTo>
                  <a:lnTo>
                    <a:pt x="25" y="52"/>
                  </a:lnTo>
                  <a:lnTo>
                    <a:pt x="25" y="52"/>
                  </a:lnTo>
                  <a:lnTo>
                    <a:pt x="26" y="46"/>
                  </a:lnTo>
                  <a:lnTo>
                    <a:pt x="27" y="41"/>
                  </a:lnTo>
                  <a:lnTo>
                    <a:pt x="29" y="37"/>
                  </a:lnTo>
                  <a:lnTo>
                    <a:pt x="31" y="33"/>
                  </a:lnTo>
                  <a:lnTo>
                    <a:pt x="35" y="30"/>
                  </a:lnTo>
                  <a:lnTo>
                    <a:pt x="38" y="27"/>
                  </a:lnTo>
                  <a:lnTo>
                    <a:pt x="42" y="26"/>
                  </a:lnTo>
                  <a:lnTo>
                    <a:pt x="46" y="25"/>
                  </a:lnTo>
                  <a:lnTo>
                    <a:pt x="46" y="25"/>
                  </a:lnTo>
                  <a:lnTo>
                    <a:pt x="51" y="26"/>
                  </a:lnTo>
                  <a:lnTo>
                    <a:pt x="55" y="27"/>
                  </a:lnTo>
                  <a:lnTo>
                    <a:pt x="59" y="30"/>
                  </a:lnTo>
                  <a:lnTo>
                    <a:pt x="63" y="33"/>
                  </a:lnTo>
                  <a:lnTo>
                    <a:pt x="65" y="37"/>
                  </a:lnTo>
                  <a:lnTo>
                    <a:pt x="67" y="41"/>
                  </a:lnTo>
                  <a:lnTo>
                    <a:pt x="68" y="46"/>
                  </a:lnTo>
                  <a:lnTo>
                    <a:pt x="69" y="52"/>
                  </a:lnTo>
                  <a:lnTo>
                    <a:pt x="69" y="52"/>
                  </a:lnTo>
                  <a:lnTo>
                    <a:pt x="68" y="57"/>
                  </a:lnTo>
                  <a:lnTo>
                    <a:pt x="67" y="63"/>
                  </a:lnTo>
                  <a:lnTo>
                    <a:pt x="65" y="67"/>
                  </a:lnTo>
                  <a:lnTo>
                    <a:pt x="63" y="71"/>
                  </a:lnTo>
                  <a:lnTo>
                    <a:pt x="59" y="75"/>
                  </a:lnTo>
                  <a:lnTo>
                    <a:pt x="55" y="77"/>
                  </a:lnTo>
                  <a:lnTo>
                    <a:pt x="51" y="79"/>
                  </a:lnTo>
                  <a:lnTo>
                    <a:pt x="46" y="79"/>
                  </a:lnTo>
                  <a:lnTo>
                    <a:pt x="46" y="7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21" name="Freeform 153"/>
            <p:cNvSpPr>
              <a:spLocks noEditPoints="1"/>
            </p:cNvSpPr>
            <p:nvPr/>
          </p:nvSpPr>
          <p:spPr bwMode="auto">
            <a:xfrm>
              <a:off x="2916238" y="5095875"/>
              <a:ext cx="257175" cy="169863"/>
            </a:xfrm>
            <a:custGeom>
              <a:gdLst>
                <a:gd fmla="*/ 0 w 162" name="T0"/>
                <a:gd fmla="*/ 52 h 107" name="T1"/>
                <a:gd fmla="*/ 2 w 162" name="T2"/>
                <a:gd fmla="*/ 94 h 107" name="T3"/>
                <a:gd fmla="*/ 6 w 162" name="T4"/>
                <a:gd fmla="*/ 103 h 107" name="T5"/>
                <a:gd fmla="*/ 15 w 162" name="T6"/>
                <a:gd fmla="*/ 107 h 107" name="T7"/>
                <a:gd fmla="*/ 147 w 162" name="T8"/>
                <a:gd fmla="*/ 107 h 107" name="T9"/>
                <a:gd fmla="*/ 155 w 162" name="T10"/>
                <a:gd fmla="*/ 103 h 107" name="T11"/>
                <a:gd fmla="*/ 159 w 162" name="T12"/>
                <a:gd fmla="*/ 94 h 107" name="T13"/>
                <a:gd fmla="*/ 162 w 162" name="T14"/>
                <a:gd fmla="*/ 52 h 107" name="T15"/>
                <a:gd fmla="*/ 160 w 162" name="T16"/>
                <a:gd fmla="*/ 39 h 107" name="T17"/>
                <a:gd fmla="*/ 154 w 162" name="T18"/>
                <a:gd fmla="*/ 27 h 107" name="T19"/>
                <a:gd fmla="*/ 145 w 162" name="T20"/>
                <a:gd fmla="*/ 16 h 107" name="T21"/>
                <a:gd fmla="*/ 134 w 162" name="T22"/>
                <a:gd fmla="*/ 9 h 107" name="T23"/>
                <a:gd fmla="*/ 120 w 162" name="T24"/>
                <a:gd fmla="*/ 5 h 107" name="T25"/>
                <a:gd fmla="*/ 95 w 162" name="T26"/>
                <a:gd fmla="*/ 1 h 107" name="T27"/>
                <a:gd fmla="*/ 68 w 162" name="T28"/>
                <a:gd fmla="*/ 1 h 107" name="T29"/>
                <a:gd fmla="*/ 41 w 162" name="T30"/>
                <a:gd fmla="*/ 5 h 107" name="T31"/>
                <a:gd fmla="*/ 29 w 162" name="T32"/>
                <a:gd fmla="*/ 9 h 107" name="T33"/>
                <a:gd fmla="*/ 17 w 162" name="T34"/>
                <a:gd fmla="*/ 16 h 107" name="T35"/>
                <a:gd fmla="*/ 7 w 162" name="T36"/>
                <a:gd fmla="*/ 27 h 107" name="T37"/>
                <a:gd fmla="*/ 1 w 162" name="T38"/>
                <a:gd fmla="*/ 39 h 107" name="T39"/>
                <a:gd fmla="*/ 0 w 162" name="T40"/>
                <a:gd fmla="*/ 52 h 107" name="T41"/>
                <a:gd fmla="*/ 37 w 162" name="T42"/>
                <a:gd fmla="*/ 33 h 107" name="T43"/>
                <a:gd fmla="*/ 47 w 162" name="T44"/>
                <a:gd fmla="*/ 30 h 107" name="T45"/>
                <a:gd fmla="*/ 70 w 162" name="T46"/>
                <a:gd fmla="*/ 26 h 107" name="T47"/>
                <a:gd fmla="*/ 93 w 162" name="T48"/>
                <a:gd fmla="*/ 26 h 107" name="T49"/>
                <a:gd fmla="*/ 114 w 162" name="T50"/>
                <a:gd fmla="*/ 30 h 107" name="T51"/>
                <a:gd fmla="*/ 125 w 162" name="T52"/>
                <a:gd fmla="*/ 33 h 107" name="T53"/>
                <a:gd fmla="*/ 130 w 162" name="T54"/>
                <a:gd fmla="*/ 36 h 107" name="T55"/>
                <a:gd fmla="*/ 137 w 162" name="T56"/>
                <a:gd fmla="*/ 46 h 107" name="T57"/>
                <a:gd fmla="*/ 136 w 162" name="T58"/>
                <a:gd fmla="*/ 82 h 107" name="T59"/>
                <a:gd fmla="*/ 27 w 162" name="T60"/>
                <a:gd fmla="*/ 82 h 107" name="T61"/>
                <a:gd fmla="*/ 24 w 162" name="T62"/>
                <a:gd fmla="*/ 50 h 107" name="T63"/>
                <a:gd fmla="*/ 28 w 162" name="T64"/>
                <a:gd fmla="*/ 41 h 107" name="T65"/>
                <a:gd fmla="*/ 34 w 162" name="T66"/>
                <a:gd fmla="*/ 34 h 107" name="T67"/>
                <a:gd fmla="*/ 37 w 162" name="T68"/>
                <a:gd fmla="*/ 33 h 10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 w="162">
                  <a:moveTo>
                    <a:pt x="0" y="52"/>
                  </a:moveTo>
                  <a:lnTo>
                    <a:pt x="0" y="52"/>
                  </a:lnTo>
                  <a:lnTo>
                    <a:pt x="2" y="94"/>
                  </a:lnTo>
                  <a:lnTo>
                    <a:pt x="2" y="94"/>
                  </a:lnTo>
                  <a:lnTo>
                    <a:pt x="4" y="100"/>
                  </a:lnTo>
                  <a:lnTo>
                    <a:pt x="6" y="103"/>
                  </a:lnTo>
                  <a:lnTo>
                    <a:pt x="10" y="106"/>
                  </a:lnTo>
                  <a:lnTo>
                    <a:pt x="15" y="107"/>
                  </a:lnTo>
                  <a:lnTo>
                    <a:pt x="147" y="107"/>
                  </a:lnTo>
                  <a:lnTo>
                    <a:pt x="147" y="107"/>
                  </a:lnTo>
                  <a:lnTo>
                    <a:pt x="151" y="106"/>
                  </a:lnTo>
                  <a:lnTo>
                    <a:pt x="155" y="103"/>
                  </a:lnTo>
                  <a:lnTo>
                    <a:pt x="158" y="100"/>
                  </a:lnTo>
                  <a:lnTo>
                    <a:pt x="159" y="94"/>
                  </a:lnTo>
                  <a:lnTo>
                    <a:pt x="162" y="52"/>
                  </a:lnTo>
                  <a:lnTo>
                    <a:pt x="162" y="52"/>
                  </a:lnTo>
                  <a:lnTo>
                    <a:pt x="162" y="46"/>
                  </a:lnTo>
                  <a:lnTo>
                    <a:pt x="160" y="39"/>
                  </a:lnTo>
                  <a:lnTo>
                    <a:pt x="158" y="33"/>
                  </a:lnTo>
                  <a:lnTo>
                    <a:pt x="154" y="27"/>
                  </a:lnTo>
                  <a:lnTo>
                    <a:pt x="150" y="22"/>
                  </a:lnTo>
                  <a:lnTo>
                    <a:pt x="145" y="16"/>
                  </a:lnTo>
                  <a:lnTo>
                    <a:pt x="140" y="12"/>
                  </a:lnTo>
                  <a:lnTo>
                    <a:pt x="134" y="9"/>
                  </a:lnTo>
                  <a:lnTo>
                    <a:pt x="134" y="9"/>
                  </a:lnTo>
                  <a:lnTo>
                    <a:pt x="120" y="5"/>
                  </a:lnTo>
                  <a:lnTo>
                    <a:pt x="108" y="3"/>
                  </a:lnTo>
                  <a:lnTo>
                    <a:pt x="95" y="1"/>
                  </a:lnTo>
                  <a:lnTo>
                    <a:pt x="81" y="0"/>
                  </a:lnTo>
                  <a:lnTo>
                    <a:pt x="68" y="1"/>
                  </a:lnTo>
                  <a:lnTo>
                    <a:pt x="55" y="3"/>
                  </a:lnTo>
                  <a:lnTo>
                    <a:pt x="41" y="5"/>
                  </a:lnTo>
                  <a:lnTo>
                    <a:pt x="29" y="9"/>
                  </a:lnTo>
                  <a:lnTo>
                    <a:pt x="29" y="9"/>
                  </a:lnTo>
                  <a:lnTo>
                    <a:pt x="23" y="12"/>
                  </a:lnTo>
                  <a:lnTo>
                    <a:pt x="17" y="16"/>
                  </a:lnTo>
                  <a:lnTo>
                    <a:pt x="11" y="22"/>
                  </a:lnTo>
                  <a:lnTo>
                    <a:pt x="7" y="27"/>
                  </a:lnTo>
                  <a:lnTo>
                    <a:pt x="4" y="33"/>
                  </a:lnTo>
                  <a:lnTo>
                    <a:pt x="1" y="39"/>
                  </a:lnTo>
                  <a:lnTo>
                    <a:pt x="0" y="46"/>
                  </a:lnTo>
                  <a:lnTo>
                    <a:pt x="0" y="52"/>
                  </a:lnTo>
                  <a:lnTo>
                    <a:pt x="0" y="52"/>
                  </a:lnTo>
                  <a:close/>
                  <a:moveTo>
                    <a:pt x="37" y="33"/>
                  </a:moveTo>
                  <a:lnTo>
                    <a:pt x="37" y="33"/>
                  </a:lnTo>
                  <a:lnTo>
                    <a:pt x="47" y="30"/>
                  </a:lnTo>
                  <a:lnTo>
                    <a:pt x="59" y="27"/>
                  </a:lnTo>
                  <a:lnTo>
                    <a:pt x="70" y="26"/>
                  </a:lnTo>
                  <a:lnTo>
                    <a:pt x="81" y="25"/>
                  </a:lnTo>
                  <a:lnTo>
                    <a:pt x="93" y="26"/>
                  </a:lnTo>
                  <a:lnTo>
                    <a:pt x="103" y="27"/>
                  </a:lnTo>
                  <a:lnTo>
                    <a:pt x="114" y="30"/>
                  </a:lnTo>
                  <a:lnTo>
                    <a:pt x="125" y="33"/>
                  </a:lnTo>
                  <a:lnTo>
                    <a:pt x="125" y="33"/>
                  </a:lnTo>
                  <a:lnTo>
                    <a:pt x="127" y="34"/>
                  </a:lnTo>
                  <a:lnTo>
                    <a:pt x="130" y="36"/>
                  </a:lnTo>
                  <a:lnTo>
                    <a:pt x="135" y="41"/>
                  </a:lnTo>
                  <a:lnTo>
                    <a:pt x="137" y="46"/>
                  </a:lnTo>
                  <a:lnTo>
                    <a:pt x="138" y="50"/>
                  </a:lnTo>
                  <a:lnTo>
                    <a:pt x="136" y="82"/>
                  </a:lnTo>
                  <a:lnTo>
                    <a:pt x="27" y="82"/>
                  </a:lnTo>
                  <a:lnTo>
                    <a:pt x="27" y="82"/>
                  </a:lnTo>
                  <a:lnTo>
                    <a:pt x="24" y="50"/>
                  </a:lnTo>
                  <a:lnTo>
                    <a:pt x="24" y="50"/>
                  </a:lnTo>
                  <a:lnTo>
                    <a:pt x="25" y="46"/>
                  </a:lnTo>
                  <a:lnTo>
                    <a:pt x="28" y="41"/>
                  </a:lnTo>
                  <a:lnTo>
                    <a:pt x="32" y="36"/>
                  </a:lnTo>
                  <a:lnTo>
                    <a:pt x="34" y="34"/>
                  </a:lnTo>
                  <a:lnTo>
                    <a:pt x="37" y="33"/>
                  </a:lnTo>
                  <a:lnTo>
                    <a:pt x="37"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22" name="Freeform 154"/>
            <p:cNvSpPr/>
            <p:nvPr/>
          </p:nvSpPr>
          <p:spPr bwMode="auto">
            <a:xfrm>
              <a:off x="3179763" y="5102225"/>
              <a:ext cx="109537" cy="130175"/>
            </a:xfrm>
            <a:custGeom>
              <a:gdLst>
                <a:gd fmla="*/ 9 w 69" name="T0"/>
                <a:gd fmla="*/ 70 h 82" name="T1"/>
                <a:gd fmla="*/ 9 w 69" name="T2"/>
                <a:gd fmla="*/ 70 h 82" name="T3"/>
                <a:gd fmla="*/ 6 w 69" name="T4"/>
                <a:gd fmla="*/ 71 h 82" name="T5"/>
                <a:gd fmla="*/ 3 w 69" name="T6"/>
                <a:gd fmla="*/ 72 h 82" name="T7"/>
                <a:gd fmla="*/ 2 w 69" name="T8"/>
                <a:gd fmla="*/ 74 h 82" name="T9"/>
                <a:gd fmla="*/ 2 w 69" name="T10"/>
                <a:gd fmla="*/ 76 h 82" name="T11"/>
                <a:gd fmla="*/ 2 w 69" name="T12"/>
                <a:gd fmla="*/ 76 h 82" name="T13"/>
                <a:gd fmla="*/ 2 w 69" name="T14"/>
                <a:gd fmla="*/ 78 h 82" name="T15"/>
                <a:gd fmla="*/ 3 w 69" name="T16"/>
                <a:gd fmla="*/ 80 h 82" name="T17"/>
                <a:gd fmla="*/ 6 w 69" name="T18"/>
                <a:gd fmla="*/ 82 h 82" name="T19"/>
                <a:gd fmla="*/ 9 w 69" name="T20"/>
                <a:gd fmla="*/ 82 h 82" name="T21"/>
                <a:gd fmla="*/ 61 w 69" name="T22"/>
                <a:gd fmla="*/ 82 h 82" name="T23"/>
                <a:gd fmla="*/ 61 w 69" name="T24"/>
                <a:gd fmla="*/ 82 h 82" name="T25"/>
                <a:gd fmla="*/ 63 w 69" name="T26"/>
                <a:gd fmla="*/ 82 h 82" name="T27"/>
                <a:gd fmla="*/ 65 w 69" name="T28"/>
                <a:gd fmla="*/ 81 h 82" name="T29"/>
                <a:gd fmla="*/ 66 w 69" name="T30"/>
                <a:gd fmla="*/ 79 h 82" name="T31"/>
                <a:gd fmla="*/ 67 w 69" name="T32"/>
                <a:gd fmla="*/ 77 h 82" name="T33"/>
                <a:gd fmla="*/ 69 w 69" name="T34"/>
                <a:gd fmla="*/ 40 h 82" name="T35"/>
                <a:gd fmla="*/ 69 w 69" name="T36"/>
                <a:gd fmla="*/ 40 h 82" name="T37"/>
                <a:gd fmla="*/ 69 w 69" name="T38"/>
                <a:gd fmla="*/ 35 h 82" name="T39"/>
                <a:gd fmla="*/ 68 w 69" name="T40"/>
                <a:gd fmla="*/ 30 h 82" name="T41"/>
                <a:gd fmla="*/ 66 w 69" name="T42"/>
                <a:gd fmla="*/ 25 h 82" name="T43"/>
                <a:gd fmla="*/ 64 w 69" name="T44"/>
                <a:gd fmla="*/ 21 h 82" name="T45"/>
                <a:gd fmla="*/ 60 w 69" name="T46"/>
                <a:gd fmla="*/ 17 h 82" name="T47"/>
                <a:gd fmla="*/ 57 w 69" name="T48"/>
                <a:gd fmla="*/ 12 h 82" name="T49"/>
                <a:gd fmla="*/ 52 w 69" name="T50"/>
                <a:gd fmla="*/ 9 h 82" name="T51"/>
                <a:gd fmla="*/ 48 w 69" name="T52"/>
                <a:gd fmla="*/ 7 h 82" name="T53"/>
                <a:gd fmla="*/ 48 w 69" name="T54"/>
                <a:gd fmla="*/ 7 h 82" name="T55"/>
                <a:gd fmla="*/ 37 w 69" name="T56"/>
                <a:gd fmla="*/ 4 h 82" name="T57"/>
                <a:gd fmla="*/ 27 w 69" name="T58"/>
                <a:gd fmla="*/ 2 h 82" name="T59"/>
                <a:gd fmla="*/ 17 w 69" name="T60"/>
                <a:gd fmla="*/ 0 h 82" name="T61"/>
                <a:gd fmla="*/ 7 w 69" name="T62"/>
                <a:gd fmla="*/ 0 h 82" name="T63"/>
                <a:gd fmla="*/ 7 w 69" name="T64"/>
                <a:gd fmla="*/ 0 h 82" name="T65"/>
                <a:gd fmla="*/ 7 w 69" name="T66"/>
                <a:gd fmla="*/ 0 h 82" name="T67"/>
                <a:gd fmla="*/ 7 w 69" name="T68"/>
                <a:gd fmla="*/ 0 h 82" name="T69"/>
                <a:gd fmla="*/ 3 w 69" name="T70"/>
                <a:gd fmla="*/ 0 h 82" name="T71"/>
                <a:gd fmla="*/ 1 w 69" name="T72"/>
                <a:gd fmla="*/ 1 h 82" name="T73"/>
                <a:gd fmla="*/ 0 w 69" name="T74"/>
                <a:gd fmla="*/ 3 h 82" name="T75"/>
                <a:gd fmla="*/ 0 w 69" name="T76"/>
                <a:gd fmla="*/ 6 h 82" name="T77"/>
                <a:gd fmla="*/ 0 w 69" name="T78"/>
                <a:gd fmla="*/ 6 h 82" name="T79"/>
                <a:gd fmla="*/ 0 w 69" name="T80"/>
                <a:gd fmla="*/ 8 h 82" name="T81"/>
                <a:gd fmla="*/ 1 w 69" name="T82"/>
                <a:gd fmla="*/ 10 h 82" name="T83"/>
                <a:gd fmla="*/ 3 w 69" name="T84"/>
                <a:gd fmla="*/ 11 h 82" name="T85"/>
                <a:gd fmla="*/ 6 w 69" name="T86"/>
                <a:gd fmla="*/ 12 h 82" name="T87"/>
                <a:gd fmla="*/ 6 w 69" name="T88"/>
                <a:gd fmla="*/ 12 h 82" name="T89"/>
                <a:gd fmla="*/ 16 w 69" name="T90"/>
                <a:gd fmla="*/ 12 h 82" name="T91"/>
                <a:gd fmla="*/ 25 w 69" name="T92"/>
                <a:gd fmla="*/ 14 h 82" name="T93"/>
                <a:gd fmla="*/ 34 w 69" name="T94"/>
                <a:gd fmla="*/ 17 h 82" name="T95"/>
                <a:gd fmla="*/ 43 w 69" name="T96"/>
                <a:gd fmla="*/ 19 h 82" name="T97"/>
                <a:gd fmla="*/ 43 w 69" name="T98"/>
                <a:gd fmla="*/ 19 h 82" name="T99"/>
                <a:gd fmla="*/ 47 w 69" name="T100"/>
                <a:gd fmla="*/ 21 h 82" name="T101"/>
                <a:gd fmla="*/ 49 w 69" name="T102"/>
                <a:gd fmla="*/ 23 h 82" name="T103"/>
                <a:gd fmla="*/ 54 w 69" name="T104"/>
                <a:gd fmla="*/ 28 h 82" name="T105"/>
                <a:gd fmla="*/ 57 w 69" name="T106"/>
                <a:gd fmla="*/ 34 h 82" name="T107"/>
                <a:gd fmla="*/ 57 w 69" name="T108"/>
                <a:gd fmla="*/ 39 h 82" name="T109"/>
                <a:gd fmla="*/ 55 w 69" name="T110"/>
                <a:gd fmla="*/ 70 h 82" name="T111"/>
                <a:gd fmla="*/ 9 w 69" name="T112"/>
                <a:gd fmla="*/ 70 h 8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2" w="69">
                  <a:moveTo>
                    <a:pt x="9" y="70"/>
                  </a:moveTo>
                  <a:lnTo>
                    <a:pt x="9" y="70"/>
                  </a:lnTo>
                  <a:lnTo>
                    <a:pt x="6" y="71"/>
                  </a:lnTo>
                  <a:lnTo>
                    <a:pt x="3" y="72"/>
                  </a:lnTo>
                  <a:lnTo>
                    <a:pt x="2" y="74"/>
                  </a:lnTo>
                  <a:lnTo>
                    <a:pt x="2" y="76"/>
                  </a:lnTo>
                  <a:lnTo>
                    <a:pt x="2" y="76"/>
                  </a:lnTo>
                  <a:lnTo>
                    <a:pt x="2" y="78"/>
                  </a:lnTo>
                  <a:lnTo>
                    <a:pt x="3" y="80"/>
                  </a:lnTo>
                  <a:lnTo>
                    <a:pt x="6" y="82"/>
                  </a:lnTo>
                  <a:lnTo>
                    <a:pt x="9" y="82"/>
                  </a:lnTo>
                  <a:lnTo>
                    <a:pt x="61" y="82"/>
                  </a:lnTo>
                  <a:lnTo>
                    <a:pt x="61" y="82"/>
                  </a:lnTo>
                  <a:lnTo>
                    <a:pt x="63" y="82"/>
                  </a:lnTo>
                  <a:lnTo>
                    <a:pt x="65" y="81"/>
                  </a:lnTo>
                  <a:lnTo>
                    <a:pt x="66" y="79"/>
                  </a:lnTo>
                  <a:lnTo>
                    <a:pt x="67" y="77"/>
                  </a:lnTo>
                  <a:lnTo>
                    <a:pt x="69" y="40"/>
                  </a:lnTo>
                  <a:lnTo>
                    <a:pt x="69" y="40"/>
                  </a:lnTo>
                  <a:lnTo>
                    <a:pt x="69" y="35"/>
                  </a:lnTo>
                  <a:lnTo>
                    <a:pt x="68" y="30"/>
                  </a:lnTo>
                  <a:lnTo>
                    <a:pt x="66" y="25"/>
                  </a:lnTo>
                  <a:lnTo>
                    <a:pt x="64" y="21"/>
                  </a:lnTo>
                  <a:lnTo>
                    <a:pt x="60" y="17"/>
                  </a:lnTo>
                  <a:lnTo>
                    <a:pt x="57" y="12"/>
                  </a:lnTo>
                  <a:lnTo>
                    <a:pt x="52" y="9"/>
                  </a:lnTo>
                  <a:lnTo>
                    <a:pt x="48" y="7"/>
                  </a:lnTo>
                  <a:lnTo>
                    <a:pt x="48" y="7"/>
                  </a:lnTo>
                  <a:lnTo>
                    <a:pt x="37" y="4"/>
                  </a:lnTo>
                  <a:lnTo>
                    <a:pt x="27" y="2"/>
                  </a:lnTo>
                  <a:lnTo>
                    <a:pt x="17" y="0"/>
                  </a:lnTo>
                  <a:lnTo>
                    <a:pt x="7" y="0"/>
                  </a:lnTo>
                  <a:lnTo>
                    <a:pt x="7" y="0"/>
                  </a:lnTo>
                  <a:lnTo>
                    <a:pt x="7" y="0"/>
                  </a:lnTo>
                  <a:lnTo>
                    <a:pt x="7" y="0"/>
                  </a:lnTo>
                  <a:lnTo>
                    <a:pt x="3" y="0"/>
                  </a:lnTo>
                  <a:lnTo>
                    <a:pt x="1" y="1"/>
                  </a:lnTo>
                  <a:lnTo>
                    <a:pt x="0" y="3"/>
                  </a:lnTo>
                  <a:lnTo>
                    <a:pt x="0" y="6"/>
                  </a:lnTo>
                  <a:lnTo>
                    <a:pt x="0" y="6"/>
                  </a:lnTo>
                  <a:lnTo>
                    <a:pt x="0" y="8"/>
                  </a:lnTo>
                  <a:lnTo>
                    <a:pt x="1" y="10"/>
                  </a:lnTo>
                  <a:lnTo>
                    <a:pt x="3" y="11"/>
                  </a:lnTo>
                  <a:lnTo>
                    <a:pt x="6" y="12"/>
                  </a:lnTo>
                  <a:lnTo>
                    <a:pt x="6" y="12"/>
                  </a:lnTo>
                  <a:lnTo>
                    <a:pt x="16" y="12"/>
                  </a:lnTo>
                  <a:lnTo>
                    <a:pt x="25" y="14"/>
                  </a:lnTo>
                  <a:lnTo>
                    <a:pt x="34" y="17"/>
                  </a:lnTo>
                  <a:lnTo>
                    <a:pt x="43" y="19"/>
                  </a:lnTo>
                  <a:lnTo>
                    <a:pt x="43" y="19"/>
                  </a:lnTo>
                  <a:lnTo>
                    <a:pt x="47" y="21"/>
                  </a:lnTo>
                  <a:lnTo>
                    <a:pt x="49" y="23"/>
                  </a:lnTo>
                  <a:lnTo>
                    <a:pt x="54" y="28"/>
                  </a:lnTo>
                  <a:lnTo>
                    <a:pt x="57" y="34"/>
                  </a:lnTo>
                  <a:lnTo>
                    <a:pt x="57" y="39"/>
                  </a:lnTo>
                  <a:lnTo>
                    <a:pt x="55" y="70"/>
                  </a:lnTo>
                  <a:lnTo>
                    <a:pt x="9" y="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23" name="Freeform 155"/>
            <p:cNvSpPr>
              <a:spLocks noEditPoints="1"/>
            </p:cNvSpPr>
            <p:nvPr/>
          </p:nvSpPr>
          <p:spPr bwMode="auto">
            <a:xfrm>
              <a:off x="3159125" y="4964113"/>
              <a:ext cx="104775" cy="117475"/>
            </a:xfrm>
            <a:custGeom>
              <a:gdLst>
                <a:gd fmla="*/ 33 w 66" name="T0"/>
                <a:gd fmla="*/ 74 h 74" name="T1"/>
                <a:gd fmla="*/ 46 w 66" name="T2"/>
                <a:gd fmla="*/ 71 h 74" name="T3"/>
                <a:gd fmla="*/ 56 w 66" name="T4"/>
                <a:gd fmla="*/ 62 h 74" name="T5"/>
                <a:gd fmla="*/ 64 w 66" name="T6"/>
                <a:gd fmla="*/ 51 h 74" name="T7"/>
                <a:gd fmla="*/ 66 w 66" name="T8"/>
                <a:gd fmla="*/ 37 h 74" name="T9"/>
                <a:gd fmla="*/ 66 w 66" name="T10"/>
                <a:gd fmla="*/ 29 h 74" name="T11"/>
                <a:gd fmla="*/ 61 w 66" name="T12"/>
                <a:gd fmla="*/ 16 h 74" name="T13"/>
                <a:gd fmla="*/ 51 w 66" name="T14"/>
                <a:gd fmla="*/ 6 h 74" name="T15"/>
                <a:gd fmla="*/ 40 w 66" name="T16"/>
                <a:gd fmla="*/ 0 h 74" name="T17"/>
                <a:gd fmla="*/ 33 w 66" name="T18"/>
                <a:gd fmla="*/ 0 h 74" name="T19"/>
                <a:gd fmla="*/ 21 w 66" name="T20"/>
                <a:gd fmla="*/ 3 h 74" name="T21"/>
                <a:gd fmla="*/ 10 w 66" name="T22"/>
                <a:gd fmla="*/ 10 h 74" name="T23"/>
                <a:gd fmla="*/ 3 w 66" name="T24"/>
                <a:gd fmla="*/ 22 h 74" name="T25"/>
                <a:gd fmla="*/ 0 w 66" name="T26"/>
                <a:gd fmla="*/ 37 h 74" name="T27"/>
                <a:gd fmla="*/ 1 w 66" name="T28"/>
                <a:gd fmla="*/ 44 h 74" name="T29"/>
                <a:gd fmla="*/ 6 w 66" name="T30"/>
                <a:gd fmla="*/ 57 h 74" name="T31"/>
                <a:gd fmla="*/ 14 w 66" name="T32"/>
                <a:gd fmla="*/ 68 h 74" name="T33"/>
                <a:gd fmla="*/ 27 w 66" name="T34"/>
                <a:gd fmla="*/ 73 h 74" name="T35"/>
                <a:gd fmla="*/ 33 w 66" name="T36"/>
                <a:gd fmla="*/ 74 h 74" name="T37"/>
                <a:gd fmla="*/ 33 w 66" name="T38"/>
                <a:gd fmla="*/ 12 h 74" name="T39"/>
                <a:gd fmla="*/ 41 w 66" name="T40"/>
                <a:gd fmla="*/ 14 h 74" name="T41"/>
                <a:gd fmla="*/ 48 w 66" name="T42"/>
                <a:gd fmla="*/ 19 h 74" name="T43"/>
                <a:gd fmla="*/ 52 w 66" name="T44"/>
                <a:gd fmla="*/ 27 h 74" name="T45"/>
                <a:gd fmla="*/ 53 w 66" name="T46"/>
                <a:gd fmla="*/ 37 h 74" name="T47"/>
                <a:gd fmla="*/ 53 w 66" name="T48"/>
                <a:gd fmla="*/ 42 h 74" name="T49"/>
                <a:gd fmla="*/ 50 w 66" name="T50"/>
                <a:gd fmla="*/ 50 h 74" name="T51"/>
                <a:gd fmla="*/ 45 w 66" name="T52"/>
                <a:gd fmla="*/ 57 h 74" name="T53"/>
                <a:gd fmla="*/ 37 w 66" name="T54"/>
                <a:gd fmla="*/ 60 h 74" name="T55"/>
                <a:gd fmla="*/ 33 w 66" name="T56"/>
                <a:gd fmla="*/ 61 h 74" name="T57"/>
                <a:gd fmla="*/ 26 w 66" name="T58"/>
                <a:gd fmla="*/ 59 h 74" name="T59"/>
                <a:gd fmla="*/ 19 w 66" name="T60"/>
                <a:gd fmla="*/ 54 h 74" name="T61"/>
                <a:gd fmla="*/ 14 w 66" name="T62"/>
                <a:gd fmla="*/ 46 h 74" name="T63"/>
                <a:gd fmla="*/ 12 w 66" name="T64"/>
                <a:gd fmla="*/ 37 h 74" name="T65"/>
                <a:gd fmla="*/ 13 w 66" name="T66"/>
                <a:gd fmla="*/ 32 h 74" name="T67"/>
                <a:gd fmla="*/ 16 w 66" name="T68"/>
                <a:gd fmla="*/ 22 h 74" name="T69"/>
                <a:gd fmla="*/ 22 w 66" name="T70"/>
                <a:gd fmla="*/ 16 h 74" name="T71"/>
                <a:gd fmla="*/ 29 w 66" name="T72"/>
                <a:gd fmla="*/ 12 h 74" name="T73"/>
                <a:gd fmla="*/ 33 w 66" name="T74"/>
                <a:gd fmla="*/ 12 h 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4" w="66">
                  <a:moveTo>
                    <a:pt x="33" y="74"/>
                  </a:moveTo>
                  <a:lnTo>
                    <a:pt x="33" y="74"/>
                  </a:lnTo>
                  <a:lnTo>
                    <a:pt x="40" y="73"/>
                  </a:lnTo>
                  <a:lnTo>
                    <a:pt x="46" y="71"/>
                  </a:lnTo>
                  <a:lnTo>
                    <a:pt x="51" y="68"/>
                  </a:lnTo>
                  <a:lnTo>
                    <a:pt x="56" y="62"/>
                  </a:lnTo>
                  <a:lnTo>
                    <a:pt x="61" y="57"/>
                  </a:lnTo>
                  <a:lnTo>
                    <a:pt x="64" y="51"/>
                  </a:lnTo>
                  <a:lnTo>
                    <a:pt x="66" y="44"/>
                  </a:lnTo>
                  <a:lnTo>
                    <a:pt x="66" y="37"/>
                  </a:lnTo>
                  <a:lnTo>
                    <a:pt x="66" y="37"/>
                  </a:lnTo>
                  <a:lnTo>
                    <a:pt x="66" y="29"/>
                  </a:lnTo>
                  <a:lnTo>
                    <a:pt x="64" y="22"/>
                  </a:lnTo>
                  <a:lnTo>
                    <a:pt x="61" y="16"/>
                  </a:lnTo>
                  <a:lnTo>
                    <a:pt x="56" y="10"/>
                  </a:lnTo>
                  <a:lnTo>
                    <a:pt x="51" y="6"/>
                  </a:lnTo>
                  <a:lnTo>
                    <a:pt x="46" y="3"/>
                  </a:lnTo>
                  <a:lnTo>
                    <a:pt x="40" y="0"/>
                  </a:lnTo>
                  <a:lnTo>
                    <a:pt x="33" y="0"/>
                  </a:lnTo>
                  <a:lnTo>
                    <a:pt x="33" y="0"/>
                  </a:lnTo>
                  <a:lnTo>
                    <a:pt x="27" y="0"/>
                  </a:lnTo>
                  <a:lnTo>
                    <a:pt x="21" y="3"/>
                  </a:lnTo>
                  <a:lnTo>
                    <a:pt x="14" y="6"/>
                  </a:lnTo>
                  <a:lnTo>
                    <a:pt x="10" y="10"/>
                  </a:lnTo>
                  <a:lnTo>
                    <a:pt x="6" y="16"/>
                  </a:lnTo>
                  <a:lnTo>
                    <a:pt x="3" y="22"/>
                  </a:lnTo>
                  <a:lnTo>
                    <a:pt x="1" y="29"/>
                  </a:lnTo>
                  <a:lnTo>
                    <a:pt x="0" y="37"/>
                  </a:lnTo>
                  <a:lnTo>
                    <a:pt x="0" y="37"/>
                  </a:lnTo>
                  <a:lnTo>
                    <a:pt x="1" y="44"/>
                  </a:lnTo>
                  <a:lnTo>
                    <a:pt x="3" y="51"/>
                  </a:lnTo>
                  <a:lnTo>
                    <a:pt x="6" y="57"/>
                  </a:lnTo>
                  <a:lnTo>
                    <a:pt x="10" y="62"/>
                  </a:lnTo>
                  <a:lnTo>
                    <a:pt x="14" y="68"/>
                  </a:lnTo>
                  <a:lnTo>
                    <a:pt x="21" y="71"/>
                  </a:lnTo>
                  <a:lnTo>
                    <a:pt x="27" y="73"/>
                  </a:lnTo>
                  <a:lnTo>
                    <a:pt x="33" y="74"/>
                  </a:lnTo>
                  <a:lnTo>
                    <a:pt x="33" y="74"/>
                  </a:lnTo>
                  <a:close/>
                  <a:moveTo>
                    <a:pt x="33" y="12"/>
                  </a:moveTo>
                  <a:lnTo>
                    <a:pt x="33" y="12"/>
                  </a:lnTo>
                  <a:lnTo>
                    <a:pt x="37" y="12"/>
                  </a:lnTo>
                  <a:lnTo>
                    <a:pt x="41" y="14"/>
                  </a:lnTo>
                  <a:lnTo>
                    <a:pt x="45" y="16"/>
                  </a:lnTo>
                  <a:lnTo>
                    <a:pt x="48" y="19"/>
                  </a:lnTo>
                  <a:lnTo>
                    <a:pt x="50" y="22"/>
                  </a:lnTo>
                  <a:lnTo>
                    <a:pt x="52" y="27"/>
                  </a:lnTo>
                  <a:lnTo>
                    <a:pt x="53" y="32"/>
                  </a:lnTo>
                  <a:lnTo>
                    <a:pt x="53" y="37"/>
                  </a:lnTo>
                  <a:lnTo>
                    <a:pt x="53" y="37"/>
                  </a:lnTo>
                  <a:lnTo>
                    <a:pt x="53" y="42"/>
                  </a:lnTo>
                  <a:lnTo>
                    <a:pt x="52" y="46"/>
                  </a:lnTo>
                  <a:lnTo>
                    <a:pt x="50" y="50"/>
                  </a:lnTo>
                  <a:lnTo>
                    <a:pt x="48" y="54"/>
                  </a:lnTo>
                  <a:lnTo>
                    <a:pt x="45" y="57"/>
                  </a:lnTo>
                  <a:lnTo>
                    <a:pt x="41" y="59"/>
                  </a:lnTo>
                  <a:lnTo>
                    <a:pt x="37" y="60"/>
                  </a:lnTo>
                  <a:lnTo>
                    <a:pt x="33" y="61"/>
                  </a:lnTo>
                  <a:lnTo>
                    <a:pt x="33" y="61"/>
                  </a:lnTo>
                  <a:lnTo>
                    <a:pt x="29" y="60"/>
                  </a:lnTo>
                  <a:lnTo>
                    <a:pt x="26" y="59"/>
                  </a:lnTo>
                  <a:lnTo>
                    <a:pt x="22" y="57"/>
                  </a:lnTo>
                  <a:lnTo>
                    <a:pt x="19" y="54"/>
                  </a:lnTo>
                  <a:lnTo>
                    <a:pt x="16" y="50"/>
                  </a:lnTo>
                  <a:lnTo>
                    <a:pt x="14" y="46"/>
                  </a:lnTo>
                  <a:lnTo>
                    <a:pt x="13" y="42"/>
                  </a:lnTo>
                  <a:lnTo>
                    <a:pt x="12" y="37"/>
                  </a:lnTo>
                  <a:lnTo>
                    <a:pt x="12" y="37"/>
                  </a:lnTo>
                  <a:lnTo>
                    <a:pt x="13" y="32"/>
                  </a:lnTo>
                  <a:lnTo>
                    <a:pt x="14" y="27"/>
                  </a:lnTo>
                  <a:lnTo>
                    <a:pt x="16" y="22"/>
                  </a:lnTo>
                  <a:lnTo>
                    <a:pt x="19" y="19"/>
                  </a:lnTo>
                  <a:lnTo>
                    <a:pt x="22" y="16"/>
                  </a:lnTo>
                  <a:lnTo>
                    <a:pt x="26" y="14"/>
                  </a:lnTo>
                  <a:lnTo>
                    <a:pt x="29" y="12"/>
                  </a:lnTo>
                  <a:lnTo>
                    <a:pt x="33" y="12"/>
                  </a:lnTo>
                  <a:lnTo>
                    <a:pt x="33"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24" name="Freeform 156"/>
            <p:cNvSpPr/>
            <p:nvPr/>
          </p:nvSpPr>
          <p:spPr bwMode="auto">
            <a:xfrm>
              <a:off x="2798763" y="5102225"/>
              <a:ext cx="111125" cy="130175"/>
            </a:xfrm>
            <a:custGeom>
              <a:gdLst>
                <a:gd fmla="*/ 68 w 70" name="T0"/>
                <a:gd fmla="*/ 76 h 82" name="T1"/>
                <a:gd fmla="*/ 68 w 70" name="T2"/>
                <a:gd fmla="*/ 76 h 82" name="T3"/>
                <a:gd fmla="*/ 67 w 70" name="T4"/>
                <a:gd fmla="*/ 74 h 82" name="T5"/>
                <a:gd fmla="*/ 66 w 70" name="T6"/>
                <a:gd fmla="*/ 72 h 82" name="T7"/>
                <a:gd fmla="*/ 64 w 70" name="T8"/>
                <a:gd fmla="*/ 71 h 82" name="T9"/>
                <a:gd fmla="*/ 62 w 70" name="T10"/>
                <a:gd fmla="*/ 70 h 82" name="T11"/>
                <a:gd fmla="*/ 15 w 70" name="T12"/>
                <a:gd fmla="*/ 70 h 82" name="T13"/>
                <a:gd fmla="*/ 13 w 70" name="T14"/>
                <a:gd fmla="*/ 39 h 82" name="T15"/>
                <a:gd fmla="*/ 13 w 70" name="T16"/>
                <a:gd fmla="*/ 39 h 82" name="T17"/>
                <a:gd fmla="*/ 14 w 70" name="T18"/>
                <a:gd fmla="*/ 33 h 82" name="T19"/>
                <a:gd fmla="*/ 16 w 70" name="T20"/>
                <a:gd fmla="*/ 28 h 82" name="T21"/>
                <a:gd fmla="*/ 21 w 70" name="T22"/>
                <a:gd fmla="*/ 23 h 82" name="T23"/>
                <a:gd fmla="*/ 23 w 70" name="T24"/>
                <a:gd fmla="*/ 21 h 82" name="T25"/>
                <a:gd fmla="*/ 26 w 70" name="T26"/>
                <a:gd fmla="*/ 19 h 82" name="T27"/>
                <a:gd fmla="*/ 26 w 70" name="T28"/>
                <a:gd fmla="*/ 19 h 82" name="T29"/>
                <a:gd fmla="*/ 35 w 70" name="T30"/>
                <a:gd fmla="*/ 17 h 82" name="T31"/>
                <a:gd fmla="*/ 44 w 70" name="T32"/>
                <a:gd fmla="*/ 14 h 82" name="T33"/>
                <a:gd fmla="*/ 54 w 70" name="T34"/>
                <a:gd fmla="*/ 12 h 82" name="T35"/>
                <a:gd fmla="*/ 64 w 70" name="T36"/>
                <a:gd fmla="*/ 12 h 82" name="T37"/>
                <a:gd fmla="*/ 64 w 70" name="T38"/>
                <a:gd fmla="*/ 12 h 82" name="T39"/>
                <a:gd fmla="*/ 66 w 70" name="T40"/>
                <a:gd fmla="*/ 11 h 82" name="T41"/>
                <a:gd fmla="*/ 68 w 70" name="T42"/>
                <a:gd fmla="*/ 10 h 82" name="T43"/>
                <a:gd fmla="*/ 69 w 70" name="T44"/>
                <a:gd fmla="*/ 8 h 82" name="T45"/>
                <a:gd fmla="*/ 70 w 70" name="T46"/>
                <a:gd fmla="*/ 6 h 82" name="T47"/>
                <a:gd fmla="*/ 70 w 70" name="T48"/>
                <a:gd fmla="*/ 6 h 82" name="T49"/>
                <a:gd fmla="*/ 69 w 70" name="T50"/>
                <a:gd fmla="*/ 3 h 82" name="T51"/>
                <a:gd fmla="*/ 68 w 70" name="T52"/>
                <a:gd fmla="*/ 2 h 82" name="T53"/>
                <a:gd fmla="*/ 66 w 70" name="T54"/>
                <a:gd fmla="*/ 0 h 82" name="T55"/>
                <a:gd fmla="*/ 64 w 70" name="T56"/>
                <a:gd fmla="*/ 0 h 82" name="T57"/>
                <a:gd fmla="*/ 64 w 70" name="T58"/>
                <a:gd fmla="*/ 0 h 82" name="T59"/>
                <a:gd fmla="*/ 53 w 70" name="T60"/>
                <a:gd fmla="*/ 0 h 82" name="T61"/>
                <a:gd fmla="*/ 42 w 70" name="T62"/>
                <a:gd fmla="*/ 2 h 82" name="T63"/>
                <a:gd fmla="*/ 32 w 70" name="T64"/>
                <a:gd fmla="*/ 4 h 82" name="T65"/>
                <a:gd fmla="*/ 22 w 70" name="T66"/>
                <a:gd fmla="*/ 7 h 82" name="T67"/>
                <a:gd fmla="*/ 22 w 70" name="T68"/>
                <a:gd fmla="*/ 7 h 82" name="T69"/>
                <a:gd fmla="*/ 18 w 70" name="T70"/>
                <a:gd fmla="*/ 9 h 82" name="T71"/>
                <a:gd fmla="*/ 14 w 70" name="T72"/>
                <a:gd fmla="*/ 12 h 82" name="T73"/>
                <a:gd fmla="*/ 9 w 70" name="T74"/>
                <a:gd fmla="*/ 17 h 82" name="T75"/>
                <a:gd fmla="*/ 6 w 70" name="T76"/>
                <a:gd fmla="*/ 21 h 82" name="T77"/>
                <a:gd fmla="*/ 3 w 70" name="T78"/>
                <a:gd fmla="*/ 25 h 82" name="T79"/>
                <a:gd fmla="*/ 1 w 70" name="T80"/>
                <a:gd fmla="*/ 30 h 82" name="T81"/>
                <a:gd fmla="*/ 0 w 70" name="T82"/>
                <a:gd fmla="*/ 35 h 82" name="T83"/>
                <a:gd fmla="*/ 0 w 70" name="T84"/>
                <a:gd fmla="*/ 40 h 82" name="T85"/>
                <a:gd fmla="*/ 2 w 70" name="T86"/>
                <a:gd fmla="*/ 77 h 82" name="T87"/>
                <a:gd fmla="*/ 2 w 70" name="T88"/>
                <a:gd fmla="*/ 77 h 82" name="T89"/>
                <a:gd fmla="*/ 3 w 70" name="T90"/>
                <a:gd fmla="*/ 79 h 82" name="T91"/>
                <a:gd fmla="*/ 4 w 70" name="T92"/>
                <a:gd fmla="*/ 81 h 82" name="T93"/>
                <a:gd fmla="*/ 6 w 70" name="T94"/>
                <a:gd fmla="*/ 82 h 82" name="T95"/>
                <a:gd fmla="*/ 8 w 70" name="T96"/>
                <a:gd fmla="*/ 82 h 82" name="T97"/>
                <a:gd fmla="*/ 62 w 70" name="T98"/>
                <a:gd fmla="*/ 82 h 82" name="T99"/>
                <a:gd fmla="*/ 62 w 70" name="T100"/>
                <a:gd fmla="*/ 82 h 82" name="T101"/>
                <a:gd fmla="*/ 64 w 70" name="T102"/>
                <a:gd fmla="*/ 82 h 82" name="T103"/>
                <a:gd fmla="*/ 66 w 70" name="T104"/>
                <a:gd fmla="*/ 80 h 82" name="T105"/>
                <a:gd fmla="*/ 67 w 70" name="T106"/>
                <a:gd fmla="*/ 78 h 82" name="T107"/>
                <a:gd fmla="*/ 68 w 70" name="T108"/>
                <a:gd fmla="*/ 76 h 82" name="T109"/>
                <a:gd fmla="*/ 68 w 70" name="T110"/>
                <a:gd fmla="*/ 76 h 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2" w="70">
                  <a:moveTo>
                    <a:pt x="68" y="76"/>
                  </a:moveTo>
                  <a:lnTo>
                    <a:pt x="68" y="76"/>
                  </a:lnTo>
                  <a:lnTo>
                    <a:pt x="67" y="74"/>
                  </a:lnTo>
                  <a:lnTo>
                    <a:pt x="66" y="72"/>
                  </a:lnTo>
                  <a:lnTo>
                    <a:pt x="64" y="71"/>
                  </a:lnTo>
                  <a:lnTo>
                    <a:pt x="62" y="70"/>
                  </a:lnTo>
                  <a:lnTo>
                    <a:pt x="15" y="70"/>
                  </a:lnTo>
                  <a:lnTo>
                    <a:pt x="13" y="39"/>
                  </a:lnTo>
                  <a:lnTo>
                    <a:pt x="13" y="39"/>
                  </a:lnTo>
                  <a:lnTo>
                    <a:pt x="14" y="33"/>
                  </a:lnTo>
                  <a:lnTo>
                    <a:pt x="16" y="28"/>
                  </a:lnTo>
                  <a:lnTo>
                    <a:pt x="21" y="23"/>
                  </a:lnTo>
                  <a:lnTo>
                    <a:pt x="23" y="21"/>
                  </a:lnTo>
                  <a:lnTo>
                    <a:pt x="26" y="19"/>
                  </a:lnTo>
                  <a:lnTo>
                    <a:pt x="26" y="19"/>
                  </a:lnTo>
                  <a:lnTo>
                    <a:pt x="35" y="17"/>
                  </a:lnTo>
                  <a:lnTo>
                    <a:pt x="44" y="14"/>
                  </a:lnTo>
                  <a:lnTo>
                    <a:pt x="54" y="12"/>
                  </a:lnTo>
                  <a:lnTo>
                    <a:pt x="64" y="12"/>
                  </a:lnTo>
                  <a:lnTo>
                    <a:pt x="64" y="12"/>
                  </a:lnTo>
                  <a:lnTo>
                    <a:pt x="66" y="11"/>
                  </a:lnTo>
                  <a:lnTo>
                    <a:pt x="68" y="10"/>
                  </a:lnTo>
                  <a:lnTo>
                    <a:pt x="69" y="8"/>
                  </a:lnTo>
                  <a:lnTo>
                    <a:pt x="70" y="6"/>
                  </a:lnTo>
                  <a:lnTo>
                    <a:pt x="70" y="6"/>
                  </a:lnTo>
                  <a:lnTo>
                    <a:pt x="69" y="3"/>
                  </a:lnTo>
                  <a:lnTo>
                    <a:pt x="68" y="2"/>
                  </a:lnTo>
                  <a:lnTo>
                    <a:pt x="66" y="0"/>
                  </a:lnTo>
                  <a:lnTo>
                    <a:pt x="64" y="0"/>
                  </a:lnTo>
                  <a:lnTo>
                    <a:pt x="64" y="0"/>
                  </a:lnTo>
                  <a:lnTo>
                    <a:pt x="53" y="0"/>
                  </a:lnTo>
                  <a:lnTo>
                    <a:pt x="42" y="2"/>
                  </a:lnTo>
                  <a:lnTo>
                    <a:pt x="32" y="4"/>
                  </a:lnTo>
                  <a:lnTo>
                    <a:pt x="22" y="7"/>
                  </a:lnTo>
                  <a:lnTo>
                    <a:pt x="22" y="7"/>
                  </a:lnTo>
                  <a:lnTo>
                    <a:pt x="18" y="9"/>
                  </a:lnTo>
                  <a:lnTo>
                    <a:pt x="14" y="12"/>
                  </a:lnTo>
                  <a:lnTo>
                    <a:pt x="9" y="17"/>
                  </a:lnTo>
                  <a:lnTo>
                    <a:pt x="6" y="21"/>
                  </a:lnTo>
                  <a:lnTo>
                    <a:pt x="3" y="25"/>
                  </a:lnTo>
                  <a:lnTo>
                    <a:pt x="1" y="30"/>
                  </a:lnTo>
                  <a:lnTo>
                    <a:pt x="0" y="35"/>
                  </a:lnTo>
                  <a:lnTo>
                    <a:pt x="0" y="40"/>
                  </a:lnTo>
                  <a:lnTo>
                    <a:pt x="2" y="77"/>
                  </a:lnTo>
                  <a:lnTo>
                    <a:pt x="2" y="77"/>
                  </a:lnTo>
                  <a:lnTo>
                    <a:pt x="3" y="79"/>
                  </a:lnTo>
                  <a:lnTo>
                    <a:pt x="4" y="81"/>
                  </a:lnTo>
                  <a:lnTo>
                    <a:pt x="6" y="82"/>
                  </a:lnTo>
                  <a:lnTo>
                    <a:pt x="8" y="82"/>
                  </a:lnTo>
                  <a:lnTo>
                    <a:pt x="62" y="82"/>
                  </a:lnTo>
                  <a:lnTo>
                    <a:pt x="62" y="82"/>
                  </a:lnTo>
                  <a:lnTo>
                    <a:pt x="64" y="82"/>
                  </a:lnTo>
                  <a:lnTo>
                    <a:pt x="66" y="80"/>
                  </a:lnTo>
                  <a:lnTo>
                    <a:pt x="67" y="78"/>
                  </a:lnTo>
                  <a:lnTo>
                    <a:pt x="68" y="76"/>
                  </a:lnTo>
                  <a:lnTo>
                    <a:pt x="68"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27" name="Freeform 157"/>
            <p:cNvSpPr>
              <a:spLocks noEditPoints="1"/>
            </p:cNvSpPr>
            <p:nvPr/>
          </p:nvSpPr>
          <p:spPr bwMode="auto">
            <a:xfrm>
              <a:off x="2825750" y="4964113"/>
              <a:ext cx="103187" cy="117475"/>
            </a:xfrm>
            <a:custGeom>
              <a:gdLst>
                <a:gd fmla="*/ 33 w 65" name="T0"/>
                <a:gd fmla="*/ 74 h 74" name="T1"/>
                <a:gd fmla="*/ 45 w 65" name="T2"/>
                <a:gd fmla="*/ 71 h 74" name="T3"/>
                <a:gd fmla="*/ 55 w 65" name="T4"/>
                <a:gd fmla="*/ 62 h 74" name="T5"/>
                <a:gd fmla="*/ 62 w 65" name="T6"/>
                <a:gd fmla="*/ 51 h 74" name="T7"/>
                <a:gd fmla="*/ 65 w 65" name="T8"/>
                <a:gd fmla="*/ 37 h 74" name="T9"/>
                <a:gd fmla="*/ 64 w 65" name="T10"/>
                <a:gd fmla="*/ 29 h 74" name="T11"/>
                <a:gd fmla="*/ 59 w 65" name="T12"/>
                <a:gd fmla="*/ 16 h 74" name="T13"/>
                <a:gd fmla="*/ 51 w 65" name="T14"/>
                <a:gd fmla="*/ 6 h 74" name="T15"/>
                <a:gd fmla="*/ 39 w 65" name="T16"/>
                <a:gd fmla="*/ 0 h 74" name="T17"/>
                <a:gd fmla="*/ 33 w 65" name="T18"/>
                <a:gd fmla="*/ 0 h 74" name="T19"/>
                <a:gd fmla="*/ 19 w 65" name="T20"/>
                <a:gd fmla="*/ 3 h 74" name="T21"/>
                <a:gd fmla="*/ 9 w 65" name="T22"/>
                <a:gd fmla="*/ 10 h 74" name="T23"/>
                <a:gd fmla="*/ 2 w 65" name="T24"/>
                <a:gd fmla="*/ 22 h 74" name="T25"/>
                <a:gd fmla="*/ 0 w 65" name="T26"/>
                <a:gd fmla="*/ 37 h 74" name="T27"/>
                <a:gd fmla="*/ 0 w 65" name="T28"/>
                <a:gd fmla="*/ 44 h 74" name="T29"/>
                <a:gd fmla="*/ 5 w 65" name="T30"/>
                <a:gd fmla="*/ 57 h 74" name="T31"/>
                <a:gd fmla="*/ 14 w 65" name="T32"/>
                <a:gd fmla="*/ 68 h 74" name="T33"/>
                <a:gd fmla="*/ 25 w 65" name="T34"/>
                <a:gd fmla="*/ 73 h 74" name="T35"/>
                <a:gd fmla="*/ 33 w 65" name="T36"/>
                <a:gd fmla="*/ 74 h 74" name="T37"/>
                <a:gd fmla="*/ 33 w 65" name="T38"/>
                <a:gd fmla="*/ 12 h 74" name="T39"/>
                <a:gd fmla="*/ 41 w 65" name="T40"/>
                <a:gd fmla="*/ 14 h 74" name="T41"/>
                <a:gd fmla="*/ 47 w 65" name="T42"/>
                <a:gd fmla="*/ 19 h 74" name="T43"/>
                <a:gd fmla="*/ 51 w 65" name="T44"/>
                <a:gd fmla="*/ 27 h 74" name="T45"/>
                <a:gd fmla="*/ 53 w 65" name="T46"/>
                <a:gd fmla="*/ 37 h 74" name="T47"/>
                <a:gd fmla="*/ 52 w 65" name="T48"/>
                <a:gd fmla="*/ 42 h 74" name="T49"/>
                <a:gd fmla="*/ 49 w 65" name="T50"/>
                <a:gd fmla="*/ 50 h 74" name="T51"/>
                <a:gd fmla="*/ 44 w 65" name="T52"/>
                <a:gd fmla="*/ 57 h 74" name="T53"/>
                <a:gd fmla="*/ 37 w 65" name="T54"/>
                <a:gd fmla="*/ 60 h 74" name="T55"/>
                <a:gd fmla="*/ 33 w 65" name="T56"/>
                <a:gd fmla="*/ 61 h 74" name="T57"/>
                <a:gd fmla="*/ 24 w 65" name="T58"/>
                <a:gd fmla="*/ 59 h 74" name="T59"/>
                <a:gd fmla="*/ 18 w 65" name="T60"/>
                <a:gd fmla="*/ 54 h 74" name="T61"/>
                <a:gd fmla="*/ 13 w 65" name="T62"/>
                <a:gd fmla="*/ 46 h 74" name="T63"/>
                <a:gd fmla="*/ 12 w 65" name="T64"/>
                <a:gd fmla="*/ 37 h 74" name="T65"/>
                <a:gd fmla="*/ 12 w 65" name="T66"/>
                <a:gd fmla="*/ 32 h 74" name="T67"/>
                <a:gd fmla="*/ 15 w 65" name="T68"/>
                <a:gd fmla="*/ 22 h 74" name="T69"/>
                <a:gd fmla="*/ 21 w 65" name="T70"/>
                <a:gd fmla="*/ 16 h 74" name="T71"/>
                <a:gd fmla="*/ 28 w 65" name="T72"/>
                <a:gd fmla="*/ 12 h 74" name="T73"/>
                <a:gd fmla="*/ 33 w 65" name="T74"/>
                <a:gd fmla="*/ 12 h 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4" w="65">
                  <a:moveTo>
                    <a:pt x="33" y="74"/>
                  </a:moveTo>
                  <a:lnTo>
                    <a:pt x="33" y="74"/>
                  </a:lnTo>
                  <a:lnTo>
                    <a:pt x="39" y="73"/>
                  </a:lnTo>
                  <a:lnTo>
                    <a:pt x="45" y="71"/>
                  </a:lnTo>
                  <a:lnTo>
                    <a:pt x="51" y="68"/>
                  </a:lnTo>
                  <a:lnTo>
                    <a:pt x="55" y="62"/>
                  </a:lnTo>
                  <a:lnTo>
                    <a:pt x="59" y="57"/>
                  </a:lnTo>
                  <a:lnTo>
                    <a:pt x="62" y="51"/>
                  </a:lnTo>
                  <a:lnTo>
                    <a:pt x="64" y="44"/>
                  </a:lnTo>
                  <a:lnTo>
                    <a:pt x="65" y="37"/>
                  </a:lnTo>
                  <a:lnTo>
                    <a:pt x="65" y="37"/>
                  </a:lnTo>
                  <a:lnTo>
                    <a:pt x="64" y="29"/>
                  </a:lnTo>
                  <a:lnTo>
                    <a:pt x="62" y="22"/>
                  </a:lnTo>
                  <a:lnTo>
                    <a:pt x="59" y="16"/>
                  </a:lnTo>
                  <a:lnTo>
                    <a:pt x="55" y="10"/>
                  </a:lnTo>
                  <a:lnTo>
                    <a:pt x="51" y="6"/>
                  </a:lnTo>
                  <a:lnTo>
                    <a:pt x="45" y="3"/>
                  </a:lnTo>
                  <a:lnTo>
                    <a:pt x="39" y="0"/>
                  </a:lnTo>
                  <a:lnTo>
                    <a:pt x="33" y="0"/>
                  </a:lnTo>
                  <a:lnTo>
                    <a:pt x="33" y="0"/>
                  </a:lnTo>
                  <a:lnTo>
                    <a:pt x="25" y="0"/>
                  </a:lnTo>
                  <a:lnTo>
                    <a:pt x="19" y="3"/>
                  </a:lnTo>
                  <a:lnTo>
                    <a:pt x="14" y="6"/>
                  </a:lnTo>
                  <a:lnTo>
                    <a:pt x="9" y="10"/>
                  </a:lnTo>
                  <a:lnTo>
                    <a:pt x="5" y="16"/>
                  </a:lnTo>
                  <a:lnTo>
                    <a:pt x="2" y="22"/>
                  </a:lnTo>
                  <a:lnTo>
                    <a:pt x="0" y="29"/>
                  </a:lnTo>
                  <a:lnTo>
                    <a:pt x="0" y="37"/>
                  </a:lnTo>
                  <a:lnTo>
                    <a:pt x="0" y="37"/>
                  </a:lnTo>
                  <a:lnTo>
                    <a:pt x="0" y="44"/>
                  </a:lnTo>
                  <a:lnTo>
                    <a:pt x="2" y="51"/>
                  </a:lnTo>
                  <a:lnTo>
                    <a:pt x="5" y="57"/>
                  </a:lnTo>
                  <a:lnTo>
                    <a:pt x="9" y="62"/>
                  </a:lnTo>
                  <a:lnTo>
                    <a:pt x="14" y="68"/>
                  </a:lnTo>
                  <a:lnTo>
                    <a:pt x="19" y="71"/>
                  </a:lnTo>
                  <a:lnTo>
                    <a:pt x="25" y="73"/>
                  </a:lnTo>
                  <a:lnTo>
                    <a:pt x="33" y="74"/>
                  </a:lnTo>
                  <a:lnTo>
                    <a:pt x="33" y="74"/>
                  </a:lnTo>
                  <a:close/>
                  <a:moveTo>
                    <a:pt x="33" y="12"/>
                  </a:moveTo>
                  <a:lnTo>
                    <a:pt x="33" y="12"/>
                  </a:lnTo>
                  <a:lnTo>
                    <a:pt x="37" y="12"/>
                  </a:lnTo>
                  <a:lnTo>
                    <a:pt x="41" y="14"/>
                  </a:lnTo>
                  <a:lnTo>
                    <a:pt x="44" y="16"/>
                  </a:lnTo>
                  <a:lnTo>
                    <a:pt x="47" y="19"/>
                  </a:lnTo>
                  <a:lnTo>
                    <a:pt x="49" y="22"/>
                  </a:lnTo>
                  <a:lnTo>
                    <a:pt x="51" y="27"/>
                  </a:lnTo>
                  <a:lnTo>
                    <a:pt x="52" y="32"/>
                  </a:lnTo>
                  <a:lnTo>
                    <a:pt x="53" y="37"/>
                  </a:lnTo>
                  <a:lnTo>
                    <a:pt x="53" y="37"/>
                  </a:lnTo>
                  <a:lnTo>
                    <a:pt x="52" y="42"/>
                  </a:lnTo>
                  <a:lnTo>
                    <a:pt x="51" y="46"/>
                  </a:lnTo>
                  <a:lnTo>
                    <a:pt x="49" y="50"/>
                  </a:lnTo>
                  <a:lnTo>
                    <a:pt x="47" y="54"/>
                  </a:lnTo>
                  <a:lnTo>
                    <a:pt x="44" y="57"/>
                  </a:lnTo>
                  <a:lnTo>
                    <a:pt x="41" y="59"/>
                  </a:lnTo>
                  <a:lnTo>
                    <a:pt x="37" y="60"/>
                  </a:lnTo>
                  <a:lnTo>
                    <a:pt x="33" y="61"/>
                  </a:lnTo>
                  <a:lnTo>
                    <a:pt x="33" y="61"/>
                  </a:lnTo>
                  <a:lnTo>
                    <a:pt x="28" y="60"/>
                  </a:lnTo>
                  <a:lnTo>
                    <a:pt x="24" y="59"/>
                  </a:lnTo>
                  <a:lnTo>
                    <a:pt x="21" y="57"/>
                  </a:lnTo>
                  <a:lnTo>
                    <a:pt x="18" y="54"/>
                  </a:lnTo>
                  <a:lnTo>
                    <a:pt x="15" y="50"/>
                  </a:lnTo>
                  <a:lnTo>
                    <a:pt x="13" y="46"/>
                  </a:lnTo>
                  <a:lnTo>
                    <a:pt x="12" y="42"/>
                  </a:lnTo>
                  <a:lnTo>
                    <a:pt x="12" y="37"/>
                  </a:lnTo>
                  <a:lnTo>
                    <a:pt x="12" y="37"/>
                  </a:lnTo>
                  <a:lnTo>
                    <a:pt x="12" y="32"/>
                  </a:lnTo>
                  <a:lnTo>
                    <a:pt x="13" y="27"/>
                  </a:lnTo>
                  <a:lnTo>
                    <a:pt x="15" y="22"/>
                  </a:lnTo>
                  <a:lnTo>
                    <a:pt x="18" y="19"/>
                  </a:lnTo>
                  <a:lnTo>
                    <a:pt x="21" y="16"/>
                  </a:lnTo>
                  <a:lnTo>
                    <a:pt x="24" y="14"/>
                  </a:lnTo>
                  <a:lnTo>
                    <a:pt x="28" y="12"/>
                  </a:lnTo>
                  <a:lnTo>
                    <a:pt x="33" y="12"/>
                  </a:lnTo>
                  <a:lnTo>
                    <a:pt x="33"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28" name="그룹 27"/>
          <p:cNvGrpSpPr/>
          <p:nvPr/>
        </p:nvGrpSpPr>
        <p:grpSpPr>
          <a:xfrm>
            <a:off x="9180801" y="2817706"/>
            <a:ext cx="676148" cy="608533"/>
            <a:chOff x="11237913" y="3810000"/>
            <a:chExt cx="508000" cy="457200"/>
          </a:xfrm>
          <a:solidFill>
            <a:srgbClr val="E7E7E7"/>
          </a:solidFill>
        </p:grpSpPr>
        <p:sp>
          <p:nvSpPr>
            <p:cNvPr id="29" name="Freeform 168"/>
            <p:cNvSpPr>
              <a:spLocks noEditPoints="1"/>
            </p:cNvSpPr>
            <p:nvPr/>
          </p:nvSpPr>
          <p:spPr bwMode="auto">
            <a:xfrm>
              <a:off x="11442700" y="3862388"/>
              <a:ext cx="96837" cy="193675"/>
            </a:xfrm>
            <a:custGeom>
              <a:gdLst>
                <a:gd fmla="*/ 10 w 61" name="T0"/>
                <a:gd fmla="*/ 95 h 122" name="T1"/>
                <a:gd fmla="*/ 20 w 61" name="T2"/>
                <a:gd fmla="*/ 100 h 122" name="T3"/>
                <a:gd fmla="*/ 28 w 61" name="T4"/>
                <a:gd fmla="*/ 116 h 122" name="T5"/>
                <a:gd fmla="*/ 30 w 61" name="T6"/>
                <a:gd fmla="*/ 121 h 122" name="T7"/>
                <a:gd fmla="*/ 33 w 61" name="T8"/>
                <a:gd fmla="*/ 121 h 122" name="T9"/>
                <a:gd fmla="*/ 35 w 61" name="T10"/>
                <a:gd fmla="*/ 115 h 122" name="T11"/>
                <a:gd fmla="*/ 43 w 61" name="T12"/>
                <a:gd fmla="*/ 99 h 122" name="T13"/>
                <a:gd fmla="*/ 54 w 61" name="T14"/>
                <a:gd fmla="*/ 92 h 122" name="T15"/>
                <a:gd fmla="*/ 61 w 61" name="T16"/>
                <a:gd fmla="*/ 80 h 122" name="T17"/>
                <a:gd fmla="*/ 61 w 61" name="T18"/>
                <a:gd fmla="*/ 69 h 122" name="T19"/>
                <a:gd fmla="*/ 57 w 61" name="T20"/>
                <a:gd fmla="*/ 60 h 122" name="T21"/>
                <a:gd fmla="*/ 50 w 61" name="T22"/>
                <a:gd fmla="*/ 54 h 122" name="T23"/>
                <a:gd fmla="*/ 35 w 61" name="T24"/>
                <a:gd fmla="*/ 48 h 122" name="T25"/>
                <a:gd fmla="*/ 38 w 61" name="T26"/>
                <a:gd fmla="*/ 25 h 122" name="T27"/>
                <a:gd fmla="*/ 44 w 61" name="T28"/>
                <a:gd fmla="*/ 33 h 122" name="T29"/>
                <a:gd fmla="*/ 47 w 61" name="T30"/>
                <a:gd fmla="*/ 37 h 122" name="T31"/>
                <a:gd fmla="*/ 51 w 61" name="T32"/>
                <a:gd fmla="*/ 39 h 122" name="T33"/>
                <a:gd fmla="*/ 56 w 61" name="T34"/>
                <a:gd fmla="*/ 37 h 122" name="T35"/>
                <a:gd fmla="*/ 59 w 61" name="T36"/>
                <a:gd fmla="*/ 32 h 122" name="T37"/>
                <a:gd fmla="*/ 57 w 61" name="T38"/>
                <a:gd fmla="*/ 26 h 122" name="T39"/>
                <a:gd fmla="*/ 50 w 61" name="T40"/>
                <a:gd fmla="*/ 17 h 122" name="T41"/>
                <a:gd fmla="*/ 41 w 61" name="T42"/>
                <a:gd fmla="*/ 13 h 122" name="T43"/>
                <a:gd fmla="*/ 35 w 61" name="T44"/>
                <a:gd fmla="*/ 4 h 122" name="T45"/>
                <a:gd fmla="*/ 33 w 61" name="T46"/>
                <a:gd fmla="*/ 0 h 122" name="T47"/>
                <a:gd fmla="*/ 30 w 61" name="T48"/>
                <a:gd fmla="*/ 0 h 122" name="T49"/>
                <a:gd fmla="*/ 28 w 61" name="T50"/>
                <a:gd fmla="*/ 12 h 122" name="T51"/>
                <a:gd fmla="*/ 16 w 61" name="T52"/>
                <a:gd fmla="*/ 14 h 122" name="T53"/>
                <a:gd fmla="*/ 8 w 61" name="T54"/>
                <a:gd fmla="*/ 19 h 122" name="T55"/>
                <a:gd fmla="*/ 2 w 61" name="T56"/>
                <a:gd fmla="*/ 30 h 122" name="T57"/>
                <a:gd fmla="*/ 3 w 61" name="T58"/>
                <a:gd fmla="*/ 42 h 122" name="T59"/>
                <a:gd fmla="*/ 9 w 61" name="T60"/>
                <a:gd fmla="*/ 53 h 122" name="T61"/>
                <a:gd fmla="*/ 19 w 61" name="T62"/>
                <a:gd fmla="*/ 59 h 122" name="T63"/>
                <a:gd fmla="*/ 28 w 61" name="T64"/>
                <a:gd fmla="*/ 89 h 122" name="T65"/>
                <a:gd fmla="*/ 20 w 61" name="T66"/>
                <a:gd fmla="*/ 86 h 122" name="T67"/>
                <a:gd fmla="*/ 17 w 61" name="T68"/>
                <a:gd fmla="*/ 80 h 122" name="T69"/>
                <a:gd fmla="*/ 13 w 61" name="T70"/>
                <a:gd fmla="*/ 71 h 122" name="T71"/>
                <a:gd fmla="*/ 10 w 61" name="T72"/>
                <a:gd fmla="*/ 68 h 122" name="T73"/>
                <a:gd fmla="*/ 4 w 61" name="T74"/>
                <a:gd fmla="*/ 69 h 122" name="T75"/>
                <a:gd fmla="*/ 0 w 61" name="T76"/>
                <a:gd fmla="*/ 73 h 122" name="T77"/>
                <a:gd fmla="*/ 0 w 61" name="T78"/>
                <a:gd fmla="*/ 79 h 122" name="T79"/>
                <a:gd fmla="*/ 3 w 61" name="T80"/>
                <a:gd fmla="*/ 88 h 122" name="T81"/>
                <a:gd fmla="*/ 35 w 61" name="T82"/>
                <a:gd fmla="*/ 63 h 122" name="T83"/>
                <a:gd fmla="*/ 44 w 61" name="T84"/>
                <a:gd fmla="*/ 68 h 122" name="T85"/>
                <a:gd fmla="*/ 47 w 61" name="T86"/>
                <a:gd fmla="*/ 75 h 122" name="T87"/>
                <a:gd fmla="*/ 44 w 61" name="T88"/>
                <a:gd fmla="*/ 84 h 122" name="T89"/>
                <a:gd fmla="*/ 35 w 61" name="T90"/>
                <a:gd fmla="*/ 89 h 122" name="T91"/>
                <a:gd fmla="*/ 19 w 61" name="T92"/>
                <a:gd fmla="*/ 41 h 122" name="T93"/>
                <a:gd fmla="*/ 16 w 61" name="T94"/>
                <a:gd fmla="*/ 34 h 122" name="T95"/>
                <a:gd fmla="*/ 19 w 61" name="T96"/>
                <a:gd fmla="*/ 27 h 122" name="T97"/>
                <a:gd fmla="*/ 28 w 61" name="T98"/>
                <a:gd fmla="*/ 45 h 122" name="T99"/>
                <a:gd fmla="*/ 19 w 61" name="T100"/>
                <a:gd fmla="*/ 41 h 12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2" w="61">
                  <a:moveTo>
                    <a:pt x="6" y="92"/>
                  </a:moveTo>
                  <a:lnTo>
                    <a:pt x="6" y="92"/>
                  </a:lnTo>
                  <a:lnTo>
                    <a:pt x="10" y="95"/>
                  </a:lnTo>
                  <a:lnTo>
                    <a:pt x="15" y="98"/>
                  </a:lnTo>
                  <a:lnTo>
                    <a:pt x="15" y="98"/>
                  </a:lnTo>
                  <a:lnTo>
                    <a:pt x="20" y="100"/>
                  </a:lnTo>
                  <a:lnTo>
                    <a:pt x="28" y="101"/>
                  </a:lnTo>
                  <a:lnTo>
                    <a:pt x="28" y="116"/>
                  </a:lnTo>
                  <a:lnTo>
                    <a:pt x="28" y="116"/>
                  </a:lnTo>
                  <a:lnTo>
                    <a:pt x="28" y="120"/>
                  </a:lnTo>
                  <a:lnTo>
                    <a:pt x="28" y="120"/>
                  </a:lnTo>
                  <a:lnTo>
                    <a:pt x="30" y="121"/>
                  </a:lnTo>
                  <a:lnTo>
                    <a:pt x="31" y="122"/>
                  </a:lnTo>
                  <a:lnTo>
                    <a:pt x="31" y="122"/>
                  </a:lnTo>
                  <a:lnTo>
                    <a:pt x="33" y="121"/>
                  </a:lnTo>
                  <a:lnTo>
                    <a:pt x="34" y="120"/>
                  </a:lnTo>
                  <a:lnTo>
                    <a:pt x="34" y="120"/>
                  </a:lnTo>
                  <a:lnTo>
                    <a:pt x="35" y="115"/>
                  </a:lnTo>
                  <a:lnTo>
                    <a:pt x="35" y="101"/>
                  </a:lnTo>
                  <a:lnTo>
                    <a:pt x="35" y="101"/>
                  </a:lnTo>
                  <a:lnTo>
                    <a:pt x="43" y="99"/>
                  </a:lnTo>
                  <a:lnTo>
                    <a:pt x="49" y="96"/>
                  </a:lnTo>
                  <a:lnTo>
                    <a:pt x="49" y="96"/>
                  </a:lnTo>
                  <a:lnTo>
                    <a:pt x="54" y="92"/>
                  </a:lnTo>
                  <a:lnTo>
                    <a:pt x="58" y="87"/>
                  </a:lnTo>
                  <a:lnTo>
                    <a:pt x="58" y="87"/>
                  </a:lnTo>
                  <a:lnTo>
                    <a:pt x="61" y="80"/>
                  </a:lnTo>
                  <a:lnTo>
                    <a:pt x="61" y="74"/>
                  </a:lnTo>
                  <a:lnTo>
                    <a:pt x="61" y="74"/>
                  </a:lnTo>
                  <a:lnTo>
                    <a:pt x="61" y="69"/>
                  </a:lnTo>
                  <a:lnTo>
                    <a:pt x="59" y="64"/>
                  </a:lnTo>
                  <a:lnTo>
                    <a:pt x="59" y="64"/>
                  </a:lnTo>
                  <a:lnTo>
                    <a:pt x="57" y="60"/>
                  </a:lnTo>
                  <a:lnTo>
                    <a:pt x="54" y="56"/>
                  </a:lnTo>
                  <a:lnTo>
                    <a:pt x="54" y="56"/>
                  </a:lnTo>
                  <a:lnTo>
                    <a:pt x="50" y="54"/>
                  </a:lnTo>
                  <a:lnTo>
                    <a:pt x="46" y="52"/>
                  </a:lnTo>
                  <a:lnTo>
                    <a:pt x="46" y="52"/>
                  </a:lnTo>
                  <a:lnTo>
                    <a:pt x="35" y="48"/>
                  </a:lnTo>
                  <a:lnTo>
                    <a:pt x="35" y="23"/>
                  </a:lnTo>
                  <a:lnTo>
                    <a:pt x="35" y="23"/>
                  </a:lnTo>
                  <a:lnTo>
                    <a:pt x="38" y="25"/>
                  </a:lnTo>
                  <a:lnTo>
                    <a:pt x="41" y="27"/>
                  </a:lnTo>
                  <a:lnTo>
                    <a:pt x="43" y="29"/>
                  </a:lnTo>
                  <a:lnTo>
                    <a:pt x="44" y="33"/>
                  </a:lnTo>
                  <a:lnTo>
                    <a:pt x="44" y="33"/>
                  </a:lnTo>
                  <a:lnTo>
                    <a:pt x="45" y="35"/>
                  </a:lnTo>
                  <a:lnTo>
                    <a:pt x="47" y="37"/>
                  </a:lnTo>
                  <a:lnTo>
                    <a:pt x="49" y="38"/>
                  </a:lnTo>
                  <a:lnTo>
                    <a:pt x="51" y="39"/>
                  </a:lnTo>
                  <a:lnTo>
                    <a:pt x="51" y="39"/>
                  </a:lnTo>
                  <a:lnTo>
                    <a:pt x="54" y="38"/>
                  </a:lnTo>
                  <a:lnTo>
                    <a:pt x="56" y="37"/>
                  </a:lnTo>
                  <a:lnTo>
                    <a:pt x="56" y="37"/>
                  </a:lnTo>
                  <a:lnTo>
                    <a:pt x="58" y="34"/>
                  </a:lnTo>
                  <a:lnTo>
                    <a:pt x="59" y="32"/>
                  </a:lnTo>
                  <a:lnTo>
                    <a:pt x="59" y="32"/>
                  </a:lnTo>
                  <a:lnTo>
                    <a:pt x="58" y="29"/>
                  </a:lnTo>
                  <a:lnTo>
                    <a:pt x="57" y="26"/>
                  </a:lnTo>
                  <a:lnTo>
                    <a:pt x="57" y="26"/>
                  </a:lnTo>
                  <a:lnTo>
                    <a:pt x="53" y="20"/>
                  </a:lnTo>
                  <a:lnTo>
                    <a:pt x="53" y="20"/>
                  </a:lnTo>
                  <a:lnTo>
                    <a:pt x="50" y="17"/>
                  </a:lnTo>
                  <a:lnTo>
                    <a:pt x="45" y="14"/>
                  </a:lnTo>
                  <a:lnTo>
                    <a:pt x="45" y="14"/>
                  </a:lnTo>
                  <a:lnTo>
                    <a:pt x="41" y="13"/>
                  </a:lnTo>
                  <a:lnTo>
                    <a:pt x="35" y="12"/>
                  </a:lnTo>
                  <a:lnTo>
                    <a:pt x="35" y="4"/>
                  </a:lnTo>
                  <a:lnTo>
                    <a:pt x="35" y="4"/>
                  </a:lnTo>
                  <a:lnTo>
                    <a:pt x="35" y="2"/>
                  </a:lnTo>
                  <a:lnTo>
                    <a:pt x="34" y="1"/>
                  </a:lnTo>
                  <a:lnTo>
                    <a:pt x="33" y="0"/>
                  </a:lnTo>
                  <a:lnTo>
                    <a:pt x="31" y="0"/>
                  </a:lnTo>
                  <a:lnTo>
                    <a:pt x="31" y="0"/>
                  </a:lnTo>
                  <a:lnTo>
                    <a:pt x="30" y="0"/>
                  </a:lnTo>
                  <a:lnTo>
                    <a:pt x="28" y="1"/>
                  </a:lnTo>
                  <a:lnTo>
                    <a:pt x="28" y="4"/>
                  </a:lnTo>
                  <a:lnTo>
                    <a:pt x="28" y="12"/>
                  </a:lnTo>
                  <a:lnTo>
                    <a:pt x="28" y="12"/>
                  </a:lnTo>
                  <a:lnTo>
                    <a:pt x="21" y="12"/>
                  </a:lnTo>
                  <a:lnTo>
                    <a:pt x="16" y="14"/>
                  </a:lnTo>
                  <a:lnTo>
                    <a:pt x="12" y="16"/>
                  </a:lnTo>
                  <a:lnTo>
                    <a:pt x="8" y="19"/>
                  </a:lnTo>
                  <a:lnTo>
                    <a:pt x="8" y="19"/>
                  </a:lnTo>
                  <a:lnTo>
                    <a:pt x="6" y="22"/>
                  </a:lnTo>
                  <a:lnTo>
                    <a:pt x="4" y="26"/>
                  </a:lnTo>
                  <a:lnTo>
                    <a:pt x="2" y="30"/>
                  </a:lnTo>
                  <a:lnTo>
                    <a:pt x="2" y="35"/>
                  </a:lnTo>
                  <a:lnTo>
                    <a:pt x="2" y="35"/>
                  </a:lnTo>
                  <a:lnTo>
                    <a:pt x="3" y="42"/>
                  </a:lnTo>
                  <a:lnTo>
                    <a:pt x="5" y="49"/>
                  </a:lnTo>
                  <a:lnTo>
                    <a:pt x="5" y="49"/>
                  </a:lnTo>
                  <a:lnTo>
                    <a:pt x="9" y="53"/>
                  </a:lnTo>
                  <a:lnTo>
                    <a:pt x="14" y="56"/>
                  </a:lnTo>
                  <a:lnTo>
                    <a:pt x="14" y="56"/>
                  </a:lnTo>
                  <a:lnTo>
                    <a:pt x="19" y="59"/>
                  </a:lnTo>
                  <a:lnTo>
                    <a:pt x="28" y="61"/>
                  </a:lnTo>
                  <a:lnTo>
                    <a:pt x="28" y="89"/>
                  </a:lnTo>
                  <a:lnTo>
                    <a:pt x="28" y="89"/>
                  </a:lnTo>
                  <a:lnTo>
                    <a:pt x="24" y="87"/>
                  </a:lnTo>
                  <a:lnTo>
                    <a:pt x="20" y="86"/>
                  </a:lnTo>
                  <a:lnTo>
                    <a:pt x="20" y="86"/>
                  </a:lnTo>
                  <a:lnTo>
                    <a:pt x="18" y="82"/>
                  </a:lnTo>
                  <a:lnTo>
                    <a:pt x="17" y="80"/>
                  </a:lnTo>
                  <a:lnTo>
                    <a:pt x="17" y="80"/>
                  </a:lnTo>
                  <a:lnTo>
                    <a:pt x="14" y="73"/>
                  </a:lnTo>
                  <a:lnTo>
                    <a:pt x="14" y="73"/>
                  </a:lnTo>
                  <a:lnTo>
                    <a:pt x="13" y="71"/>
                  </a:lnTo>
                  <a:lnTo>
                    <a:pt x="12" y="69"/>
                  </a:lnTo>
                  <a:lnTo>
                    <a:pt x="12" y="69"/>
                  </a:lnTo>
                  <a:lnTo>
                    <a:pt x="10" y="68"/>
                  </a:lnTo>
                  <a:lnTo>
                    <a:pt x="7" y="68"/>
                  </a:lnTo>
                  <a:lnTo>
                    <a:pt x="7" y="68"/>
                  </a:lnTo>
                  <a:lnTo>
                    <a:pt x="4" y="69"/>
                  </a:lnTo>
                  <a:lnTo>
                    <a:pt x="2" y="70"/>
                  </a:lnTo>
                  <a:lnTo>
                    <a:pt x="2" y="70"/>
                  </a:lnTo>
                  <a:lnTo>
                    <a:pt x="0" y="73"/>
                  </a:lnTo>
                  <a:lnTo>
                    <a:pt x="0" y="75"/>
                  </a:lnTo>
                  <a:lnTo>
                    <a:pt x="0" y="75"/>
                  </a:lnTo>
                  <a:lnTo>
                    <a:pt x="0" y="79"/>
                  </a:lnTo>
                  <a:lnTo>
                    <a:pt x="1" y="83"/>
                  </a:lnTo>
                  <a:lnTo>
                    <a:pt x="1" y="83"/>
                  </a:lnTo>
                  <a:lnTo>
                    <a:pt x="3" y="88"/>
                  </a:lnTo>
                  <a:lnTo>
                    <a:pt x="6" y="92"/>
                  </a:lnTo>
                  <a:lnTo>
                    <a:pt x="6" y="92"/>
                  </a:lnTo>
                  <a:close/>
                  <a:moveTo>
                    <a:pt x="35" y="63"/>
                  </a:moveTo>
                  <a:lnTo>
                    <a:pt x="35" y="63"/>
                  </a:lnTo>
                  <a:lnTo>
                    <a:pt x="40" y="65"/>
                  </a:lnTo>
                  <a:lnTo>
                    <a:pt x="44" y="68"/>
                  </a:lnTo>
                  <a:lnTo>
                    <a:pt x="44" y="68"/>
                  </a:lnTo>
                  <a:lnTo>
                    <a:pt x="46" y="71"/>
                  </a:lnTo>
                  <a:lnTo>
                    <a:pt x="47" y="75"/>
                  </a:lnTo>
                  <a:lnTo>
                    <a:pt x="47" y="75"/>
                  </a:lnTo>
                  <a:lnTo>
                    <a:pt x="46" y="80"/>
                  </a:lnTo>
                  <a:lnTo>
                    <a:pt x="44" y="84"/>
                  </a:lnTo>
                  <a:lnTo>
                    <a:pt x="44" y="84"/>
                  </a:lnTo>
                  <a:lnTo>
                    <a:pt x="40" y="88"/>
                  </a:lnTo>
                  <a:lnTo>
                    <a:pt x="35" y="89"/>
                  </a:lnTo>
                  <a:lnTo>
                    <a:pt x="35" y="63"/>
                  </a:lnTo>
                  <a:close/>
                  <a:moveTo>
                    <a:pt x="19" y="41"/>
                  </a:moveTo>
                  <a:lnTo>
                    <a:pt x="19" y="41"/>
                  </a:lnTo>
                  <a:lnTo>
                    <a:pt x="17" y="38"/>
                  </a:lnTo>
                  <a:lnTo>
                    <a:pt x="16" y="34"/>
                  </a:lnTo>
                  <a:lnTo>
                    <a:pt x="16" y="34"/>
                  </a:lnTo>
                  <a:lnTo>
                    <a:pt x="17" y="30"/>
                  </a:lnTo>
                  <a:lnTo>
                    <a:pt x="19" y="27"/>
                  </a:lnTo>
                  <a:lnTo>
                    <a:pt x="19" y="27"/>
                  </a:lnTo>
                  <a:lnTo>
                    <a:pt x="22" y="25"/>
                  </a:lnTo>
                  <a:lnTo>
                    <a:pt x="28" y="23"/>
                  </a:lnTo>
                  <a:lnTo>
                    <a:pt x="28" y="45"/>
                  </a:lnTo>
                  <a:lnTo>
                    <a:pt x="28" y="45"/>
                  </a:lnTo>
                  <a:lnTo>
                    <a:pt x="22" y="43"/>
                  </a:lnTo>
                  <a:lnTo>
                    <a:pt x="19" y="41"/>
                  </a:lnTo>
                  <a:lnTo>
                    <a:pt x="19"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0" name="Freeform 169"/>
            <p:cNvSpPr>
              <a:spLocks noEditPoints="1"/>
            </p:cNvSpPr>
            <p:nvPr/>
          </p:nvSpPr>
          <p:spPr bwMode="auto">
            <a:xfrm>
              <a:off x="11237913" y="3810000"/>
              <a:ext cx="508000" cy="457200"/>
            </a:xfrm>
            <a:custGeom>
              <a:gdLst>
                <a:gd fmla="*/ 320 w 320" name="T0"/>
                <a:gd fmla="*/ 274 h 288" name="T1"/>
                <a:gd fmla="*/ 320 w 320" name="T2"/>
                <a:gd fmla="*/ 174 h 288" name="T3"/>
                <a:gd fmla="*/ 320 w 320" name="T4"/>
                <a:gd fmla="*/ 114 h 288" name="T5"/>
                <a:gd fmla="*/ 320 w 320" name="T6"/>
                <a:gd fmla="*/ 14 h 288" name="T7"/>
                <a:gd fmla="*/ 320 w 320" name="T8"/>
                <a:gd fmla="*/ 14 h 288" name="T9"/>
                <a:gd fmla="*/ 319 w 320" name="T10"/>
                <a:gd fmla="*/ 9 h 288" name="T11"/>
                <a:gd fmla="*/ 316 w 320" name="T12"/>
                <a:gd fmla="*/ 5 h 288" name="T13"/>
                <a:gd fmla="*/ 312 w 320" name="T14"/>
                <a:gd fmla="*/ 2 h 288" name="T15"/>
                <a:gd fmla="*/ 306 w 320" name="T16"/>
                <a:gd fmla="*/ 0 h 288" name="T17"/>
                <a:gd fmla="*/ 14 w 320" name="T18"/>
                <a:gd fmla="*/ 0 h 288" name="T19"/>
                <a:gd fmla="*/ 14 w 320" name="T20"/>
                <a:gd fmla="*/ 0 h 288" name="T21"/>
                <a:gd fmla="*/ 8 w 320" name="T22"/>
                <a:gd fmla="*/ 2 h 288" name="T23"/>
                <a:gd fmla="*/ 4 w 320" name="T24"/>
                <a:gd fmla="*/ 5 h 288" name="T25"/>
                <a:gd fmla="*/ 1 w 320" name="T26"/>
                <a:gd fmla="*/ 9 h 288" name="T27"/>
                <a:gd fmla="*/ 0 w 320" name="T28"/>
                <a:gd fmla="*/ 14 h 288" name="T29"/>
                <a:gd fmla="*/ 0 w 320" name="T30"/>
                <a:gd fmla="*/ 114 h 288" name="T31"/>
                <a:gd fmla="*/ 0 w 320" name="T32"/>
                <a:gd fmla="*/ 174 h 288" name="T33"/>
                <a:gd fmla="*/ 0 w 320" name="T34"/>
                <a:gd fmla="*/ 274 h 288" name="T35"/>
                <a:gd fmla="*/ 0 w 320" name="T36"/>
                <a:gd fmla="*/ 274 h 288" name="T37"/>
                <a:gd fmla="*/ 1 w 320" name="T38"/>
                <a:gd fmla="*/ 280 h 288" name="T39"/>
                <a:gd fmla="*/ 4 w 320" name="T40"/>
                <a:gd fmla="*/ 284 h 288" name="T41"/>
                <a:gd fmla="*/ 8 w 320" name="T42"/>
                <a:gd fmla="*/ 287 h 288" name="T43"/>
                <a:gd fmla="*/ 14 w 320" name="T44"/>
                <a:gd fmla="*/ 288 h 288" name="T45"/>
                <a:gd fmla="*/ 306 w 320" name="T46"/>
                <a:gd fmla="*/ 288 h 288" name="T47"/>
                <a:gd fmla="*/ 306 w 320" name="T48"/>
                <a:gd fmla="*/ 288 h 288" name="T49"/>
                <a:gd fmla="*/ 312 w 320" name="T50"/>
                <a:gd fmla="*/ 287 h 288" name="T51"/>
                <a:gd fmla="*/ 316 w 320" name="T52"/>
                <a:gd fmla="*/ 284 h 288" name="T53"/>
                <a:gd fmla="*/ 319 w 320" name="T54"/>
                <a:gd fmla="*/ 280 h 288" name="T55"/>
                <a:gd fmla="*/ 320 w 320" name="T56"/>
                <a:gd fmla="*/ 274 h 288" name="T57"/>
                <a:gd fmla="*/ 320 w 320" name="T58"/>
                <a:gd fmla="*/ 274 h 288" name="T59"/>
                <a:gd fmla="*/ 27 w 320" name="T60"/>
                <a:gd fmla="*/ 215 h 288" name="T61"/>
                <a:gd fmla="*/ 292 w 320" name="T62"/>
                <a:gd fmla="*/ 215 h 288" name="T63"/>
                <a:gd fmla="*/ 292 w 320" name="T64"/>
                <a:gd fmla="*/ 233 h 288" name="T65"/>
                <a:gd fmla="*/ 27 w 320" name="T66"/>
                <a:gd fmla="*/ 233 h 288" name="T67"/>
                <a:gd fmla="*/ 27 w 320" name="T68"/>
                <a:gd fmla="*/ 215 h 288" name="T69"/>
                <a:gd fmla="*/ 292 w 320" name="T70"/>
                <a:gd fmla="*/ 203 h 288" name="T71"/>
                <a:gd fmla="*/ 27 w 320" name="T72"/>
                <a:gd fmla="*/ 203 h 288" name="T73"/>
                <a:gd fmla="*/ 27 w 320" name="T74"/>
                <a:gd fmla="*/ 187 h 288" name="T75"/>
                <a:gd fmla="*/ 292 w 320" name="T76"/>
                <a:gd fmla="*/ 187 h 288" name="T77"/>
                <a:gd fmla="*/ 292 w 320" name="T78"/>
                <a:gd fmla="*/ 203 h 288" name="T79"/>
                <a:gd fmla="*/ 27 w 320" name="T80"/>
                <a:gd fmla="*/ 27 h 288" name="T81"/>
                <a:gd fmla="*/ 292 w 320" name="T82"/>
                <a:gd fmla="*/ 27 h 288" name="T83"/>
                <a:gd fmla="*/ 292 w 320" name="T84"/>
                <a:gd fmla="*/ 114 h 288" name="T85"/>
                <a:gd fmla="*/ 292 w 320" name="T86"/>
                <a:gd fmla="*/ 161 h 288" name="T87"/>
                <a:gd fmla="*/ 27 w 320" name="T88"/>
                <a:gd fmla="*/ 161 h 288" name="T89"/>
                <a:gd fmla="*/ 27 w 320" name="T90"/>
                <a:gd fmla="*/ 114 h 288" name="T91"/>
                <a:gd fmla="*/ 27 w 320" name="T92"/>
                <a:gd fmla="*/ 27 h 288" name="T93"/>
                <a:gd fmla="*/ 27 w 320" name="T94"/>
                <a:gd fmla="*/ 261 h 288" name="T95"/>
                <a:gd fmla="*/ 27 w 320" name="T96"/>
                <a:gd fmla="*/ 246 h 288" name="T97"/>
                <a:gd fmla="*/ 292 w 320" name="T98"/>
                <a:gd fmla="*/ 246 h 288" name="T99"/>
                <a:gd fmla="*/ 292 w 320" name="T100"/>
                <a:gd fmla="*/ 261 h 288" name="T101"/>
                <a:gd fmla="*/ 27 w 320" name="T102"/>
                <a:gd fmla="*/ 261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320">
                  <a:moveTo>
                    <a:pt x="320" y="274"/>
                  </a:moveTo>
                  <a:lnTo>
                    <a:pt x="320" y="174"/>
                  </a:lnTo>
                  <a:lnTo>
                    <a:pt x="320" y="114"/>
                  </a:lnTo>
                  <a:lnTo>
                    <a:pt x="320" y="14"/>
                  </a:lnTo>
                  <a:lnTo>
                    <a:pt x="320" y="14"/>
                  </a:lnTo>
                  <a:lnTo>
                    <a:pt x="319" y="9"/>
                  </a:lnTo>
                  <a:lnTo>
                    <a:pt x="316" y="5"/>
                  </a:lnTo>
                  <a:lnTo>
                    <a:pt x="312" y="2"/>
                  </a:lnTo>
                  <a:lnTo>
                    <a:pt x="306" y="0"/>
                  </a:lnTo>
                  <a:lnTo>
                    <a:pt x="14" y="0"/>
                  </a:lnTo>
                  <a:lnTo>
                    <a:pt x="14" y="0"/>
                  </a:lnTo>
                  <a:lnTo>
                    <a:pt x="8" y="2"/>
                  </a:lnTo>
                  <a:lnTo>
                    <a:pt x="4" y="5"/>
                  </a:lnTo>
                  <a:lnTo>
                    <a:pt x="1" y="9"/>
                  </a:lnTo>
                  <a:lnTo>
                    <a:pt x="0" y="14"/>
                  </a:lnTo>
                  <a:lnTo>
                    <a:pt x="0" y="114"/>
                  </a:lnTo>
                  <a:lnTo>
                    <a:pt x="0" y="174"/>
                  </a:lnTo>
                  <a:lnTo>
                    <a:pt x="0" y="274"/>
                  </a:lnTo>
                  <a:lnTo>
                    <a:pt x="0" y="274"/>
                  </a:lnTo>
                  <a:lnTo>
                    <a:pt x="1" y="280"/>
                  </a:lnTo>
                  <a:lnTo>
                    <a:pt x="4" y="284"/>
                  </a:lnTo>
                  <a:lnTo>
                    <a:pt x="8" y="287"/>
                  </a:lnTo>
                  <a:lnTo>
                    <a:pt x="14" y="288"/>
                  </a:lnTo>
                  <a:lnTo>
                    <a:pt x="306" y="288"/>
                  </a:lnTo>
                  <a:lnTo>
                    <a:pt x="306" y="288"/>
                  </a:lnTo>
                  <a:lnTo>
                    <a:pt x="312" y="287"/>
                  </a:lnTo>
                  <a:lnTo>
                    <a:pt x="316" y="284"/>
                  </a:lnTo>
                  <a:lnTo>
                    <a:pt x="319" y="280"/>
                  </a:lnTo>
                  <a:lnTo>
                    <a:pt x="320" y="274"/>
                  </a:lnTo>
                  <a:lnTo>
                    <a:pt x="320" y="274"/>
                  </a:lnTo>
                  <a:close/>
                  <a:moveTo>
                    <a:pt x="27" y="215"/>
                  </a:moveTo>
                  <a:lnTo>
                    <a:pt x="292" y="215"/>
                  </a:lnTo>
                  <a:lnTo>
                    <a:pt x="292" y="233"/>
                  </a:lnTo>
                  <a:lnTo>
                    <a:pt x="27" y="233"/>
                  </a:lnTo>
                  <a:lnTo>
                    <a:pt x="27" y="215"/>
                  </a:lnTo>
                  <a:close/>
                  <a:moveTo>
                    <a:pt x="292" y="203"/>
                  </a:moveTo>
                  <a:lnTo>
                    <a:pt x="27" y="203"/>
                  </a:lnTo>
                  <a:lnTo>
                    <a:pt x="27" y="187"/>
                  </a:lnTo>
                  <a:lnTo>
                    <a:pt x="292" y="187"/>
                  </a:lnTo>
                  <a:lnTo>
                    <a:pt x="292" y="203"/>
                  </a:lnTo>
                  <a:close/>
                  <a:moveTo>
                    <a:pt x="27" y="27"/>
                  </a:moveTo>
                  <a:lnTo>
                    <a:pt x="292" y="27"/>
                  </a:lnTo>
                  <a:lnTo>
                    <a:pt x="292" y="114"/>
                  </a:lnTo>
                  <a:lnTo>
                    <a:pt x="292" y="161"/>
                  </a:lnTo>
                  <a:lnTo>
                    <a:pt x="27" y="161"/>
                  </a:lnTo>
                  <a:lnTo>
                    <a:pt x="27" y="114"/>
                  </a:lnTo>
                  <a:lnTo>
                    <a:pt x="27" y="27"/>
                  </a:lnTo>
                  <a:close/>
                  <a:moveTo>
                    <a:pt x="27" y="261"/>
                  </a:moveTo>
                  <a:lnTo>
                    <a:pt x="27" y="246"/>
                  </a:lnTo>
                  <a:lnTo>
                    <a:pt x="292" y="246"/>
                  </a:lnTo>
                  <a:lnTo>
                    <a:pt x="292" y="261"/>
                  </a:lnTo>
                  <a:lnTo>
                    <a:pt x="27" y="2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1" name="Freeform 170"/>
            <p:cNvSpPr/>
            <p:nvPr/>
          </p:nvSpPr>
          <p:spPr bwMode="auto">
            <a:xfrm>
              <a:off x="11306175" y="3875088"/>
              <a:ext cx="128587" cy="19050"/>
            </a:xfrm>
            <a:custGeom>
              <a:gdLst>
                <a:gd fmla="*/ 6 w 81" name="T0"/>
                <a:gd fmla="*/ 12 h 12" name="T1"/>
                <a:gd fmla="*/ 75 w 81" name="T2"/>
                <a:gd fmla="*/ 12 h 12" name="T3"/>
                <a:gd fmla="*/ 75 w 81" name="T4"/>
                <a:gd fmla="*/ 12 h 12" name="T5"/>
                <a:gd fmla="*/ 77 w 81" name="T6"/>
                <a:gd fmla="*/ 12 h 12" name="T7"/>
                <a:gd fmla="*/ 79 w 81" name="T8"/>
                <a:gd fmla="*/ 11 h 12" name="T9"/>
                <a:gd fmla="*/ 80 w 81" name="T10"/>
                <a:gd fmla="*/ 9 h 12" name="T11"/>
                <a:gd fmla="*/ 81 w 81" name="T12"/>
                <a:gd fmla="*/ 6 h 12" name="T13"/>
                <a:gd fmla="*/ 81 w 81" name="T14"/>
                <a:gd fmla="*/ 6 h 12" name="T15"/>
                <a:gd fmla="*/ 80 w 81" name="T16"/>
                <a:gd fmla="*/ 4 h 12" name="T17"/>
                <a:gd fmla="*/ 79 w 81" name="T18"/>
                <a:gd fmla="*/ 2 h 12" name="T19"/>
                <a:gd fmla="*/ 77 w 81" name="T20"/>
                <a:gd fmla="*/ 1 h 12" name="T21"/>
                <a:gd fmla="*/ 75 w 81" name="T22"/>
                <a:gd fmla="*/ 0 h 12" name="T23"/>
                <a:gd fmla="*/ 6 w 81" name="T24"/>
                <a:gd fmla="*/ 0 h 12" name="T25"/>
                <a:gd fmla="*/ 6 w 81" name="T26"/>
                <a:gd fmla="*/ 0 h 12" name="T27"/>
                <a:gd fmla="*/ 4 w 81" name="T28"/>
                <a:gd fmla="*/ 1 h 12" name="T29"/>
                <a:gd fmla="*/ 2 w 81" name="T30"/>
                <a:gd fmla="*/ 2 h 12" name="T31"/>
                <a:gd fmla="*/ 0 w 81" name="T32"/>
                <a:gd fmla="*/ 4 h 12" name="T33"/>
                <a:gd fmla="*/ 0 w 81" name="T34"/>
                <a:gd fmla="*/ 6 h 12" name="T35"/>
                <a:gd fmla="*/ 0 w 81" name="T36"/>
                <a:gd fmla="*/ 6 h 12" name="T37"/>
                <a:gd fmla="*/ 0 w 81" name="T38"/>
                <a:gd fmla="*/ 9 h 12" name="T39"/>
                <a:gd fmla="*/ 2 w 81" name="T40"/>
                <a:gd fmla="*/ 11 h 12" name="T41"/>
                <a:gd fmla="*/ 4 w 81" name="T42"/>
                <a:gd fmla="*/ 12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2"/>
                  </a:lnTo>
                  <a:lnTo>
                    <a:pt x="79" y="11"/>
                  </a:lnTo>
                  <a:lnTo>
                    <a:pt x="80" y="9"/>
                  </a:lnTo>
                  <a:lnTo>
                    <a:pt x="81" y="6"/>
                  </a:lnTo>
                  <a:lnTo>
                    <a:pt x="81" y="6"/>
                  </a:lnTo>
                  <a:lnTo>
                    <a:pt x="80" y="4"/>
                  </a:lnTo>
                  <a:lnTo>
                    <a:pt x="79" y="2"/>
                  </a:lnTo>
                  <a:lnTo>
                    <a:pt x="77" y="1"/>
                  </a:lnTo>
                  <a:lnTo>
                    <a:pt x="75" y="0"/>
                  </a:lnTo>
                  <a:lnTo>
                    <a:pt x="6" y="0"/>
                  </a:lnTo>
                  <a:lnTo>
                    <a:pt x="6" y="0"/>
                  </a:lnTo>
                  <a:lnTo>
                    <a:pt x="4" y="1"/>
                  </a:lnTo>
                  <a:lnTo>
                    <a:pt x="2" y="2"/>
                  </a:lnTo>
                  <a:lnTo>
                    <a:pt x="0" y="4"/>
                  </a:lnTo>
                  <a:lnTo>
                    <a:pt x="0" y="6"/>
                  </a:lnTo>
                  <a:lnTo>
                    <a:pt x="0" y="6"/>
                  </a:lnTo>
                  <a:lnTo>
                    <a:pt x="0" y="9"/>
                  </a:lnTo>
                  <a:lnTo>
                    <a:pt x="2" y="11"/>
                  </a:lnTo>
                  <a:lnTo>
                    <a:pt x="4" y="12"/>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2" name="Freeform 171"/>
            <p:cNvSpPr/>
            <p:nvPr/>
          </p:nvSpPr>
          <p:spPr bwMode="auto">
            <a:xfrm>
              <a:off x="11549063" y="3875088"/>
              <a:ext cx="128587" cy="19050"/>
            </a:xfrm>
            <a:custGeom>
              <a:gdLst>
                <a:gd fmla="*/ 6 w 81" name="T0"/>
                <a:gd fmla="*/ 12 h 12" name="T1"/>
                <a:gd fmla="*/ 75 w 81" name="T2"/>
                <a:gd fmla="*/ 12 h 12" name="T3"/>
                <a:gd fmla="*/ 75 w 81" name="T4"/>
                <a:gd fmla="*/ 12 h 12" name="T5"/>
                <a:gd fmla="*/ 77 w 81" name="T6"/>
                <a:gd fmla="*/ 12 h 12" name="T7"/>
                <a:gd fmla="*/ 79 w 81" name="T8"/>
                <a:gd fmla="*/ 11 h 12" name="T9"/>
                <a:gd fmla="*/ 81 w 81" name="T10"/>
                <a:gd fmla="*/ 9 h 12" name="T11"/>
                <a:gd fmla="*/ 81 w 81" name="T12"/>
                <a:gd fmla="*/ 6 h 12" name="T13"/>
                <a:gd fmla="*/ 81 w 81" name="T14"/>
                <a:gd fmla="*/ 6 h 12" name="T15"/>
                <a:gd fmla="*/ 81 w 81" name="T16"/>
                <a:gd fmla="*/ 4 h 12" name="T17"/>
                <a:gd fmla="*/ 79 w 81" name="T18"/>
                <a:gd fmla="*/ 2 h 12" name="T19"/>
                <a:gd fmla="*/ 77 w 81" name="T20"/>
                <a:gd fmla="*/ 1 h 12" name="T21"/>
                <a:gd fmla="*/ 75 w 81" name="T22"/>
                <a:gd fmla="*/ 0 h 12" name="T23"/>
                <a:gd fmla="*/ 6 w 81" name="T24"/>
                <a:gd fmla="*/ 0 h 12" name="T25"/>
                <a:gd fmla="*/ 6 w 81" name="T26"/>
                <a:gd fmla="*/ 0 h 12" name="T27"/>
                <a:gd fmla="*/ 4 w 81" name="T28"/>
                <a:gd fmla="*/ 1 h 12" name="T29"/>
                <a:gd fmla="*/ 2 w 81" name="T30"/>
                <a:gd fmla="*/ 2 h 12" name="T31"/>
                <a:gd fmla="*/ 1 w 81" name="T32"/>
                <a:gd fmla="*/ 4 h 12" name="T33"/>
                <a:gd fmla="*/ 0 w 81" name="T34"/>
                <a:gd fmla="*/ 6 h 12" name="T35"/>
                <a:gd fmla="*/ 0 w 81" name="T36"/>
                <a:gd fmla="*/ 6 h 12" name="T37"/>
                <a:gd fmla="*/ 1 w 81" name="T38"/>
                <a:gd fmla="*/ 9 h 12" name="T39"/>
                <a:gd fmla="*/ 2 w 81" name="T40"/>
                <a:gd fmla="*/ 11 h 12" name="T41"/>
                <a:gd fmla="*/ 4 w 81" name="T42"/>
                <a:gd fmla="*/ 12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2"/>
                  </a:lnTo>
                  <a:lnTo>
                    <a:pt x="79" y="11"/>
                  </a:lnTo>
                  <a:lnTo>
                    <a:pt x="81" y="9"/>
                  </a:lnTo>
                  <a:lnTo>
                    <a:pt x="81" y="6"/>
                  </a:lnTo>
                  <a:lnTo>
                    <a:pt x="81" y="6"/>
                  </a:lnTo>
                  <a:lnTo>
                    <a:pt x="81" y="4"/>
                  </a:lnTo>
                  <a:lnTo>
                    <a:pt x="79" y="2"/>
                  </a:lnTo>
                  <a:lnTo>
                    <a:pt x="77" y="1"/>
                  </a:lnTo>
                  <a:lnTo>
                    <a:pt x="75" y="0"/>
                  </a:lnTo>
                  <a:lnTo>
                    <a:pt x="6" y="0"/>
                  </a:lnTo>
                  <a:lnTo>
                    <a:pt x="6" y="0"/>
                  </a:lnTo>
                  <a:lnTo>
                    <a:pt x="4" y="1"/>
                  </a:lnTo>
                  <a:lnTo>
                    <a:pt x="2" y="2"/>
                  </a:lnTo>
                  <a:lnTo>
                    <a:pt x="1" y="4"/>
                  </a:lnTo>
                  <a:lnTo>
                    <a:pt x="0" y="6"/>
                  </a:lnTo>
                  <a:lnTo>
                    <a:pt x="0" y="6"/>
                  </a:lnTo>
                  <a:lnTo>
                    <a:pt x="1" y="9"/>
                  </a:lnTo>
                  <a:lnTo>
                    <a:pt x="2" y="11"/>
                  </a:lnTo>
                  <a:lnTo>
                    <a:pt x="4" y="12"/>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3" name="Freeform 172"/>
            <p:cNvSpPr/>
            <p:nvPr/>
          </p:nvSpPr>
          <p:spPr bwMode="auto">
            <a:xfrm>
              <a:off x="11306175" y="4024313"/>
              <a:ext cx="128587" cy="19050"/>
            </a:xfrm>
            <a:custGeom>
              <a:gdLst>
                <a:gd fmla="*/ 6 w 81" name="T0"/>
                <a:gd fmla="*/ 12 h 12" name="T1"/>
                <a:gd fmla="*/ 75 w 81" name="T2"/>
                <a:gd fmla="*/ 12 h 12" name="T3"/>
                <a:gd fmla="*/ 75 w 81" name="T4"/>
                <a:gd fmla="*/ 12 h 12" name="T5"/>
                <a:gd fmla="*/ 77 w 81" name="T6"/>
                <a:gd fmla="*/ 11 h 12" name="T7"/>
                <a:gd fmla="*/ 79 w 81" name="T8"/>
                <a:gd fmla="*/ 10 h 12" name="T9"/>
                <a:gd fmla="*/ 80 w 81" name="T10"/>
                <a:gd fmla="*/ 8 h 12" name="T11"/>
                <a:gd fmla="*/ 81 w 81" name="T12"/>
                <a:gd fmla="*/ 6 h 12" name="T13"/>
                <a:gd fmla="*/ 81 w 81" name="T14"/>
                <a:gd fmla="*/ 6 h 12" name="T15"/>
                <a:gd fmla="*/ 80 w 81" name="T16"/>
                <a:gd fmla="*/ 3 h 12" name="T17"/>
                <a:gd fmla="*/ 79 w 81" name="T18"/>
                <a:gd fmla="*/ 2 h 12" name="T19"/>
                <a:gd fmla="*/ 77 w 81" name="T20"/>
                <a:gd fmla="*/ 0 h 12" name="T21"/>
                <a:gd fmla="*/ 75 w 81" name="T22"/>
                <a:gd fmla="*/ 0 h 12" name="T23"/>
                <a:gd fmla="*/ 6 w 81" name="T24"/>
                <a:gd fmla="*/ 0 h 12" name="T25"/>
                <a:gd fmla="*/ 6 w 81" name="T26"/>
                <a:gd fmla="*/ 0 h 12" name="T27"/>
                <a:gd fmla="*/ 4 w 81" name="T28"/>
                <a:gd fmla="*/ 0 h 12" name="T29"/>
                <a:gd fmla="*/ 2 w 81" name="T30"/>
                <a:gd fmla="*/ 2 h 12" name="T31"/>
                <a:gd fmla="*/ 0 w 81" name="T32"/>
                <a:gd fmla="*/ 3 h 12" name="T33"/>
                <a:gd fmla="*/ 0 w 81" name="T34"/>
                <a:gd fmla="*/ 6 h 12" name="T35"/>
                <a:gd fmla="*/ 0 w 81" name="T36"/>
                <a:gd fmla="*/ 6 h 12" name="T37"/>
                <a:gd fmla="*/ 0 w 81" name="T38"/>
                <a:gd fmla="*/ 8 h 12" name="T39"/>
                <a:gd fmla="*/ 2 w 81" name="T40"/>
                <a:gd fmla="*/ 10 h 12" name="T41"/>
                <a:gd fmla="*/ 4 w 81" name="T42"/>
                <a:gd fmla="*/ 11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1"/>
                  </a:lnTo>
                  <a:lnTo>
                    <a:pt x="79" y="10"/>
                  </a:lnTo>
                  <a:lnTo>
                    <a:pt x="80" y="8"/>
                  </a:lnTo>
                  <a:lnTo>
                    <a:pt x="81" y="6"/>
                  </a:lnTo>
                  <a:lnTo>
                    <a:pt x="81" y="6"/>
                  </a:lnTo>
                  <a:lnTo>
                    <a:pt x="80" y="3"/>
                  </a:lnTo>
                  <a:lnTo>
                    <a:pt x="79" y="2"/>
                  </a:lnTo>
                  <a:lnTo>
                    <a:pt x="77" y="0"/>
                  </a:lnTo>
                  <a:lnTo>
                    <a:pt x="75" y="0"/>
                  </a:lnTo>
                  <a:lnTo>
                    <a:pt x="6" y="0"/>
                  </a:lnTo>
                  <a:lnTo>
                    <a:pt x="6" y="0"/>
                  </a:lnTo>
                  <a:lnTo>
                    <a:pt x="4" y="0"/>
                  </a:lnTo>
                  <a:lnTo>
                    <a:pt x="2" y="2"/>
                  </a:lnTo>
                  <a:lnTo>
                    <a:pt x="0" y="3"/>
                  </a:lnTo>
                  <a:lnTo>
                    <a:pt x="0" y="6"/>
                  </a:lnTo>
                  <a:lnTo>
                    <a:pt x="0" y="6"/>
                  </a:lnTo>
                  <a:lnTo>
                    <a:pt x="0" y="8"/>
                  </a:lnTo>
                  <a:lnTo>
                    <a:pt x="2" y="10"/>
                  </a:lnTo>
                  <a:lnTo>
                    <a:pt x="4" y="11"/>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4" name="Freeform 173"/>
            <p:cNvSpPr/>
            <p:nvPr/>
          </p:nvSpPr>
          <p:spPr bwMode="auto">
            <a:xfrm>
              <a:off x="11549063" y="4024313"/>
              <a:ext cx="128587" cy="19050"/>
            </a:xfrm>
            <a:custGeom>
              <a:gdLst>
                <a:gd fmla="*/ 6 w 81" name="T0"/>
                <a:gd fmla="*/ 12 h 12" name="T1"/>
                <a:gd fmla="*/ 75 w 81" name="T2"/>
                <a:gd fmla="*/ 12 h 12" name="T3"/>
                <a:gd fmla="*/ 75 w 81" name="T4"/>
                <a:gd fmla="*/ 12 h 12" name="T5"/>
                <a:gd fmla="*/ 77 w 81" name="T6"/>
                <a:gd fmla="*/ 11 h 12" name="T7"/>
                <a:gd fmla="*/ 79 w 81" name="T8"/>
                <a:gd fmla="*/ 10 h 12" name="T9"/>
                <a:gd fmla="*/ 81 w 81" name="T10"/>
                <a:gd fmla="*/ 8 h 12" name="T11"/>
                <a:gd fmla="*/ 81 w 81" name="T12"/>
                <a:gd fmla="*/ 6 h 12" name="T13"/>
                <a:gd fmla="*/ 81 w 81" name="T14"/>
                <a:gd fmla="*/ 6 h 12" name="T15"/>
                <a:gd fmla="*/ 81 w 81" name="T16"/>
                <a:gd fmla="*/ 3 h 12" name="T17"/>
                <a:gd fmla="*/ 79 w 81" name="T18"/>
                <a:gd fmla="*/ 2 h 12" name="T19"/>
                <a:gd fmla="*/ 77 w 81" name="T20"/>
                <a:gd fmla="*/ 0 h 12" name="T21"/>
                <a:gd fmla="*/ 75 w 81" name="T22"/>
                <a:gd fmla="*/ 0 h 12" name="T23"/>
                <a:gd fmla="*/ 6 w 81" name="T24"/>
                <a:gd fmla="*/ 0 h 12" name="T25"/>
                <a:gd fmla="*/ 6 w 81" name="T26"/>
                <a:gd fmla="*/ 0 h 12" name="T27"/>
                <a:gd fmla="*/ 4 w 81" name="T28"/>
                <a:gd fmla="*/ 0 h 12" name="T29"/>
                <a:gd fmla="*/ 2 w 81" name="T30"/>
                <a:gd fmla="*/ 2 h 12" name="T31"/>
                <a:gd fmla="*/ 1 w 81" name="T32"/>
                <a:gd fmla="*/ 3 h 12" name="T33"/>
                <a:gd fmla="*/ 0 w 81" name="T34"/>
                <a:gd fmla="*/ 6 h 12" name="T35"/>
                <a:gd fmla="*/ 0 w 81" name="T36"/>
                <a:gd fmla="*/ 6 h 12" name="T37"/>
                <a:gd fmla="*/ 1 w 81" name="T38"/>
                <a:gd fmla="*/ 8 h 12" name="T39"/>
                <a:gd fmla="*/ 2 w 81" name="T40"/>
                <a:gd fmla="*/ 10 h 12" name="T41"/>
                <a:gd fmla="*/ 4 w 81" name="T42"/>
                <a:gd fmla="*/ 11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1"/>
                  </a:lnTo>
                  <a:lnTo>
                    <a:pt x="79" y="10"/>
                  </a:lnTo>
                  <a:lnTo>
                    <a:pt x="81" y="8"/>
                  </a:lnTo>
                  <a:lnTo>
                    <a:pt x="81" y="6"/>
                  </a:lnTo>
                  <a:lnTo>
                    <a:pt x="81" y="6"/>
                  </a:lnTo>
                  <a:lnTo>
                    <a:pt x="81" y="3"/>
                  </a:lnTo>
                  <a:lnTo>
                    <a:pt x="79" y="2"/>
                  </a:lnTo>
                  <a:lnTo>
                    <a:pt x="77" y="0"/>
                  </a:lnTo>
                  <a:lnTo>
                    <a:pt x="75" y="0"/>
                  </a:lnTo>
                  <a:lnTo>
                    <a:pt x="6" y="0"/>
                  </a:lnTo>
                  <a:lnTo>
                    <a:pt x="6" y="0"/>
                  </a:lnTo>
                  <a:lnTo>
                    <a:pt x="4" y="0"/>
                  </a:lnTo>
                  <a:lnTo>
                    <a:pt x="2" y="2"/>
                  </a:lnTo>
                  <a:lnTo>
                    <a:pt x="1" y="3"/>
                  </a:lnTo>
                  <a:lnTo>
                    <a:pt x="0" y="6"/>
                  </a:lnTo>
                  <a:lnTo>
                    <a:pt x="0" y="6"/>
                  </a:lnTo>
                  <a:lnTo>
                    <a:pt x="1" y="8"/>
                  </a:lnTo>
                  <a:lnTo>
                    <a:pt x="2" y="10"/>
                  </a:lnTo>
                  <a:lnTo>
                    <a:pt x="4" y="11"/>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35" name="그룹 34"/>
          <p:cNvGrpSpPr/>
          <p:nvPr/>
        </p:nvGrpSpPr>
        <p:grpSpPr>
          <a:xfrm>
            <a:off x="4149316" y="2806085"/>
            <a:ext cx="437383" cy="631775"/>
            <a:chOff x="4137026" y="4903788"/>
            <a:chExt cx="328613" cy="474662"/>
          </a:xfrm>
          <a:solidFill>
            <a:srgbClr val="E7E7E7"/>
          </a:solidFill>
        </p:grpSpPr>
        <p:sp>
          <p:nvSpPr>
            <p:cNvPr id="36" name="Freeform 74"/>
            <p:cNvSpPr>
              <a:spLocks noEditPoints="1"/>
            </p:cNvSpPr>
            <p:nvPr/>
          </p:nvSpPr>
          <p:spPr bwMode="auto">
            <a:xfrm>
              <a:off x="4137026" y="4903788"/>
              <a:ext cx="328613" cy="388937"/>
            </a:xfrm>
            <a:custGeom>
              <a:gdLst>
                <a:gd fmla="*/ 82 w 207" name="T0"/>
                <a:gd fmla="*/ 2 h 245" name="T1"/>
                <a:gd fmla="*/ 45 w 207" name="T2"/>
                <a:gd fmla="*/ 17 h 245" name="T3"/>
                <a:gd fmla="*/ 18 w 207" name="T4"/>
                <a:gd fmla="*/ 45 h 245" name="T5"/>
                <a:gd fmla="*/ 2 w 207" name="T6"/>
                <a:gd fmla="*/ 82 h 245" name="T7"/>
                <a:gd fmla="*/ 0 w 207" name="T8"/>
                <a:gd fmla="*/ 112 h 245" name="T9"/>
                <a:gd fmla="*/ 17 w 207" name="T10"/>
                <a:gd fmla="*/ 164 h 245" name="T11"/>
                <a:gd fmla="*/ 39 w 207" name="T12"/>
                <a:gd fmla="*/ 200 h 245" name="T13"/>
                <a:gd fmla="*/ 45 w 207" name="T14"/>
                <a:gd fmla="*/ 223 h 245" name="T15"/>
                <a:gd fmla="*/ 48 w 207" name="T16"/>
                <a:gd fmla="*/ 241 h 245" name="T17"/>
                <a:gd fmla="*/ 150 w 207" name="T18"/>
                <a:gd fmla="*/ 245 h 245" name="T19"/>
                <a:gd fmla="*/ 159 w 207" name="T20"/>
                <a:gd fmla="*/ 241 h 245" name="T21"/>
                <a:gd fmla="*/ 162 w 207" name="T22"/>
                <a:gd fmla="*/ 224 h 245" name="T23"/>
                <a:gd fmla="*/ 168 w 207" name="T24"/>
                <a:gd fmla="*/ 200 h 245" name="T25"/>
                <a:gd fmla="*/ 190 w 207" name="T26"/>
                <a:gd fmla="*/ 164 h 245" name="T27"/>
                <a:gd fmla="*/ 207 w 207" name="T28"/>
                <a:gd fmla="*/ 112 h 245" name="T29"/>
                <a:gd fmla="*/ 204 w 207" name="T30"/>
                <a:gd fmla="*/ 82 h 245" name="T31"/>
                <a:gd fmla="*/ 189 w 207" name="T32"/>
                <a:gd fmla="*/ 45 h 245" name="T33"/>
                <a:gd fmla="*/ 161 w 207" name="T34"/>
                <a:gd fmla="*/ 17 h 245" name="T35"/>
                <a:gd fmla="*/ 124 w 207" name="T36"/>
                <a:gd fmla="*/ 2 h 245" name="T37"/>
                <a:gd fmla="*/ 114 w 207" name="T38"/>
                <a:gd fmla="*/ 220 h 245" name="T39"/>
                <a:gd fmla="*/ 85 w 207" name="T40"/>
                <a:gd fmla="*/ 131 h 245" name="T41"/>
                <a:gd fmla="*/ 93 w 207" name="T42"/>
                <a:gd fmla="*/ 132 h 245" name="T43"/>
                <a:gd fmla="*/ 100 w 207" name="T44"/>
                <a:gd fmla="*/ 131 h 245" name="T45"/>
                <a:gd fmla="*/ 108 w 207" name="T46"/>
                <a:gd fmla="*/ 132 h 245" name="T47"/>
                <a:gd fmla="*/ 115 w 207" name="T48"/>
                <a:gd fmla="*/ 131 h 245" name="T49"/>
                <a:gd fmla="*/ 122 w 207" name="T50"/>
                <a:gd fmla="*/ 132 h 245" name="T51"/>
                <a:gd fmla="*/ 148 w 207" name="T52"/>
                <a:gd fmla="*/ 184 h 245" name="T53"/>
                <a:gd fmla="*/ 138 w 207" name="T54"/>
                <a:gd fmla="*/ 220 h 245" name="T55"/>
                <a:gd fmla="*/ 127 w 207" name="T56"/>
                <a:gd fmla="*/ 115 h 245" name="T57"/>
                <a:gd fmla="*/ 122 w 207" name="T58"/>
                <a:gd fmla="*/ 114 h 245" name="T59"/>
                <a:gd fmla="*/ 115 w 207" name="T60"/>
                <a:gd fmla="*/ 113 h 245" name="T61"/>
                <a:gd fmla="*/ 107 w 207" name="T62"/>
                <a:gd fmla="*/ 114 h 245" name="T63"/>
                <a:gd fmla="*/ 100 w 207" name="T64"/>
                <a:gd fmla="*/ 113 h 245" name="T65"/>
                <a:gd fmla="*/ 92 w 207" name="T66"/>
                <a:gd fmla="*/ 114 h 245" name="T67"/>
                <a:gd fmla="*/ 84 w 207" name="T68"/>
                <a:gd fmla="*/ 113 h 245" name="T69"/>
                <a:gd fmla="*/ 80 w 207" name="T70"/>
                <a:gd fmla="*/ 117 h 245" name="T71"/>
                <a:gd fmla="*/ 69 w 207" name="T72"/>
                <a:gd fmla="*/ 220 h 245" name="T73"/>
                <a:gd fmla="*/ 63 w 207" name="T74"/>
                <a:gd fmla="*/ 193 h 245" name="T75"/>
                <a:gd fmla="*/ 39 w 207" name="T76"/>
                <a:gd fmla="*/ 155 h 245" name="T77"/>
                <a:gd fmla="*/ 25 w 207" name="T78"/>
                <a:gd fmla="*/ 110 h 245" name="T79"/>
                <a:gd fmla="*/ 26 w 207" name="T80"/>
                <a:gd fmla="*/ 87 h 245" name="T81"/>
                <a:gd fmla="*/ 38 w 207" name="T82"/>
                <a:gd fmla="*/ 59 h 245" name="T83"/>
                <a:gd fmla="*/ 60 w 207" name="T84"/>
                <a:gd fmla="*/ 38 h 245" name="T85"/>
                <a:gd fmla="*/ 87 w 207" name="T86"/>
                <a:gd fmla="*/ 25 h 245" name="T87"/>
                <a:gd fmla="*/ 111 w 207" name="T88"/>
                <a:gd fmla="*/ 24 h 245" name="T89"/>
                <a:gd fmla="*/ 141 w 207" name="T90"/>
                <a:gd fmla="*/ 34 h 245" name="T91"/>
                <a:gd fmla="*/ 164 w 207" name="T92"/>
                <a:gd fmla="*/ 53 h 245" name="T93"/>
                <a:gd fmla="*/ 179 w 207" name="T94"/>
                <a:gd fmla="*/ 80 h 245" name="T95"/>
                <a:gd fmla="*/ 182 w 207" name="T96"/>
                <a:gd fmla="*/ 102 h 245" name="T97"/>
                <a:gd fmla="*/ 173 w 207" name="T98"/>
                <a:gd fmla="*/ 140 h 245" name="T99"/>
                <a:gd fmla="*/ 148 w 207" name="T100"/>
                <a:gd fmla="*/ 184 h 24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45" w="206">
                  <a:moveTo>
                    <a:pt x="103" y="0"/>
                  </a:moveTo>
                  <a:lnTo>
                    <a:pt x="103" y="0"/>
                  </a:lnTo>
                  <a:lnTo>
                    <a:pt x="93" y="0"/>
                  </a:lnTo>
                  <a:lnTo>
                    <a:pt x="82" y="2"/>
                  </a:lnTo>
                  <a:lnTo>
                    <a:pt x="73" y="4"/>
                  </a:lnTo>
                  <a:lnTo>
                    <a:pt x="63" y="8"/>
                  </a:lnTo>
                  <a:lnTo>
                    <a:pt x="54" y="12"/>
                  </a:lnTo>
                  <a:lnTo>
                    <a:pt x="45" y="17"/>
                  </a:lnTo>
                  <a:lnTo>
                    <a:pt x="37" y="23"/>
                  </a:lnTo>
                  <a:lnTo>
                    <a:pt x="30" y="29"/>
                  </a:lnTo>
                  <a:lnTo>
                    <a:pt x="24" y="37"/>
                  </a:lnTo>
                  <a:lnTo>
                    <a:pt x="18" y="45"/>
                  </a:lnTo>
                  <a:lnTo>
                    <a:pt x="13" y="53"/>
                  </a:lnTo>
                  <a:lnTo>
                    <a:pt x="8" y="62"/>
                  </a:lnTo>
                  <a:lnTo>
                    <a:pt x="4" y="73"/>
                  </a:lnTo>
                  <a:lnTo>
                    <a:pt x="2" y="82"/>
                  </a:lnTo>
                  <a:lnTo>
                    <a:pt x="0" y="92"/>
                  </a:lnTo>
                  <a:lnTo>
                    <a:pt x="0" y="102"/>
                  </a:lnTo>
                  <a:lnTo>
                    <a:pt x="0" y="102"/>
                  </a:lnTo>
                  <a:lnTo>
                    <a:pt x="0" y="112"/>
                  </a:lnTo>
                  <a:lnTo>
                    <a:pt x="2" y="121"/>
                  </a:lnTo>
                  <a:lnTo>
                    <a:pt x="5" y="133"/>
                  </a:lnTo>
                  <a:lnTo>
                    <a:pt x="9" y="147"/>
                  </a:lnTo>
                  <a:lnTo>
                    <a:pt x="17" y="164"/>
                  </a:lnTo>
                  <a:lnTo>
                    <a:pt x="26" y="181"/>
                  </a:lnTo>
                  <a:lnTo>
                    <a:pt x="32" y="191"/>
                  </a:lnTo>
                  <a:lnTo>
                    <a:pt x="39" y="200"/>
                  </a:lnTo>
                  <a:lnTo>
                    <a:pt x="39" y="200"/>
                  </a:lnTo>
                  <a:lnTo>
                    <a:pt x="40" y="203"/>
                  </a:lnTo>
                  <a:lnTo>
                    <a:pt x="42" y="206"/>
                  </a:lnTo>
                  <a:lnTo>
                    <a:pt x="44" y="215"/>
                  </a:lnTo>
                  <a:lnTo>
                    <a:pt x="45" y="223"/>
                  </a:lnTo>
                  <a:lnTo>
                    <a:pt x="45" y="232"/>
                  </a:lnTo>
                  <a:lnTo>
                    <a:pt x="45" y="232"/>
                  </a:lnTo>
                  <a:lnTo>
                    <a:pt x="45" y="237"/>
                  </a:lnTo>
                  <a:lnTo>
                    <a:pt x="48" y="241"/>
                  </a:lnTo>
                  <a:lnTo>
                    <a:pt x="48" y="241"/>
                  </a:lnTo>
                  <a:lnTo>
                    <a:pt x="53" y="244"/>
                  </a:lnTo>
                  <a:lnTo>
                    <a:pt x="57" y="245"/>
                  </a:lnTo>
                  <a:lnTo>
                    <a:pt x="150" y="245"/>
                  </a:lnTo>
                  <a:lnTo>
                    <a:pt x="150" y="245"/>
                  </a:lnTo>
                  <a:lnTo>
                    <a:pt x="155" y="244"/>
                  </a:lnTo>
                  <a:lnTo>
                    <a:pt x="159" y="241"/>
                  </a:lnTo>
                  <a:lnTo>
                    <a:pt x="159" y="241"/>
                  </a:lnTo>
                  <a:lnTo>
                    <a:pt x="161" y="237"/>
                  </a:lnTo>
                  <a:lnTo>
                    <a:pt x="162" y="232"/>
                  </a:lnTo>
                  <a:lnTo>
                    <a:pt x="162" y="232"/>
                  </a:lnTo>
                  <a:lnTo>
                    <a:pt x="162" y="224"/>
                  </a:lnTo>
                  <a:lnTo>
                    <a:pt x="162" y="215"/>
                  </a:lnTo>
                  <a:lnTo>
                    <a:pt x="164" y="207"/>
                  </a:lnTo>
                  <a:lnTo>
                    <a:pt x="165" y="203"/>
                  </a:lnTo>
                  <a:lnTo>
                    <a:pt x="168" y="200"/>
                  </a:lnTo>
                  <a:lnTo>
                    <a:pt x="168" y="200"/>
                  </a:lnTo>
                  <a:lnTo>
                    <a:pt x="175" y="191"/>
                  </a:lnTo>
                  <a:lnTo>
                    <a:pt x="181" y="181"/>
                  </a:lnTo>
                  <a:lnTo>
                    <a:pt x="190" y="164"/>
                  </a:lnTo>
                  <a:lnTo>
                    <a:pt x="197" y="147"/>
                  </a:lnTo>
                  <a:lnTo>
                    <a:pt x="201" y="133"/>
                  </a:lnTo>
                  <a:lnTo>
                    <a:pt x="204" y="121"/>
                  </a:lnTo>
                  <a:lnTo>
                    <a:pt x="207" y="112"/>
                  </a:lnTo>
                  <a:lnTo>
                    <a:pt x="207" y="102"/>
                  </a:lnTo>
                  <a:lnTo>
                    <a:pt x="207" y="102"/>
                  </a:lnTo>
                  <a:lnTo>
                    <a:pt x="207" y="92"/>
                  </a:lnTo>
                  <a:lnTo>
                    <a:pt x="204" y="82"/>
                  </a:lnTo>
                  <a:lnTo>
                    <a:pt x="202" y="73"/>
                  </a:lnTo>
                  <a:lnTo>
                    <a:pt x="198" y="62"/>
                  </a:lnTo>
                  <a:lnTo>
                    <a:pt x="194" y="53"/>
                  </a:lnTo>
                  <a:lnTo>
                    <a:pt x="189" y="45"/>
                  </a:lnTo>
                  <a:lnTo>
                    <a:pt x="183" y="37"/>
                  </a:lnTo>
                  <a:lnTo>
                    <a:pt x="177" y="29"/>
                  </a:lnTo>
                  <a:lnTo>
                    <a:pt x="170" y="23"/>
                  </a:lnTo>
                  <a:lnTo>
                    <a:pt x="161" y="17"/>
                  </a:lnTo>
                  <a:lnTo>
                    <a:pt x="152" y="12"/>
                  </a:lnTo>
                  <a:lnTo>
                    <a:pt x="144" y="8"/>
                  </a:lnTo>
                  <a:lnTo>
                    <a:pt x="134" y="4"/>
                  </a:lnTo>
                  <a:lnTo>
                    <a:pt x="124" y="2"/>
                  </a:lnTo>
                  <a:lnTo>
                    <a:pt x="114" y="0"/>
                  </a:lnTo>
                  <a:lnTo>
                    <a:pt x="103" y="0"/>
                  </a:lnTo>
                  <a:lnTo>
                    <a:pt x="103" y="0"/>
                  </a:lnTo>
                  <a:close/>
                  <a:moveTo>
                    <a:pt x="114" y="220"/>
                  </a:moveTo>
                  <a:lnTo>
                    <a:pt x="93" y="220"/>
                  </a:lnTo>
                  <a:lnTo>
                    <a:pt x="81" y="132"/>
                  </a:lnTo>
                  <a:lnTo>
                    <a:pt x="81" y="132"/>
                  </a:lnTo>
                  <a:lnTo>
                    <a:pt x="85" y="131"/>
                  </a:lnTo>
                  <a:lnTo>
                    <a:pt x="87" y="128"/>
                  </a:lnTo>
                  <a:lnTo>
                    <a:pt x="87" y="128"/>
                  </a:lnTo>
                  <a:lnTo>
                    <a:pt x="91" y="131"/>
                  </a:lnTo>
                  <a:lnTo>
                    <a:pt x="93" y="132"/>
                  </a:lnTo>
                  <a:lnTo>
                    <a:pt x="95" y="133"/>
                  </a:lnTo>
                  <a:lnTo>
                    <a:pt x="95" y="133"/>
                  </a:lnTo>
                  <a:lnTo>
                    <a:pt x="98" y="132"/>
                  </a:lnTo>
                  <a:lnTo>
                    <a:pt x="100" y="131"/>
                  </a:lnTo>
                  <a:lnTo>
                    <a:pt x="103" y="128"/>
                  </a:lnTo>
                  <a:lnTo>
                    <a:pt x="103" y="128"/>
                  </a:lnTo>
                  <a:lnTo>
                    <a:pt x="106" y="131"/>
                  </a:lnTo>
                  <a:lnTo>
                    <a:pt x="108" y="132"/>
                  </a:lnTo>
                  <a:lnTo>
                    <a:pt x="110" y="133"/>
                  </a:lnTo>
                  <a:lnTo>
                    <a:pt x="110" y="133"/>
                  </a:lnTo>
                  <a:lnTo>
                    <a:pt x="113" y="132"/>
                  </a:lnTo>
                  <a:lnTo>
                    <a:pt x="115" y="131"/>
                  </a:lnTo>
                  <a:lnTo>
                    <a:pt x="117" y="128"/>
                  </a:lnTo>
                  <a:lnTo>
                    <a:pt x="117" y="128"/>
                  </a:lnTo>
                  <a:lnTo>
                    <a:pt x="120" y="131"/>
                  </a:lnTo>
                  <a:lnTo>
                    <a:pt x="122" y="132"/>
                  </a:lnTo>
                  <a:lnTo>
                    <a:pt x="124" y="133"/>
                  </a:lnTo>
                  <a:lnTo>
                    <a:pt x="114" y="220"/>
                  </a:lnTo>
                  <a:close/>
                  <a:moveTo>
                    <a:pt x="148" y="184"/>
                  </a:moveTo>
                  <a:lnTo>
                    <a:pt x="148" y="184"/>
                  </a:lnTo>
                  <a:lnTo>
                    <a:pt x="143" y="193"/>
                  </a:lnTo>
                  <a:lnTo>
                    <a:pt x="140" y="202"/>
                  </a:lnTo>
                  <a:lnTo>
                    <a:pt x="139" y="211"/>
                  </a:lnTo>
                  <a:lnTo>
                    <a:pt x="138" y="220"/>
                  </a:lnTo>
                  <a:lnTo>
                    <a:pt x="126" y="220"/>
                  </a:lnTo>
                  <a:lnTo>
                    <a:pt x="141" y="102"/>
                  </a:lnTo>
                  <a:lnTo>
                    <a:pt x="129" y="100"/>
                  </a:lnTo>
                  <a:lnTo>
                    <a:pt x="127" y="115"/>
                  </a:lnTo>
                  <a:lnTo>
                    <a:pt x="127" y="115"/>
                  </a:lnTo>
                  <a:lnTo>
                    <a:pt x="125" y="117"/>
                  </a:lnTo>
                  <a:lnTo>
                    <a:pt x="125" y="117"/>
                  </a:lnTo>
                  <a:lnTo>
                    <a:pt x="122" y="114"/>
                  </a:lnTo>
                  <a:lnTo>
                    <a:pt x="120" y="113"/>
                  </a:lnTo>
                  <a:lnTo>
                    <a:pt x="117" y="112"/>
                  </a:lnTo>
                  <a:lnTo>
                    <a:pt x="117" y="112"/>
                  </a:lnTo>
                  <a:lnTo>
                    <a:pt x="115" y="113"/>
                  </a:lnTo>
                  <a:lnTo>
                    <a:pt x="113" y="114"/>
                  </a:lnTo>
                  <a:lnTo>
                    <a:pt x="110" y="117"/>
                  </a:lnTo>
                  <a:lnTo>
                    <a:pt x="110" y="117"/>
                  </a:lnTo>
                  <a:lnTo>
                    <a:pt x="107" y="114"/>
                  </a:lnTo>
                  <a:lnTo>
                    <a:pt x="105" y="113"/>
                  </a:lnTo>
                  <a:lnTo>
                    <a:pt x="103" y="112"/>
                  </a:lnTo>
                  <a:lnTo>
                    <a:pt x="103" y="112"/>
                  </a:lnTo>
                  <a:lnTo>
                    <a:pt x="100" y="113"/>
                  </a:lnTo>
                  <a:lnTo>
                    <a:pt x="98" y="114"/>
                  </a:lnTo>
                  <a:lnTo>
                    <a:pt x="95" y="117"/>
                  </a:lnTo>
                  <a:lnTo>
                    <a:pt x="95" y="117"/>
                  </a:lnTo>
                  <a:lnTo>
                    <a:pt x="92" y="114"/>
                  </a:lnTo>
                  <a:lnTo>
                    <a:pt x="90" y="113"/>
                  </a:lnTo>
                  <a:lnTo>
                    <a:pt x="87" y="112"/>
                  </a:lnTo>
                  <a:lnTo>
                    <a:pt x="87" y="112"/>
                  </a:lnTo>
                  <a:lnTo>
                    <a:pt x="84" y="113"/>
                  </a:lnTo>
                  <a:lnTo>
                    <a:pt x="82" y="114"/>
                  </a:lnTo>
                  <a:lnTo>
                    <a:pt x="80" y="117"/>
                  </a:lnTo>
                  <a:lnTo>
                    <a:pt x="80" y="117"/>
                  </a:lnTo>
                  <a:lnTo>
                    <a:pt x="80" y="117"/>
                  </a:lnTo>
                  <a:lnTo>
                    <a:pt x="78" y="100"/>
                  </a:lnTo>
                  <a:lnTo>
                    <a:pt x="66" y="102"/>
                  </a:lnTo>
                  <a:lnTo>
                    <a:pt x="80" y="220"/>
                  </a:lnTo>
                  <a:lnTo>
                    <a:pt x="69" y="220"/>
                  </a:lnTo>
                  <a:lnTo>
                    <a:pt x="69" y="220"/>
                  </a:lnTo>
                  <a:lnTo>
                    <a:pt x="68" y="211"/>
                  </a:lnTo>
                  <a:lnTo>
                    <a:pt x="67" y="202"/>
                  </a:lnTo>
                  <a:lnTo>
                    <a:pt x="63" y="193"/>
                  </a:lnTo>
                  <a:lnTo>
                    <a:pt x="59" y="184"/>
                  </a:lnTo>
                  <a:lnTo>
                    <a:pt x="59" y="184"/>
                  </a:lnTo>
                  <a:lnTo>
                    <a:pt x="47" y="169"/>
                  </a:lnTo>
                  <a:lnTo>
                    <a:pt x="39" y="155"/>
                  </a:lnTo>
                  <a:lnTo>
                    <a:pt x="33" y="140"/>
                  </a:lnTo>
                  <a:lnTo>
                    <a:pt x="29" y="128"/>
                  </a:lnTo>
                  <a:lnTo>
                    <a:pt x="27" y="118"/>
                  </a:lnTo>
                  <a:lnTo>
                    <a:pt x="25" y="110"/>
                  </a:lnTo>
                  <a:lnTo>
                    <a:pt x="25" y="102"/>
                  </a:lnTo>
                  <a:lnTo>
                    <a:pt x="25" y="102"/>
                  </a:lnTo>
                  <a:lnTo>
                    <a:pt x="25" y="95"/>
                  </a:lnTo>
                  <a:lnTo>
                    <a:pt x="26" y="87"/>
                  </a:lnTo>
                  <a:lnTo>
                    <a:pt x="28" y="80"/>
                  </a:lnTo>
                  <a:lnTo>
                    <a:pt x="31" y="73"/>
                  </a:lnTo>
                  <a:lnTo>
                    <a:pt x="34" y="65"/>
                  </a:lnTo>
                  <a:lnTo>
                    <a:pt x="38" y="59"/>
                  </a:lnTo>
                  <a:lnTo>
                    <a:pt x="42" y="53"/>
                  </a:lnTo>
                  <a:lnTo>
                    <a:pt x="47" y="47"/>
                  </a:lnTo>
                  <a:lnTo>
                    <a:pt x="54" y="42"/>
                  </a:lnTo>
                  <a:lnTo>
                    <a:pt x="60" y="38"/>
                  </a:lnTo>
                  <a:lnTo>
                    <a:pt x="66" y="34"/>
                  </a:lnTo>
                  <a:lnTo>
                    <a:pt x="73" y="30"/>
                  </a:lnTo>
                  <a:lnTo>
                    <a:pt x="80" y="27"/>
                  </a:lnTo>
                  <a:lnTo>
                    <a:pt x="87" y="25"/>
                  </a:lnTo>
                  <a:lnTo>
                    <a:pt x="96" y="24"/>
                  </a:lnTo>
                  <a:lnTo>
                    <a:pt x="103" y="24"/>
                  </a:lnTo>
                  <a:lnTo>
                    <a:pt x="103" y="24"/>
                  </a:lnTo>
                  <a:lnTo>
                    <a:pt x="111" y="24"/>
                  </a:lnTo>
                  <a:lnTo>
                    <a:pt x="119" y="25"/>
                  </a:lnTo>
                  <a:lnTo>
                    <a:pt x="126" y="27"/>
                  </a:lnTo>
                  <a:lnTo>
                    <a:pt x="134" y="30"/>
                  </a:lnTo>
                  <a:lnTo>
                    <a:pt x="141" y="34"/>
                  </a:lnTo>
                  <a:lnTo>
                    <a:pt x="147" y="38"/>
                  </a:lnTo>
                  <a:lnTo>
                    <a:pt x="153" y="42"/>
                  </a:lnTo>
                  <a:lnTo>
                    <a:pt x="159" y="47"/>
                  </a:lnTo>
                  <a:lnTo>
                    <a:pt x="164" y="53"/>
                  </a:lnTo>
                  <a:lnTo>
                    <a:pt x="169" y="59"/>
                  </a:lnTo>
                  <a:lnTo>
                    <a:pt x="173" y="65"/>
                  </a:lnTo>
                  <a:lnTo>
                    <a:pt x="176" y="73"/>
                  </a:lnTo>
                  <a:lnTo>
                    <a:pt x="179" y="80"/>
                  </a:lnTo>
                  <a:lnTo>
                    <a:pt x="181" y="87"/>
                  </a:lnTo>
                  <a:lnTo>
                    <a:pt x="182" y="95"/>
                  </a:lnTo>
                  <a:lnTo>
                    <a:pt x="182" y="102"/>
                  </a:lnTo>
                  <a:lnTo>
                    <a:pt x="182" y="102"/>
                  </a:lnTo>
                  <a:lnTo>
                    <a:pt x="182" y="110"/>
                  </a:lnTo>
                  <a:lnTo>
                    <a:pt x="180" y="118"/>
                  </a:lnTo>
                  <a:lnTo>
                    <a:pt x="178" y="128"/>
                  </a:lnTo>
                  <a:lnTo>
                    <a:pt x="173" y="140"/>
                  </a:lnTo>
                  <a:lnTo>
                    <a:pt x="168" y="155"/>
                  </a:lnTo>
                  <a:lnTo>
                    <a:pt x="159" y="169"/>
                  </a:lnTo>
                  <a:lnTo>
                    <a:pt x="148" y="184"/>
                  </a:lnTo>
                  <a:lnTo>
                    <a:pt x="148" y="18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7" name="Freeform 75"/>
            <p:cNvSpPr/>
            <p:nvPr/>
          </p:nvSpPr>
          <p:spPr bwMode="auto">
            <a:xfrm>
              <a:off x="4203701" y="5295900"/>
              <a:ext cx="192088" cy="39687"/>
            </a:xfrm>
            <a:custGeom>
              <a:gdLst>
                <a:gd fmla="*/ 109 w 121" name="T0"/>
                <a:gd fmla="*/ 25 h 25" name="T1"/>
                <a:gd fmla="*/ 109 w 121" name="T2"/>
                <a:gd fmla="*/ 25 h 25" name="T3"/>
                <a:gd fmla="*/ 114 w 121" name="T4"/>
                <a:gd fmla="*/ 24 h 25" name="T5"/>
                <a:gd fmla="*/ 118 w 121" name="T6"/>
                <a:gd fmla="*/ 22 h 25" name="T7"/>
                <a:gd fmla="*/ 121 w 121" name="T8"/>
                <a:gd fmla="*/ 17 h 25" name="T9"/>
                <a:gd fmla="*/ 121 w 121" name="T10"/>
                <a:gd fmla="*/ 12 h 25" name="T11"/>
                <a:gd fmla="*/ 121 w 121" name="T12"/>
                <a:gd fmla="*/ 12 h 25" name="T13"/>
                <a:gd fmla="*/ 121 w 121" name="T14"/>
                <a:gd fmla="*/ 8 h 25" name="T15"/>
                <a:gd fmla="*/ 118 w 121" name="T16"/>
                <a:gd fmla="*/ 4 h 25" name="T17"/>
                <a:gd fmla="*/ 114 w 121" name="T18"/>
                <a:gd fmla="*/ 1 h 25" name="T19"/>
                <a:gd fmla="*/ 109 w 121" name="T20"/>
                <a:gd fmla="*/ 0 h 25" name="T21"/>
                <a:gd fmla="*/ 13 w 121" name="T22"/>
                <a:gd fmla="*/ 0 h 25" name="T23"/>
                <a:gd fmla="*/ 13 w 121" name="T24"/>
                <a:gd fmla="*/ 0 h 25" name="T25"/>
                <a:gd fmla="*/ 9 w 121" name="T26"/>
                <a:gd fmla="*/ 1 h 25" name="T27"/>
                <a:gd fmla="*/ 4 w 121" name="T28"/>
                <a:gd fmla="*/ 4 h 25" name="T29"/>
                <a:gd fmla="*/ 1 w 121" name="T30"/>
                <a:gd fmla="*/ 8 h 25" name="T31"/>
                <a:gd fmla="*/ 0 w 121" name="T32"/>
                <a:gd fmla="*/ 12 h 25" name="T33"/>
                <a:gd fmla="*/ 0 w 121" name="T34"/>
                <a:gd fmla="*/ 12 h 25" name="T35"/>
                <a:gd fmla="*/ 1 w 121" name="T36"/>
                <a:gd fmla="*/ 17 h 25" name="T37"/>
                <a:gd fmla="*/ 4 w 121" name="T38"/>
                <a:gd fmla="*/ 22 h 25" name="T39"/>
                <a:gd fmla="*/ 9 w 121" name="T40"/>
                <a:gd fmla="*/ 24 h 25" name="T41"/>
                <a:gd fmla="*/ 13 w 121" name="T42"/>
                <a:gd fmla="*/ 25 h 25" name="T43"/>
                <a:gd fmla="*/ 109 w 121" name="T44"/>
                <a:gd fmla="*/ 25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20">
                  <a:moveTo>
                    <a:pt x="109" y="25"/>
                  </a:moveTo>
                  <a:lnTo>
                    <a:pt x="109" y="25"/>
                  </a:lnTo>
                  <a:lnTo>
                    <a:pt x="114" y="24"/>
                  </a:lnTo>
                  <a:lnTo>
                    <a:pt x="118" y="22"/>
                  </a:lnTo>
                  <a:lnTo>
                    <a:pt x="121" y="17"/>
                  </a:lnTo>
                  <a:lnTo>
                    <a:pt x="121" y="12"/>
                  </a:lnTo>
                  <a:lnTo>
                    <a:pt x="121" y="12"/>
                  </a:lnTo>
                  <a:lnTo>
                    <a:pt x="121" y="8"/>
                  </a:lnTo>
                  <a:lnTo>
                    <a:pt x="118" y="4"/>
                  </a:lnTo>
                  <a:lnTo>
                    <a:pt x="114" y="1"/>
                  </a:lnTo>
                  <a:lnTo>
                    <a:pt x="109" y="0"/>
                  </a:lnTo>
                  <a:lnTo>
                    <a:pt x="13" y="0"/>
                  </a:lnTo>
                  <a:lnTo>
                    <a:pt x="13" y="0"/>
                  </a:lnTo>
                  <a:lnTo>
                    <a:pt x="9" y="1"/>
                  </a:lnTo>
                  <a:lnTo>
                    <a:pt x="4" y="4"/>
                  </a:lnTo>
                  <a:lnTo>
                    <a:pt x="1" y="8"/>
                  </a:lnTo>
                  <a:lnTo>
                    <a:pt x="0" y="12"/>
                  </a:lnTo>
                  <a:lnTo>
                    <a:pt x="0" y="12"/>
                  </a:lnTo>
                  <a:lnTo>
                    <a:pt x="1" y="17"/>
                  </a:lnTo>
                  <a:lnTo>
                    <a:pt x="4" y="22"/>
                  </a:lnTo>
                  <a:lnTo>
                    <a:pt x="9" y="24"/>
                  </a:lnTo>
                  <a:lnTo>
                    <a:pt x="13" y="25"/>
                  </a:lnTo>
                  <a:lnTo>
                    <a:pt x="109"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8" name="Freeform 76"/>
            <p:cNvSpPr/>
            <p:nvPr/>
          </p:nvSpPr>
          <p:spPr bwMode="auto">
            <a:xfrm>
              <a:off x="4224338" y="5340350"/>
              <a:ext cx="153988" cy="38100"/>
            </a:xfrm>
            <a:custGeom>
              <a:gdLst>
                <a:gd fmla="*/ 85 w 97" name="T0"/>
                <a:gd fmla="*/ 0 h 24" name="T1"/>
                <a:gd fmla="*/ 12 w 97" name="T2"/>
                <a:gd fmla="*/ 0 h 24" name="T3"/>
                <a:gd fmla="*/ 12 w 97" name="T4"/>
                <a:gd fmla="*/ 0 h 24" name="T5"/>
                <a:gd fmla="*/ 7 w 97" name="T6"/>
                <a:gd fmla="*/ 1 h 24" name="T7"/>
                <a:gd fmla="*/ 3 w 97" name="T8"/>
                <a:gd fmla="*/ 3 h 24" name="T9"/>
                <a:gd fmla="*/ 1 w 97" name="T10"/>
                <a:gd fmla="*/ 7 h 24" name="T11"/>
                <a:gd fmla="*/ 0 w 97" name="T12"/>
                <a:gd fmla="*/ 12 h 24" name="T13"/>
                <a:gd fmla="*/ 0 w 97" name="T14"/>
                <a:gd fmla="*/ 12 h 24" name="T15"/>
                <a:gd fmla="*/ 1 w 97" name="T16"/>
                <a:gd fmla="*/ 16 h 24" name="T17"/>
                <a:gd fmla="*/ 3 w 97" name="T18"/>
                <a:gd fmla="*/ 20 h 24" name="T19"/>
                <a:gd fmla="*/ 7 w 97" name="T20"/>
                <a:gd fmla="*/ 23 h 24" name="T21"/>
                <a:gd fmla="*/ 12 w 97" name="T22"/>
                <a:gd fmla="*/ 24 h 24" name="T23"/>
                <a:gd fmla="*/ 85 w 97" name="T24"/>
                <a:gd fmla="*/ 24 h 24" name="T25"/>
                <a:gd fmla="*/ 85 w 97" name="T26"/>
                <a:gd fmla="*/ 24 h 24" name="T27"/>
                <a:gd fmla="*/ 90 w 97" name="T28"/>
                <a:gd fmla="*/ 23 h 24" name="T29"/>
                <a:gd fmla="*/ 94 w 97" name="T30"/>
                <a:gd fmla="*/ 20 h 24" name="T31"/>
                <a:gd fmla="*/ 96 w 97" name="T32"/>
                <a:gd fmla="*/ 16 h 24" name="T33"/>
                <a:gd fmla="*/ 97 w 97" name="T34"/>
                <a:gd fmla="*/ 12 h 24" name="T35"/>
                <a:gd fmla="*/ 97 w 97" name="T36"/>
                <a:gd fmla="*/ 12 h 24" name="T37"/>
                <a:gd fmla="*/ 96 w 97" name="T38"/>
                <a:gd fmla="*/ 7 h 24" name="T39"/>
                <a:gd fmla="*/ 94 w 97" name="T40"/>
                <a:gd fmla="*/ 3 h 24" name="T41"/>
                <a:gd fmla="*/ 90 w 97" name="T42"/>
                <a:gd fmla="*/ 1 h 24" name="T43"/>
                <a:gd fmla="*/ 85 w 97" name="T44"/>
                <a:gd fmla="*/ 0 h 24" name="T45"/>
                <a:gd fmla="*/ 85 w 97" name="T46"/>
                <a:gd fmla="*/ 0 h 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 w="97">
                  <a:moveTo>
                    <a:pt x="85" y="0"/>
                  </a:moveTo>
                  <a:lnTo>
                    <a:pt x="12" y="0"/>
                  </a:lnTo>
                  <a:lnTo>
                    <a:pt x="12" y="0"/>
                  </a:lnTo>
                  <a:lnTo>
                    <a:pt x="7" y="1"/>
                  </a:lnTo>
                  <a:lnTo>
                    <a:pt x="3" y="3"/>
                  </a:lnTo>
                  <a:lnTo>
                    <a:pt x="1" y="7"/>
                  </a:lnTo>
                  <a:lnTo>
                    <a:pt x="0" y="12"/>
                  </a:lnTo>
                  <a:lnTo>
                    <a:pt x="0" y="12"/>
                  </a:lnTo>
                  <a:lnTo>
                    <a:pt x="1" y="16"/>
                  </a:lnTo>
                  <a:lnTo>
                    <a:pt x="3" y="20"/>
                  </a:lnTo>
                  <a:lnTo>
                    <a:pt x="7" y="23"/>
                  </a:lnTo>
                  <a:lnTo>
                    <a:pt x="12" y="24"/>
                  </a:lnTo>
                  <a:lnTo>
                    <a:pt x="85" y="24"/>
                  </a:lnTo>
                  <a:lnTo>
                    <a:pt x="85" y="24"/>
                  </a:lnTo>
                  <a:lnTo>
                    <a:pt x="90" y="23"/>
                  </a:lnTo>
                  <a:lnTo>
                    <a:pt x="94" y="20"/>
                  </a:lnTo>
                  <a:lnTo>
                    <a:pt x="96" y="16"/>
                  </a:lnTo>
                  <a:lnTo>
                    <a:pt x="97" y="12"/>
                  </a:lnTo>
                  <a:lnTo>
                    <a:pt x="97" y="12"/>
                  </a:lnTo>
                  <a:lnTo>
                    <a:pt x="96" y="7"/>
                  </a:lnTo>
                  <a:lnTo>
                    <a:pt x="94" y="3"/>
                  </a:lnTo>
                  <a:lnTo>
                    <a:pt x="90" y="1"/>
                  </a:lnTo>
                  <a:lnTo>
                    <a:pt x="85" y="0"/>
                  </a:lnTo>
                  <a:lnTo>
                    <a:pt x="8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sp>
        <p:nvSpPr>
          <p:cNvPr id="39" name="Rectangle 3"/>
          <p:cNvSpPr txBox="1">
            <a:spLocks noChangeArrowheads="1"/>
          </p:cNvSpPr>
          <p:nvPr/>
        </p:nvSpPr>
        <p:spPr bwMode="auto">
          <a:xfrm>
            <a:off x="2148436" y="1969539"/>
            <a:ext cx="1016166"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3000">
                <a:solidFill>
                  <a:schemeClr val="tx1"/>
                </a:solidFill>
                <a:effectLst/>
                <a:latin charset="0" panose="020b0806030902050204" pitchFamily="34" typeface="Impact"/>
              </a:rPr>
              <a:t>01</a:t>
            </a:r>
          </a:p>
        </p:txBody>
      </p:sp>
      <p:sp>
        <p:nvSpPr>
          <p:cNvPr id="40" name="Rectangle 3"/>
          <p:cNvSpPr txBox="1">
            <a:spLocks noChangeArrowheads="1"/>
          </p:cNvSpPr>
          <p:nvPr/>
        </p:nvSpPr>
        <p:spPr bwMode="auto">
          <a:xfrm>
            <a:off x="3864025" y="1969539"/>
            <a:ext cx="1016166"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3000">
                <a:solidFill>
                  <a:schemeClr val="tx1"/>
                </a:solidFill>
                <a:effectLst/>
                <a:latin charset="0" panose="020b0806030902050204" pitchFamily="34" typeface="Impact"/>
              </a:rPr>
              <a:t>02</a:t>
            </a:r>
          </a:p>
        </p:txBody>
      </p:sp>
      <p:sp>
        <p:nvSpPr>
          <p:cNvPr id="41" name="Rectangle 3"/>
          <p:cNvSpPr txBox="1">
            <a:spLocks noChangeArrowheads="1"/>
          </p:cNvSpPr>
          <p:nvPr/>
        </p:nvSpPr>
        <p:spPr bwMode="auto">
          <a:xfrm>
            <a:off x="5579614" y="1969539"/>
            <a:ext cx="1016166"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3000">
                <a:solidFill>
                  <a:schemeClr val="tx1"/>
                </a:solidFill>
                <a:effectLst/>
                <a:latin charset="0" panose="020b0806030902050204" pitchFamily="34" typeface="Impact"/>
              </a:rPr>
              <a:t>03</a:t>
            </a:r>
          </a:p>
        </p:txBody>
      </p:sp>
      <p:sp>
        <p:nvSpPr>
          <p:cNvPr id="42" name="Rectangle 3"/>
          <p:cNvSpPr txBox="1">
            <a:spLocks noChangeArrowheads="1"/>
          </p:cNvSpPr>
          <p:nvPr/>
        </p:nvSpPr>
        <p:spPr bwMode="auto">
          <a:xfrm>
            <a:off x="7295204" y="1969539"/>
            <a:ext cx="1016166"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3000">
                <a:solidFill>
                  <a:schemeClr val="tx1"/>
                </a:solidFill>
                <a:effectLst/>
                <a:latin charset="0" panose="020b0806030902050204" pitchFamily="34" typeface="Impact"/>
              </a:rPr>
              <a:t>04</a:t>
            </a:r>
          </a:p>
        </p:txBody>
      </p:sp>
      <p:sp>
        <p:nvSpPr>
          <p:cNvPr id="43" name="Rectangle 3"/>
          <p:cNvSpPr txBox="1">
            <a:spLocks noChangeArrowheads="1"/>
          </p:cNvSpPr>
          <p:nvPr/>
        </p:nvSpPr>
        <p:spPr bwMode="auto">
          <a:xfrm>
            <a:off x="9010791" y="1969539"/>
            <a:ext cx="1016166" cy="4572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3000">
                <a:solidFill>
                  <a:schemeClr val="tx1"/>
                </a:solidFill>
                <a:effectLst/>
                <a:latin charset="0" panose="020b0806030902050204" pitchFamily="34" typeface="Impact"/>
              </a:rPr>
              <a:t>05</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Image box</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8FF21D99-1A1E-4B70-B657-3348DAD76E88}" type="slidenum">
              <a:rPr altLang="en-US" lang="ko-KR" smtClean="0"/>
              <a:t>18</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2" name="직사각형 1"/>
          <p:cNvSpPr/>
          <p:nvPr/>
        </p:nvSpPr>
        <p:spPr>
          <a:xfrm>
            <a:off x="1991544" y="4535247"/>
            <a:ext cx="1368152" cy="1368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 name="직사각형 5"/>
          <p:cNvSpPr/>
          <p:nvPr/>
        </p:nvSpPr>
        <p:spPr>
          <a:xfrm>
            <a:off x="3359696" y="4535247"/>
            <a:ext cx="2736304" cy="1368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 name="직사각형 7"/>
          <p:cNvSpPr/>
          <p:nvPr/>
        </p:nvSpPr>
        <p:spPr>
          <a:xfrm>
            <a:off x="6096000" y="4535247"/>
            <a:ext cx="1368152"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 name="직사각형 8"/>
          <p:cNvSpPr/>
          <p:nvPr/>
        </p:nvSpPr>
        <p:spPr>
          <a:xfrm>
            <a:off x="7464152" y="4535247"/>
            <a:ext cx="1368152" cy="1368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 name="직사각형 9"/>
          <p:cNvSpPr/>
          <p:nvPr/>
        </p:nvSpPr>
        <p:spPr>
          <a:xfrm>
            <a:off x="8832304" y="4535247"/>
            <a:ext cx="1368152" cy="1368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 name="직사각형 10"/>
          <p:cNvSpPr/>
          <p:nvPr/>
        </p:nvSpPr>
        <p:spPr>
          <a:xfrm>
            <a:off x="3359696" y="3167095"/>
            <a:ext cx="1368152"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 name="직사각형 11"/>
          <p:cNvSpPr/>
          <p:nvPr/>
        </p:nvSpPr>
        <p:spPr>
          <a:xfrm>
            <a:off x="4727848" y="3167095"/>
            <a:ext cx="2736304" cy="1368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 name="직사각형 14"/>
          <p:cNvSpPr/>
          <p:nvPr/>
        </p:nvSpPr>
        <p:spPr>
          <a:xfrm>
            <a:off x="3359696" y="1798943"/>
            <a:ext cx="1368152" cy="1368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 name="직사각형 15"/>
          <p:cNvSpPr/>
          <p:nvPr/>
        </p:nvSpPr>
        <p:spPr>
          <a:xfrm>
            <a:off x="4727848" y="1798943"/>
            <a:ext cx="1368152" cy="1368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9" name="Rectangle 3"/>
          <p:cNvSpPr txBox="1">
            <a:spLocks noChangeArrowheads="1"/>
          </p:cNvSpPr>
          <p:nvPr/>
        </p:nvSpPr>
        <p:spPr bwMode="auto">
          <a:xfrm>
            <a:off x="6240016" y="1795420"/>
            <a:ext cx="2592288"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400">
                <a:solidFill>
                  <a:schemeClr val="tx1"/>
                </a:solidFill>
                <a:effectLst/>
              </a:rPr>
              <a:t>EYE-CATCHING VISUAL</a:t>
            </a:r>
          </a:p>
        </p:txBody>
      </p:sp>
      <p:sp>
        <p:nvSpPr>
          <p:cNvPr id="21" name="Rectangle 3"/>
          <p:cNvSpPr txBox="1">
            <a:spLocks noChangeArrowheads="1"/>
          </p:cNvSpPr>
          <p:nvPr/>
        </p:nvSpPr>
        <p:spPr bwMode="auto">
          <a:xfrm>
            <a:off x="6240016" y="2033830"/>
            <a:ext cx="2592288" cy="9144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000">
                <a:solidFill>
                  <a:schemeClr val="tx1"/>
                </a:solidFill>
                <a:effectLst/>
              </a:rPr>
              <a:t>PowerPoint offers word processing, outlining, drawing, graphing, and presentation management tools- all designed to be easy to use and learn.</a:t>
            </a:r>
          </a:p>
          <a:p>
            <a:pPr algn="l"/>
            <a:r>
              <a:rPr altLang="ko-KR" b="0" lang="en-US" smtClean="0" sz="1000">
                <a:solidFill>
                  <a:schemeClr val="tx1"/>
                </a:solidFill>
                <a:effectLst/>
              </a:rPr>
              <a:t>Catch the feel of design in contemporary colors and styles.</a:t>
            </a:r>
          </a:p>
        </p:txBody>
      </p:sp>
      <p:sp>
        <p:nvSpPr>
          <p:cNvPr id="22" name="Rectangle 3"/>
          <p:cNvSpPr txBox="1">
            <a:spLocks noChangeArrowheads="1"/>
          </p:cNvSpPr>
          <p:nvPr/>
        </p:nvSpPr>
        <p:spPr bwMode="auto">
          <a:xfrm>
            <a:off x="7629995" y="3168137"/>
            <a:ext cx="257046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400">
                <a:solidFill>
                  <a:schemeClr val="tx1"/>
                </a:solidFill>
                <a:effectLst/>
              </a:rPr>
              <a:t>SLEEK DIAGRAM &amp; CHART</a:t>
            </a:r>
          </a:p>
        </p:txBody>
      </p:sp>
      <p:sp>
        <p:nvSpPr>
          <p:cNvPr id="23" name="Rectangle 3"/>
          <p:cNvSpPr txBox="1">
            <a:spLocks noChangeArrowheads="1"/>
          </p:cNvSpPr>
          <p:nvPr/>
        </p:nvSpPr>
        <p:spPr bwMode="auto">
          <a:xfrm>
            <a:off x="7629995" y="3406547"/>
            <a:ext cx="2570461" cy="9144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PowerPoint offers word processing, outlining, drawing, graphing, and presentation management tools- all designed to be easy to use and learn.</a:t>
            </a:r>
          </a:p>
          <a:p>
            <a:pPr algn="l"/>
            <a:r>
              <a:rPr altLang="ko-KR" b="0" lang="en-US" sz="1000">
                <a:solidFill>
                  <a:schemeClr val="tx1"/>
                </a:solidFill>
                <a:effectLst/>
              </a:rPr>
              <a:t>Catch the feel of design in contemporary colors and styles.</a:t>
            </a:r>
          </a:p>
        </p:txBody>
      </p:sp>
      <p:pic>
        <p:nvPicPr>
          <p:cNvPr descr="D:\B. SET 템플릿\B08.제너럴\B0800099\png\23927768_lel.png" id="8194" name="Picture 2"/>
          <p:cNvPicPr>
            <a:picLocks noChangeArrowheads="1" noChangeAspect="1"/>
          </p:cNvPicPr>
          <p:nvPr/>
        </p:nvPicPr>
        <p:blipFill>
          <a:blip r:embed="rId2">
            <a:extLst>
              <a:ext uri="{28A0092B-C50C-407E-A947-70E740481C1C}">
                <a14:useLocalDpi val="0"/>
              </a:ext>
            </a:extLst>
          </a:blip>
          <a:srcRect b="1" r="2490" t="6837"/>
          <a:stretch>
            <a:fillRect/>
          </a:stretch>
        </p:blipFill>
        <p:spPr bwMode="auto">
          <a:xfrm>
            <a:off x="8832304" y="4535247"/>
            <a:ext cx="1368152" cy="1368152"/>
          </a:xfrm>
          <a:prstGeom prst="rect">
            <a:avLst/>
          </a:prstGeom>
          <a:noFill/>
          <a:extLst>
            <a:ext uri="{909E8E84-426E-40DD-AFC4-6F175D3DCCD1}">
              <a14:hiddenFill>
                <a:solidFill>
                  <a:srgbClr val="FFFFFF"/>
                </a:solidFill>
              </a14:hiddenFill>
            </a:ext>
          </a:extLst>
        </p:spPr>
      </p:pic>
      <p:pic>
        <p:nvPicPr>
          <p:cNvPr descr="D:\B. SET 템플릿\B08.제너럴\B0800099\png\6115839_XL.png" id="8195"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20000"/>
                    </a14:imgEffect>
                    <a14:imgEffect>
                      <a14:saturation sat="66000"/>
                    </a14:imgEffect>
                  </a14:imgLayer>
                </a14:imgProps>
              </a:ext>
              <a:ext uri="{28A0092B-C50C-407E-A947-70E740481C1C}">
                <a14:useLocalDpi val="0"/>
              </a:ext>
            </a:extLst>
          </a:blip>
          <a:srcRect b="13759" l="170" t="11328"/>
          <a:stretch>
            <a:fillRect/>
          </a:stretch>
        </p:blipFill>
        <p:spPr bwMode="auto">
          <a:xfrm>
            <a:off x="3359696" y="4535247"/>
            <a:ext cx="2736304" cy="1368152"/>
          </a:xfrm>
          <a:prstGeom prst="rect">
            <a:avLst/>
          </a:prstGeom>
          <a:noFill/>
          <a:extLst>
            <a:ext uri="{909E8E84-426E-40DD-AFC4-6F175D3DCCD1}">
              <a14:hiddenFill>
                <a:solidFill>
                  <a:srgbClr val="FFFFFF"/>
                </a:solidFill>
              </a14:hiddenFill>
            </a:ext>
          </a:extLst>
        </p:spPr>
      </p:pic>
      <p:pic>
        <p:nvPicPr>
          <p:cNvPr descr="D:\B. SET 템플릿\B08.제너럴\B0800099\png\17281344_lel.png" id="8196" name="Picture 4"/>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8473" r="8473"/>
          <a:stretch>
            <a:fillRect/>
          </a:stretch>
        </p:blipFill>
        <p:spPr bwMode="auto">
          <a:xfrm>
            <a:off x="3359696" y="1794379"/>
            <a:ext cx="1368152" cy="1372716"/>
          </a:xfrm>
          <a:prstGeom prst="rect">
            <a:avLst/>
          </a:prstGeom>
          <a:noFill/>
          <a:extLst>
            <a:ext uri="{909E8E84-426E-40DD-AFC4-6F175D3DCCD1}">
              <a14:hiddenFill>
                <a:solidFill>
                  <a:srgbClr val="FFFFFF"/>
                </a:solidFill>
              </a14:hiddenFill>
            </a:ext>
          </a:extLst>
        </p:spPr>
      </p:pic>
      <p:pic>
        <p:nvPicPr>
          <p:cNvPr descr="C:\Users\Jobora\Desktop\아이디어 또는 건설 소스\13381954_lel.png" id="8197" name="Picture 5"/>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3655" r="3655" t="30562"/>
          <a:stretch>
            <a:fillRect/>
          </a:stretch>
        </p:blipFill>
        <p:spPr bwMode="auto">
          <a:xfrm>
            <a:off x="4727849" y="3167095"/>
            <a:ext cx="2736304" cy="1368152"/>
          </a:xfrm>
          <a:prstGeom prst="rect">
            <a:avLst/>
          </a:prstGeom>
          <a:noFill/>
          <a:extLst>
            <a:ext uri="{909E8E84-426E-40DD-AFC4-6F175D3DCCD1}">
              <a14:hiddenFill>
                <a:solidFill>
                  <a:srgbClr val="FFFFFF"/>
                </a:solidFill>
              </a14:hiddenFill>
            </a:ext>
          </a:extLst>
        </p:spPr>
      </p:pic>
      <p:grpSp>
        <p:nvGrpSpPr>
          <p:cNvPr id="39" name="그룹 38"/>
          <p:cNvGrpSpPr/>
          <p:nvPr/>
        </p:nvGrpSpPr>
        <p:grpSpPr>
          <a:xfrm>
            <a:off x="1504876" y="3677140"/>
            <a:ext cx="1206748" cy="2361566"/>
            <a:chOff x="1497733" y="3541833"/>
            <a:chExt cx="1206748" cy="2361566"/>
          </a:xfrm>
        </p:grpSpPr>
        <p:sp>
          <p:nvSpPr>
            <p:cNvPr id="35" name="Freeform 548"/>
            <p:cNvSpPr>
              <a:spLocks noEditPoints="1"/>
            </p:cNvSpPr>
            <p:nvPr/>
          </p:nvSpPr>
          <p:spPr bwMode="auto">
            <a:xfrm flipH="1">
              <a:off x="1497733" y="3541833"/>
              <a:ext cx="1206748" cy="2361566"/>
            </a:xfrm>
            <a:custGeom>
              <a:gdLst>
                <a:gd fmla="*/ 1411 w 1952" name="T0"/>
                <a:gd fmla="*/ 2618 h 3819" name="T1"/>
                <a:gd fmla="*/ 1245 w 1952" name="T2"/>
                <a:gd fmla="*/ 3722 h 3819" name="T3"/>
                <a:gd fmla="*/ 1687 w 1952" name="T4"/>
                <a:gd fmla="*/ 3765 h 3819" name="T5"/>
                <a:gd fmla="*/ 1640 w 1952" name="T6"/>
                <a:gd fmla="*/ 3437 h 3819" name="T7"/>
                <a:gd fmla="*/ 1818 w 1952" name="T8"/>
                <a:gd fmla="*/ 1860 h 3819" name="T9"/>
                <a:gd fmla="*/ 194 w 1952" name="T10"/>
                <a:gd fmla="*/ 160 h 3819" name="T11"/>
                <a:gd fmla="*/ 60 w 1952" name="T12"/>
                <a:gd fmla="*/ 60 h 3819" name="T13"/>
                <a:gd fmla="*/ 45 w 1952" name="T14"/>
                <a:gd fmla="*/ 97 h 3819" name="T15"/>
                <a:gd fmla="*/ 181 w 1952" name="T16"/>
                <a:gd fmla="*/ 315 h 3819" name="T17"/>
                <a:gd fmla="*/ 1422 w 1952" name="T18"/>
                <a:gd fmla="*/ 2377 h 3819" name="T19"/>
                <a:gd fmla="*/ 1118 w 1952" name="T20"/>
                <a:gd fmla="*/ 1899 h 3819" name="T21"/>
                <a:gd fmla="*/ 1000 w 1952" name="T22"/>
                <a:gd fmla="*/ 1776 h 3819" name="T23"/>
                <a:gd fmla="*/ 912 w 1952" name="T24"/>
                <a:gd fmla="*/ 1621 h 3819" name="T25"/>
                <a:gd fmla="*/ 922 w 1952" name="T26"/>
                <a:gd fmla="*/ 1522 h 3819" name="T27"/>
                <a:gd fmla="*/ 851 w 1952" name="T28"/>
                <a:gd fmla="*/ 1513 h 3819" name="T29"/>
                <a:gd fmla="*/ 772 w 1952" name="T30"/>
                <a:gd fmla="*/ 1299 h 3819" name="T31"/>
                <a:gd fmla="*/ 698 w 1952" name="T32"/>
                <a:gd fmla="*/ 1239 h 3819" name="T33"/>
                <a:gd fmla="*/ 649 w 1952" name="T34"/>
                <a:gd fmla="*/ 1147 h 3819" name="T35"/>
                <a:gd fmla="*/ 593 w 1952" name="T36"/>
                <a:gd fmla="*/ 968 h 3819" name="T37"/>
                <a:gd fmla="*/ 483 w 1952" name="T38"/>
                <a:gd fmla="*/ 858 h 3819" name="T39"/>
                <a:gd fmla="*/ 438 w 1952" name="T40"/>
                <a:gd fmla="*/ 774 h 3819" name="T41"/>
                <a:gd fmla="*/ 341 w 1952" name="T42"/>
                <a:gd fmla="*/ 597 h 3819" name="T43"/>
                <a:gd fmla="*/ 319 w 1952" name="T44"/>
                <a:gd fmla="*/ 491 h 3819" name="T45"/>
                <a:gd fmla="*/ 1334 w 1952" name="T46"/>
                <a:gd fmla="*/ 2356 h 3819" name="T47"/>
                <a:gd fmla="*/ 1254 w 1952" name="T48"/>
                <a:gd fmla="*/ 2138 h 3819" name="T49"/>
                <a:gd fmla="*/ 1340 w 1952" name="T50"/>
                <a:gd fmla="*/ 2371 h 3819" name="T51"/>
                <a:gd fmla="*/ 1383 w 1952" name="T52"/>
                <a:gd fmla="*/ 2256 h 3819" name="T53"/>
                <a:gd fmla="*/ 1278 w 1952" name="T54"/>
                <a:gd fmla="*/ 2080 h 3819" name="T55"/>
                <a:gd fmla="*/ 1168 w 1952" name="T56"/>
                <a:gd fmla="*/ 1955 h 3819" name="T57"/>
                <a:gd fmla="*/ 1135 w 1952" name="T58"/>
                <a:gd fmla="*/ 1886 h 3819" name="T59"/>
                <a:gd fmla="*/ 1056 w 1952" name="T60"/>
                <a:gd fmla="*/ 1758 h 3819" name="T61"/>
                <a:gd fmla="*/ 955 w 1952" name="T62"/>
                <a:gd fmla="*/ 1573 h 3819" name="T63"/>
                <a:gd fmla="*/ 866 w 1952" name="T64"/>
                <a:gd fmla="*/ 1416 h 3819" name="T65"/>
                <a:gd fmla="*/ 847 w 1952" name="T66"/>
                <a:gd fmla="*/ 1325 h 3819" name="T67"/>
                <a:gd fmla="*/ 698 w 1952" name="T68"/>
                <a:gd fmla="*/ 1106 h 3819" name="T69"/>
                <a:gd fmla="*/ 636 w 1952" name="T70"/>
                <a:gd fmla="*/ 1013 h 3819" name="T71"/>
                <a:gd fmla="*/ 549 w 1952" name="T72"/>
                <a:gd fmla="*/ 856 h 3819" name="T73"/>
                <a:gd fmla="*/ 534 w 1952" name="T74"/>
                <a:gd fmla="*/ 765 h 3819" name="T75"/>
                <a:gd fmla="*/ 425 w 1952" name="T76"/>
                <a:gd fmla="*/ 638 h 3819" name="T77"/>
                <a:gd fmla="*/ 317 w 1952" name="T78"/>
                <a:gd fmla="*/ 452 h 3819" name="T79"/>
                <a:gd fmla="*/ 1426 w 1952" name="T80"/>
                <a:gd fmla="*/ 2412 h 3819" name="T81"/>
                <a:gd fmla="*/ 1431 w 1952" name="T82"/>
                <a:gd fmla="*/ 2396 h 3819" name="T83"/>
                <a:gd fmla="*/ 1435 w 1952" name="T84"/>
                <a:gd fmla="*/ 2504 h 3819" name="T85"/>
                <a:gd fmla="*/ 1545 w 1952" name="T86"/>
                <a:gd fmla="*/ 3237 h 3819" name="T87"/>
                <a:gd fmla="*/ 1530 w 1952" name="T88"/>
                <a:gd fmla="*/ 3032 h 3819" name="T89"/>
                <a:gd fmla="*/ 1566 w 1952" name="T90"/>
                <a:gd fmla="*/ 2942 h 3819" name="T91"/>
                <a:gd fmla="*/ 1508 w 1952" name="T92"/>
                <a:gd fmla="*/ 3235 h 3819" name="T93"/>
                <a:gd fmla="*/ 1500 w 1952" name="T94"/>
                <a:gd fmla="*/ 3008 h 3819" name="T95"/>
                <a:gd fmla="*/ 1502 w 1952" name="T96"/>
                <a:gd fmla="*/ 2877 h 3819" name="T97"/>
                <a:gd fmla="*/ 1435 w 1952" name="T98"/>
                <a:gd fmla="*/ 2474 h 3819" name="T99"/>
                <a:gd fmla="*/ 1483 w 1952" name="T100"/>
                <a:gd fmla="*/ 2384 h 3819" name="T101"/>
                <a:gd fmla="*/ 1416 w 1952" name="T102"/>
                <a:gd fmla="*/ 2815 h 3819" name="T103"/>
                <a:gd fmla="*/ 1454 w 1952" name="T104"/>
                <a:gd fmla="*/ 3263 h 3819" name="T105"/>
                <a:gd fmla="*/ 1543 w 1952" name="T106"/>
                <a:gd fmla="*/ 3745 h 3819" name="T107"/>
                <a:gd fmla="*/ 1612 w 1952" name="T108"/>
                <a:gd fmla="*/ 3314 h 3819" name="T109"/>
                <a:gd fmla="*/ 1601 w 1952" name="T110"/>
                <a:gd fmla="*/ 2814 h 3819" name="T111"/>
                <a:gd fmla="*/ 1439 w 1952" name="T112"/>
                <a:gd fmla="*/ 1552 h 3819" name="T113"/>
                <a:gd fmla="*/ 1448 w 1952" name="T114"/>
                <a:gd fmla="*/ 2373 h 3819" name="T115"/>
                <a:gd fmla="*/ 270 w 1952" name="T116"/>
                <a:gd fmla="*/ 313 h 3819" name="T117"/>
                <a:gd fmla="*/ 179 w 1952" name="T118"/>
                <a:gd fmla="*/ 207 h 3819" name="T119"/>
                <a:gd fmla="*/ 101 w 1952" name="T120"/>
                <a:gd fmla="*/ 97 h 38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19" w="1952">
                  <a:moveTo>
                    <a:pt x="45" y="97"/>
                  </a:moveTo>
                  <a:lnTo>
                    <a:pt x="39" y="101"/>
                  </a:lnTo>
                  <a:lnTo>
                    <a:pt x="1386" y="2496"/>
                  </a:lnTo>
                  <a:lnTo>
                    <a:pt x="1386" y="2496"/>
                  </a:lnTo>
                  <a:lnTo>
                    <a:pt x="1386" y="2496"/>
                  </a:lnTo>
                  <a:lnTo>
                    <a:pt x="1392" y="2513"/>
                  </a:lnTo>
                  <a:lnTo>
                    <a:pt x="1400" y="2528"/>
                  </a:lnTo>
                  <a:lnTo>
                    <a:pt x="1405" y="2537"/>
                  </a:lnTo>
                  <a:lnTo>
                    <a:pt x="1411" y="2545"/>
                  </a:lnTo>
                  <a:lnTo>
                    <a:pt x="1420" y="2552"/>
                  </a:lnTo>
                  <a:lnTo>
                    <a:pt x="1424" y="2554"/>
                  </a:lnTo>
                  <a:lnTo>
                    <a:pt x="1426" y="2608"/>
                  </a:lnTo>
                  <a:lnTo>
                    <a:pt x="1426" y="2608"/>
                  </a:lnTo>
                  <a:lnTo>
                    <a:pt x="1416" y="2612"/>
                  </a:lnTo>
                  <a:lnTo>
                    <a:pt x="1411" y="2618"/>
                  </a:lnTo>
                  <a:lnTo>
                    <a:pt x="1405" y="2625"/>
                  </a:lnTo>
                  <a:lnTo>
                    <a:pt x="1401" y="2633"/>
                  </a:lnTo>
                  <a:lnTo>
                    <a:pt x="1396" y="2644"/>
                  </a:lnTo>
                  <a:lnTo>
                    <a:pt x="1396" y="2647"/>
                  </a:lnTo>
                  <a:lnTo>
                    <a:pt x="1416" y="3246"/>
                  </a:lnTo>
                  <a:lnTo>
                    <a:pt x="1396" y="3250"/>
                  </a:lnTo>
                  <a:lnTo>
                    <a:pt x="1396" y="3269"/>
                  </a:lnTo>
                  <a:lnTo>
                    <a:pt x="1416" y="3267"/>
                  </a:lnTo>
                  <a:lnTo>
                    <a:pt x="1422" y="3332"/>
                  </a:lnTo>
                  <a:lnTo>
                    <a:pt x="1403" y="3381"/>
                  </a:lnTo>
                  <a:lnTo>
                    <a:pt x="1431" y="3383"/>
                  </a:lnTo>
                  <a:lnTo>
                    <a:pt x="1433" y="3429"/>
                  </a:lnTo>
                  <a:lnTo>
                    <a:pt x="1263" y="3440"/>
                  </a:lnTo>
                  <a:lnTo>
                    <a:pt x="1273" y="3687"/>
                  </a:lnTo>
                  <a:lnTo>
                    <a:pt x="1245" y="3722"/>
                  </a:lnTo>
                  <a:lnTo>
                    <a:pt x="1245" y="3780"/>
                  </a:lnTo>
                  <a:lnTo>
                    <a:pt x="1166" y="3786"/>
                  </a:lnTo>
                  <a:lnTo>
                    <a:pt x="1163" y="3819"/>
                  </a:lnTo>
                  <a:lnTo>
                    <a:pt x="1364" y="3808"/>
                  </a:lnTo>
                  <a:lnTo>
                    <a:pt x="1362" y="3776"/>
                  </a:lnTo>
                  <a:lnTo>
                    <a:pt x="1273" y="3776"/>
                  </a:lnTo>
                  <a:lnTo>
                    <a:pt x="1273" y="3748"/>
                  </a:lnTo>
                  <a:lnTo>
                    <a:pt x="1502" y="3743"/>
                  </a:lnTo>
                  <a:lnTo>
                    <a:pt x="1502" y="3761"/>
                  </a:lnTo>
                  <a:lnTo>
                    <a:pt x="1424" y="3771"/>
                  </a:lnTo>
                  <a:lnTo>
                    <a:pt x="1424" y="3802"/>
                  </a:lnTo>
                  <a:lnTo>
                    <a:pt x="1483" y="3804"/>
                  </a:lnTo>
                  <a:lnTo>
                    <a:pt x="1485" y="3817"/>
                  </a:lnTo>
                  <a:lnTo>
                    <a:pt x="1687" y="3808"/>
                  </a:lnTo>
                  <a:lnTo>
                    <a:pt x="1687" y="3765"/>
                  </a:lnTo>
                  <a:lnTo>
                    <a:pt x="1625" y="3765"/>
                  </a:lnTo>
                  <a:lnTo>
                    <a:pt x="1625" y="3733"/>
                  </a:lnTo>
                  <a:lnTo>
                    <a:pt x="1808" y="3730"/>
                  </a:lnTo>
                  <a:lnTo>
                    <a:pt x="1810" y="3752"/>
                  </a:lnTo>
                  <a:lnTo>
                    <a:pt x="1732" y="3765"/>
                  </a:lnTo>
                  <a:lnTo>
                    <a:pt x="1737" y="3804"/>
                  </a:lnTo>
                  <a:lnTo>
                    <a:pt x="1922" y="3793"/>
                  </a:lnTo>
                  <a:lnTo>
                    <a:pt x="1918" y="3754"/>
                  </a:lnTo>
                  <a:lnTo>
                    <a:pt x="1836" y="3752"/>
                  </a:lnTo>
                  <a:lnTo>
                    <a:pt x="1840" y="3724"/>
                  </a:lnTo>
                  <a:lnTo>
                    <a:pt x="1836" y="3694"/>
                  </a:lnTo>
                  <a:lnTo>
                    <a:pt x="1803" y="3662"/>
                  </a:lnTo>
                  <a:lnTo>
                    <a:pt x="1790" y="3433"/>
                  </a:lnTo>
                  <a:lnTo>
                    <a:pt x="1771" y="3433"/>
                  </a:lnTo>
                  <a:lnTo>
                    <a:pt x="1640" y="3437"/>
                  </a:lnTo>
                  <a:lnTo>
                    <a:pt x="1620" y="3403"/>
                  </a:lnTo>
                  <a:lnTo>
                    <a:pt x="1623" y="3377"/>
                  </a:lnTo>
                  <a:lnTo>
                    <a:pt x="1637" y="3377"/>
                  </a:lnTo>
                  <a:lnTo>
                    <a:pt x="1618" y="2918"/>
                  </a:lnTo>
                  <a:lnTo>
                    <a:pt x="1605" y="2702"/>
                  </a:lnTo>
                  <a:lnTo>
                    <a:pt x="1594" y="2700"/>
                  </a:lnTo>
                  <a:lnTo>
                    <a:pt x="1594" y="2642"/>
                  </a:lnTo>
                  <a:lnTo>
                    <a:pt x="1868" y="2670"/>
                  </a:lnTo>
                  <a:lnTo>
                    <a:pt x="1922" y="2646"/>
                  </a:lnTo>
                  <a:lnTo>
                    <a:pt x="1920" y="2586"/>
                  </a:lnTo>
                  <a:lnTo>
                    <a:pt x="1952" y="2565"/>
                  </a:lnTo>
                  <a:lnTo>
                    <a:pt x="1933" y="2373"/>
                  </a:lnTo>
                  <a:lnTo>
                    <a:pt x="1902" y="2371"/>
                  </a:lnTo>
                  <a:lnTo>
                    <a:pt x="1864" y="2390"/>
                  </a:lnTo>
                  <a:lnTo>
                    <a:pt x="1818" y="1860"/>
                  </a:lnTo>
                  <a:lnTo>
                    <a:pt x="1784" y="1849"/>
                  </a:lnTo>
                  <a:lnTo>
                    <a:pt x="1491" y="1558"/>
                  </a:lnTo>
                  <a:lnTo>
                    <a:pt x="1491" y="1558"/>
                  </a:lnTo>
                  <a:lnTo>
                    <a:pt x="1485" y="1547"/>
                  </a:lnTo>
                  <a:lnTo>
                    <a:pt x="1480" y="1539"/>
                  </a:lnTo>
                  <a:lnTo>
                    <a:pt x="1472" y="1534"/>
                  </a:lnTo>
                  <a:lnTo>
                    <a:pt x="1465" y="1530"/>
                  </a:lnTo>
                  <a:lnTo>
                    <a:pt x="1452" y="1528"/>
                  </a:lnTo>
                  <a:lnTo>
                    <a:pt x="1446" y="1526"/>
                  </a:lnTo>
                  <a:lnTo>
                    <a:pt x="265" y="257"/>
                  </a:lnTo>
                  <a:lnTo>
                    <a:pt x="265" y="257"/>
                  </a:lnTo>
                  <a:lnTo>
                    <a:pt x="256" y="243"/>
                  </a:lnTo>
                  <a:lnTo>
                    <a:pt x="239" y="220"/>
                  </a:lnTo>
                  <a:lnTo>
                    <a:pt x="239" y="220"/>
                  </a:lnTo>
                  <a:lnTo>
                    <a:pt x="194" y="160"/>
                  </a:lnTo>
                  <a:lnTo>
                    <a:pt x="144" y="95"/>
                  </a:lnTo>
                  <a:lnTo>
                    <a:pt x="86" y="24"/>
                  </a:lnTo>
                  <a:lnTo>
                    <a:pt x="86" y="24"/>
                  </a:lnTo>
                  <a:lnTo>
                    <a:pt x="78" y="13"/>
                  </a:lnTo>
                  <a:lnTo>
                    <a:pt x="71" y="6"/>
                  </a:lnTo>
                  <a:lnTo>
                    <a:pt x="61" y="2"/>
                  </a:lnTo>
                  <a:lnTo>
                    <a:pt x="52" y="0"/>
                  </a:lnTo>
                  <a:lnTo>
                    <a:pt x="43" y="0"/>
                  </a:lnTo>
                  <a:lnTo>
                    <a:pt x="37" y="0"/>
                  </a:lnTo>
                  <a:lnTo>
                    <a:pt x="30" y="2"/>
                  </a:lnTo>
                  <a:lnTo>
                    <a:pt x="11" y="19"/>
                  </a:lnTo>
                  <a:lnTo>
                    <a:pt x="24" y="41"/>
                  </a:lnTo>
                  <a:lnTo>
                    <a:pt x="61" y="39"/>
                  </a:lnTo>
                  <a:lnTo>
                    <a:pt x="60" y="60"/>
                  </a:lnTo>
                  <a:lnTo>
                    <a:pt x="60" y="60"/>
                  </a:lnTo>
                  <a:lnTo>
                    <a:pt x="39" y="62"/>
                  </a:lnTo>
                  <a:lnTo>
                    <a:pt x="24" y="62"/>
                  </a:lnTo>
                  <a:lnTo>
                    <a:pt x="13" y="65"/>
                  </a:lnTo>
                  <a:lnTo>
                    <a:pt x="7" y="67"/>
                  </a:lnTo>
                  <a:lnTo>
                    <a:pt x="4" y="71"/>
                  </a:lnTo>
                  <a:lnTo>
                    <a:pt x="2" y="73"/>
                  </a:lnTo>
                  <a:lnTo>
                    <a:pt x="0" y="76"/>
                  </a:lnTo>
                  <a:lnTo>
                    <a:pt x="0" y="76"/>
                  </a:lnTo>
                  <a:lnTo>
                    <a:pt x="2" y="86"/>
                  </a:lnTo>
                  <a:lnTo>
                    <a:pt x="7" y="91"/>
                  </a:lnTo>
                  <a:lnTo>
                    <a:pt x="15" y="95"/>
                  </a:lnTo>
                  <a:lnTo>
                    <a:pt x="22" y="97"/>
                  </a:lnTo>
                  <a:lnTo>
                    <a:pt x="37" y="97"/>
                  </a:lnTo>
                  <a:lnTo>
                    <a:pt x="45" y="97"/>
                  </a:lnTo>
                  <a:lnTo>
                    <a:pt x="45" y="97"/>
                  </a:lnTo>
                  <a:close/>
                  <a:moveTo>
                    <a:pt x="181" y="306"/>
                  </a:moveTo>
                  <a:lnTo>
                    <a:pt x="201" y="272"/>
                  </a:lnTo>
                  <a:lnTo>
                    <a:pt x="216" y="304"/>
                  </a:lnTo>
                  <a:lnTo>
                    <a:pt x="181" y="308"/>
                  </a:lnTo>
                  <a:lnTo>
                    <a:pt x="181" y="306"/>
                  </a:lnTo>
                  <a:close/>
                  <a:moveTo>
                    <a:pt x="175" y="302"/>
                  </a:moveTo>
                  <a:lnTo>
                    <a:pt x="140" y="239"/>
                  </a:lnTo>
                  <a:lnTo>
                    <a:pt x="190" y="269"/>
                  </a:lnTo>
                  <a:lnTo>
                    <a:pt x="192" y="269"/>
                  </a:lnTo>
                  <a:lnTo>
                    <a:pt x="175" y="302"/>
                  </a:lnTo>
                  <a:close/>
                  <a:moveTo>
                    <a:pt x="140" y="224"/>
                  </a:moveTo>
                  <a:lnTo>
                    <a:pt x="177" y="220"/>
                  </a:lnTo>
                  <a:lnTo>
                    <a:pt x="196" y="259"/>
                  </a:lnTo>
                  <a:lnTo>
                    <a:pt x="140" y="224"/>
                  </a:lnTo>
                  <a:close/>
                  <a:moveTo>
                    <a:pt x="181" y="315"/>
                  </a:moveTo>
                  <a:lnTo>
                    <a:pt x="216" y="312"/>
                  </a:lnTo>
                  <a:lnTo>
                    <a:pt x="220" y="312"/>
                  </a:lnTo>
                  <a:lnTo>
                    <a:pt x="242" y="356"/>
                  </a:lnTo>
                  <a:lnTo>
                    <a:pt x="220" y="392"/>
                  </a:lnTo>
                  <a:lnTo>
                    <a:pt x="205" y="366"/>
                  </a:lnTo>
                  <a:lnTo>
                    <a:pt x="181" y="315"/>
                  </a:lnTo>
                  <a:close/>
                  <a:moveTo>
                    <a:pt x="1394" y="2347"/>
                  </a:moveTo>
                  <a:lnTo>
                    <a:pt x="1355" y="2269"/>
                  </a:lnTo>
                  <a:lnTo>
                    <a:pt x="1388" y="2269"/>
                  </a:lnTo>
                  <a:lnTo>
                    <a:pt x="1416" y="2343"/>
                  </a:lnTo>
                  <a:lnTo>
                    <a:pt x="1394" y="2347"/>
                  </a:lnTo>
                  <a:close/>
                  <a:moveTo>
                    <a:pt x="1418" y="2355"/>
                  </a:moveTo>
                  <a:lnTo>
                    <a:pt x="1428" y="2377"/>
                  </a:lnTo>
                  <a:lnTo>
                    <a:pt x="1428" y="2377"/>
                  </a:lnTo>
                  <a:lnTo>
                    <a:pt x="1422" y="2377"/>
                  </a:lnTo>
                  <a:lnTo>
                    <a:pt x="1416" y="2379"/>
                  </a:lnTo>
                  <a:lnTo>
                    <a:pt x="1413" y="2384"/>
                  </a:lnTo>
                  <a:lnTo>
                    <a:pt x="1400" y="2362"/>
                  </a:lnTo>
                  <a:lnTo>
                    <a:pt x="1418" y="2355"/>
                  </a:lnTo>
                  <a:close/>
                  <a:moveTo>
                    <a:pt x="1080" y="1918"/>
                  </a:moveTo>
                  <a:lnTo>
                    <a:pt x="1135" y="1948"/>
                  </a:lnTo>
                  <a:lnTo>
                    <a:pt x="1116" y="1981"/>
                  </a:lnTo>
                  <a:lnTo>
                    <a:pt x="1112" y="1976"/>
                  </a:lnTo>
                  <a:lnTo>
                    <a:pt x="1080" y="1918"/>
                  </a:lnTo>
                  <a:close/>
                  <a:moveTo>
                    <a:pt x="1146" y="1952"/>
                  </a:moveTo>
                  <a:lnTo>
                    <a:pt x="1163" y="1983"/>
                  </a:lnTo>
                  <a:lnTo>
                    <a:pt x="1121" y="1985"/>
                  </a:lnTo>
                  <a:lnTo>
                    <a:pt x="1146" y="1952"/>
                  </a:lnTo>
                  <a:close/>
                  <a:moveTo>
                    <a:pt x="1075" y="1901"/>
                  </a:moveTo>
                  <a:lnTo>
                    <a:pt x="1118" y="1899"/>
                  </a:lnTo>
                  <a:lnTo>
                    <a:pt x="1138" y="1937"/>
                  </a:lnTo>
                  <a:lnTo>
                    <a:pt x="1075" y="1901"/>
                  </a:lnTo>
                  <a:close/>
                  <a:moveTo>
                    <a:pt x="1071" y="1894"/>
                  </a:moveTo>
                  <a:lnTo>
                    <a:pt x="1093" y="1856"/>
                  </a:lnTo>
                  <a:lnTo>
                    <a:pt x="1114" y="1892"/>
                  </a:lnTo>
                  <a:lnTo>
                    <a:pt x="1071" y="1894"/>
                  </a:lnTo>
                  <a:close/>
                  <a:moveTo>
                    <a:pt x="1062" y="1884"/>
                  </a:moveTo>
                  <a:lnTo>
                    <a:pt x="1017" y="1808"/>
                  </a:lnTo>
                  <a:lnTo>
                    <a:pt x="1062" y="1804"/>
                  </a:lnTo>
                  <a:lnTo>
                    <a:pt x="1088" y="1849"/>
                  </a:lnTo>
                  <a:lnTo>
                    <a:pt x="1062" y="1884"/>
                  </a:lnTo>
                  <a:close/>
                  <a:moveTo>
                    <a:pt x="974" y="1731"/>
                  </a:moveTo>
                  <a:lnTo>
                    <a:pt x="1030" y="1761"/>
                  </a:lnTo>
                  <a:lnTo>
                    <a:pt x="1011" y="1795"/>
                  </a:lnTo>
                  <a:lnTo>
                    <a:pt x="1000" y="1776"/>
                  </a:lnTo>
                  <a:lnTo>
                    <a:pt x="974" y="1731"/>
                  </a:lnTo>
                  <a:close/>
                  <a:moveTo>
                    <a:pt x="1017" y="1799"/>
                  </a:moveTo>
                  <a:lnTo>
                    <a:pt x="1041" y="1765"/>
                  </a:lnTo>
                  <a:lnTo>
                    <a:pt x="1058" y="1797"/>
                  </a:lnTo>
                  <a:lnTo>
                    <a:pt x="1017" y="1799"/>
                  </a:lnTo>
                  <a:close/>
                  <a:moveTo>
                    <a:pt x="970" y="1716"/>
                  </a:moveTo>
                  <a:lnTo>
                    <a:pt x="1013" y="1713"/>
                  </a:lnTo>
                  <a:lnTo>
                    <a:pt x="1034" y="1750"/>
                  </a:lnTo>
                  <a:lnTo>
                    <a:pt x="970" y="1716"/>
                  </a:lnTo>
                  <a:close/>
                  <a:moveTo>
                    <a:pt x="961" y="1705"/>
                  </a:moveTo>
                  <a:lnTo>
                    <a:pt x="983" y="1670"/>
                  </a:lnTo>
                  <a:lnTo>
                    <a:pt x="1004" y="1703"/>
                  </a:lnTo>
                  <a:lnTo>
                    <a:pt x="961" y="1705"/>
                  </a:lnTo>
                  <a:close/>
                  <a:moveTo>
                    <a:pt x="953" y="1694"/>
                  </a:moveTo>
                  <a:lnTo>
                    <a:pt x="912" y="1621"/>
                  </a:lnTo>
                  <a:lnTo>
                    <a:pt x="952" y="1616"/>
                  </a:lnTo>
                  <a:lnTo>
                    <a:pt x="978" y="1662"/>
                  </a:lnTo>
                  <a:lnTo>
                    <a:pt x="953" y="1694"/>
                  </a:lnTo>
                  <a:close/>
                  <a:moveTo>
                    <a:pt x="871" y="1549"/>
                  </a:moveTo>
                  <a:lnTo>
                    <a:pt x="920" y="1575"/>
                  </a:lnTo>
                  <a:lnTo>
                    <a:pt x="903" y="1605"/>
                  </a:lnTo>
                  <a:lnTo>
                    <a:pt x="871" y="1549"/>
                  </a:lnTo>
                  <a:close/>
                  <a:moveTo>
                    <a:pt x="931" y="1578"/>
                  </a:moveTo>
                  <a:lnTo>
                    <a:pt x="948" y="1610"/>
                  </a:lnTo>
                  <a:lnTo>
                    <a:pt x="907" y="1612"/>
                  </a:lnTo>
                  <a:lnTo>
                    <a:pt x="907" y="1612"/>
                  </a:lnTo>
                  <a:lnTo>
                    <a:pt x="931" y="1578"/>
                  </a:lnTo>
                  <a:close/>
                  <a:moveTo>
                    <a:pt x="946" y="1571"/>
                  </a:moveTo>
                  <a:lnTo>
                    <a:pt x="920" y="1522"/>
                  </a:lnTo>
                  <a:lnTo>
                    <a:pt x="922" y="1522"/>
                  </a:lnTo>
                  <a:lnTo>
                    <a:pt x="955" y="1521"/>
                  </a:lnTo>
                  <a:lnTo>
                    <a:pt x="946" y="1571"/>
                  </a:lnTo>
                  <a:close/>
                  <a:moveTo>
                    <a:pt x="924" y="1563"/>
                  </a:moveTo>
                  <a:lnTo>
                    <a:pt x="860" y="1528"/>
                  </a:lnTo>
                  <a:lnTo>
                    <a:pt x="903" y="1526"/>
                  </a:lnTo>
                  <a:lnTo>
                    <a:pt x="924" y="1563"/>
                  </a:lnTo>
                  <a:close/>
                  <a:moveTo>
                    <a:pt x="860" y="1521"/>
                  </a:moveTo>
                  <a:lnTo>
                    <a:pt x="883" y="1485"/>
                  </a:lnTo>
                  <a:lnTo>
                    <a:pt x="903" y="1519"/>
                  </a:lnTo>
                  <a:lnTo>
                    <a:pt x="860" y="1521"/>
                  </a:lnTo>
                  <a:close/>
                  <a:moveTo>
                    <a:pt x="851" y="1513"/>
                  </a:moveTo>
                  <a:lnTo>
                    <a:pt x="808" y="1435"/>
                  </a:lnTo>
                  <a:lnTo>
                    <a:pt x="851" y="1431"/>
                  </a:lnTo>
                  <a:lnTo>
                    <a:pt x="877" y="1478"/>
                  </a:lnTo>
                  <a:lnTo>
                    <a:pt x="851" y="1513"/>
                  </a:lnTo>
                  <a:close/>
                  <a:moveTo>
                    <a:pt x="765" y="1360"/>
                  </a:moveTo>
                  <a:lnTo>
                    <a:pt x="819" y="1390"/>
                  </a:lnTo>
                  <a:lnTo>
                    <a:pt x="800" y="1422"/>
                  </a:lnTo>
                  <a:lnTo>
                    <a:pt x="765" y="1360"/>
                  </a:lnTo>
                  <a:close/>
                  <a:moveTo>
                    <a:pt x="806" y="1427"/>
                  </a:moveTo>
                  <a:lnTo>
                    <a:pt x="830" y="1392"/>
                  </a:lnTo>
                  <a:lnTo>
                    <a:pt x="847" y="1424"/>
                  </a:lnTo>
                  <a:lnTo>
                    <a:pt x="806" y="1427"/>
                  </a:lnTo>
                  <a:close/>
                  <a:moveTo>
                    <a:pt x="759" y="1343"/>
                  </a:moveTo>
                  <a:lnTo>
                    <a:pt x="802" y="1341"/>
                  </a:lnTo>
                  <a:lnTo>
                    <a:pt x="823" y="1379"/>
                  </a:lnTo>
                  <a:lnTo>
                    <a:pt x="759" y="1343"/>
                  </a:lnTo>
                  <a:close/>
                  <a:moveTo>
                    <a:pt x="750" y="1334"/>
                  </a:moveTo>
                  <a:lnTo>
                    <a:pt x="750" y="1334"/>
                  </a:lnTo>
                  <a:lnTo>
                    <a:pt x="772" y="1299"/>
                  </a:lnTo>
                  <a:lnTo>
                    <a:pt x="793" y="1332"/>
                  </a:lnTo>
                  <a:lnTo>
                    <a:pt x="750" y="1334"/>
                  </a:lnTo>
                  <a:close/>
                  <a:moveTo>
                    <a:pt x="744" y="1323"/>
                  </a:moveTo>
                  <a:lnTo>
                    <a:pt x="702" y="1248"/>
                  </a:lnTo>
                  <a:lnTo>
                    <a:pt x="741" y="1244"/>
                  </a:lnTo>
                  <a:lnTo>
                    <a:pt x="767" y="1289"/>
                  </a:lnTo>
                  <a:lnTo>
                    <a:pt x="744" y="1323"/>
                  </a:lnTo>
                  <a:close/>
                  <a:moveTo>
                    <a:pt x="662" y="1177"/>
                  </a:moveTo>
                  <a:lnTo>
                    <a:pt x="709" y="1202"/>
                  </a:lnTo>
                  <a:lnTo>
                    <a:pt x="692" y="1231"/>
                  </a:lnTo>
                  <a:lnTo>
                    <a:pt x="662" y="1177"/>
                  </a:lnTo>
                  <a:close/>
                  <a:moveTo>
                    <a:pt x="720" y="1205"/>
                  </a:moveTo>
                  <a:lnTo>
                    <a:pt x="737" y="1237"/>
                  </a:lnTo>
                  <a:lnTo>
                    <a:pt x="698" y="1241"/>
                  </a:lnTo>
                  <a:lnTo>
                    <a:pt x="698" y="1239"/>
                  </a:lnTo>
                  <a:lnTo>
                    <a:pt x="720" y="1205"/>
                  </a:lnTo>
                  <a:close/>
                  <a:moveTo>
                    <a:pt x="737" y="1198"/>
                  </a:moveTo>
                  <a:lnTo>
                    <a:pt x="709" y="1149"/>
                  </a:lnTo>
                  <a:lnTo>
                    <a:pt x="713" y="1149"/>
                  </a:lnTo>
                  <a:lnTo>
                    <a:pt x="744" y="1149"/>
                  </a:lnTo>
                  <a:lnTo>
                    <a:pt x="737" y="1198"/>
                  </a:lnTo>
                  <a:close/>
                  <a:moveTo>
                    <a:pt x="713" y="1192"/>
                  </a:moveTo>
                  <a:lnTo>
                    <a:pt x="651" y="1157"/>
                  </a:lnTo>
                  <a:lnTo>
                    <a:pt x="651" y="1157"/>
                  </a:lnTo>
                  <a:lnTo>
                    <a:pt x="692" y="1155"/>
                  </a:lnTo>
                  <a:lnTo>
                    <a:pt x="713" y="1192"/>
                  </a:lnTo>
                  <a:close/>
                  <a:moveTo>
                    <a:pt x="649" y="1147"/>
                  </a:moveTo>
                  <a:lnTo>
                    <a:pt x="672" y="1112"/>
                  </a:lnTo>
                  <a:lnTo>
                    <a:pt x="692" y="1146"/>
                  </a:lnTo>
                  <a:lnTo>
                    <a:pt x="649" y="1147"/>
                  </a:lnTo>
                  <a:close/>
                  <a:moveTo>
                    <a:pt x="642" y="1140"/>
                  </a:moveTo>
                  <a:lnTo>
                    <a:pt x="597" y="1063"/>
                  </a:lnTo>
                  <a:lnTo>
                    <a:pt x="640" y="1058"/>
                  </a:lnTo>
                  <a:lnTo>
                    <a:pt x="666" y="1105"/>
                  </a:lnTo>
                  <a:lnTo>
                    <a:pt x="642" y="1140"/>
                  </a:lnTo>
                  <a:close/>
                  <a:moveTo>
                    <a:pt x="556" y="987"/>
                  </a:moveTo>
                  <a:lnTo>
                    <a:pt x="610" y="1017"/>
                  </a:lnTo>
                  <a:lnTo>
                    <a:pt x="590" y="1049"/>
                  </a:lnTo>
                  <a:lnTo>
                    <a:pt x="556" y="987"/>
                  </a:lnTo>
                  <a:close/>
                  <a:moveTo>
                    <a:pt x="597" y="1054"/>
                  </a:moveTo>
                  <a:lnTo>
                    <a:pt x="619" y="1021"/>
                  </a:lnTo>
                  <a:lnTo>
                    <a:pt x="636" y="1050"/>
                  </a:lnTo>
                  <a:lnTo>
                    <a:pt x="597" y="1054"/>
                  </a:lnTo>
                  <a:close/>
                  <a:moveTo>
                    <a:pt x="550" y="970"/>
                  </a:moveTo>
                  <a:lnTo>
                    <a:pt x="593" y="968"/>
                  </a:lnTo>
                  <a:lnTo>
                    <a:pt x="612" y="1006"/>
                  </a:lnTo>
                  <a:lnTo>
                    <a:pt x="550" y="970"/>
                  </a:lnTo>
                  <a:close/>
                  <a:moveTo>
                    <a:pt x="541" y="961"/>
                  </a:moveTo>
                  <a:lnTo>
                    <a:pt x="539" y="961"/>
                  </a:lnTo>
                  <a:lnTo>
                    <a:pt x="562" y="925"/>
                  </a:lnTo>
                  <a:lnTo>
                    <a:pt x="582" y="959"/>
                  </a:lnTo>
                  <a:lnTo>
                    <a:pt x="541" y="961"/>
                  </a:lnTo>
                  <a:close/>
                  <a:moveTo>
                    <a:pt x="534" y="948"/>
                  </a:moveTo>
                  <a:lnTo>
                    <a:pt x="493" y="875"/>
                  </a:lnTo>
                  <a:lnTo>
                    <a:pt x="530" y="871"/>
                  </a:lnTo>
                  <a:lnTo>
                    <a:pt x="556" y="916"/>
                  </a:lnTo>
                  <a:lnTo>
                    <a:pt x="534" y="948"/>
                  </a:lnTo>
                  <a:close/>
                  <a:moveTo>
                    <a:pt x="451" y="804"/>
                  </a:moveTo>
                  <a:lnTo>
                    <a:pt x="500" y="828"/>
                  </a:lnTo>
                  <a:lnTo>
                    <a:pt x="483" y="858"/>
                  </a:lnTo>
                  <a:lnTo>
                    <a:pt x="451" y="804"/>
                  </a:lnTo>
                  <a:close/>
                  <a:moveTo>
                    <a:pt x="487" y="868"/>
                  </a:moveTo>
                  <a:lnTo>
                    <a:pt x="487" y="866"/>
                  </a:lnTo>
                  <a:lnTo>
                    <a:pt x="509" y="832"/>
                  </a:lnTo>
                  <a:lnTo>
                    <a:pt x="526" y="864"/>
                  </a:lnTo>
                  <a:lnTo>
                    <a:pt x="487" y="868"/>
                  </a:lnTo>
                  <a:close/>
                  <a:moveTo>
                    <a:pt x="440" y="784"/>
                  </a:moveTo>
                  <a:lnTo>
                    <a:pt x="440" y="784"/>
                  </a:lnTo>
                  <a:lnTo>
                    <a:pt x="483" y="782"/>
                  </a:lnTo>
                  <a:lnTo>
                    <a:pt x="502" y="819"/>
                  </a:lnTo>
                  <a:lnTo>
                    <a:pt x="440" y="784"/>
                  </a:lnTo>
                  <a:close/>
                  <a:moveTo>
                    <a:pt x="438" y="774"/>
                  </a:moveTo>
                  <a:lnTo>
                    <a:pt x="459" y="739"/>
                  </a:lnTo>
                  <a:lnTo>
                    <a:pt x="479" y="772"/>
                  </a:lnTo>
                  <a:lnTo>
                    <a:pt x="438" y="774"/>
                  </a:lnTo>
                  <a:close/>
                  <a:moveTo>
                    <a:pt x="429" y="765"/>
                  </a:moveTo>
                  <a:lnTo>
                    <a:pt x="388" y="688"/>
                  </a:lnTo>
                  <a:lnTo>
                    <a:pt x="429" y="685"/>
                  </a:lnTo>
                  <a:lnTo>
                    <a:pt x="453" y="730"/>
                  </a:lnTo>
                  <a:lnTo>
                    <a:pt x="429" y="765"/>
                  </a:lnTo>
                  <a:close/>
                  <a:moveTo>
                    <a:pt x="343" y="612"/>
                  </a:moveTo>
                  <a:lnTo>
                    <a:pt x="399" y="642"/>
                  </a:lnTo>
                  <a:lnTo>
                    <a:pt x="381" y="675"/>
                  </a:lnTo>
                  <a:lnTo>
                    <a:pt x="368" y="655"/>
                  </a:lnTo>
                  <a:lnTo>
                    <a:pt x="343" y="612"/>
                  </a:lnTo>
                  <a:close/>
                  <a:moveTo>
                    <a:pt x="386" y="679"/>
                  </a:moveTo>
                  <a:lnTo>
                    <a:pt x="409" y="646"/>
                  </a:lnTo>
                  <a:lnTo>
                    <a:pt x="425" y="677"/>
                  </a:lnTo>
                  <a:lnTo>
                    <a:pt x="386" y="679"/>
                  </a:lnTo>
                  <a:close/>
                  <a:moveTo>
                    <a:pt x="341" y="597"/>
                  </a:moveTo>
                  <a:lnTo>
                    <a:pt x="382" y="593"/>
                  </a:lnTo>
                  <a:lnTo>
                    <a:pt x="401" y="632"/>
                  </a:lnTo>
                  <a:lnTo>
                    <a:pt x="341" y="597"/>
                  </a:lnTo>
                  <a:close/>
                  <a:moveTo>
                    <a:pt x="330" y="588"/>
                  </a:moveTo>
                  <a:lnTo>
                    <a:pt x="353" y="550"/>
                  </a:lnTo>
                  <a:lnTo>
                    <a:pt x="373" y="586"/>
                  </a:lnTo>
                  <a:lnTo>
                    <a:pt x="330" y="588"/>
                  </a:lnTo>
                  <a:close/>
                  <a:moveTo>
                    <a:pt x="325" y="577"/>
                  </a:moveTo>
                  <a:lnTo>
                    <a:pt x="282" y="502"/>
                  </a:lnTo>
                  <a:lnTo>
                    <a:pt x="323" y="498"/>
                  </a:lnTo>
                  <a:lnTo>
                    <a:pt x="347" y="543"/>
                  </a:lnTo>
                  <a:lnTo>
                    <a:pt x="325" y="577"/>
                  </a:lnTo>
                  <a:close/>
                  <a:moveTo>
                    <a:pt x="280" y="493"/>
                  </a:moveTo>
                  <a:lnTo>
                    <a:pt x="302" y="459"/>
                  </a:lnTo>
                  <a:lnTo>
                    <a:pt x="319" y="491"/>
                  </a:lnTo>
                  <a:lnTo>
                    <a:pt x="280" y="493"/>
                  </a:lnTo>
                  <a:close/>
                  <a:moveTo>
                    <a:pt x="274" y="487"/>
                  </a:moveTo>
                  <a:lnTo>
                    <a:pt x="239" y="427"/>
                  </a:lnTo>
                  <a:lnTo>
                    <a:pt x="293" y="455"/>
                  </a:lnTo>
                  <a:lnTo>
                    <a:pt x="274" y="487"/>
                  </a:lnTo>
                  <a:close/>
                  <a:moveTo>
                    <a:pt x="1121" y="1994"/>
                  </a:moveTo>
                  <a:lnTo>
                    <a:pt x="1166" y="1989"/>
                  </a:lnTo>
                  <a:lnTo>
                    <a:pt x="1192" y="2036"/>
                  </a:lnTo>
                  <a:lnTo>
                    <a:pt x="1166" y="2071"/>
                  </a:lnTo>
                  <a:lnTo>
                    <a:pt x="1121" y="1994"/>
                  </a:lnTo>
                  <a:close/>
                  <a:moveTo>
                    <a:pt x="1334" y="2356"/>
                  </a:moveTo>
                  <a:lnTo>
                    <a:pt x="1288" y="2274"/>
                  </a:lnTo>
                  <a:lnTo>
                    <a:pt x="1332" y="2272"/>
                  </a:lnTo>
                  <a:lnTo>
                    <a:pt x="1355" y="2315"/>
                  </a:lnTo>
                  <a:lnTo>
                    <a:pt x="1334" y="2356"/>
                  </a:lnTo>
                  <a:close/>
                  <a:moveTo>
                    <a:pt x="1358" y="2325"/>
                  </a:moveTo>
                  <a:lnTo>
                    <a:pt x="1379" y="2355"/>
                  </a:lnTo>
                  <a:lnTo>
                    <a:pt x="1338" y="2364"/>
                  </a:lnTo>
                  <a:lnTo>
                    <a:pt x="1358" y="2325"/>
                  </a:lnTo>
                  <a:close/>
                  <a:moveTo>
                    <a:pt x="1284" y="2267"/>
                  </a:moveTo>
                  <a:lnTo>
                    <a:pt x="1306" y="2230"/>
                  </a:lnTo>
                  <a:lnTo>
                    <a:pt x="1329" y="2265"/>
                  </a:lnTo>
                  <a:lnTo>
                    <a:pt x="1284" y="2267"/>
                  </a:lnTo>
                  <a:close/>
                  <a:moveTo>
                    <a:pt x="1274" y="2259"/>
                  </a:moveTo>
                  <a:lnTo>
                    <a:pt x="1232" y="2181"/>
                  </a:lnTo>
                  <a:lnTo>
                    <a:pt x="1276" y="2177"/>
                  </a:lnTo>
                  <a:lnTo>
                    <a:pt x="1301" y="2222"/>
                  </a:lnTo>
                  <a:lnTo>
                    <a:pt x="1274" y="2259"/>
                  </a:lnTo>
                  <a:close/>
                  <a:moveTo>
                    <a:pt x="1232" y="2172"/>
                  </a:moveTo>
                  <a:lnTo>
                    <a:pt x="1254" y="2138"/>
                  </a:lnTo>
                  <a:lnTo>
                    <a:pt x="1273" y="2170"/>
                  </a:lnTo>
                  <a:lnTo>
                    <a:pt x="1232" y="2172"/>
                  </a:lnTo>
                  <a:close/>
                  <a:moveTo>
                    <a:pt x="1226" y="2168"/>
                  </a:moveTo>
                  <a:lnTo>
                    <a:pt x="1187" y="2105"/>
                  </a:lnTo>
                  <a:lnTo>
                    <a:pt x="1245" y="2134"/>
                  </a:lnTo>
                  <a:lnTo>
                    <a:pt x="1226" y="2168"/>
                  </a:lnTo>
                  <a:close/>
                  <a:moveTo>
                    <a:pt x="1185" y="2090"/>
                  </a:moveTo>
                  <a:lnTo>
                    <a:pt x="1228" y="2086"/>
                  </a:lnTo>
                  <a:lnTo>
                    <a:pt x="1248" y="2123"/>
                  </a:lnTo>
                  <a:lnTo>
                    <a:pt x="1185" y="2090"/>
                  </a:lnTo>
                  <a:close/>
                  <a:moveTo>
                    <a:pt x="1174" y="2078"/>
                  </a:moveTo>
                  <a:lnTo>
                    <a:pt x="1198" y="2043"/>
                  </a:lnTo>
                  <a:lnTo>
                    <a:pt x="1218" y="2077"/>
                  </a:lnTo>
                  <a:lnTo>
                    <a:pt x="1174" y="2078"/>
                  </a:lnTo>
                  <a:close/>
                  <a:moveTo>
                    <a:pt x="1340" y="2371"/>
                  </a:moveTo>
                  <a:lnTo>
                    <a:pt x="1385" y="2362"/>
                  </a:lnTo>
                  <a:lnTo>
                    <a:pt x="1400" y="2388"/>
                  </a:lnTo>
                  <a:lnTo>
                    <a:pt x="1400" y="2388"/>
                  </a:lnTo>
                  <a:lnTo>
                    <a:pt x="1394" y="2397"/>
                  </a:lnTo>
                  <a:lnTo>
                    <a:pt x="1390" y="2407"/>
                  </a:lnTo>
                  <a:lnTo>
                    <a:pt x="1385" y="2427"/>
                  </a:lnTo>
                  <a:lnTo>
                    <a:pt x="1383" y="2444"/>
                  </a:lnTo>
                  <a:lnTo>
                    <a:pt x="1383" y="2452"/>
                  </a:lnTo>
                  <a:lnTo>
                    <a:pt x="1340" y="2371"/>
                  </a:lnTo>
                  <a:close/>
                  <a:moveTo>
                    <a:pt x="1353" y="2259"/>
                  </a:moveTo>
                  <a:lnTo>
                    <a:pt x="1347" y="2259"/>
                  </a:lnTo>
                  <a:lnTo>
                    <a:pt x="1330" y="2233"/>
                  </a:lnTo>
                  <a:lnTo>
                    <a:pt x="1332" y="2224"/>
                  </a:lnTo>
                  <a:lnTo>
                    <a:pt x="1342" y="2183"/>
                  </a:lnTo>
                  <a:lnTo>
                    <a:pt x="1383" y="2256"/>
                  </a:lnTo>
                  <a:lnTo>
                    <a:pt x="1353" y="2259"/>
                  </a:lnTo>
                  <a:close/>
                  <a:moveTo>
                    <a:pt x="1325" y="2224"/>
                  </a:moveTo>
                  <a:lnTo>
                    <a:pt x="1293" y="2175"/>
                  </a:lnTo>
                  <a:lnTo>
                    <a:pt x="1332" y="2179"/>
                  </a:lnTo>
                  <a:lnTo>
                    <a:pt x="1325" y="2224"/>
                  </a:lnTo>
                  <a:close/>
                  <a:moveTo>
                    <a:pt x="1293" y="2162"/>
                  </a:moveTo>
                  <a:lnTo>
                    <a:pt x="1291" y="2162"/>
                  </a:lnTo>
                  <a:lnTo>
                    <a:pt x="1278" y="2142"/>
                  </a:lnTo>
                  <a:lnTo>
                    <a:pt x="1280" y="2133"/>
                  </a:lnTo>
                  <a:lnTo>
                    <a:pt x="1288" y="2090"/>
                  </a:lnTo>
                  <a:lnTo>
                    <a:pt x="1330" y="2161"/>
                  </a:lnTo>
                  <a:lnTo>
                    <a:pt x="1293" y="2162"/>
                  </a:lnTo>
                  <a:close/>
                  <a:moveTo>
                    <a:pt x="1271" y="2131"/>
                  </a:moveTo>
                  <a:lnTo>
                    <a:pt x="1245" y="2082"/>
                  </a:lnTo>
                  <a:lnTo>
                    <a:pt x="1278" y="2080"/>
                  </a:lnTo>
                  <a:lnTo>
                    <a:pt x="1271" y="2131"/>
                  </a:lnTo>
                  <a:close/>
                  <a:moveTo>
                    <a:pt x="1245" y="2071"/>
                  </a:moveTo>
                  <a:lnTo>
                    <a:pt x="1237" y="2073"/>
                  </a:lnTo>
                  <a:lnTo>
                    <a:pt x="1220" y="2047"/>
                  </a:lnTo>
                  <a:lnTo>
                    <a:pt x="1222" y="2037"/>
                  </a:lnTo>
                  <a:lnTo>
                    <a:pt x="1232" y="1996"/>
                  </a:lnTo>
                  <a:lnTo>
                    <a:pt x="1273" y="2069"/>
                  </a:lnTo>
                  <a:lnTo>
                    <a:pt x="1245" y="2071"/>
                  </a:lnTo>
                  <a:close/>
                  <a:moveTo>
                    <a:pt x="1215" y="2036"/>
                  </a:moveTo>
                  <a:lnTo>
                    <a:pt x="1183" y="1987"/>
                  </a:lnTo>
                  <a:lnTo>
                    <a:pt x="1222" y="1991"/>
                  </a:lnTo>
                  <a:lnTo>
                    <a:pt x="1215" y="2036"/>
                  </a:lnTo>
                  <a:close/>
                  <a:moveTo>
                    <a:pt x="1183" y="1974"/>
                  </a:moveTo>
                  <a:lnTo>
                    <a:pt x="1181" y="1974"/>
                  </a:lnTo>
                  <a:lnTo>
                    <a:pt x="1168" y="1955"/>
                  </a:lnTo>
                  <a:lnTo>
                    <a:pt x="1170" y="1946"/>
                  </a:lnTo>
                  <a:lnTo>
                    <a:pt x="1177" y="1901"/>
                  </a:lnTo>
                  <a:lnTo>
                    <a:pt x="1220" y="1974"/>
                  </a:lnTo>
                  <a:lnTo>
                    <a:pt x="1183" y="1974"/>
                  </a:lnTo>
                  <a:close/>
                  <a:moveTo>
                    <a:pt x="1161" y="1944"/>
                  </a:moveTo>
                  <a:lnTo>
                    <a:pt x="1135" y="1896"/>
                  </a:lnTo>
                  <a:lnTo>
                    <a:pt x="1168" y="1894"/>
                  </a:lnTo>
                  <a:lnTo>
                    <a:pt x="1161" y="1944"/>
                  </a:lnTo>
                  <a:close/>
                  <a:moveTo>
                    <a:pt x="1135" y="1886"/>
                  </a:moveTo>
                  <a:lnTo>
                    <a:pt x="1133" y="1886"/>
                  </a:lnTo>
                  <a:lnTo>
                    <a:pt x="1118" y="1860"/>
                  </a:lnTo>
                  <a:lnTo>
                    <a:pt x="1118" y="1851"/>
                  </a:lnTo>
                  <a:lnTo>
                    <a:pt x="1127" y="1810"/>
                  </a:lnTo>
                  <a:lnTo>
                    <a:pt x="1168" y="1883"/>
                  </a:lnTo>
                  <a:lnTo>
                    <a:pt x="1135" y="1886"/>
                  </a:lnTo>
                  <a:close/>
                  <a:moveTo>
                    <a:pt x="1110" y="1851"/>
                  </a:moveTo>
                  <a:lnTo>
                    <a:pt x="1079" y="1802"/>
                  </a:lnTo>
                  <a:lnTo>
                    <a:pt x="1118" y="1806"/>
                  </a:lnTo>
                  <a:lnTo>
                    <a:pt x="1110" y="1851"/>
                  </a:lnTo>
                  <a:close/>
                  <a:moveTo>
                    <a:pt x="1079" y="1789"/>
                  </a:moveTo>
                  <a:lnTo>
                    <a:pt x="1077" y="1789"/>
                  </a:lnTo>
                  <a:lnTo>
                    <a:pt x="1064" y="1769"/>
                  </a:lnTo>
                  <a:lnTo>
                    <a:pt x="1065" y="1759"/>
                  </a:lnTo>
                  <a:lnTo>
                    <a:pt x="1073" y="1716"/>
                  </a:lnTo>
                  <a:lnTo>
                    <a:pt x="1116" y="1787"/>
                  </a:lnTo>
                  <a:lnTo>
                    <a:pt x="1079" y="1789"/>
                  </a:lnTo>
                  <a:close/>
                  <a:moveTo>
                    <a:pt x="1056" y="1758"/>
                  </a:moveTo>
                  <a:lnTo>
                    <a:pt x="1030" y="1709"/>
                  </a:lnTo>
                  <a:lnTo>
                    <a:pt x="1065" y="1707"/>
                  </a:lnTo>
                  <a:lnTo>
                    <a:pt x="1056" y="1758"/>
                  </a:lnTo>
                  <a:close/>
                  <a:moveTo>
                    <a:pt x="1030" y="1698"/>
                  </a:moveTo>
                  <a:lnTo>
                    <a:pt x="1023" y="1700"/>
                  </a:lnTo>
                  <a:lnTo>
                    <a:pt x="1008" y="1674"/>
                  </a:lnTo>
                  <a:lnTo>
                    <a:pt x="1008" y="1664"/>
                  </a:lnTo>
                  <a:lnTo>
                    <a:pt x="1017" y="1623"/>
                  </a:lnTo>
                  <a:lnTo>
                    <a:pt x="1058" y="1696"/>
                  </a:lnTo>
                  <a:lnTo>
                    <a:pt x="1030" y="1698"/>
                  </a:lnTo>
                  <a:close/>
                  <a:moveTo>
                    <a:pt x="1002" y="1662"/>
                  </a:moveTo>
                  <a:lnTo>
                    <a:pt x="968" y="1614"/>
                  </a:lnTo>
                  <a:lnTo>
                    <a:pt x="1008" y="1618"/>
                  </a:lnTo>
                  <a:lnTo>
                    <a:pt x="1002" y="1662"/>
                  </a:lnTo>
                  <a:close/>
                  <a:moveTo>
                    <a:pt x="968" y="1601"/>
                  </a:moveTo>
                  <a:lnTo>
                    <a:pt x="967" y="1601"/>
                  </a:lnTo>
                  <a:lnTo>
                    <a:pt x="953" y="1582"/>
                  </a:lnTo>
                  <a:lnTo>
                    <a:pt x="955" y="1573"/>
                  </a:lnTo>
                  <a:lnTo>
                    <a:pt x="963" y="1528"/>
                  </a:lnTo>
                  <a:lnTo>
                    <a:pt x="1006" y="1601"/>
                  </a:lnTo>
                  <a:lnTo>
                    <a:pt x="968" y="1601"/>
                  </a:lnTo>
                  <a:close/>
                  <a:moveTo>
                    <a:pt x="922" y="1513"/>
                  </a:moveTo>
                  <a:lnTo>
                    <a:pt x="907" y="1489"/>
                  </a:lnTo>
                  <a:lnTo>
                    <a:pt x="909" y="1480"/>
                  </a:lnTo>
                  <a:lnTo>
                    <a:pt x="916" y="1438"/>
                  </a:lnTo>
                  <a:lnTo>
                    <a:pt x="957" y="1511"/>
                  </a:lnTo>
                  <a:lnTo>
                    <a:pt x="922" y="1513"/>
                  </a:lnTo>
                  <a:close/>
                  <a:moveTo>
                    <a:pt x="901" y="1478"/>
                  </a:moveTo>
                  <a:lnTo>
                    <a:pt x="870" y="1429"/>
                  </a:lnTo>
                  <a:lnTo>
                    <a:pt x="907" y="1433"/>
                  </a:lnTo>
                  <a:lnTo>
                    <a:pt x="901" y="1478"/>
                  </a:lnTo>
                  <a:close/>
                  <a:moveTo>
                    <a:pt x="868" y="1416"/>
                  </a:moveTo>
                  <a:lnTo>
                    <a:pt x="866" y="1416"/>
                  </a:lnTo>
                  <a:lnTo>
                    <a:pt x="853" y="1396"/>
                  </a:lnTo>
                  <a:lnTo>
                    <a:pt x="855" y="1388"/>
                  </a:lnTo>
                  <a:lnTo>
                    <a:pt x="864" y="1343"/>
                  </a:lnTo>
                  <a:lnTo>
                    <a:pt x="905" y="1416"/>
                  </a:lnTo>
                  <a:lnTo>
                    <a:pt x="868" y="1416"/>
                  </a:lnTo>
                  <a:close/>
                  <a:moveTo>
                    <a:pt x="845" y="1386"/>
                  </a:moveTo>
                  <a:lnTo>
                    <a:pt x="819" y="1336"/>
                  </a:lnTo>
                  <a:lnTo>
                    <a:pt x="855" y="1336"/>
                  </a:lnTo>
                  <a:lnTo>
                    <a:pt x="845" y="1386"/>
                  </a:lnTo>
                  <a:close/>
                  <a:moveTo>
                    <a:pt x="819" y="1327"/>
                  </a:moveTo>
                  <a:lnTo>
                    <a:pt x="812" y="1327"/>
                  </a:lnTo>
                  <a:lnTo>
                    <a:pt x="797" y="1302"/>
                  </a:lnTo>
                  <a:lnTo>
                    <a:pt x="799" y="1293"/>
                  </a:lnTo>
                  <a:lnTo>
                    <a:pt x="806" y="1252"/>
                  </a:lnTo>
                  <a:lnTo>
                    <a:pt x="847" y="1325"/>
                  </a:lnTo>
                  <a:lnTo>
                    <a:pt x="819" y="1327"/>
                  </a:lnTo>
                  <a:close/>
                  <a:moveTo>
                    <a:pt x="791" y="1291"/>
                  </a:moveTo>
                  <a:lnTo>
                    <a:pt x="759" y="1243"/>
                  </a:lnTo>
                  <a:lnTo>
                    <a:pt x="797" y="1246"/>
                  </a:lnTo>
                  <a:lnTo>
                    <a:pt x="791" y="1291"/>
                  </a:lnTo>
                  <a:close/>
                  <a:moveTo>
                    <a:pt x="758" y="1230"/>
                  </a:moveTo>
                  <a:lnTo>
                    <a:pt x="756" y="1230"/>
                  </a:lnTo>
                  <a:lnTo>
                    <a:pt x="743" y="1209"/>
                  </a:lnTo>
                  <a:lnTo>
                    <a:pt x="744" y="1202"/>
                  </a:lnTo>
                  <a:lnTo>
                    <a:pt x="754" y="1157"/>
                  </a:lnTo>
                  <a:lnTo>
                    <a:pt x="795" y="1230"/>
                  </a:lnTo>
                  <a:lnTo>
                    <a:pt x="758" y="1230"/>
                  </a:lnTo>
                  <a:close/>
                  <a:moveTo>
                    <a:pt x="713" y="1140"/>
                  </a:moveTo>
                  <a:lnTo>
                    <a:pt x="696" y="1116"/>
                  </a:lnTo>
                  <a:lnTo>
                    <a:pt x="698" y="1106"/>
                  </a:lnTo>
                  <a:lnTo>
                    <a:pt x="705" y="1065"/>
                  </a:lnTo>
                  <a:lnTo>
                    <a:pt x="748" y="1138"/>
                  </a:lnTo>
                  <a:lnTo>
                    <a:pt x="713" y="1140"/>
                  </a:lnTo>
                  <a:close/>
                  <a:moveTo>
                    <a:pt x="690" y="1105"/>
                  </a:moveTo>
                  <a:lnTo>
                    <a:pt x="659" y="1056"/>
                  </a:lnTo>
                  <a:lnTo>
                    <a:pt x="696" y="1060"/>
                  </a:lnTo>
                  <a:lnTo>
                    <a:pt x="690" y="1105"/>
                  </a:lnTo>
                  <a:close/>
                  <a:moveTo>
                    <a:pt x="659" y="1043"/>
                  </a:moveTo>
                  <a:lnTo>
                    <a:pt x="657" y="1043"/>
                  </a:lnTo>
                  <a:lnTo>
                    <a:pt x="644" y="1022"/>
                  </a:lnTo>
                  <a:lnTo>
                    <a:pt x="644" y="1015"/>
                  </a:lnTo>
                  <a:lnTo>
                    <a:pt x="653" y="970"/>
                  </a:lnTo>
                  <a:lnTo>
                    <a:pt x="694" y="1043"/>
                  </a:lnTo>
                  <a:lnTo>
                    <a:pt x="659" y="1043"/>
                  </a:lnTo>
                  <a:close/>
                  <a:moveTo>
                    <a:pt x="636" y="1013"/>
                  </a:moveTo>
                  <a:lnTo>
                    <a:pt x="610" y="963"/>
                  </a:lnTo>
                  <a:lnTo>
                    <a:pt x="644" y="963"/>
                  </a:lnTo>
                  <a:lnTo>
                    <a:pt x="636" y="1013"/>
                  </a:lnTo>
                  <a:close/>
                  <a:moveTo>
                    <a:pt x="608" y="953"/>
                  </a:moveTo>
                  <a:lnTo>
                    <a:pt x="603" y="953"/>
                  </a:lnTo>
                  <a:lnTo>
                    <a:pt x="586" y="929"/>
                  </a:lnTo>
                  <a:lnTo>
                    <a:pt x="588" y="920"/>
                  </a:lnTo>
                  <a:lnTo>
                    <a:pt x="595" y="879"/>
                  </a:lnTo>
                  <a:lnTo>
                    <a:pt x="638" y="952"/>
                  </a:lnTo>
                  <a:lnTo>
                    <a:pt x="608" y="953"/>
                  </a:lnTo>
                  <a:close/>
                  <a:moveTo>
                    <a:pt x="580" y="918"/>
                  </a:moveTo>
                  <a:lnTo>
                    <a:pt x="549" y="869"/>
                  </a:lnTo>
                  <a:lnTo>
                    <a:pt x="588" y="873"/>
                  </a:lnTo>
                  <a:lnTo>
                    <a:pt x="580" y="918"/>
                  </a:lnTo>
                  <a:close/>
                  <a:moveTo>
                    <a:pt x="549" y="856"/>
                  </a:moveTo>
                  <a:lnTo>
                    <a:pt x="547" y="856"/>
                  </a:lnTo>
                  <a:lnTo>
                    <a:pt x="534" y="836"/>
                  </a:lnTo>
                  <a:lnTo>
                    <a:pt x="535" y="828"/>
                  </a:lnTo>
                  <a:lnTo>
                    <a:pt x="543" y="784"/>
                  </a:lnTo>
                  <a:lnTo>
                    <a:pt x="584" y="856"/>
                  </a:lnTo>
                  <a:lnTo>
                    <a:pt x="549" y="856"/>
                  </a:lnTo>
                  <a:close/>
                  <a:moveTo>
                    <a:pt x="526" y="827"/>
                  </a:moveTo>
                  <a:lnTo>
                    <a:pt x="500" y="776"/>
                  </a:lnTo>
                  <a:lnTo>
                    <a:pt x="534" y="776"/>
                  </a:lnTo>
                  <a:lnTo>
                    <a:pt x="526" y="827"/>
                  </a:lnTo>
                  <a:close/>
                  <a:moveTo>
                    <a:pt x="498" y="767"/>
                  </a:moveTo>
                  <a:lnTo>
                    <a:pt x="483" y="741"/>
                  </a:lnTo>
                  <a:lnTo>
                    <a:pt x="485" y="733"/>
                  </a:lnTo>
                  <a:lnTo>
                    <a:pt x="493" y="692"/>
                  </a:lnTo>
                  <a:lnTo>
                    <a:pt x="534" y="765"/>
                  </a:lnTo>
                  <a:lnTo>
                    <a:pt x="498" y="767"/>
                  </a:lnTo>
                  <a:close/>
                  <a:moveTo>
                    <a:pt x="478" y="731"/>
                  </a:moveTo>
                  <a:lnTo>
                    <a:pt x="446" y="683"/>
                  </a:lnTo>
                  <a:lnTo>
                    <a:pt x="483" y="687"/>
                  </a:lnTo>
                  <a:lnTo>
                    <a:pt x="478" y="731"/>
                  </a:lnTo>
                  <a:close/>
                  <a:moveTo>
                    <a:pt x="446" y="670"/>
                  </a:moveTo>
                  <a:lnTo>
                    <a:pt x="444" y="670"/>
                  </a:lnTo>
                  <a:lnTo>
                    <a:pt x="431" y="649"/>
                  </a:lnTo>
                  <a:lnTo>
                    <a:pt x="440" y="597"/>
                  </a:lnTo>
                  <a:lnTo>
                    <a:pt x="481" y="668"/>
                  </a:lnTo>
                  <a:lnTo>
                    <a:pt x="446" y="670"/>
                  </a:lnTo>
                  <a:close/>
                  <a:moveTo>
                    <a:pt x="425" y="638"/>
                  </a:moveTo>
                  <a:lnTo>
                    <a:pt x="399" y="590"/>
                  </a:lnTo>
                  <a:lnTo>
                    <a:pt x="433" y="590"/>
                  </a:lnTo>
                  <a:lnTo>
                    <a:pt x="425" y="638"/>
                  </a:lnTo>
                  <a:close/>
                  <a:moveTo>
                    <a:pt x="392" y="580"/>
                  </a:moveTo>
                  <a:lnTo>
                    <a:pt x="377" y="554"/>
                  </a:lnTo>
                  <a:lnTo>
                    <a:pt x="386" y="504"/>
                  </a:lnTo>
                  <a:lnTo>
                    <a:pt x="425" y="577"/>
                  </a:lnTo>
                  <a:lnTo>
                    <a:pt x="392" y="580"/>
                  </a:lnTo>
                  <a:close/>
                  <a:moveTo>
                    <a:pt x="371" y="545"/>
                  </a:moveTo>
                  <a:lnTo>
                    <a:pt x="340" y="496"/>
                  </a:lnTo>
                  <a:lnTo>
                    <a:pt x="377" y="500"/>
                  </a:lnTo>
                  <a:lnTo>
                    <a:pt x="371" y="545"/>
                  </a:lnTo>
                  <a:close/>
                  <a:moveTo>
                    <a:pt x="338" y="483"/>
                  </a:moveTo>
                  <a:lnTo>
                    <a:pt x="325" y="463"/>
                  </a:lnTo>
                  <a:lnTo>
                    <a:pt x="334" y="410"/>
                  </a:lnTo>
                  <a:lnTo>
                    <a:pt x="375" y="481"/>
                  </a:lnTo>
                  <a:lnTo>
                    <a:pt x="338" y="483"/>
                  </a:lnTo>
                  <a:close/>
                  <a:moveTo>
                    <a:pt x="317" y="452"/>
                  </a:moveTo>
                  <a:lnTo>
                    <a:pt x="293" y="403"/>
                  </a:lnTo>
                  <a:lnTo>
                    <a:pt x="326" y="401"/>
                  </a:lnTo>
                  <a:lnTo>
                    <a:pt x="317" y="452"/>
                  </a:lnTo>
                  <a:close/>
                  <a:moveTo>
                    <a:pt x="295" y="444"/>
                  </a:moveTo>
                  <a:lnTo>
                    <a:pt x="235" y="410"/>
                  </a:lnTo>
                  <a:lnTo>
                    <a:pt x="276" y="407"/>
                  </a:lnTo>
                  <a:lnTo>
                    <a:pt x="295" y="444"/>
                  </a:lnTo>
                  <a:close/>
                  <a:moveTo>
                    <a:pt x="228" y="401"/>
                  </a:moveTo>
                  <a:lnTo>
                    <a:pt x="248" y="366"/>
                  </a:lnTo>
                  <a:lnTo>
                    <a:pt x="267" y="399"/>
                  </a:lnTo>
                  <a:lnTo>
                    <a:pt x="228" y="401"/>
                  </a:lnTo>
                  <a:close/>
                  <a:moveTo>
                    <a:pt x="1431" y="2396"/>
                  </a:moveTo>
                  <a:lnTo>
                    <a:pt x="1431" y="2396"/>
                  </a:lnTo>
                  <a:lnTo>
                    <a:pt x="1429" y="2399"/>
                  </a:lnTo>
                  <a:lnTo>
                    <a:pt x="1426" y="2412"/>
                  </a:lnTo>
                  <a:lnTo>
                    <a:pt x="1422" y="2427"/>
                  </a:lnTo>
                  <a:lnTo>
                    <a:pt x="1422" y="2435"/>
                  </a:lnTo>
                  <a:lnTo>
                    <a:pt x="1424" y="2442"/>
                  </a:lnTo>
                  <a:lnTo>
                    <a:pt x="1392" y="2461"/>
                  </a:lnTo>
                  <a:lnTo>
                    <a:pt x="1392" y="2461"/>
                  </a:lnTo>
                  <a:lnTo>
                    <a:pt x="1390" y="2452"/>
                  </a:lnTo>
                  <a:lnTo>
                    <a:pt x="1390" y="2440"/>
                  </a:lnTo>
                  <a:lnTo>
                    <a:pt x="1390" y="2429"/>
                  </a:lnTo>
                  <a:lnTo>
                    <a:pt x="1394" y="2418"/>
                  </a:lnTo>
                  <a:lnTo>
                    <a:pt x="1398" y="2412"/>
                  </a:lnTo>
                  <a:lnTo>
                    <a:pt x="1401" y="2407"/>
                  </a:lnTo>
                  <a:lnTo>
                    <a:pt x="1407" y="2403"/>
                  </a:lnTo>
                  <a:lnTo>
                    <a:pt x="1414" y="2399"/>
                  </a:lnTo>
                  <a:lnTo>
                    <a:pt x="1422" y="2396"/>
                  </a:lnTo>
                  <a:lnTo>
                    <a:pt x="1431" y="2396"/>
                  </a:lnTo>
                  <a:lnTo>
                    <a:pt x="1431" y="2396"/>
                  </a:lnTo>
                  <a:close/>
                  <a:moveTo>
                    <a:pt x="1418" y="2539"/>
                  </a:moveTo>
                  <a:lnTo>
                    <a:pt x="1418" y="2539"/>
                  </a:lnTo>
                  <a:lnTo>
                    <a:pt x="1413" y="2536"/>
                  </a:lnTo>
                  <a:lnTo>
                    <a:pt x="1403" y="2521"/>
                  </a:lnTo>
                  <a:lnTo>
                    <a:pt x="1398" y="2511"/>
                  </a:lnTo>
                  <a:lnTo>
                    <a:pt x="1394" y="2500"/>
                  </a:lnTo>
                  <a:lnTo>
                    <a:pt x="1390" y="2487"/>
                  </a:lnTo>
                  <a:lnTo>
                    <a:pt x="1390" y="2472"/>
                  </a:lnTo>
                  <a:lnTo>
                    <a:pt x="1422" y="2452"/>
                  </a:lnTo>
                  <a:lnTo>
                    <a:pt x="1422" y="2452"/>
                  </a:lnTo>
                  <a:lnTo>
                    <a:pt x="1424" y="2461"/>
                  </a:lnTo>
                  <a:lnTo>
                    <a:pt x="1428" y="2480"/>
                  </a:lnTo>
                  <a:lnTo>
                    <a:pt x="1429" y="2493"/>
                  </a:lnTo>
                  <a:lnTo>
                    <a:pt x="1435" y="2504"/>
                  </a:lnTo>
                  <a:lnTo>
                    <a:pt x="1442" y="2513"/>
                  </a:lnTo>
                  <a:lnTo>
                    <a:pt x="1450" y="2521"/>
                  </a:lnTo>
                  <a:lnTo>
                    <a:pt x="1418" y="2539"/>
                  </a:lnTo>
                  <a:close/>
                  <a:moveTo>
                    <a:pt x="1579" y="2772"/>
                  </a:moveTo>
                  <a:lnTo>
                    <a:pt x="1515" y="2772"/>
                  </a:lnTo>
                  <a:lnTo>
                    <a:pt x="1543" y="2694"/>
                  </a:lnTo>
                  <a:lnTo>
                    <a:pt x="1579" y="2772"/>
                  </a:lnTo>
                  <a:close/>
                  <a:moveTo>
                    <a:pt x="1556" y="2672"/>
                  </a:moveTo>
                  <a:lnTo>
                    <a:pt x="1581" y="2670"/>
                  </a:lnTo>
                  <a:lnTo>
                    <a:pt x="1577" y="2728"/>
                  </a:lnTo>
                  <a:lnTo>
                    <a:pt x="1556" y="2672"/>
                  </a:lnTo>
                  <a:close/>
                  <a:moveTo>
                    <a:pt x="1545" y="3237"/>
                  </a:moveTo>
                  <a:lnTo>
                    <a:pt x="1575" y="3172"/>
                  </a:lnTo>
                  <a:lnTo>
                    <a:pt x="1612" y="3239"/>
                  </a:lnTo>
                  <a:lnTo>
                    <a:pt x="1545" y="3237"/>
                  </a:lnTo>
                  <a:close/>
                  <a:moveTo>
                    <a:pt x="1566" y="3263"/>
                  </a:moveTo>
                  <a:lnTo>
                    <a:pt x="1541" y="3327"/>
                  </a:lnTo>
                  <a:lnTo>
                    <a:pt x="1539" y="3263"/>
                  </a:lnTo>
                  <a:lnTo>
                    <a:pt x="1566" y="3263"/>
                  </a:lnTo>
                  <a:close/>
                  <a:moveTo>
                    <a:pt x="1539" y="3215"/>
                  </a:moveTo>
                  <a:lnTo>
                    <a:pt x="1538" y="3149"/>
                  </a:lnTo>
                  <a:lnTo>
                    <a:pt x="1566" y="3149"/>
                  </a:lnTo>
                  <a:lnTo>
                    <a:pt x="1539" y="3215"/>
                  </a:lnTo>
                  <a:close/>
                  <a:moveTo>
                    <a:pt x="1538" y="3121"/>
                  </a:moveTo>
                  <a:lnTo>
                    <a:pt x="1566" y="3056"/>
                  </a:lnTo>
                  <a:lnTo>
                    <a:pt x="1603" y="3121"/>
                  </a:lnTo>
                  <a:lnTo>
                    <a:pt x="1538" y="3121"/>
                  </a:lnTo>
                  <a:close/>
                  <a:moveTo>
                    <a:pt x="1556" y="3032"/>
                  </a:moveTo>
                  <a:lnTo>
                    <a:pt x="1532" y="3097"/>
                  </a:lnTo>
                  <a:lnTo>
                    <a:pt x="1530" y="3032"/>
                  </a:lnTo>
                  <a:lnTo>
                    <a:pt x="1556" y="3032"/>
                  </a:lnTo>
                  <a:close/>
                  <a:moveTo>
                    <a:pt x="1526" y="2877"/>
                  </a:moveTo>
                  <a:lnTo>
                    <a:pt x="1526" y="2812"/>
                  </a:lnTo>
                  <a:lnTo>
                    <a:pt x="1553" y="2812"/>
                  </a:lnTo>
                  <a:lnTo>
                    <a:pt x="1526" y="2877"/>
                  </a:lnTo>
                  <a:close/>
                  <a:moveTo>
                    <a:pt x="1530" y="2920"/>
                  </a:moveTo>
                  <a:lnTo>
                    <a:pt x="1556" y="2920"/>
                  </a:lnTo>
                  <a:lnTo>
                    <a:pt x="1532" y="2985"/>
                  </a:lnTo>
                  <a:lnTo>
                    <a:pt x="1530" y="2920"/>
                  </a:lnTo>
                  <a:close/>
                  <a:moveTo>
                    <a:pt x="1601" y="3084"/>
                  </a:moveTo>
                  <a:lnTo>
                    <a:pt x="1581" y="3036"/>
                  </a:lnTo>
                  <a:lnTo>
                    <a:pt x="1607" y="3036"/>
                  </a:lnTo>
                  <a:lnTo>
                    <a:pt x="1601" y="3084"/>
                  </a:lnTo>
                  <a:close/>
                  <a:moveTo>
                    <a:pt x="1538" y="3009"/>
                  </a:moveTo>
                  <a:lnTo>
                    <a:pt x="1566" y="2942"/>
                  </a:lnTo>
                  <a:lnTo>
                    <a:pt x="1603" y="3009"/>
                  </a:lnTo>
                  <a:lnTo>
                    <a:pt x="1538" y="3009"/>
                  </a:lnTo>
                  <a:close/>
                  <a:moveTo>
                    <a:pt x="1532" y="2899"/>
                  </a:moveTo>
                  <a:lnTo>
                    <a:pt x="1562" y="2834"/>
                  </a:lnTo>
                  <a:lnTo>
                    <a:pt x="1599" y="2901"/>
                  </a:lnTo>
                  <a:lnTo>
                    <a:pt x="1532" y="2899"/>
                  </a:lnTo>
                  <a:close/>
                  <a:moveTo>
                    <a:pt x="1510" y="2745"/>
                  </a:moveTo>
                  <a:lnTo>
                    <a:pt x="1508" y="2666"/>
                  </a:lnTo>
                  <a:lnTo>
                    <a:pt x="1534" y="2666"/>
                  </a:lnTo>
                  <a:lnTo>
                    <a:pt x="1510" y="2745"/>
                  </a:lnTo>
                  <a:close/>
                  <a:moveTo>
                    <a:pt x="1515" y="3148"/>
                  </a:moveTo>
                  <a:lnTo>
                    <a:pt x="1513" y="3215"/>
                  </a:lnTo>
                  <a:lnTo>
                    <a:pt x="1476" y="3151"/>
                  </a:lnTo>
                  <a:lnTo>
                    <a:pt x="1515" y="3148"/>
                  </a:lnTo>
                  <a:close/>
                  <a:moveTo>
                    <a:pt x="1508" y="3235"/>
                  </a:moveTo>
                  <a:lnTo>
                    <a:pt x="1437" y="3245"/>
                  </a:lnTo>
                  <a:lnTo>
                    <a:pt x="1437" y="3207"/>
                  </a:lnTo>
                  <a:lnTo>
                    <a:pt x="1461" y="3161"/>
                  </a:lnTo>
                  <a:lnTo>
                    <a:pt x="1508" y="3235"/>
                  </a:lnTo>
                  <a:close/>
                  <a:moveTo>
                    <a:pt x="1444" y="2922"/>
                  </a:moveTo>
                  <a:lnTo>
                    <a:pt x="1428" y="2963"/>
                  </a:lnTo>
                  <a:lnTo>
                    <a:pt x="1422" y="2924"/>
                  </a:lnTo>
                  <a:lnTo>
                    <a:pt x="1444" y="2922"/>
                  </a:lnTo>
                  <a:close/>
                  <a:moveTo>
                    <a:pt x="1424" y="2870"/>
                  </a:moveTo>
                  <a:lnTo>
                    <a:pt x="1448" y="2823"/>
                  </a:lnTo>
                  <a:lnTo>
                    <a:pt x="1497" y="2897"/>
                  </a:lnTo>
                  <a:lnTo>
                    <a:pt x="1426" y="2907"/>
                  </a:lnTo>
                  <a:lnTo>
                    <a:pt x="1424" y="2870"/>
                  </a:lnTo>
                  <a:close/>
                  <a:moveTo>
                    <a:pt x="1452" y="2933"/>
                  </a:moveTo>
                  <a:lnTo>
                    <a:pt x="1500" y="3008"/>
                  </a:lnTo>
                  <a:lnTo>
                    <a:pt x="1429" y="3015"/>
                  </a:lnTo>
                  <a:lnTo>
                    <a:pt x="1428" y="2980"/>
                  </a:lnTo>
                  <a:lnTo>
                    <a:pt x="1452" y="2933"/>
                  </a:lnTo>
                  <a:close/>
                  <a:moveTo>
                    <a:pt x="1508" y="3030"/>
                  </a:moveTo>
                  <a:lnTo>
                    <a:pt x="1506" y="3097"/>
                  </a:lnTo>
                  <a:lnTo>
                    <a:pt x="1469" y="3034"/>
                  </a:lnTo>
                  <a:lnTo>
                    <a:pt x="1508" y="3030"/>
                  </a:lnTo>
                  <a:close/>
                  <a:moveTo>
                    <a:pt x="1506" y="2985"/>
                  </a:moveTo>
                  <a:lnTo>
                    <a:pt x="1469" y="2922"/>
                  </a:lnTo>
                  <a:lnTo>
                    <a:pt x="1508" y="2918"/>
                  </a:lnTo>
                  <a:lnTo>
                    <a:pt x="1506" y="2985"/>
                  </a:lnTo>
                  <a:close/>
                  <a:moveTo>
                    <a:pt x="1502" y="2877"/>
                  </a:moveTo>
                  <a:lnTo>
                    <a:pt x="1465" y="2814"/>
                  </a:lnTo>
                  <a:lnTo>
                    <a:pt x="1504" y="2810"/>
                  </a:lnTo>
                  <a:lnTo>
                    <a:pt x="1502" y="2877"/>
                  </a:lnTo>
                  <a:close/>
                  <a:moveTo>
                    <a:pt x="1485" y="2745"/>
                  </a:moveTo>
                  <a:lnTo>
                    <a:pt x="1450" y="2668"/>
                  </a:lnTo>
                  <a:lnTo>
                    <a:pt x="1487" y="2664"/>
                  </a:lnTo>
                  <a:lnTo>
                    <a:pt x="1485" y="2745"/>
                  </a:lnTo>
                  <a:close/>
                  <a:moveTo>
                    <a:pt x="1433" y="2452"/>
                  </a:moveTo>
                  <a:lnTo>
                    <a:pt x="1483" y="2457"/>
                  </a:lnTo>
                  <a:lnTo>
                    <a:pt x="1485" y="2522"/>
                  </a:lnTo>
                  <a:lnTo>
                    <a:pt x="1485" y="2522"/>
                  </a:lnTo>
                  <a:lnTo>
                    <a:pt x="1476" y="2522"/>
                  </a:lnTo>
                  <a:lnTo>
                    <a:pt x="1469" y="2519"/>
                  </a:lnTo>
                  <a:lnTo>
                    <a:pt x="1457" y="2513"/>
                  </a:lnTo>
                  <a:lnTo>
                    <a:pt x="1448" y="2504"/>
                  </a:lnTo>
                  <a:lnTo>
                    <a:pt x="1441" y="2491"/>
                  </a:lnTo>
                  <a:lnTo>
                    <a:pt x="1437" y="2483"/>
                  </a:lnTo>
                  <a:lnTo>
                    <a:pt x="1435" y="2474"/>
                  </a:lnTo>
                  <a:lnTo>
                    <a:pt x="1433" y="2463"/>
                  </a:lnTo>
                  <a:lnTo>
                    <a:pt x="1433" y="2452"/>
                  </a:lnTo>
                  <a:lnTo>
                    <a:pt x="1433" y="2452"/>
                  </a:lnTo>
                  <a:close/>
                  <a:moveTo>
                    <a:pt x="1433" y="2442"/>
                  </a:moveTo>
                  <a:lnTo>
                    <a:pt x="1433" y="2442"/>
                  </a:lnTo>
                  <a:lnTo>
                    <a:pt x="1431" y="2433"/>
                  </a:lnTo>
                  <a:lnTo>
                    <a:pt x="1433" y="2422"/>
                  </a:lnTo>
                  <a:lnTo>
                    <a:pt x="1435" y="2412"/>
                  </a:lnTo>
                  <a:lnTo>
                    <a:pt x="1441" y="2401"/>
                  </a:lnTo>
                  <a:lnTo>
                    <a:pt x="1444" y="2396"/>
                  </a:lnTo>
                  <a:lnTo>
                    <a:pt x="1450" y="2392"/>
                  </a:lnTo>
                  <a:lnTo>
                    <a:pt x="1456" y="2388"/>
                  </a:lnTo>
                  <a:lnTo>
                    <a:pt x="1463" y="2386"/>
                  </a:lnTo>
                  <a:lnTo>
                    <a:pt x="1472" y="2384"/>
                  </a:lnTo>
                  <a:lnTo>
                    <a:pt x="1483" y="2384"/>
                  </a:lnTo>
                  <a:lnTo>
                    <a:pt x="1485" y="2448"/>
                  </a:lnTo>
                  <a:lnTo>
                    <a:pt x="1433" y="2442"/>
                  </a:lnTo>
                  <a:close/>
                  <a:moveTo>
                    <a:pt x="1405" y="2672"/>
                  </a:moveTo>
                  <a:lnTo>
                    <a:pt x="1426" y="2668"/>
                  </a:lnTo>
                  <a:lnTo>
                    <a:pt x="1411" y="2718"/>
                  </a:lnTo>
                  <a:lnTo>
                    <a:pt x="1405" y="2672"/>
                  </a:lnTo>
                  <a:close/>
                  <a:moveTo>
                    <a:pt x="1413" y="2780"/>
                  </a:moveTo>
                  <a:lnTo>
                    <a:pt x="1413" y="2737"/>
                  </a:lnTo>
                  <a:lnTo>
                    <a:pt x="1435" y="2681"/>
                  </a:lnTo>
                  <a:lnTo>
                    <a:pt x="1480" y="2771"/>
                  </a:lnTo>
                  <a:lnTo>
                    <a:pt x="1413" y="2780"/>
                  </a:lnTo>
                  <a:close/>
                  <a:moveTo>
                    <a:pt x="1416" y="2815"/>
                  </a:moveTo>
                  <a:lnTo>
                    <a:pt x="1439" y="2812"/>
                  </a:lnTo>
                  <a:lnTo>
                    <a:pt x="1422" y="2855"/>
                  </a:lnTo>
                  <a:lnTo>
                    <a:pt x="1416" y="2815"/>
                  </a:lnTo>
                  <a:close/>
                  <a:moveTo>
                    <a:pt x="1422" y="3037"/>
                  </a:moveTo>
                  <a:lnTo>
                    <a:pt x="1444" y="3034"/>
                  </a:lnTo>
                  <a:lnTo>
                    <a:pt x="1428" y="3075"/>
                  </a:lnTo>
                  <a:lnTo>
                    <a:pt x="1422" y="3037"/>
                  </a:lnTo>
                  <a:close/>
                  <a:moveTo>
                    <a:pt x="1452" y="3045"/>
                  </a:moveTo>
                  <a:lnTo>
                    <a:pt x="1500" y="3120"/>
                  </a:lnTo>
                  <a:lnTo>
                    <a:pt x="1429" y="3127"/>
                  </a:lnTo>
                  <a:lnTo>
                    <a:pt x="1428" y="3092"/>
                  </a:lnTo>
                  <a:lnTo>
                    <a:pt x="1452" y="3045"/>
                  </a:lnTo>
                  <a:close/>
                  <a:moveTo>
                    <a:pt x="1429" y="3153"/>
                  </a:moveTo>
                  <a:lnTo>
                    <a:pt x="1452" y="3149"/>
                  </a:lnTo>
                  <a:lnTo>
                    <a:pt x="1435" y="3192"/>
                  </a:lnTo>
                  <a:lnTo>
                    <a:pt x="1429" y="3153"/>
                  </a:lnTo>
                  <a:close/>
                  <a:moveTo>
                    <a:pt x="1431" y="3267"/>
                  </a:moveTo>
                  <a:lnTo>
                    <a:pt x="1454" y="3263"/>
                  </a:lnTo>
                  <a:lnTo>
                    <a:pt x="1437" y="3306"/>
                  </a:lnTo>
                  <a:lnTo>
                    <a:pt x="1431" y="3267"/>
                  </a:lnTo>
                  <a:close/>
                  <a:moveTo>
                    <a:pt x="1439" y="3356"/>
                  </a:moveTo>
                  <a:lnTo>
                    <a:pt x="1439" y="3321"/>
                  </a:lnTo>
                  <a:lnTo>
                    <a:pt x="1463" y="3274"/>
                  </a:lnTo>
                  <a:lnTo>
                    <a:pt x="1510" y="3349"/>
                  </a:lnTo>
                  <a:lnTo>
                    <a:pt x="1439" y="3356"/>
                  </a:lnTo>
                  <a:close/>
                  <a:moveTo>
                    <a:pt x="1515" y="3327"/>
                  </a:moveTo>
                  <a:lnTo>
                    <a:pt x="1478" y="3263"/>
                  </a:lnTo>
                  <a:lnTo>
                    <a:pt x="1517" y="3261"/>
                  </a:lnTo>
                  <a:lnTo>
                    <a:pt x="1515" y="3327"/>
                  </a:lnTo>
                  <a:close/>
                  <a:moveTo>
                    <a:pt x="1543" y="3765"/>
                  </a:moveTo>
                  <a:lnTo>
                    <a:pt x="1521" y="3767"/>
                  </a:lnTo>
                  <a:lnTo>
                    <a:pt x="1521" y="3745"/>
                  </a:lnTo>
                  <a:lnTo>
                    <a:pt x="1543" y="3745"/>
                  </a:lnTo>
                  <a:lnTo>
                    <a:pt x="1543" y="3765"/>
                  </a:lnTo>
                  <a:close/>
                  <a:moveTo>
                    <a:pt x="1556" y="3437"/>
                  </a:moveTo>
                  <a:lnTo>
                    <a:pt x="1556" y="3426"/>
                  </a:lnTo>
                  <a:lnTo>
                    <a:pt x="1601" y="3426"/>
                  </a:lnTo>
                  <a:lnTo>
                    <a:pt x="1556" y="3437"/>
                  </a:lnTo>
                  <a:close/>
                  <a:moveTo>
                    <a:pt x="1605" y="3409"/>
                  </a:moveTo>
                  <a:lnTo>
                    <a:pt x="1558" y="3409"/>
                  </a:lnTo>
                  <a:lnTo>
                    <a:pt x="1541" y="3377"/>
                  </a:lnTo>
                  <a:lnTo>
                    <a:pt x="1605" y="3377"/>
                  </a:lnTo>
                  <a:lnTo>
                    <a:pt x="1605" y="3409"/>
                  </a:lnTo>
                  <a:close/>
                  <a:moveTo>
                    <a:pt x="1547" y="3351"/>
                  </a:moveTo>
                  <a:lnTo>
                    <a:pt x="1577" y="3286"/>
                  </a:lnTo>
                  <a:lnTo>
                    <a:pt x="1612" y="3353"/>
                  </a:lnTo>
                  <a:lnTo>
                    <a:pt x="1547" y="3351"/>
                  </a:lnTo>
                  <a:close/>
                  <a:moveTo>
                    <a:pt x="1612" y="3314"/>
                  </a:moveTo>
                  <a:lnTo>
                    <a:pt x="1590" y="3265"/>
                  </a:lnTo>
                  <a:lnTo>
                    <a:pt x="1616" y="3265"/>
                  </a:lnTo>
                  <a:lnTo>
                    <a:pt x="1612" y="3314"/>
                  </a:lnTo>
                  <a:close/>
                  <a:moveTo>
                    <a:pt x="1610" y="3200"/>
                  </a:moveTo>
                  <a:lnTo>
                    <a:pt x="1588" y="3153"/>
                  </a:lnTo>
                  <a:lnTo>
                    <a:pt x="1614" y="3151"/>
                  </a:lnTo>
                  <a:lnTo>
                    <a:pt x="1610" y="3200"/>
                  </a:lnTo>
                  <a:close/>
                  <a:moveTo>
                    <a:pt x="1607" y="2922"/>
                  </a:moveTo>
                  <a:lnTo>
                    <a:pt x="1601" y="2970"/>
                  </a:lnTo>
                  <a:lnTo>
                    <a:pt x="1581" y="2924"/>
                  </a:lnTo>
                  <a:lnTo>
                    <a:pt x="1607" y="2922"/>
                  </a:lnTo>
                  <a:close/>
                  <a:moveTo>
                    <a:pt x="1601" y="2814"/>
                  </a:moveTo>
                  <a:lnTo>
                    <a:pt x="1597" y="2862"/>
                  </a:lnTo>
                  <a:lnTo>
                    <a:pt x="1577" y="2815"/>
                  </a:lnTo>
                  <a:lnTo>
                    <a:pt x="1601" y="2814"/>
                  </a:lnTo>
                  <a:close/>
                  <a:moveTo>
                    <a:pt x="1799" y="2422"/>
                  </a:moveTo>
                  <a:lnTo>
                    <a:pt x="1773" y="2431"/>
                  </a:lnTo>
                  <a:lnTo>
                    <a:pt x="1782" y="2481"/>
                  </a:lnTo>
                  <a:lnTo>
                    <a:pt x="1599" y="2457"/>
                  </a:lnTo>
                  <a:lnTo>
                    <a:pt x="1782" y="1972"/>
                  </a:lnTo>
                  <a:lnTo>
                    <a:pt x="1799" y="2422"/>
                  </a:lnTo>
                  <a:close/>
                  <a:moveTo>
                    <a:pt x="1489" y="1577"/>
                  </a:moveTo>
                  <a:lnTo>
                    <a:pt x="1489" y="1567"/>
                  </a:lnTo>
                  <a:lnTo>
                    <a:pt x="1762" y="1838"/>
                  </a:lnTo>
                  <a:lnTo>
                    <a:pt x="1752" y="1845"/>
                  </a:lnTo>
                  <a:lnTo>
                    <a:pt x="1480" y="1580"/>
                  </a:lnTo>
                  <a:lnTo>
                    <a:pt x="1489" y="1577"/>
                  </a:lnTo>
                  <a:close/>
                  <a:moveTo>
                    <a:pt x="1439" y="1539"/>
                  </a:moveTo>
                  <a:lnTo>
                    <a:pt x="1439" y="1539"/>
                  </a:lnTo>
                  <a:lnTo>
                    <a:pt x="1439" y="1552"/>
                  </a:lnTo>
                  <a:lnTo>
                    <a:pt x="1442" y="1563"/>
                  </a:lnTo>
                  <a:lnTo>
                    <a:pt x="1448" y="1573"/>
                  </a:lnTo>
                  <a:lnTo>
                    <a:pt x="1456" y="1578"/>
                  </a:lnTo>
                  <a:lnTo>
                    <a:pt x="1461" y="1584"/>
                  </a:lnTo>
                  <a:lnTo>
                    <a:pt x="1467" y="1586"/>
                  </a:lnTo>
                  <a:lnTo>
                    <a:pt x="1474" y="1588"/>
                  </a:lnTo>
                  <a:lnTo>
                    <a:pt x="1743" y="1855"/>
                  </a:lnTo>
                  <a:lnTo>
                    <a:pt x="1754" y="1903"/>
                  </a:lnTo>
                  <a:lnTo>
                    <a:pt x="1543" y="2381"/>
                  </a:lnTo>
                  <a:lnTo>
                    <a:pt x="1543" y="2381"/>
                  </a:lnTo>
                  <a:lnTo>
                    <a:pt x="1525" y="2373"/>
                  </a:lnTo>
                  <a:lnTo>
                    <a:pt x="1506" y="2371"/>
                  </a:lnTo>
                  <a:lnTo>
                    <a:pt x="1489" y="2369"/>
                  </a:lnTo>
                  <a:lnTo>
                    <a:pt x="1472" y="2369"/>
                  </a:lnTo>
                  <a:lnTo>
                    <a:pt x="1448" y="2373"/>
                  </a:lnTo>
                  <a:lnTo>
                    <a:pt x="1439" y="2375"/>
                  </a:lnTo>
                  <a:lnTo>
                    <a:pt x="1426" y="2340"/>
                  </a:lnTo>
                  <a:lnTo>
                    <a:pt x="1398" y="2252"/>
                  </a:lnTo>
                  <a:lnTo>
                    <a:pt x="597" y="843"/>
                  </a:lnTo>
                  <a:lnTo>
                    <a:pt x="451" y="590"/>
                  </a:lnTo>
                  <a:lnTo>
                    <a:pt x="278" y="289"/>
                  </a:lnTo>
                  <a:lnTo>
                    <a:pt x="1439" y="1539"/>
                  </a:lnTo>
                  <a:close/>
                  <a:moveTo>
                    <a:pt x="315" y="392"/>
                  </a:moveTo>
                  <a:lnTo>
                    <a:pt x="284" y="394"/>
                  </a:lnTo>
                  <a:lnTo>
                    <a:pt x="269" y="368"/>
                  </a:lnTo>
                  <a:lnTo>
                    <a:pt x="278" y="319"/>
                  </a:lnTo>
                  <a:lnTo>
                    <a:pt x="315" y="392"/>
                  </a:lnTo>
                  <a:close/>
                  <a:moveTo>
                    <a:pt x="265" y="358"/>
                  </a:moveTo>
                  <a:lnTo>
                    <a:pt x="235" y="310"/>
                  </a:lnTo>
                  <a:lnTo>
                    <a:pt x="270" y="313"/>
                  </a:lnTo>
                  <a:lnTo>
                    <a:pt x="265" y="358"/>
                  </a:lnTo>
                  <a:close/>
                  <a:moveTo>
                    <a:pt x="231" y="224"/>
                  </a:moveTo>
                  <a:lnTo>
                    <a:pt x="231" y="224"/>
                  </a:lnTo>
                  <a:lnTo>
                    <a:pt x="267" y="295"/>
                  </a:lnTo>
                  <a:lnTo>
                    <a:pt x="233" y="297"/>
                  </a:lnTo>
                  <a:lnTo>
                    <a:pt x="222" y="276"/>
                  </a:lnTo>
                  <a:lnTo>
                    <a:pt x="224" y="267"/>
                  </a:lnTo>
                  <a:lnTo>
                    <a:pt x="231" y="224"/>
                  </a:lnTo>
                  <a:close/>
                  <a:moveTo>
                    <a:pt x="216" y="265"/>
                  </a:moveTo>
                  <a:lnTo>
                    <a:pt x="192" y="216"/>
                  </a:lnTo>
                  <a:lnTo>
                    <a:pt x="222" y="216"/>
                  </a:lnTo>
                  <a:lnTo>
                    <a:pt x="216" y="265"/>
                  </a:lnTo>
                  <a:close/>
                  <a:moveTo>
                    <a:pt x="213" y="205"/>
                  </a:moveTo>
                  <a:lnTo>
                    <a:pt x="192" y="207"/>
                  </a:lnTo>
                  <a:lnTo>
                    <a:pt x="179" y="207"/>
                  </a:lnTo>
                  <a:lnTo>
                    <a:pt x="177" y="203"/>
                  </a:lnTo>
                  <a:lnTo>
                    <a:pt x="110" y="73"/>
                  </a:lnTo>
                  <a:lnTo>
                    <a:pt x="213" y="205"/>
                  </a:lnTo>
                  <a:close/>
                  <a:moveTo>
                    <a:pt x="101" y="97"/>
                  </a:moveTo>
                  <a:lnTo>
                    <a:pt x="166" y="211"/>
                  </a:lnTo>
                  <a:lnTo>
                    <a:pt x="138" y="215"/>
                  </a:lnTo>
                  <a:lnTo>
                    <a:pt x="129" y="216"/>
                  </a:lnTo>
                  <a:lnTo>
                    <a:pt x="80" y="132"/>
                  </a:lnTo>
                  <a:lnTo>
                    <a:pt x="80" y="132"/>
                  </a:lnTo>
                  <a:lnTo>
                    <a:pt x="82" y="127"/>
                  </a:lnTo>
                  <a:lnTo>
                    <a:pt x="84" y="112"/>
                  </a:lnTo>
                  <a:lnTo>
                    <a:pt x="88" y="106"/>
                  </a:lnTo>
                  <a:lnTo>
                    <a:pt x="91" y="101"/>
                  </a:lnTo>
                  <a:lnTo>
                    <a:pt x="95" y="97"/>
                  </a:lnTo>
                  <a:lnTo>
                    <a:pt x="101" y="97"/>
                  </a:lnTo>
                  <a:lnTo>
                    <a:pt x="101" y="9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cxnSp>
          <p:nvCxnSpPr>
            <p:cNvPr id="27" name="직선 연결선 26"/>
            <p:cNvCxnSpPr/>
            <p:nvPr/>
          </p:nvCxnSpPr>
          <p:spPr>
            <a:xfrm flipH="1">
              <a:off x="2679092" y="3590925"/>
              <a:ext cx="0" cy="944322"/>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1" name="그룹 40"/>
          <p:cNvGrpSpPr/>
          <p:nvPr/>
        </p:nvGrpSpPr>
        <p:grpSpPr>
          <a:xfrm>
            <a:off x="9955507" y="5458986"/>
            <a:ext cx="775132" cy="579720"/>
            <a:chOff x="10056440" y="5373217"/>
            <a:chExt cx="775132" cy="579720"/>
          </a:xfrm>
        </p:grpSpPr>
        <p:sp>
          <p:nvSpPr>
            <p:cNvPr id="46" name="Freeform 195"/>
            <p:cNvSpPr>
              <a:spLocks noEditPoints="1"/>
            </p:cNvSpPr>
            <p:nvPr/>
          </p:nvSpPr>
          <p:spPr bwMode="auto">
            <a:xfrm>
              <a:off x="10243166" y="5373217"/>
              <a:ext cx="397337" cy="579720"/>
            </a:xfrm>
            <a:custGeom>
              <a:gdLst>
                <a:gd fmla="*/ 356 w 366" name="T0"/>
                <a:gd fmla="*/ 388 h 534" name="T1"/>
                <a:gd fmla="*/ 338 w 366" name="T2"/>
                <a:gd fmla="*/ 293 h 534" name="T3"/>
                <a:gd fmla="*/ 330 w 366" name="T4"/>
                <a:gd fmla="*/ 183 h 534" name="T5"/>
                <a:gd fmla="*/ 304 w 366" name="T6"/>
                <a:gd fmla="*/ 45 h 534" name="T7"/>
                <a:gd fmla="*/ 264 w 366" name="T8"/>
                <a:gd fmla="*/ 12 h 534" name="T9"/>
                <a:gd fmla="*/ 111 w 366" name="T10"/>
                <a:gd fmla="*/ 36 h 534" name="T11"/>
                <a:gd fmla="*/ 88 w 366" name="T12"/>
                <a:gd fmla="*/ 1 h 534" name="T13"/>
                <a:gd fmla="*/ 51 w 366" name="T14"/>
                <a:gd fmla="*/ 0 h 534" name="T15"/>
                <a:gd fmla="*/ 18 w 366" name="T16"/>
                <a:gd fmla="*/ 285 h 534" name="T17"/>
                <a:gd fmla="*/ 12 w 366" name="T18"/>
                <a:gd fmla="*/ 377 h 534" name="T19"/>
                <a:gd fmla="*/ 8 w 366" name="T20"/>
                <a:gd fmla="*/ 486 h 534" name="T21"/>
                <a:gd fmla="*/ 49 w 366" name="T22"/>
                <a:gd fmla="*/ 375 h 534" name="T23"/>
                <a:gd fmla="*/ 93 w 366" name="T24"/>
                <a:gd fmla="*/ 411 h 534" name="T25"/>
                <a:gd fmla="*/ 123 w 366" name="T26"/>
                <a:gd fmla="*/ 531 h 534" name="T27"/>
                <a:gd fmla="*/ 133 w 366" name="T28"/>
                <a:gd fmla="*/ 534 h 534" name="T29"/>
                <a:gd fmla="*/ 141 w 366" name="T30"/>
                <a:gd fmla="*/ 531 h 534" name="T31"/>
                <a:gd fmla="*/ 146 w 366" name="T32"/>
                <a:gd fmla="*/ 530 h 534" name="T33"/>
                <a:gd fmla="*/ 158 w 366" name="T34"/>
                <a:gd fmla="*/ 532 h 534" name="T35"/>
                <a:gd fmla="*/ 195 w 366" name="T36"/>
                <a:gd fmla="*/ 401 h 534" name="T37"/>
                <a:gd fmla="*/ 186 w 366" name="T38"/>
                <a:gd fmla="*/ 465 h 534" name="T39"/>
                <a:gd fmla="*/ 197 w 366" name="T40"/>
                <a:gd fmla="*/ 467 h 534" name="T41"/>
                <a:gd fmla="*/ 199 w 366" name="T42"/>
                <a:gd fmla="*/ 467 h 534" name="T43"/>
                <a:gd fmla="*/ 200 w 366" name="T44"/>
                <a:gd fmla="*/ 464 h 534" name="T45"/>
                <a:gd fmla="*/ 207 w 366" name="T46"/>
                <a:gd fmla="*/ 462 h 534" name="T47"/>
                <a:gd fmla="*/ 213 w 366" name="T48"/>
                <a:gd fmla="*/ 463 h 534" name="T49"/>
                <a:gd fmla="*/ 228 w 366" name="T50"/>
                <a:gd fmla="*/ 398 h 534" name="T51"/>
                <a:gd fmla="*/ 329 w 366" name="T52"/>
                <a:gd fmla="*/ 504 h 534" name="T53"/>
                <a:gd fmla="*/ 339 w 366" name="T54"/>
                <a:gd fmla="*/ 509 h 534" name="T55"/>
                <a:gd fmla="*/ 342 w 366" name="T56"/>
                <a:gd fmla="*/ 511 h 534" name="T57"/>
                <a:gd fmla="*/ 344 w 366" name="T58"/>
                <a:gd fmla="*/ 507 h 534" name="T59"/>
                <a:gd fmla="*/ 350 w 366" name="T60"/>
                <a:gd fmla="*/ 506 h 534" name="T61"/>
                <a:gd fmla="*/ 358 w 366" name="T62"/>
                <a:gd fmla="*/ 506 h 534" name="T63"/>
                <a:gd fmla="*/ 360 w 366" name="T64"/>
                <a:gd fmla="*/ 507 h 534" name="T65"/>
                <a:gd fmla="*/ 366 w 366" name="T66"/>
                <a:gd fmla="*/ 506 h 534" name="T67"/>
                <a:gd fmla="*/ 57 w 366" name="T68"/>
                <a:gd fmla="*/ 283 h 534" name="T69"/>
                <a:gd fmla="*/ 72 w 366" name="T70"/>
                <a:gd fmla="*/ 178 h 534" name="T71"/>
                <a:gd fmla="*/ 92 w 366" name="T72"/>
                <a:gd fmla="*/ 182 h 534" name="T73"/>
                <a:gd fmla="*/ 57 w 366" name="T74"/>
                <a:gd fmla="*/ 283 h 534" name="T75"/>
                <a:gd fmla="*/ 137 w 366" name="T76"/>
                <a:gd fmla="*/ 283 h 534" name="T77"/>
                <a:gd fmla="*/ 229 w 366" name="T78"/>
                <a:gd fmla="*/ 182 h 534" name="T79"/>
                <a:gd fmla="*/ 257 w 366" name="T80"/>
                <a:gd fmla="*/ 296 h 534" name="T81"/>
                <a:gd fmla="*/ 246 w 366" name="T82"/>
                <a:gd fmla="*/ 281 h 534" name="T83"/>
                <a:gd fmla="*/ 290 w 366" name="T84"/>
                <a:gd fmla="*/ 183 h 534" name="T85"/>
                <a:gd fmla="*/ 257 w 366" name="T86"/>
                <a:gd fmla="*/ 296 h 534" name="T87"/>
                <a:gd fmla="*/ 169 w 366" name="T88"/>
                <a:gd fmla="*/ 131 h 534" name="T89"/>
                <a:gd fmla="*/ 175 w 366" name="T90"/>
                <a:gd fmla="*/ 152 h 534" name="T91"/>
                <a:gd fmla="*/ 176 w 366" name="T92"/>
                <a:gd fmla="*/ 158 h 534" name="T93"/>
                <a:gd fmla="*/ 175 w 366" name="T94"/>
                <a:gd fmla="*/ 163 h 534" name="T95"/>
                <a:gd fmla="*/ 171 w 366" name="T96"/>
                <a:gd fmla="*/ 165 h 534" name="T97"/>
                <a:gd fmla="*/ 163 w 366" name="T98"/>
                <a:gd fmla="*/ 163 h 534" name="T99"/>
                <a:gd fmla="*/ 157 w 366" name="T100"/>
                <a:gd fmla="*/ 159 h 534" name="T101"/>
                <a:gd fmla="*/ 84 w 366" name="T102"/>
                <a:gd fmla="*/ 106 h 534" name="T103"/>
                <a:gd fmla="*/ 120 w 366" name="T104"/>
                <a:gd fmla="*/ 79 h 534" name="T105"/>
                <a:gd fmla="*/ 155 w 366" name="T106"/>
                <a:gd fmla="*/ 54 h 534" name="T107"/>
                <a:gd fmla="*/ 159 w 366" name="T108"/>
                <a:gd fmla="*/ 52 h 534" name="T109"/>
                <a:gd fmla="*/ 166 w 366" name="T110"/>
                <a:gd fmla="*/ 54 h 534" name="T111"/>
                <a:gd fmla="*/ 169 w 366" name="T112"/>
                <a:gd fmla="*/ 61 h 534" name="T113"/>
                <a:gd fmla="*/ 169 w 366" name="T114"/>
                <a:gd fmla="*/ 65 h 534" name="T115"/>
                <a:gd fmla="*/ 305 w 366" name="T116"/>
                <a:gd fmla="*/ 94 h 534" name="T117"/>
                <a:gd fmla="*/ 169 w 366" name="T118"/>
                <a:gd fmla="*/ 131 h 53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34" w="366">
                  <a:moveTo>
                    <a:pt x="350" y="388"/>
                  </a:moveTo>
                  <a:lnTo>
                    <a:pt x="356" y="388"/>
                  </a:lnTo>
                  <a:lnTo>
                    <a:pt x="341" y="293"/>
                  </a:lnTo>
                  <a:lnTo>
                    <a:pt x="338" y="293"/>
                  </a:lnTo>
                  <a:lnTo>
                    <a:pt x="324" y="185"/>
                  </a:lnTo>
                  <a:lnTo>
                    <a:pt x="330" y="183"/>
                  </a:lnTo>
                  <a:lnTo>
                    <a:pt x="313" y="45"/>
                  </a:lnTo>
                  <a:lnTo>
                    <a:pt x="304" y="45"/>
                  </a:lnTo>
                  <a:lnTo>
                    <a:pt x="306" y="10"/>
                  </a:lnTo>
                  <a:lnTo>
                    <a:pt x="264" y="12"/>
                  </a:lnTo>
                  <a:lnTo>
                    <a:pt x="260" y="41"/>
                  </a:lnTo>
                  <a:lnTo>
                    <a:pt x="111" y="36"/>
                  </a:lnTo>
                  <a:lnTo>
                    <a:pt x="111" y="1"/>
                  </a:lnTo>
                  <a:lnTo>
                    <a:pt x="88" y="1"/>
                  </a:lnTo>
                  <a:lnTo>
                    <a:pt x="62" y="1"/>
                  </a:lnTo>
                  <a:lnTo>
                    <a:pt x="51" y="0"/>
                  </a:lnTo>
                  <a:lnTo>
                    <a:pt x="22" y="285"/>
                  </a:lnTo>
                  <a:lnTo>
                    <a:pt x="18" y="285"/>
                  </a:lnTo>
                  <a:lnTo>
                    <a:pt x="7" y="376"/>
                  </a:lnTo>
                  <a:lnTo>
                    <a:pt x="12" y="377"/>
                  </a:lnTo>
                  <a:lnTo>
                    <a:pt x="0" y="480"/>
                  </a:lnTo>
                  <a:lnTo>
                    <a:pt x="8" y="486"/>
                  </a:lnTo>
                  <a:lnTo>
                    <a:pt x="32" y="483"/>
                  </a:lnTo>
                  <a:lnTo>
                    <a:pt x="49" y="375"/>
                  </a:lnTo>
                  <a:lnTo>
                    <a:pt x="88" y="374"/>
                  </a:lnTo>
                  <a:lnTo>
                    <a:pt x="93" y="411"/>
                  </a:lnTo>
                  <a:lnTo>
                    <a:pt x="113" y="409"/>
                  </a:lnTo>
                  <a:lnTo>
                    <a:pt x="123" y="531"/>
                  </a:lnTo>
                  <a:lnTo>
                    <a:pt x="133" y="534"/>
                  </a:lnTo>
                  <a:lnTo>
                    <a:pt x="133" y="534"/>
                  </a:lnTo>
                  <a:lnTo>
                    <a:pt x="137" y="532"/>
                  </a:lnTo>
                  <a:lnTo>
                    <a:pt x="141" y="531"/>
                  </a:lnTo>
                  <a:lnTo>
                    <a:pt x="146" y="530"/>
                  </a:lnTo>
                  <a:lnTo>
                    <a:pt x="146" y="530"/>
                  </a:lnTo>
                  <a:lnTo>
                    <a:pt x="155" y="531"/>
                  </a:lnTo>
                  <a:lnTo>
                    <a:pt x="158" y="532"/>
                  </a:lnTo>
                  <a:lnTo>
                    <a:pt x="146" y="406"/>
                  </a:lnTo>
                  <a:lnTo>
                    <a:pt x="195" y="401"/>
                  </a:lnTo>
                  <a:lnTo>
                    <a:pt x="186" y="465"/>
                  </a:lnTo>
                  <a:lnTo>
                    <a:pt x="186" y="465"/>
                  </a:lnTo>
                  <a:lnTo>
                    <a:pt x="193" y="467"/>
                  </a:lnTo>
                  <a:lnTo>
                    <a:pt x="197" y="467"/>
                  </a:lnTo>
                  <a:lnTo>
                    <a:pt x="199" y="467"/>
                  </a:lnTo>
                  <a:lnTo>
                    <a:pt x="199" y="467"/>
                  </a:lnTo>
                  <a:lnTo>
                    <a:pt x="199" y="467"/>
                  </a:lnTo>
                  <a:lnTo>
                    <a:pt x="200" y="464"/>
                  </a:lnTo>
                  <a:lnTo>
                    <a:pt x="201" y="463"/>
                  </a:lnTo>
                  <a:lnTo>
                    <a:pt x="207" y="462"/>
                  </a:lnTo>
                  <a:lnTo>
                    <a:pt x="207" y="462"/>
                  </a:lnTo>
                  <a:lnTo>
                    <a:pt x="213" y="463"/>
                  </a:lnTo>
                  <a:lnTo>
                    <a:pt x="217" y="464"/>
                  </a:lnTo>
                  <a:lnTo>
                    <a:pt x="228" y="398"/>
                  </a:lnTo>
                  <a:lnTo>
                    <a:pt x="314" y="392"/>
                  </a:lnTo>
                  <a:lnTo>
                    <a:pt x="329" y="504"/>
                  </a:lnTo>
                  <a:lnTo>
                    <a:pt x="329" y="504"/>
                  </a:lnTo>
                  <a:lnTo>
                    <a:pt x="339" y="509"/>
                  </a:lnTo>
                  <a:lnTo>
                    <a:pt x="339" y="509"/>
                  </a:lnTo>
                  <a:lnTo>
                    <a:pt x="342" y="511"/>
                  </a:lnTo>
                  <a:lnTo>
                    <a:pt x="343" y="509"/>
                  </a:lnTo>
                  <a:lnTo>
                    <a:pt x="344" y="507"/>
                  </a:lnTo>
                  <a:lnTo>
                    <a:pt x="344" y="507"/>
                  </a:lnTo>
                  <a:lnTo>
                    <a:pt x="350" y="506"/>
                  </a:lnTo>
                  <a:lnTo>
                    <a:pt x="356" y="505"/>
                  </a:lnTo>
                  <a:lnTo>
                    <a:pt x="358" y="506"/>
                  </a:lnTo>
                  <a:lnTo>
                    <a:pt x="358" y="506"/>
                  </a:lnTo>
                  <a:lnTo>
                    <a:pt x="360" y="507"/>
                  </a:lnTo>
                  <a:lnTo>
                    <a:pt x="364" y="507"/>
                  </a:lnTo>
                  <a:lnTo>
                    <a:pt x="366" y="506"/>
                  </a:lnTo>
                  <a:lnTo>
                    <a:pt x="350" y="388"/>
                  </a:lnTo>
                  <a:close/>
                  <a:moveTo>
                    <a:pt x="57" y="283"/>
                  </a:moveTo>
                  <a:lnTo>
                    <a:pt x="69" y="179"/>
                  </a:lnTo>
                  <a:lnTo>
                    <a:pt x="72" y="178"/>
                  </a:lnTo>
                  <a:lnTo>
                    <a:pt x="72" y="182"/>
                  </a:lnTo>
                  <a:lnTo>
                    <a:pt x="92" y="182"/>
                  </a:lnTo>
                  <a:lnTo>
                    <a:pt x="103" y="283"/>
                  </a:lnTo>
                  <a:lnTo>
                    <a:pt x="57" y="283"/>
                  </a:lnTo>
                  <a:close/>
                  <a:moveTo>
                    <a:pt x="218" y="280"/>
                  </a:moveTo>
                  <a:lnTo>
                    <a:pt x="137" y="283"/>
                  </a:lnTo>
                  <a:lnTo>
                    <a:pt x="128" y="182"/>
                  </a:lnTo>
                  <a:lnTo>
                    <a:pt x="229" y="182"/>
                  </a:lnTo>
                  <a:lnTo>
                    <a:pt x="218" y="280"/>
                  </a:lnTo>
                  <a:close/>
                  <a:moveTo>
                    <a:pt x="257" y="296"/>
                  </a:moveTo>
                  <a:lnTo>
                    <a:pt x="259" y="280"/>
                  </a:lnTo>
                  <a:lnTo>
                    <a:pt x="246" y="281"/>
                  </a:lnTo>
                  <a:lnTo>
                    <a:pt x="261" y="183"/>
                  </a:lnTo>
                  <a:lnTo>
                    <a:pt x="290" y="183"/>
                  </a:lnTo>
                  <a:lnTo>
                    <a:pt x="303" y="292"/>
                  </a:lnTo>
                  <a:lnTo>
                    <a:pt x="257" y="296"/>
                  </a:lnTo>
                  <a:close/>
                  <a:moveTo>
                    <a:pt x="169" y="131"/>
                  </a:moveTo>
                  <a:lnTo>
                    <a:pt x="169" y="131"/>
                  </a:lnTo>
                  <a:lnTo>
                    <a:pt x="173" y="144"/>
                  </a:lnTo>
                  <a:lnTo>
                    <a:pt x="175" y="152"/>
                  </a:lnTo>
                  <a:lnTo>
                    <a:pt x="176" y="158"/>
                  </a:lnTo>
                  <a:lnTo>
                    <a:pt x="176" y="158"/>
                  </a:lnTo>
                  <a:lnTo>
                    <a:pt x="176" y="162"/>
                  </a:lnTo>
                  <a:lnTo>
                    <a:pt x="175" y="163"/>
                  </a:lnTo>
                  <a:lnTo>
                    <a:pt x="173" y="165"/>
                  </a:lnTo>
                  <a:lnTo>
                    <a:pt x="171" y="165"/>
                  </a:lnTo>
                  <a:lnTo>
                    <a:pt x="167" y="165"/>
                  </a:lnTo>
                  <a:lnTo>
                    <a:pt x="163" y="163"/>
                  </a:lnTo>
                  <a:lnTo>
                    <a:pt x="157" y="159"/>
                  </a:lnTo>
                  <a:lnTo>
                    <a:pt x="157" y="159"/>
                  </a:lnTo>
                  <a:lnTo>
                    <a:pt x="114" y="129"/>
                  </a:lnTo>
                  <a:lnTo>
                    <a:pt x="84" y="106"/>
                  </a:lnTo>
                  <a:lnTo>
                    <a:pt x="84" y="106"/>
                  </a:lnTo>
                  <a:lnTo>
                    <a:pt x="120" y="79"/>
                  </a:lnTo>
                  <a:lnTo>
                    <a:pt x="146" y="61"/>
                  </a:lnTo>
                  <a:lnTo>
                    <a:pt x="155" y="54"/>
                  </a:lnTo>
                  <a:lnTo>
                    <a:pt x="159" y="52"/>
                  </a:lnTo>
                  <a:lnTo>
                    <a:pt x="159" y="52"/>
                  </a:lnTo>
                  <a:lnTo>
                    <a:pt x="163" y="52"/>
                  </a:lnTo>
                  <a:lnTo>
                    <a:pt x="166" y="54"/>
                  </a:lnTo>
                  <a:lnTo>
                    <a:pt x="169" y="58"/>
                  </a:lnTo>
                  <a:lnTo>
                    <a:pt x="169" y="61"/>
                  </a:lnTo>
                  <a:lnTo>
                    <a:pt x="169" y="65"/>
                  </a:lnTo>
                  <a:lnTo>
                    <a:pt x="169" y="65"/>
                  </a:lnTo>
                  <a:lnTo>
                    <a:pt x="167" y="88"/>
                  </a:lnTo>
                  <a:lnTo>
                    <a:pt x="305" y="94"/>
                  </a:lnTo>
                  <a:lnTo>
                    <a:pt x="309" y="136"/>
                  </a:lnTo>
                  <a:lnTo>
                    <a:pt x="169" y="131"/>
                  </a:lnTo>
                  <a:close/>
                </a:path>
              </a:pathLst>
            </a:custGeom>
            <a:solidFill>
              <a:schemeClr val="tx1"/>
            </a:solidFill>
            <a:ln>
              <a:noFill/>
            </a:ln>
          </p:spPr>
          <p:txBody>
            <a:bodyPr anchor="t" anchorCtr="0" bIns="45720" compatLnSpc="1" lIns="91440" numCol="1" rIns="91440" tIns="45720" vert="horz" wrap="square"/>
            <a:lstStyle/>
            <a:p>
              <a:endParaRPr altLang="en-US" lang="ko-KR"/>
            </a:p>
          </p:txBody>
        </p:sp>
        <p:sp>
          <p:nvSpPr>
            <p:cNvPr id="47" name="Freeform 198"/>
            <p:cNvSpPr>
              <a:spLocks noEditPoints="1"/>
            </p:cNvSpPr>
            <p:nvPr/>
          </p:nvSpPr>
          <p:spPr bwMode="auto">
            <a:xfrm>
              <a:off x="10056440" y="5591426"/>
              <a:ext cx="397337" cy="361511"/>
            </a:xfrm>
            <a:custGeom>
              <a:gdLst>
                <a:gd fmla="*/ 194 w 366" name="T0"/>
                <a:gd fmla="*/ 21 h 333" name="T1"/>
                <a:gd fmla="*/ 188 w 366" name="T2"/>
                <a:gd fmla="*/ 120 h 333" name="T3"/>
                <a:gd fmla="*/ 206 w 366" name="T4"/>
                <a:gd fmla="*/ 101 h 333" name="T5"/>
                <a:gd fmla="*/ 214 w 366" name="T6"/>
                <a:gd fmla="*/ 94 h 333" name="T7"/>
                <a:gd fmla="*/ 242 w 366" name="T8"/>
                <a:gd fmla="*/ 113 h 333" name="T9"/>
                <a:gd fmla="*/ 274 w 366" name="T10"/>
                <a:gd fmla="*/ 61 h 333" name="T11"/>
                <a:gd fmla="*/ 274 w 366" name="T12"/>
                <a:gd fmla="*/ 263 h 333" name="T13"/>
                <a:gd fmla="*/ 283 w 366" name="T14"/>
                <a:gd fmla="*/ 197 h 333" name="T15"/>
                <a:gd fmla="*/ 271 w 366" name="T16"/>
                <a:gd fmla="*/ 307 h 333" name="T17"/>
                <a:gd fmla="*/ 240 w 366" name="T18"/>
                <a:gd fmla="*/ 284 h 333" name="T19"/>
                <a:gd fmla="*/ 177 w 366" name="T20"/>
                <a:gd fmla="*/ 250 h 333" name="T21"/>
                <a:gd fmla="*/ 152 w 366" name="T22"/>
                <a:gd fmla="*/ 284 h 333" name="T23"/>
                <a:gd fmla="*/ 138 w 366" name="T24"/>
                <a:gd fmla="*/ 304 h 333" name="T25"/>
                <a:gd fmla="*/ 133 w 366" name="T26"/>
                <a:gd fmla="*/ 258 h 333" name="T27"/>
                <a:gd fmla="*/ 108 w 366" name="T28"/>
                <a:gd fmla="*/ 227 h 333" name="T29"/>
                <a:gd fmla="*/ 23 w 366" name="T30"/>
                <a:gd fmla="*/ 138 h 333" name="T31"/>
                <a:gd fmla="*/ 129 w 366" name="T32"/>
                <a:gd fmla="*/ 216 h 333" name="T33"/>
                <a:gd fmla="*/ 73 w 366" name="T34"/>
                <a:gd fmla="*/ 139 h 333" name="T35"/>
                <a:gd fmla="*/ 12 w 366" name="T36"/>
                <a:gd fmla="*/ 67 h 333" name="T37"/>
                <a:gd fmla="*/ 86 w 366" name="T38"/>
                <a:gd fmla="*/ 136 h 333" name="T39"/>
                <a:gd fmla="*/ 121 w 366" name="T40"/>
                <a:gd fmla="*/ 139 h 333" name="T41"/>
                <a:gd fmla="*/ 131 w 366" name="T42"/>
                <a:gd fmla="*/ 101 h 333" name="T43"/>
                <a:gd fmla="*/ 37 w 366" name="T44"/>
                <a:gd fmla="*/ 39 h 333" name="T45"/>
                <a:gd fmla="*/ 135 w 366" name="T46"/>
                <a:gd fmla="*/ 101 h 333" name="T47"/>
                <a:gd fmla="*/ 168 w 366" name="T48"/>
                <a:gd fmla="*/ 111 h 333" name="T49"/>
                <a:gd fmla="*/ 149 w 366" name="T50"/>
                <a:gd fmla="*/ 271 h 333" name="T51"/>
                <a:gd fmla="*/ 165 w 366" name="T52"/>
                <a:gd fmla="*/ 122 h 333" name="T53"/>
                <a:gd fmla="*/ 142 w 366" name="T54"/>
                <a:gd fmla="*/ 184 h 333" name="T55"/>
                <a:gd fmla="*/ 138 w 366" name="T56"/>
                <a:gd fmla="*/ 126 h 333" name="T57"/>
                <a:gd fmla="*/ 178 w 366" name="T58"/>
                <a:gd fmla="*/ 136 h 333" name="T59"/>
                <a:gd fmla="*/ 199 w 366" name="T60"/>
                <a:gd fmla="*/ 170 h 333" name="T61"/>
                <a:gd fmla="*/ 160 w 366" name="T62"/>
                <a:gd fmla="*/ 162 h 333" name="T63"/>
                <a:gd fmla="*/ 164 w 366" name="T64"/>
                <a:gd fmla="*/ 177 h 333" name="T65"/>
                <a:gd fmla="*/ 159 w 366" name="T66"/>
                <a:gd fmla="*/ 161 h 333" name="T67"/>
                <a:gd fmla="*/ 217 w 366" name="T68"/>
                <a:gd fmla="*/ 164 h 333" name="T69"/>
                <a:gd fmla="*/ 152 w 366" name="T70"/>
                <a:gd fmla="*/ 173 h 333" name="T71"/>
                <a:gd fmla="*/ 186 w 366" name="T72"/>
                <a:gd fmla="*/ 179 h 333" name="T73"/>
                <a:gd fmla="*/ 151 w 366" name="T74"/>
                <a:gd fmla="*/ 187 h 333" name="T75"/>
                <a:gd fmla="*/ 187 w 366" name="T76"/>
                <a:gd fmla="*/ 211 h 333" name="T77"/>
                <a:gd fmla="*/ 147 w 366" name="T78"/>
                <a:gd fmla="*/ 180 h 333" name="T79"/>
                <a:gd fmla="*/ 140 w 366" name="T80"/>
                <a:gd fmla="*/ 189 h 333" name="T81"/>
                <a:gd fmla="*/ 152 w 366" name="T82"/>
                <a:gd fmla="*/ 193 h 333" name="T83"/>
                <a:gd fmla="*/ 135 w 366" name="T84"/>
                <a:gd fmla="*/ 206 h 333" name="T85"/>
                <a:gd fmla="*/ 145 w 366" name="T86"/>
                <a:gd fmla="*/ 224 h 333" name="T87"/>
                <a:gd fmla="*/ 148 w 366" name="T88"/>
                <a:gd fmla="*/ 198 h 333" name="T89"/>
                <a:gd fmla="*/ 215 w 366" name="T90"/>
                <a:gd fmla="*/ 205 h 333" name="T91"/>
                <a:gd fmla="*/ 157 w 366" name="T92"/>
                <a:gd fmla="*/ 201 h 333" name="T93"/>
                <a:gd fmla="*/ 170 w 366" name="T94"/>
                <a:gd fmla="*/ 227 h 333" name="T95"/>
                <a:gd fmla="*/ 136 w 366" name="T96"/>
                <a:gd fmla="*/ 214 h 333" name="T97"/>
                <a:gd fmla="*/ 172 w 366" name="T98"/>
                <a:gd fmla="*/ 224 h 333" name="T99"/>
                <a:gd fmla="*/ 191 w 366" name="T100"/>
                <a:gd fmla="*/ 232 h 333" name="T101"/>
                <a:gd fmla="*/ 233 w 366" name="T102"/>
                <a:gd fmla="*/ 244 h 333" name="T103"/>
                <a:gd fmla="*/ 198 w 366" name="T104"/>
                <a:gd fmla="*/ 235 h 333" name="T105"/>
                <a:gd fmla="*/ 138 w 366" name="T106"/>
                <a:gd fmla="*/ 242 h 333" name="T107"/>
                <a:gd fmla="*/ 129 w 366" name="T108"/>
                <a:gd fmla="*/ 246 h 333" name="T109"/>
                <a:gd fmla="*/ 146 w 366" name="T110"/>
                <a:gd fmla="*/ 254 h 333" name="T111"/>
                <a:gd fmla="*/ 145 w 366" name="T112"/>
                <a:gd fmla="*/ 255 h 333" name="T113"/>
                <a:gd fmla="*/ 165 w 366" name="T114"/>
                <a:gd fmla="*/ 238 h 333" name="T115"/>
                <a:gd fmla="*/ 168 w 366" name="T116"/>
                <a:gd fmla="*/ 272 h 333" name="T117"/>
                <a:gd fmla="*/ 174 w 366" name="T118"/>
                <a:gd fmla="*/ 251 h 333" name="T119"/>
                <a:gd fmla="*/ 160 w 366" name="T120"/>
                <a:gd fmla="*/ 268 h 333" name="T121"/>
                <a:gd fmla="*/ 144 w 366" name="T122"/>
                <a:gd fmla="*/ 273 h 3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3" w="366">
                  <a:moveTo>
                    <a:pt x="160" y="0"/>
                  </a:moveTo>
                  <a:lnTo>
                    <a:pt x="160" y="0"/>
                  </a:lnTo>
                  <a:lnTo>
                    <a:pt x="163" y="3"/>
                  </a:lnTo>
                  <a:lnTo>
                    <a:pt x="164" y="5"/>
                  </a:lnTo>
                  <a:lnTo>
                    <a:pt x="164" y="7"/>
                  </a:lnTo>
                  <a:lnTo>
                    <a:pt x="164" y="7"/>
                  </a:lnTo>
                  <a:lnTo>
                    <a:pt x="165" y="8"/>
                  </a:lnTo>
                  <a:lnTo>
                    <a:pt x="166" y="8"/>
                  </a:lnTo>
                  <a:lnTo>
                    <a:pt x="166" y="7"/>
                  </a:lnTo>
                  <a:lnTo>
                    <a:pt x="166" y="7"/>
                  </a:lnTo>
                  <a:lnTo>
                    <a:pt x="170" y="19"/>
                  </a:lnTo>
                  <a:lnTo>
                    <a:pt x="172" y="31"/>
                  </a:lnTo>
                  <a:lnTo>
                    <a:pt x="172" y="44"/>
                  </a:lnTo>
                  <a:lnTo>
                    <a:pt x="172" y="58"/>
                  </a:lnTo>
                  <a:lnTo>
                    <a:pt x="171" y="85"/>
                  </a:lnTo>
                  <a:lnTo>
                    <a:pt x="169" y="110"/>
                  </a:lnTo>
                  <a:lnTo>
                    <a:pt x="169" y="110"/>
                  </a:lnTo>
                  <a:lnTo>
                    <a:pt x="177" y="91"/>
                  </a:lnTo>
                  <a:lnTo>
                    <a:pt x="181" y="79"/>
                  </a:lnTo>
                  <a:lnTo>
                    <a:pt x="184" y="68"/>
                  </a:lnTo>
                  <a:lnTo>
                    <a:pt x="184" y="68"/>
                  </a:lnTo>
                  <a:lnTo>
                    <a:pt x="187" y="57"/>
                  </a:lnTo>
                  <a:lnTo>
                    <a:pt x="189" y="45"/>
                  </a:lnTo>
                  <a:lnTo>
                    <a:pt x="191" y="33"/>
                  </a:lnTo>
                  <a:lnTo>
                    <a:pt x="194" y="21"/>
                  </a:lnTo>
                  <a:lnTo>
                    <a:pt x="194" y="21"/>
                  </a:lnTo>
                  <a:lnTo>
                    <a:pt x="189" y="57"/>
                  </a:lnTo>
                  <a:lnTo>
                    <a:pt x="184" y="74"/>
                  </a:lnTo>
                  <a:lnTo>
                    <a:pt x="180" y="89"/>
                  </a:lnTo>
                  <a:lnTo>
                    <a:pt x="180" y="89"/>
                  </a:lnTo>
                  <a:lnTo>
                    <a:pt x="181" y="88"/>
                  </a:lnTo>
                  <a:lnTo>
                    <a:pt x="181" y="88"/>
                  </a:lnTo>
                  <a:lnTo>
                    <a:pt x="180" y="89"/>
                  </a:lnTo>
                  <a:lnTo>
                    <a:pt x="179" y="92"/>
                  </a:lnTo>
                  <a:lnTo>
                    <a:pt x="179" y="95"/>
                  </a:lnTo>
                  <a:lnTo>
                    <a:pt x="179" y="95"/>
                  </a:lnTo>
                  <a:lnTo>
                    <a:pt x="177" y="101"/>
                  </a:lnTo>
                  <a:lnTo>
                    <a:pt x="174" y="108"/>
                  </a:lnTo>
                  <a:lnTo>
                    <a:pt x="173" y="113"/>
                  </a:lnTo>
                  <a:lnTo>
                    <a:pt x="172" y="118"/>
                  </a:lnTo>
                  <a:lnTo>
                    <a:pt x="172" y="118"/>
                  </a:lnTo>
                  <a:lnTo>
                    <a:pt x="173" y="121"/>
                  </a:lnTo>
                  <a:lnTo>
                    <a:pt x="174" y="124"/>
                  </a:lnTo>
                  <a:lnTo>
                    <a:pt x="177" y="128"/>
                  </a:lnTo>
                  <a:lnTo>
                    <a:pt x="179" y="130"/>
                  </a:lnTo>
                  <a:lnTo>
                    <a:pt x="179" y="130"/>
                  </a:lnTo>
                  <a:lnTo>
                    <a:pt x="181" y="129"/>
                  </a:lnTo>
                  <a:lnTo>
                    <a:pt x="183" y="126"/>
                  </a:lnTo>
                  <a:lnTo>
                    <a:pt x="188" y="120"/>
                  </a:lnTo>
                  <a:lnTo>
                    <a:pt x="188" y="120"/>
                  </a:lnTo>
                  <a:lnTo>
                    <a:pt x="183" y="126"/>
                  </a:lnTo>
                  <a:lnTo>
                    <a:pt x="180" y="131"/>
                  </a:lnTo>
                  <a:lnTo>
                    <a:pt x="180" y="131"/>
                  </a:lnTo>
                  <a:lnTo>
                    <a:pt x="184" y="140"/>
                  </a:lnTo>
                  <a:lnTo>
                    <a:pt x="189" y="149"/>
                  </a:lnTo>
                  <a:lnTo>
                    <a:pt x="189" y="149"/>
                  </a:lnTo>
                  <a:lnTo>
                    <a:pt x="200" y="140"/>
                  </a:lnTo>
                  <a:lnTo>
                    <a:pt x="206" y="136"/>
                  </a:lnTo>
                  <a:lnTo>
                    <a:pt x="210" y="130"/>
                  </a:lnTo>
                  <a:lnTo>
                    <a:pt x="210" y="130"/>
                  </a:lnTo>
                  <a:lnTo>
                    <a:pt x="210" y="115"/>
                  </a:lnTo>
                  <a:lnTo>
                    <a:pt x="209" y="101"/>
                  </a:lnTo>
                  <a:lnTo>
                    <a:pt x="209" y="101"/>
                  </a:lnTo>
                  <a:lnTo>
                    <a:pt x="207" y="102"/>
                  </a:lnTo>
                  <a:lnTo>
                    <a:pt x="205" y="103"/>
                  </a:lnTo>
                  <a:lnTo>
                    <a:pt x="200" y="106"/>
                  </a:lnTo>
                  <a:lnTo>
                    <a:pt x="200" y="106"/>
                  </a:lnTo>
                  <a:lnTo>
                    <a:pt x="200" y="105"/>
                  </a:lnTo>
                  <a:lnTo>
                    <a:pt x="203" y="103"/>
                  </a:lnTo>
                  <a:lnTo>
                    <a:pt x="205" y="102"/>
                  </a:lnTo>
                  <a:lnTo>
                    <a:pt x="206" y="100"/>
                  </a:lnTo>
                  <a:lnTo>
                    <a:pt x="206" y="100"/>
                  </a:lnTo>
                  <a:lnTo>
                    <a:pt x="206" y="100"/>
                  </a:lnTo>
                  <a:lnTo>
                    <a:pt x="206" y="101"/>
                  </a:lnTo>
                  <a:lnTo>
                    <a:pt x="206" y="101"/>
                  </a:lnTo>
                  <a:lnTo>
                    <a:pt x="208" y="98"/>
                  </a:lnTo>
                  <a:lnTo>
                    <a:pt x="209" y="95"/>
                  </a:lnTo>
                  <a:lnTo>
                    <a:pt x="209" y="86"/>
                  </a:lnTo>
                  <a:lnTo>
                    <a:pt x="209" y="86"/>
                  </a:lnTo>
                  <a:lnTo>
                    <a:pt x="210" y="87"/>
                  </a:lnTo>
                  <a:lnTo>
                    <a:pt x="210" y="88"/>
                  </a:lnTo>
                  <a:lnTo>
                    <a:pt x="212" y="91"/>
                  </a:lnTo>
                  <a:lnTo>
                    <a:pt x="212" y="91"/>
                  </a:lnTo>
                  <a:lnTo>
                    <a:pt x="212" y="78"/>
                  </a:lnTo>
                  <a:lnTo>
                    <a:pt x="213" y="65"/>
                  </a:lnTo>
                  <a:lnTo>
                    <a:pt x="213" y="65"/>
                  </a:lnTo>
                  <a:lnTo>
                    <a:pt x="214" y="67"/>
                  </a:lnTo>
                  <a:lnTo>
                    <a:pt x="214" y="68"/>
                  </a:lnTo>
                  <a:lnTo>
                    <a:pt x="214" y="74"/>
                  </a:lnTo>
                  <a:lnTo>
                    <a:pt x="212" y="86"/>
                  </a:lnTo>
                  <a:lnTo>
                    <a:pt x="212" y="86"/>
                  </a:lnTo>
                  <a:lnTo>
                    <a:pt x="213" y="84"/>
                  </a:lnTo>
                  <a:lnTo>
                    <a:pt x="214" y="82"/>
                  </a:lnTo>
                  <a:lnTo>
                    <a:pt x="215" y="78"/>
                  </a:lnTo>
                  <a:lnTo>
                    <a:pt x="216" y="76"/>
                  </a:lnTo>
                  <a:lnTo>
                    <a:pt x="216" y="76"/>
                  </a:lnTo>
                  <a:lnTo>
                    <a:pt x="215" y="84"/>
                  </a:lnTo>
                  <a:lnTo>
                    <a:pt x="213" y="93"/>
                  </a:lnTo>
                  <a:lnTo>
                    <a:pt x="213" y="93"/>
                  </a:lnTo>
                  <a:lnTo>
                    <a:pt x="214" y="94"/>
                  </a:lnTo>
                  <a:lnTo>
                    <a:pt x="215" y="93"/>
                  </a:lnTo>
                  <a:lnTo>
                    <a:pt x="216" y="92"/>
                  </a:lnTo>
                  <a:lnTo>
                    <a:pt x="217" y="92"/>
                  </a:lnTo>
                  <a:lnTo>
                    <a:pt x="217" y="92"/>
                  </a:lnTo>
                  <a:lnTo>
                    <a:pt x="216" y="93"/>
                  </a:lnTo>
                  <a:lnTo>
                    <a:pt x="215" y="94"/>
                  </a:lnTo>
                  <a:lnTo>
                    <a:pt x="213" y="96"/>
                  </a:lnTo>
                  <a:lnTo>
                    <a:pt x="213" y="96"/>
                  </a:lnTo>
                  <a:lnTo>
                    <a:pt x="213" y="100"/>
                  </a:lnTo>
                  <a:lnTo>
                    <a:pt x="210" y="104"/>
                  </a:lnTo>
                  <a:lnTo>
                    <a:pt x="210" y="104"/>
                  </a:lnTo>
                  <a:lnTo>
                    <a:pt x="213" y="128"/>
                  </a:lnTo>
                  <a:lnTo>
                    <a:pt x="213" y="128"/>
                  </a:lnTo>
                  <a:lnTo>
                    <a:pt x="226" y="112"/>
                  </a:lnTo>
                  <a:lnTo>
                    <a:pt x="234" y="105"/>
                  </a:lnTo>
                  <a:lnTo>
                    <a:pt x="242" y="98"/>
                  </a:lnTo>
                  <a:lnTo>
                    <a:pt x="242" y="98"/>
                  </a:lnTo>
                  <a:lnTo>
                    <a:pt x="235" y="105"/>
                  </a:lnTo>
                  <a:lnTo>
                    <a:pt x="229" y="113"/>
                  </a:lnTo>
                  <a:lnTo>
                    <a:pt x="222" y="121"/>
                  </a:lnTo>
                  <a:lnTo>
                    <a:pt x="215" y="129"/>
                  </a:lnTo>
                  <a:lnTo>
                    <a:pt x="215" y="129"/>
                  </a:lnTo>
                  <a:lnTo>
                    <a:pt x="224" y="124"/>
                  </a:lnTo>
                  <a:lnTo>
                    <a:pt x="233" y="119"/>
                  </a:lnTo>
                  <a:lnTo>
                    <a:pt x="242" y="113"/>
                  </a:lnTo>
                  <a:lnTo>
                    <a:pt x="252" y="110"/>
                  </a:lnTo>
                  <a:lnTo>
                    <a:pt x="252" y="110"/>
                  </a:lnTo>
                  <a:lnTo>
                    <a:pt x="254" y="109"/>
                  </a:lnTo>
                  <a:lnTo>
                    <a:pt x="256" y="109"/>
                  </a:lnTo>
                  <a:lnTo>
                    <a:pt x="254" y="110"/>
                  </a:lnTo>
                  <a:lnTo>
                    <a:pt x="254" y="110"/>
                  </a:lnTo>
                  <a:lnTo>
                    <a:pt x="233" y="120"/>
                  </a:lnTo>
                  <a:lnTo>
                    <a:pt x="223" y="126"/>
                  </a:lnTo>
                  <a:lnTo>
                    <a:pt x="213" y="132"/>
                  </a:lnTo>
                  <a:lnTo>
                    <a:pt x="213" y="132"/>
                  </a:lnTo>
                  <a:lnTo>
                    <a:pt x="214" y="147"/>
                  </a:lnTo>
                  <a:lnTo>
                    <a:pt x="216" y="163"/>
                  </a:lnTo>
                  <a:lnTo>
                    <a:pt x="216" y="163"/>
                  </a:lnTo>
                  <a:lnTo>
                    <a:pt x="232" y="157"/>
                  </a:lnTo>
                  <a:lnTo>
                    <a:pt x="249" y="154"/>
                  </a:lnTo>
                  <a:lnTo>
                    <a:pt x="249" y="154"/>
                  </a:lnTo>
                  <a:lnTo>
                    <a:pt x="254" y="121"/>
                  </a:lnTo>
                  <a:lnTo>
                    <a:pt x="258" y="105"/>
                  </a:lnTo>
                  <a:lnTo>
                    <a:pt x="262" y="89"/>
                  </a:lnTo>
                  <a:lnTo>
                    <a:pt x="267" y="75"/>
                  </a:lnTo>
                  <a:lnTo>
                    <a:pt x="271" y="61"/>
                  </a:lnTo>
                  <a:lnTo>
                    <a:pt x="277" y="48"/>
                  </a:lnTo>
                  <a:lnTo>
                    <a:pt x="284" y="34"/>
                  </a:lnTo>
                  <a:lnTo>
                    <a:pt x="284" y="34"/>
                  </a:lnTo>
                  <a:lnTo>
                    <a:pt x="274" y="61"/>
                  </a:lnTo>
                  <a:lnTo>
                    <a:pt x="265" y="89"/>
                  </a:lnTo>
                  <a:lnTo>
                    <a:pt x="261" y="104"/>
                  </a:lnTo>
                  <a:lnTo>
                    <a:pt x="258" y="120"/>
                  </a:lnTo>
                  <a:lnTo>
                    <a:pt x="256" y="136"/>
                  </a:lnTo>
                  <a:lnTo>
                    <a:pt x="253" y="153"/>
                  </a:lnTo>
                  <a:lnTo>
                    <a:pt x="253" y="153"/>
                  </a:lnTo>
                  <a:lnTo>
                    <a:pt x="266" y="152"/>
                  </a:lnTo>
                  <a:lnTo>
                    <a:pt x="280" y="152"/>
                  </a:lnTo>
                  <a:lnTo>
                    <a:pt x="280" y="152"/>
                  </a:lnTo>
                  <a:lnTo>
                    <a:pt x="274" y="153"/>
                  </a:lnTo>
                  <a:lnTo>
                    <a:pt x="267" y="153"/>
                  </a:lnTo>
                  <a:lnTo>
                    <a:pt x="253" y="155"/>
                  </a:lnTo>
                  <a:lnTo>
                    <a:pt x="253" y="155"/>
                  </a:lnTo>
                  <a:lnTo>
                    <a:pt x="252" y="175"/>
                  </a:lnTo>
                  <a:lnTo>
                    <a:pt x="252" y="196"/>
                  </a:lnTo>
                  <a:lnTo>
                    <a:pt x="253" y="215"/>
                  </a:lnTo>
                  <a:lnTo>
                    <a:pt x="257" y="235"/>
                  </a:lnTo>
                  <a:lnTo>
                    <a:pt x="260" y="253"/>
                  </a:lnTo>
                  <a:lnTo>
                    <a:pt x="265" y="272"/>
                  </a:lnTo>
                  <a:lnTo>
                    <a:pt x="270" y="289"/>
                  </a:lnTo>
                  <a:lnTo>
                    <a:pt x="276" y="306"/>
                  </a:lnTo>
                  <a:lnTo>
                    <a:pt x="276" y="306"/>
                  </a:lnTo>
                  <a:lnTo>
                    <a:pt x="276" y="292"/>
                  </a:lnTo>
                  <a:lnTo>
                    <a:pt x="275" y="278"/>
                  </a:lnTo>
                  <a:lnTo>
                    <a:pt x="274" y="263"/>
                  </a:lnTo>
                  <a:lnTo>
                    <a:pt x="274" y="247"/>
                  </a:lnTo>
                  <a:lnTo>
                    <a:pt x="274" y="247"/>
                  </a:lnTo>
                  <a:lnTo>
                    <a:pt x="275" y="232"/>
                  </a:lnTo>
                  <a:lnTo>
                    <a:pt x="277" y="216"/>
                  </a:lnTo>
                  <a:lnTo>
                    <a:pt x="279" y="201"/>
                  </a:lnTo>
                  <a:lnTo>
                    <a:pt x="283" y="187"/>
                  </a:lnTo>
                  <a:lnTo>
                    <a:pt x="287" y="173"/>
                  </a:lnTo>
                  <a:lnTo>
                    <a:pt x="292" y="159"/>
                  </a:lnTo>
                  <a:lnTo>
                    <a:pt x="297" y="146"/>
                  </a:lnTo>
                  <a:lnTo>
                    <a:pt x="303" y="133"/>
                  </a:lnTo>
                  <a:lnTo>
                    <a:pt x="317" y="111"/>
                  </a:lnTo>
                  <a:lnTo>
                    <a:pt x="332" y="89"/>
                  </a:lnTo>
                  <a:lnTo>
                    <a:pt x="348" y="70"/>
                  </a:lnTo>
                  <a:lnTo>
                    <a:pt x="366" y="52"/>
                  </a:lnTo>
                  <a:lnTo>
                    <a:pt x="366" y="52"/>
                  </a:lnTo>
                  <a:lnTo>
                    <a:pt x="359" y="61"/>
                  </a:lnTo>
                  <a:lnTo>
                    <a:pt x="353" y="69"/>
                  </a:lnTo>
                  <a:lnTo>
                    <a:pt x="338" y="86"/>
                  </a:lnTo>
                  <a:lnTo>
                    <a:pt x="338" y="86"/>
                  </a:lnTo>
                  <a:lnTo>
                    <a:pt x="327" y="102"/>
                  </a:lnTo>
                  <a:lnTo>
                    <a:pt x="315" y="119"/>
                  </a:lnTo>
                  <a:lnTo>
                    <a:pt x="305" y="137"/>
                  </a:lnTo>
                  <a:lnTo>
                    <a:pt x="296" y="155"/>
                  </a:lnTo>
                  <a:lnTo>
                    <a:pt x="289" y="175"/>
                  </a:lnTo>
                  <a:lnTo>
                    <a:pt x="283" y="197"/>
                  </a:lnTo>
                  <a:lnTo>
                    <a:pt x="278" y="220"/>
                  </a:lnTo>
                  <a:lnTo>
                    <a:pt x="276" y="244"/>
                  </a:lnTo>
                  <a:lnTo>
                    <a:pt x="276" y="244"/>
                  </a:lnTo>
                  <a:lnTo>
                    <a:pt x="276" y="262"/>
                  </a:lnTo>
                  <a:lnTo>
                    <a:pt x="277" y="279"/>
                  </a:lnTo>
                  <a:lnTo>
                    <a:pt x="279" y="311"/>
                  </a:lnTo>
                  <a:lnTo>
                    <a:pt x="279" y="311"/>
                  </a:lnTo>
                  <a:lnTo>
                    <a:pt x="279" y="312"/>
                  </a:lnTo>
                  <a:lnTo>
                    <a:pt x="280" y="313"/>
                  </a:lnTo>
                  <a:lnTo>
                    <a:pt x="282" y="314"/>
                  </a:lnTo>
                  <a:lnTo>
                    <a:pt x="282" y="314"/>
                  </a:lnTo>
                  <a:lnTo>
                    <a:pt x="280" y="315"/>
                  </a:lnTo>
                  <a:lnTo>
                    <a:pt x="280" y="316"/>
                  </a:lnTo>
                  <a:lnTo>
                    <a:pt x="282" y="320"/>
                  </a:lnTo>
                  <a:lnTo>
                    <a:pt x="283" y="323"/>
                  </a:lnTo>
                  <a:lnTo>
                    <a:pt x="284" y="327"/>
                  </a:lnTo>
                  <a:lnTo>
                    <a:pt x="284" y="327"/>
                  </a:lnTo>
                  <a:lnTo>
                    <a:pt x="283" y="325"/>
                  </a:lnTo>
                  <a:lnTo>
                    <a:pt x="282" y="324"/>
                  </a:lnTo>
                  <a:lnTo>
                    <a:pt x="280" y="324"/>
                  </a:lnTo>
                  <a:lnTo>
                    <a:pt x="279" y="323"/>
                  </a:lnTo>
                  <a:lnTo>
                    <a:pt x="279" y="323"/>
                  </a:lnTo>
                  <a:lnTo>
                    <a:pt x="277" y="317"/>
                  </a:lnTo>
                  <a:lnTo>
                    <a:pt x="275" y="312"/>
                  </a:lnTo>
                  <a:lnTo>
                    <a:pt x="271" y="307"/>
                  </a:lnTo>
                  <a:lnTo>
                    <a:pt x="268" y="304"/>
                  </a:lnTo>
                  <a:lnTo>
                    <a:pt x="259" y="297"/>
                  </a:lnTo>
                  <a:lnTo>
                    <a:pt x="250" y="290"/>
                  </a:lnTo>
                  <a:lnTo>
                    <a:pt x="250" y="290"/>
                  </a:lnTo>
                  <a:lnTo>
                    <a:pt x="252" y="298"/>
                  </a:lnTo>
                  <a:lnTo>
                    <a:pt x="254" y="306"/>
                  </a:lnTo>
                  <a:lnTo>
                    <a:pt x="260" y="321"/>
                  </a:lnTo>
                  <a:lnTo>
                    <a:pt x="260" y="321"/>
                  </a:lnTo>
                  <a:lnTo>
                    <a:pt x="258" y="317"/>
                  </a:lnTo>
                  <a:lnTo>
                    <a:pt x="257" y="314"/>
                  </a:lnTo>
                  <a:lnTo>
                    <a:pt x="254" y="307"/>
                  </a:lnTo>
                  <a:lnTo>
                    <a:pt x="254" y="307"/>
                  </a:lnTo>
                  <a:lnTo>
                    <a:pt x="253" y="307"/>
                  </a:lnTo>
                  <a:lnTo>
                    <a:pt x="253" y="308"/>
                  </a:lnTo>
                  <a:lnTo>
                    <a:pt x="254" y="310"/>
                  </a:lnTo>
                  <a:lnTo>
                    <a:pt x="254" y="311"/>
                  </a:lnTo>
                  <a:lnTo>
                    <a:pt x="254" y="311"/>
                  </a:lnTo>
                  <a:lnTo>
                    <a:pt x="252" y="308"/>
                  </a:lnTo>
                  <a:lnTo>
                    <a:pt x="251" y="306"/>
                  </a:lnTo>
                  <a:lnTo>
                    <a:pt x="249" y="299"/>
                  </a:lnTo>
                  <a:lnTo>
                    <a:pt x="248" y="294"/>
                  </a:lnTo>
                  <a:lnTo>
                    <a:pt x="244" y="288"/>
                  </a:lnTo>
                  <a:lnTo>
                    <a:pt x="244" y="288"/>
                  </a:lnTo>
                  <a:lnTo>
                    <a:pt x="242" y="285"/>
                  </a:lnTo>
                  <a:lnTo>
                    <a:pt x="240" y="284"/>
                  </a:lnTo>
                  <a:lnTo>
                    <a:pt x="236" y="281"/>
                  </a:lnTo>
                  <a:lnTo>
                    <a:pt x="233" y="280"/>
                  </a:lnTo>
                  <a:lnTo>
                    <a:pt x="233" y="280"/>
                  </a:lnTo>
                  <a:lnTo>
                    <a:pt x="241" y="293"/>
                  </a:lnTo>
                  <a:lnTo>
                    <a:pt x="249" y="306"/>
                  </a:lnTo>
                  <a:lnTo>
                    <a:pt x="256" y="320"/>
                  </a:lnTo>
                  <a:lnTo>
                    <a:pt x="262" y="333"/>
                  </a:lnTo>
                  <a:lnTo>
                    <a:pt x="262" y="333"/>
                  </a:lnTo>
                  <a:lnTo>
                    <a:pt x="259" y="332"/>
                  </a:lnTo>
                  <a:lnTo>
                    <a:pt x="257" y="329"/>
                  </a:lnTo>
                  <a:lnTo>
                    <a:pt x="253" y="321"/>
                  </a:lnTo>
                  <a:lnTo>
                    <a:pt x="253" y="321"/>
                  </a:lnTo>
                  <a:lnTo>
                    <a:pt x="244" y="306"/>
                  </a:lnTo>
                  <a:lnTo>
                    <a:pt x="244" y="306"/>
                  </a:lnTo>
                  <a:lnTo>
                    <a:pt x="236" y="290"/>
                  </a:lnTo>
                  <a:lnTo>
                    <a:pt x="232" y="284"/>
                  </a:lnTo>
                  <a:lnTo>
                    <a:pt x="227" y="277"/>
                  </a:lnTo>
                  <a:lnTo>
                    <a:pt x="227" y="277"/>
                  </a:lnTo>
                  <a:lnTo>
                    <a:pt x="223" y="272"/>
                  </a:lnTo>
                  <a:lnTo>
                    <a:pt x="216" y="268"/>
                  </a:lnTo>
                  <a:lnTo>
                    <a:pt x="203" y="261"/>
                  </a:lnTo>
                  <a:lnTo>
                    <a:pt x="203" y="261"/>
                  </a:lnTo>
                  <a:lnTo>
                    <a:pt x="180" y="247"/>
                  </a:lnTo>
                  <a:lnTo>
                    <a:pt x="180" y="247"/>
                  </a:lnTo>
                  <a:lnTo>
                    <a:pt x="177" y="250"/>
                  </a:lnTo>
                  <a:lnTo>
                    <a:pt x="174" y="252"/>
                  </a:lnTo>
                  <a:lnTo>
                    <a:pt x="169" y="257"/>
                  </a:lnTo>
                  <a:lnTo>
                    <a:pt x="169" y="257"/>
                  </a:lnTo>
                  <a:lnTo>
                    <a:pt x="169" y="288"/>
                  </a:lnTo>
                  <a:lnTo>
                    <a:pt x="169" y="288"/>
                  </a:lnTo>
                  <a:lnTo>
                    <a:pt x="170" y="290"/>
                  </a:lnTo>
                  <a:lnTo>
                    <a:pt x="171" y="292"/>
                  </a:lnTo>
                  <a:lnTo>
                    <a:pt x="171" y="292"/>
                  </a:lnTo>
                  <a:lnTo>
                    <a:pt x="171" y="294"/>
                  </a:lnTo>
                  <a:lnTo>
                    <a:pt x="171" y="296"/>
                  </a:lnTo>
                  <a:lnTo>
                    <a:pt x="172" y="298"/>
                  </a:lnTo>
                  <a:lnTo>
                    <a:pt x="172" y="301"/>
                  </a:lnTo>
                  <a:lnTo>
                    <a:pt x="172" y="301"/>
                  </a:lnTo>
                  <a:lnTo>
                    <a:pt x="170" y="298"/>
                  </a:lnTo>
                  <a:lnTo>
                    <a:pt x="168" y="295"/>
                  </a:lnTo>
                  <a:lnTo>
                    <a:pt x="166" y="287"/>
                  </a:lnTo>
                  <a:lnTo>
                    <a:pt x="166" y="287"/>
                  </a:lnTo>
                  <a:lnTo>
                    <a:pt x="163" y="284"/>
                  </a:lnTo>
                  <a:lnTo>
                    <a:pt x="160" y="280"/>
                  </a:lnTo>
                  <a:lnTo>
                    <a:pt x="154" y="275"/>
                  </a:lnTo>
                  <a:lnTo>
                    <a:pt x="154" y="275"/>
                  </a:lnTo>
                  <a:lnTo>
                    <a:pt x="152" y="276"/>
                  </a:lnTo>
                  <a:lnTo>
                    <a:pt x="152" y="277"/>
                  </a:lnTo>
                  <a:lnTo>
                    <a:pt x="152" y="280"/>
                  </a:lnTo>
                  <a:lnTo>
                    <a:pt x="152" y="284"/>
                  </a:lnTo>
                  <a:lnTo>
                    <a:pt x="151" y="286"/>
                  </a:lnTo>
                  <a:lnTo>
                    <a:pt x="151" y="286"/>
                  </a:lnTo>
                  <a:lnTo>
                    <a:pt x="149" y="284"/>
                  </a:lnTo>
                  <a:lnTo>
                    <a:pt x="149" y="282"/>
                  </a:lnTo>
                  <a:lnTo>
                    <a:pt x="148" y="281"/>
                  </a:lnTo>
                  <a:lnTo>
                    <a:pt x="148" y="281"/>
                  </a:lnTo>
                  <a:lnTo>
                    <a:pt x="149" y="288"/>
                  </a:lnTo>
                  <a:lnTo>
                    <a:pt x="152" y="294"/>
                  </a:lnTo>
                  <a:lnTo>
                    <a:pt x="155" y="299"/>
                  </a:lnTo>
                  <a:lnTo>
                    <a:pt x="156" y="305"/>
                  </a:lnTo>
                  <a:lnTo>
                    <a:pt x="156" y="305"/>
                  </a:lnTo>
                  <a:lnTo>
                    <a:pt x="153" y="301"/>
                  </a:lnTo>
                  <a:lnTo>
                    <a:pt x="151" y="295"/>
                  </a:lnTo>
                  <a:lnTo>
                    <a:pt x="148" y="290"/>
                  </a:lnTo>
                  <a:lnTo>
                    <a:pt x="147" y="288"/>
                  </a:lnTo>
                  <a:lnTo>
                    <a:pt x="146" y="287"/>
                  </a:lnTo>
                  <a:lnTo>
                    <a:pt x="146" y="287"/>
                  </a:lnTo>
                  <a:lnTo>
                    <a:pt x="146" y="284"/>
                  </a:lnTo>
                  <a:lnTo>
                    <a:pt x="145" y="282"/>
                  </a:lnTo>
                  <a:lnTo>
                    <a:pt x="144" y="281"/>
                  </a:lnTo>
                  <a:lnTo>
                    <a:pt x="144" y="281"/>
                  </a:lnTo>
                  <a:lnTo>
                    <a:pt x="143" y="287"/>
                  </a:lnTo>
                  <a:lnTo>
                    <a:pt x="140" y="293"/>
                  </a:lnTo>
                  <a:lnTo>
                    <a:pt x="138" y="304"/>
                  </a:lnTo>
                  <a:lnTo>
                    <a:pt x="138" y="304"/>
                  </a:lnTo>
                  <a:lnTo>
                    <a:pt x="138" y="299"/>
                  </a:lnTo>
                  <a:lnTo>
                    <a:pt x="139" y="295"/>
                  </a:lnTo>
                  <a:lnTo>
                    <a:pt x="142" y="285"/>
                  </a:lnTo>
                  <a:lnTo>
                    <a:pt x="142" y="280"/>
                  </a:lnTo>
                  <a:lnTo>
                    <a:pt x="142" y="276"/>
                  </a:lnTo>
                  <a:lnTo>
                    <a:pt x="140" y="272"/>
                  </a:lnTo>
                  <a:lnTo>
                    <a:pt x="138" y="269"/>
                  </a:lnTo>
                  <a:lnTo>
                    <a:pt x="138" y="269"/>
                  </a:lnTo>
                  <a:lnTo>
                    <a:pt x="135" y="278"/>
                  </a:lnTo>
                  <a:lnTo>
                    <a:pt x="131" y="288"/>
                  </a:lnTo>
                  <a:lnTo>
                    <a:pt x="131" y="288"/>
                  </a:lnTo>
                  <a:lnTo>
                    <a:pt x="131" y="285"/>
                  </a:lnTo>
                  <a:lnTo>
                    <a:pt x="133" y="281"/>
                  </a:lnTo>
                  <a:lnTo>
                    <a:pt x="134" y="279"/>
                  </a:lnTo>
                  <a:lnTo>
                    <a:pt x="134" y="277"/>
                  </a:lnTo>
                  <a:lnTo>
                    <a:pt x="133" y="276"/>
                  </a:lnTo>
                  <a:lnTo>
                    <a:pt x="133" y="276"/>
                  </a:lnTo>
                  <a:lnTo>
                    <a:pt x="133" y="277"/>
                  </a:lnTo>
                  <a:lnTo>
                    <a:pt x="134" y="276"/>
                  </a:lnTo>
                  <a:lnTo>
                    <a:pt x="135" y="273"/>
                  </a:lnTo>
                  <a:lnTo>
                    <a:pt x="137" y="267"/>
                  </a:lnTo>
                  <a:lnTo>
                    <a:pt x="137" y="267"/>
                  </a:lnTo>
                  <a:lnTo>
                    <a:pt x="136" y="263"/>
                  </a:lnTo>
                  <a:lnTo>
                    <a:pt x="135" y="261"/>
                  </a:lnTo>
                  <a:lnTo>
                    <a:pt x="133" y="258"/>
                  </a:lnTo>
                  <a:lnTo>
                    <a:pt x="133" y="258"/>
                  </a:lnTo>
                  <a:lnTo>
                    <a:pt x="101" y="235"/>
                  </a:lnTo>
                  <a:lnTo>
                    <a:pt x="85" y="224"/>
                  </a:lnTo>
                  <a:lnTo>
                    <a:pt x="76" y="219"/>
                  </a:lnTo>
                  <a:lnTo>
                    <a:pt x="68" y="216"/>
                  </a:lnTo>
                  <a:lnTo>
                    <a:pt x="68" y="216"/>
                  </a:lnTo>
                  <a:lnTo>
                    <a:pt x="68" y="215"/>
                  </a:lnTo>
                  <a:lnTo>
                    <a:pt x="69" y="215"/>
                  </a:lnTo>
                  <a:lnTo>
                    <a:pt x="74" y="217"/>
                  </a:lnTo>
                  <a:lnTo>
                    <a:pt x="74" y="217"/>
                  </a:lnTo>
                  <a:lnTo>
                    <a:pt x="85" y="224"/>
                  </a:lnTo>
                  <a:lnTo>
                    <a:pt x="98" y="231"/>
                  </a:lnTo>
                  <a:lnTo>
                    <a:pt x="119" y="245"/>
                  </a:lnTo>
                  <a:lnTo>
                    <a:pt x="119" y="245"/>
                  </a:lnTo>
                  <a:lnTo>
                    <a:pt x="124" y="250"/>
                  </a:lnTo>
                  <a:lnTo>
                    <a:pt x="128" y="252"/>
                  </a:lnTo>
                  <a:lnTo>
                    <a:pt x="128" y="252"/>
                  </a:lnTo>
                  <a:lnTo>
                    <a:pt x="126" y="246"/>
                  </a:lnTo>
                  <a:lnTo>
                    <a:pt x="121" y="240"/>
                  </a:lnTo>
                  <a:lnTo>
                    <a:pt x="118" y="234"/>
                  </a:lnTo>
                  <a:lnTo>
                    <a:pt x="113" y="228"/>
                  </a:lnTo>
                  <a:lnTo>
                    <a:pt x="113" y="228"/>
                  </a:lnTo>
                  <a:lnTo>
                    <a:pt x="111" y="227"/>
                  </a:lnTo>
                  <a:lnTo>
                    <a:pt x="110" y="227"/>
                  </a:lnTo>
                  <a:lnTo>
                    <a:pt x="108" y="227"/>
                  </a:lnTo>
                  <a:lnTo>
                    <a:pt x="108" y="227"/>
                  </a:lnTo>
                  <a:lnTo>
                    <a:pt x="108" y="226"/>
                  </a:lnTo>
                  <a:lnTo>
                    <a:pt x="109" y="226"/>
                  </a:lnTo>
                  <a:lnTo>
                    <a:pt x="111" y="226"/>
                  </a:lnTo>
                  <a:lnTo>
                    <a:pt x="111" y="226"/>
                  </a:lnTo>
                  <a:lnTo>
                    <a:pt x="110" y="224"/>
                  </a:lnTo>
                  <a:lnTo>
                    <a:pt x="108" y="223"/>
                  </a:lnTo>
                  <a:lnTo>
                    <a:pt x="103" y="219"/>
                  </a:lnTo>
                  <a:lnTo>
                    <a:pt x="103" y="219"/>
                  </a:lnTo>
                  <a:lnTo>
                    <a:pt x="104" y="219"/>
                  </a:lnTo>
                  <a:lnTo>
                    <a:pt x="105" y="220"/>
                  </a:lnTo>
                  <a:lnTo>
                    <a:pt x="108" y="222"/>
                  </a:lnTo>
                  <a:lnTo>
                    <a:pt x="108" y="222"/>
                  </a:lnTo>
                  <a:lnTo>
                    <a:pt x="92" y="203"/>
                  </a:lnTo>
                  <a:lnTo>
                    <a:pt x="76" y="187"/>
                  </a:lnTo>
                  <a:lnTo>
                    <a:pt x="58" y="171"/>
                  </a:lnTo>
                  <a:lnTo>
                    <a:pt x="41" y="156"/>
                  </a:lnTo>
                  <a:lnTo>
                    <a:pt x="41" y="156"/>
                  </a:lnTo>
                  <a:lnTo>
                    <a:pt x="12" y="131"/>
                  </a:lnTo>
                  <a:lnTo>
                    <a:pt x="12" y="131"/>
                  </a:lnTo>
                  <a:lnTo>
                    <a:pt x="9" y="129"/>
                  </a:lnTo>
                  <a:lnTo>
                    <a:pt x="8" y="129"/>
                  </a:lnTo>
                  <a:lnTo>
                    <a:pt x="11" y="130"/>
                  </a:lnTo>
                  <a:lnTo>
                    <a:pt x="11" y="130"/>
                  </a:lnTo>
                  <a:lnTo>
                    <a:pt x="23" y="138"/>
                  </a:lnTo>
                  <a:lnTo>
                    <a:pt x="23" y="138"/>
                  </a:lnTo>
                  <a:lnTo>
                    <a:pt x="34" y="147"/>
                  </a:lnTo>
                  <a:lnTo>
                    <a:pt x="46" y="157"/>
                  </a:lnTo>
                  <a:lnTo>
                    <a:pt x="68" y="179"/>
                  </a:lnTo>
                  <a:lnTo>
                    <a:pt x="68" y="179"/>
                  </a:lnTo>
                  <a:lnTo>
                    <a:pt x="79" y="188"/>
                  </a:lnTo>
                  <a:lnTo>
                    <a:pt x="91" y="198"/>
                  </a:lnTo>
                  <a:lnTo>
                    <a:pt x="91" y="198"/>
                  </a:lnTo>
                  <a:lnTo>
                    <a:pt x="104" y="215"/>
                  </a:lnTo>
                  <a:lnTo>
                    <a:pt x="112" y="223"/>
                  </a:lnTo>
                  <a:lnTo>
                    <a:pt x="117" y="225"/>
                  </a:lnTo>
                  <a:lnTo>
                    <a:pt x="122" y="227"/>
                  </a:lnTo>
                  <a:lnTo>
                    <a:pt x="122" y="227"/>
                  </a:lnTo>
                  <a:lnTo>
                    <a:pt x="124" y="226"/>
                  </a:lnTo>
                  <a:lnTo>
                    <a:pt x="122" y="225"/>
                  </a:lnTo>
                  <a:lnTo>
                    <a:pt x="121" y="224"/>
                  </a:lnTo>
                  <a:lnTo>
                    <a:pt x="121" y="223"/>
                  </a:lnTo>
                  <a:lnTo>
                    <a:pt x="121" y="223"/>
                  </a:lnTo>
                  <a:lnTo>
                    <a:pt x="124" y="223"/>
                  </a:lnTo>
                  <a:lnTo>
                    <a:pt x="126" y="224"/>
                  </a:lnTo>
                  <a:lnTo>
                    <a:pt x="128" y="225"/>
                  </a:lnTo>
                  <a:lnTo>
                    <a:pt x="133" y="226"/>
                  </a:lnTo>
                  <a:lnTo>
                    <a:pt x="133" y="226"/>
                  </a:lnTo>
                  <a:lnTo>
                    <a:pt x="131" y="220"/>
                  </a:lnTo>
                  <a:lnTo>
                    <a:pt x="129" y="216"/>
                  </a:lnTo>
                  <a:lnTo>
                    <a:pt x="129" y="216"/>
                  </a:lnTo>
                  <a:lnTo>
                    <a:pt x="129" y="216"/>
                  </a:lnTo>
                  <a:lnTo>
                    <a:pt x="128" y="217"/>
                  </a:lnTo>
                  <a:lnTo>
                    <a:pt x="127" y="217"/>
                  </a:lnTo>
                  <a:lnTo>
                    <a:pt x="127" y="217"/>
                  </a:lnTo>
                  <a:lnTo>
                    <a:pt x="127" y="217"/>
                  </a:lnTo>
                  <a:lnTo>
                    <a:pt x="127" y="214"/>
                  </a:lnTo>
                  <a:lnTo>
                    <a:pt x="128" y="210"/>
                  </a:lnTo>
                  <a:lnTo>
                    <a:pt x="128" y="210"/>
                  </a:lnTo>
                  <a:lnTo>
                    <a:pt x="127" y="211"/>
                  </a:lnTo>
                  <a:lnTo>
                    <a:pt x="127" y="212"/>
                  </a:lnTo>
                  <a:lnTo>
                    <a:pt x="127" y="212"/>
                  </a:lnTo>
                  <a:lnTo>
                    <a:pt x="125" y="202"/>
                  </a:lnTo>
                  <a:lnTo>
                    <a:pt x="120" y="191"/>
                  </a:lnTo>
                  <a:lnTo>
                    <a:pt x="116" y="181"/>
                  </a:lnTo>
                  <a:lnTo>
                    <a:pt x="111" y="172"/>
                  </a:lnTo>
                  <a:lnTo>
                    <a:pt x="111" y="172"/>
                  </a:lnTo>
                  <a:lnTo>
                    <a:pt x="108" y="166"/>
                  </a:lnTo>
                  <a:lnTo>
                    <a:pt x="104" y="161"/>
                  </a:lnTo>
                  <a:lnTo>
                    <a:pt x="104" y="161"/>
                  </a:lnTo>
                  <a:lnTo>
                    <a:pt x="100" y="157"/>
                  </a:lnTo>
                  <a:lnTo>
                    <a:pt x="95" y="155"/>
                  </a:lnTo>
                  <a:lnTo>
                    <a:pt x="86" y="148"/>
                  </a:lnTo>
                  <a:lnTo>
                    <a:pt x="86" y="148"/>
                  </a:lnTo>
                  <a:lnTo>
                    <a:pt x="73" y="139"/>
                  </a:lnTo>
                  <a:lnTo>
                    <a:pt x="58" y="130"/>
                  </a:lnTo>
                  <a:lnTo>
                    <a:pt x="43" y="122"/>
                  </a:lnTo>
                  <a:lnTo>
                    <a:pt x="34" y="120"/>
                  </a:lnTo>
                  <a:lnTo>
                    <a:pt x="26" y="118"/>
                  </a:lnTo>
                  <a:lnTo>
                    <a:pt x="26" y="118"/>
                  </a:lnTo>
                  <a:lnTo>
                    <a:pt x="38" y="120"/>
                  </a:lnTo>
                  <a:lnTo>
                    <a:pt x="48" y="123"/>
                  </a:lnTo>
                  <a:lnTo>
                    <a:pt x="58" y="128"/>
                  </a:lnTo>
                  <a:lnTo>
                    <a:pt x="66" y="132"/>
                  </a:lnTo>
                  <a:lnTo>
                    <a:pt x="82" y="142"/>
                  </a:lnTo>
                  <a:lnTo>
                    <a:pt x="98" y="154"/>
                  </a:lnTo>
                  <a:lnTo>
                    <a:pt x="98" y="154"/>
                  </a:lnTo>
                  <a:lnTo>
                    <a:pt x="86" y="138"/>
                  </a:lnTo>
                  <a:lnTo>
                    <a:pt x="74" y="122"/>
                  </a:lnTo>
                  <a:lnTo>
                    <a:pt x="61" y="106"/>
                  </a:lnTo>
                  <a:lnTo>
                    <a:pt x="47" y="92"/>
                  </a:lnTo>
                  <a:lnTo>
                    <a:pt x="47" y="92"/>
                  </a:lnTo>
                  <a:lnTo>
                    <a:pt x="40" y="84"/>
                  </a:lnTo>
                  <a:lnTo>
                    <a:pt x="31" y="77"/>
                  </a:lnTo>
                  <a:lnTo>
                    <a:pt x="22" y="73"/>
                  </a:lnTo>
                  <a:lnTo>
                    <a:pt x="12" y="68"/>
                  </a:lnTo>
                  <a:lnTo>
                    <a:pt x="12" y="68"/>
                  </a:lnTo>
                  <a:lnTo>
                    <a:pt x="12" y="68"/>
                  </a:lnTo>
                  <a:lnTo>
                    <a:pt x="12" y="67"/>
                  </a:lnTo>
                  <a:lnTo>
                    <a:pt x="12" y="67"/>
                  </a:lnTo>
                  <a:lnTo>
                    <a:pt x="7" y="66"/>
                  </a:lnTo>
                  <a:lnTo>
                    <a:pt x="4" y="63"/>
                  </a:lnTo>
                  <a:lnTo>
                    <a:pt x="4" y="63"/>
                  </a:lnTo>
                  <a:lnTo>
                    <a:pt x="0" y="63"/>
                  </a:lnTo>
                  <a:lnTo>
                    <a:pt x="3" y="63"/>
                  </a:lnTo>
                  <a:lnTo>
                    <a:pt x="8" y="63"/>
                  </a:lnTo>
                  <a:lnTo>
                    <a:pt x="8" y="63"/>
                  </a:lnTo>
                  <a:lnTo>
                    <a:pt x="9" y="65"/>
                  </a:lnTo>
                  <a:lnTo>
                    <a:pt x="8" y="66"/>
                  </a:lnTo>
                  <a:lnTo>
                    <a:pt x="8" y="66"/>
                  </a:lnTo>
                  <a:lnTo>
                    <a:pt x="13" y="66"/>
                  </a:lnTo>
                  <a:lnTo>
                    <a:pt x="15" y="66"/>
                  </a:lnTo>
                  <a:lnTo>
                    <a:pt x="15" y="66"/>
                  </a:lnTo>
                  <a:lnTo>
                    <a:pt x="16" y="67"/>
                  </a:lnTo>
                  <a:lnTo>
                    <a:pt x="16" y="67"/>
                  </a:lnTo>
                  <a:lnTo>
                    <a:pt x="15" y="67"/>
                  </a:lnTo>
                  <a:lnTo>
                    <a:pt x="15" y="67"/>
                  </a:lnTo>
                  <a:lnTo>
                    <a:pt x="23" y="70"/>
                  </a:lnTo>
                  <a:lnTo>
                    <a:pt x="30" y="75"/>
                  </a:lnTo>
                  <a:lnTo>
                    <a:pt x="42" y="86"/>
                  </a:lnTo>
                  <a:lnTo>
                    <a:pt x="55" y="97"/>
                  </a:lnTo>
                  <a:lnTo>
                    <a:pt x="66" y="110"/>
                  </a:lnTo>
                  <a:lnTo>
                    <a:pt x="66" y="110"/>
                  </a:lnTo>
                  <a:lnTo>
                    <a:pt x="76" y="122"/>
                  </a:lnTo>
                  <a:lnTo>
                    <a:pt x="86" y="136"/>
                  </a:lnTo>
                  <a:lnTo>
                    <a:pt x="96" y="149"/>
                  </a:lnTo>
                  <a:lnTo>
                    <a:pt x="108" y="161"/>
                  </a:lnTo>
                  <a:lnTo>
                    <a:pt x="108" y="161"/>
                  </a:lnTo>
                  <a:lnTo>
                    <a:pt x="102" y="146"/>
                  </a:lnTo>
                  <a:lnTo>
                    <a:pt x="95" y="132"/>
                  </a:lnTo>
                  <a:lnTo>
                    <a:pt x="81" y="105"/>
                  </a:lnTo>
                  <a:lnTo>
                    <a:pt x="50" y="53"/>
                  </a:lnTo>
                  <a:lnTo>
                    <a:pt x="50" y="53"/>
                  </a:lnTo>
                  <a:lnTo>
                    <a:pt x="65" y="75"/>
                  </a:lnTo>
                  <a:lnTo>
                    <a:pt x="79" y="98"/>
                  </a:lnTo>
                  <a:lnTo>
                    <a:pt x="93" y="123"/>
                  </a:lnTo>
                  <a:lnTo>
                    <a:pt x="107" y="149"/>
                  </a:lnTo>
                  <a:lnTo>
                    <a:pt x="107" y="149"/>
                  </a:lnTo>
                  <a:lnTo>
                    <a:pt x="109" y="157"/>
                  </a:lnTo>
                  <a:lnTo>
                    <a:pt x="112" y="164"/>
                  </a:lnTo>
                  <a:lnTo>
                    <a:pt x="112" y="164"/>
                  </a:lnTo>
                  <a:lnTo>
                    <a:pt x="116" y="167"/>
                  </a:lnTo>
                  <a:lnTo>
                    <a:pt x="120" y="171"/>
                  </a:lnTo>
                  <a:lnTo>
                    <a:pt x="129" y="176"/>
                  </a:lnTo>
                  <a:lnTo>
                    <a:pt x="129" y="176"/>
                  </a:lnTo>
                  <a:lnTo>
                    <a:pt x="127" y="167"/>
                  </a:lnTo>
                  <a:lnTo>
                    <a:pt x="126" y="158"/>
                  </a:lnTo>
                  <a:lnTo>
                    <a:pt x="121" y="144"/>
                  </a:lnTo>
                  <a:lnTo>
                    <a:pt x="121" y="144"/>
                  </a:lnTo>
                  <a:lnTo>
                    <a:pt x="121" y="139"/>
                  </a:lnTo>
                  <a:lnTo>
                    <a:pt x="121" y="140"/>
                  </a:lnTo>
                  <a:lnTo>
                    <a:pt x="125" y="148"/>
                  </a:lnTo>
                  <a:lnTo>
                    <a:pt x="125" y="148"/>
                  </a:lnTo>
                  <a:lnTo>
                    <a:pt x="128" y="165"/>
                  </a:lnTo>
                  <a:lnTo>
                    <a:pt x="128" y="165"/>
                  </a:lnTo>
                  <a:lnTo>
                    <a:pt x="128" y="158"/>
                  </a:lnTo>
                  <a:lnTo>
                    <a:pt x="128" y="153"/>
                  </a:lnTo>
                  <a:lnTo>
                    <a:pt x="127" y="141"/>
                  </a:lnTo>
                  <a:lnTo>
                    <a:pt x="127" y="141"/>
                  </a:lnTo>
                  <a:lnTo>
                    <a:pt x="128" y="150"/>
                  </a:lnTo>
                  <a:lnTo>
                    <a:pt x="129" y="161"/>
                  </a:lnTo>
                  <a:lnTo>
                    <a:pt x="129" y="172"/>
                  </a:lnTo>
                  <a:lnTo>
                    <a:pt x="130" y="176"/>
                  </a:lnTo>
                  <a:lnTo>
                    <a:pt x="133" y="180"/>
                  </a:lnTo>
                  <a:lnTo>
                    <a:pt x="133" y="180"/>
                  </a:lnTo>
                  <a:lnTo>
                    <a:pt x="135" y="172"/>
                  </a:lnTo>
                  <a:lnTo>
                    <a:pt x="136" y="164"/>
                  </a:lnTo>
                  <a:lnTo>
                    <a:pt x="137" y="144"/>
                  </a:lnTo>
                  <a:lnTo>
                    <a:pt x="137" y="144"/>
                  </a:lnTo>
                  <a:lnTo>
                    <a:pt x="137" y="123"/>
                  </a:lnTo>
                  <a:lnTo>
                    <a:pt x="137" y="114"/>
                  </a:lnTo>
                  <a:lnTo>
                    <a:pt x="136" y="105"/>
                  </a:lnTo>
                  <a:lnTo>
                    <a:pt x="136" y="105"/>
                  </a:lnTo>
                  <a:lnTo>
                    <a:pt x="134" y="103"/>
                  </a:lnTo>
                  <a:lnTo>
                    <a:pt x="131" y="101"/>
                  </a:lnTo>
                  <a:lnTo>
                    <a:pt x="131" y="101"/>
                  </a:lnTo>
                  <a:lnTo>
                    <a:pt x="131" y="103"/>
                  </a:lnTo>
                  <a:lnTo>
                    <a:pt x="130" y="106"/>
                  </a:lnTo>
                  <a:lnTo>
                    <a:pt x="129" y="113"/>
                  </a:lnTo>
                  <a:lnTo>
                    <a:pt x="129" y="113"/>
                  </a:lnTo>
                  <a:lnTo>
                    <a:pt x="129" y="110"/>
                  </a:lnTo>
                  <a:lnTo>
                    <a:pt x="129" y="106"/>
                  </a:lnTo>
                  <a:lnTo>
                    <a:pt x="130" y="103"/>
                  </a:lnTo>
                  <a:lnTo>
                    <a:pt x="130" y="100"/>
                  </a:lnTo>
                  <a:lnTo>
                    <a:pt x="130" y="100"/>
                  </a:lnTo>
                  <a:lnTo>
                    <a:pt x="128" y="96"/>
                  </a:lnTo>
                  <a:lnTo>
                    <a:pt x="124" y="92"/>
                  </a:lnTo>
                  <a:lnTo>
                    <a:pt x="116" y="86"/>
                  </a:lnTo>
                  <a:lnTo>
                    <a:pt x="116" y="86"/>
                  </a:lnTo>
                  <a:lnTo>
                    <a:pt x="93" y="67"/>
                  </a:lnTo>
                  <a:lnTo>
                    <a:pt x="82" y="58"/>
                  </a:lnTo>
                  <a:lnTo>
                    <a:pt x="69" y="50"/>
                  </a:lnTo>
                  <a:lnTo>
                    <a:pt x="69" y="50"/>
                  </a:lnTo>
                  <a:lnTo>
                    <a:pt x="60" y="48"/>
                  </a:lnTo>
                  <a:lnTo>
                    <a:pt x="50" y="44"/>
                  </a:lnTo>
                  <a:lnTo>
                    <a:pt x="41" y="41"/>
                  </a:lnTo>
                  <a:lnTo>
                    <a:pt x="31" y="39"/>
                  </a:lnTo>
                  <a:lnTo>
                    <a:pt x="31" y="39"/>
                  </a:lnTo>
                  <a:lnTo>
                    <a:pt x="33" y="39"/>
                  </a:lnTo>
                  <a:lnTo>
                    <a:pt x="37" y="39"/>
                  </a:lnTo>
                  <a:lnTo>
                    <a:pt x="44" y="39"/>
                  </a:lnTo>
                  <a:lnTo>
                    <a:pt x="44" y="39"/>
                  </a:lnTo>
                  <a:lnTo>
                    <a:pt x="44" y="40"/>
                  </a:lnTo>
                  <a:lnTo>
                    <a:pt x="43" y="41"/>
                  </a:lnTo>
                  <a:lnTo>
                    <a:pt x="43" y="41"/>
                  </a:lnTo>
                  <a:lnTo>
                    <a:pt x="48" y="41"/>
                  </a:lnTo>
                  <a:lnTo>
                    <a:pt x="50" y="41"/>
                  </a:lnTo>
                  <a:lnTo>
                    <a:pt x="50" y="41"/>
                  </a:lnTo>
                  <a:lnTo>
                    <a:pt x="47" y="39"/>
                  </a:lnTo>
                  <a:lnTo>
                    <a:pt x="41" y="36"/>
                  </a:lnTo>
                  <a:lnTo>
                    <a:pt x="29" y="35"/>
                  </a:lnTo>
                  <a:lnTo>
                    <a:pt x="29" y="35"/>
                  </a:lnTo>
                  <a:lnTo>
                    <a:pt x="30" y="34"/>
                  </a:lnTo>
                  <a:lnTo>
                    <a:pt x="31" y="34"/>
                  </a:lnTo>
                  <a:lnTo>
                    <a:pt x="35" y="34"/>
                  </a:lnTo>
                  <a:lnTo>
                    <a:pt x="35" y="34"/>
                  </a:lnTo>
                  <a:lnTo>
                    <a:pt x="31" y="32"/>
                  </a:lnTo>
                  <a:lnTo>
                    <a:pt x="31" y="32"/>
                  </a:lnTo>
                  <a:lnTo>
                    <a:pt x="46" y="38"/>
                  </a:lnTo>
                  <a:lnTo>
                    <a:pt x="60" y="43"/>
                  </a:lnTo>
                  <a:lnTo>
                    <a:pt x="75" y="51"/>
                  </a:lnTo>
                  <a:lnTo>
                    <a:pt x="87" y="60"/>
                  </a:lnTo>
                  <a:lnTo>
                    <a:pt x="101" y="70"/>
                  </a:lnTo>
                  <a:lnTo>
                    <a:pt x="112" y="80"/>
                  </a:lnTo>
                  <a:lnTo>
                    <a:pt x="135" y="101"/>
                  </a:lnTo>
                  <a:lnTo>
                    <a:pt x="135" y="101"/>
                  </a:lnTo>
                  <a:lnTo>
                    <a:pt x="133" y="69"/>
                  </a:lnTo>
                  <a:lnTo>
                    <a:pt x="133" y="69"/>
                  </a:lnTo>
                  <a:lnTo>
                    <a:pt x="131" y="65"/>
                  </a:lnTo>
                  <a:lnTo>
                    <a:pt x="129" y="61"/>
                  </a:lnTo>
                  <a:lnTo>
                    <a:pt x="124" y="53"/>
                  </a:lnTo>
                  <a:lnTo>
                    <a:pt x="124" y="53"/>
                  </a:lnTo>
                  <a:lnTo>
                    <a:pt x="110" y="35"/>
                  </a:lnTo>
                  <a:lnTo>
                    <a:pt x="103" y="25"/>
                  </a:lnTo>
                  <a:lnTo>
                    <a:pt x="98" y="16"/>
                  </a:lnTo>
                  <a:lnTo>
                    <a:pt x="98" y="16"/>
                  </a:lnTo>
                  <a:lnTo>
                    <a:pt x="114" y="38"/>
                  </a:lnTo>
                  <a:lnTo>
                    <a:pt x="131" y="58"/>
                  </a:lnTo>
                  <a:lnTo>
                    <a:pt x="131" y="58"/>
                  </a:lnTo>
                  <a:lnTo>
                    <a:pt x="130" y="50"/>
                  </a:lnTo>
                  <a:lnTo>
                    <a:pt x="129" y="43"/>
                  </a:lnTo>
                  <a:lnTo>
                    <a:pt x="129" y="43"/>
                  </a:lnTo>
                  <a:lnTo>
                    <a:pt x="130" y="50"/>
                  </a:lnTo>
                  <a:lnTo>
                    <a:pt x="131" y="56"/>
                  </a:lnTo>
                  <a:lnTo>
                    <a:pt x="135" y="61"/>
                  </a:lnTo>
                  <a:lnTo>
                    <a:pt x="137" y="66"/>
                  </a:lnTo>
                  <a:lnTo>
                    <a:pt x="151" y="85"/>
                  </a:lnTo>
                  <a:lnTo>
                    <a:pt x="151" y="85"/>
                  </a:lnTo>
                  <a:lnTo>
                    <a:pt x="160" y="98"/>
                  </a:lnTo>
                  <a:lnTo>
                    <a:pt x="168" y="111"/>
                  </a:lnTo>
                  <a:lnTo>
                    <a:pt x="168" y="111"/>
                  </a:lnTo>
                  <a:lnTo>
                    <a:pt x="171" y="74"/>
                  </a:lnTo>
                  <a:lnTo>
                    <a:pt x="172" y="53"/>
                  </a:lnTo>
                  <a:lnTo>
                    <a:pt x="171" y="34"/>
                  </a:lnTo>
                  <a:lnTo>
                    <a:pt x="171" y="34"/>
                  </a:lnTo>
                  <a:lnTo>
                    <a:pt x="171" y="27"/>
                  </a:lnTo>
                  <a:lnTo>
                    <a:pt x="170" y="22"/>
                  </a:lnTo>
                  <a:lnTo>
                    <a:pt x="170" y="22"/>
                  </a:lnTo>
                  <a:lnTo>
                    <a:pt x="169" y="19"/>
                  </a:lnTo>
                  <a:lnTo>
                    <a:pt x="166" y="17"/>
                  </a:lnTo>
                  <a:lnTo>
                    <a:pt x="166" y="17"/>
                  </a:lnTo>
                  <a:lnTo>
                    <a:pt x="164" y="8"/>
                  </a:lnTo>
                  <a:lnTo>
                    <a:pt x="162" y="4"/>
                  </a:lnTo>
                  <a:lnTo>
                    <a:pt x="160" y="0"/>
                  </a:lnTo>
                  <a:lnTo>
                    <a:pt x="160" y="0"/>
                  </a:lnTo>
                  <a:close/>
                  <a:moveTo>
                    <a:pt x="149" y="271"/>
                  </a:moveTo>
                  <a:lnTo>
                    <a:pt x="149" y="271"/>
                  </a:lnTo>
                  <a:lnTo>
                    <a:pt x="149" y="275"/>
                  </a:lnTo>
                  <a:lnTo>
                    <a:pt x="151" y="277"/>
                  </a:lnTo>
                  <a:lnTo>
                    <a:pt x="151" y="277"/>
                  </a:lnTo>
                  <a:lnTo>
                    <a:pt x="152" y="276"/>
                  </a:lnTo>
                  <a:lnTo>
                    <a:pt x="152" y="273"/>
                  </a:lnTo>
                  <a:lnTo>
                    <a:pt x="151" y="272"/>
                  </a:lnTo>
                  <a:lnTo>
                    <a:pt x="149" y="271"/>
                  </a:lnTo>
                  <a:lnTo>
                    <a:pt x="149" y="271"/>
                  </a:lnTo>
                  <a:close/>
                  <a:moveTo>
                    <a:pt x="146" y="273"/>
                  </a:moveTo>
                  <a:lnTo>
                    <a:pt x="146" y="273"/>
                  </a:lnTo>
                  <a:lnTo>
                    <a:pt x="146" y="276"/>
                  </a:lnTo>
                  <a:lnTo>
                    <a:pt x="146" y="279"/>
                  </a:lnTo>
                  <a:lnTo>
                    <a:pt x="146" y="281"/>
                  </a:lnTo>
                  <a:lnTo>
                    <a:pt x="148" y="282"/>
                  </a:lnTo>
                  <a:lnTo>
                    <a:pt x="148" y="282"/>
                  </a:lnTo>
                  <a:lnTo>
                    <a:pt x="148" y="280"/>
                  </a:lnTo>
                  <a:lnTo>
                    <a:pt x="148" y="278"/>
                  </a:lnTo>
                  <a:lnTo>
                    <a:pt x="146" y="273"/>
                  </a:lnTo>
                  <a:lnTo>
                    <a:pt x="146" y="273"/>
                  </a:lnTo>
                  <a:close/>
                  <a:moveTo>
                    <a:pt x="135" y="85"/>
                  </a:moveTo>
                  <a:lnTo>
                    <a:pt x="135" y="85"/>
                  </a:lnTo>
                  <a:lnTo>
                    <a:pt x="136" y="94"/>
                  </a:lnTo>
                  <a:lnTo>
                    <a:pt x="136" y="102"/>
                  </a:lnTo>
                  <a:lnTo>
                    <a:pt x="136" y="102"/>
                  </a:lnTo>
                  <a:lnTo>
                    <a:pt x="138" y="105"/>
                  </a:lnTo>
                  <a:lnTo>
                    <a:pt x="142" y="109"/>
                  </a:lnTo>
                  <a:lnTo>
                    <a:pt x="149" y="115"/>
                  </a:lnTo>
                  <a:lnTo>
                    <a:pt x="149" y="115"/>
                  </a:lnTo>
                  <a:lnTo>
                    <a:pt x="156" y="123"/>
                  </a:lnTo>
                  <a:lnTo>
                    <a:pt x="162" y="130"/>
                  </a:lnTo>
                  <a:lnTo>
                    <a:pt x="162" y="130"/>
                  </a:lnTo>
                  <a:lnTo>
                    <a:pt x="164" y="126"/>
                  </a:lnTo>
                  <a:lnTo>
                    <a:pt x="165" y="122"/>
                  </a:lnTo>
                  <a:lnTo>
                    <a:pt x="165" y="119"/>
                  </a:lnTo>
                  <a:lnTo>
                    <a:pt x="165" y="117"/>
                  </a:lnTo>
                  <a:lnTo>
                    <a:pt x="163" y="110"/>
                  </a:lnTo>
                  <a:lnTo>
                    <a:pt x="159" y="104"/>
                  </a:lnTo>
                  <a:lnTo>
                    <a:pt x="159" y="104"/>
                  </a:lnTo>
                  <a:lnTo>
                    <a:pt x="146" y="84"/>
                  </a:lnTo>
                  <a:lnTo>
                    <a:pt x="139" y="75"/>
                  </a:lnTo>
                  <a:lnTo>
                    <a:pt x="134" y="68"/>
                  </a:lnTo>
                  <a:lnTo>
                    <a:pt x="134" y="68"/>
                  </a:lnTo>
                  <a:lnTo>
                    <a:pt x="135" y="85"/>
                  </a:lnTo>
                  <a:lnTo>
                    <a:pt x="135" y="85"/>
                  </a:lnTo>
                  <a:close/>
                  <a:moveTo>
                    <a:pt x="170" y="115"/>
                  </a:moveTo>
                  <a:lnTo>
                    <a:pt x="170" y="115"/>
                  </a:lnTo>
                  <a:lnTo>
                    <a:pt x="174" y="104"/>
                  </a:lnTo>
                  <a:lnTo>
                    <a:pt x="177" y="93"/>
                  </a:lnTo>
                  <a:lnTo>
                    <a:pt x="177" y="93"/>
                  </a:lnTo>
                  <a:lnTo>
                    <a:pt x="172" y="104"/>
                  </a:lnTo>
                  <a:lnTo>
                    <a:pt x="171" y="110"/>
                  </a:lnTo>
                  <a:lnTo>
                    <a:pt x="170" y="115"/>
                  </a:lnTo>
                  <a:lnTo>
                    <a:pt x="170" y="115"/>
                  </a:lnTo>
                  <a:close/>
                  <a:moveTo>
                    <a:pt x="135" y="181"/>
                  </a:moveTo>
                  <a:lnTo>
                    <a:pt x="135" y="181"/>
                  </a:lnTo>
                  <a:lnTo>
                    <a:pt x="138" y="183"/>
                  </a:lnTo>
                  <a:lnTo>
                    <a:pt x="140" y="184"/>
                  </a:lnTo>
                  <a:lnTo>
                    <a:pt x="142" y="184"/>
                  </a:lnTo>
                  <a:lnTo>
                    <a:pt x="142" y="184"/>
                  </a:lnTo>
                  <a:lnTo>
                    <a:pt x="145" y="181"/>
                  </a:lnTo>
                  <a:lnTo>
                    <a:pt x="146" y="177"/>
                  </a:lnTo>
                  <a:lnTo>
                    <a:pt x="148" y="167"/>
                  </a:lnTo>
                  <a:lnTo>
                    <a:pt x="149" y="156"/>
                  </a:lnTo>
                  <a:lnTo>
                    <a:pt x="149" y="144"/>
                  </a:lnTo>
                  <a:lnTo>
                    <a:pt x="149" y="144"/>
                  </a:lnTo>
                  <a:lnTo>
                    <a:pt x="149" y="155"/>
                  </a:lnTo>
                  <a:lnTo>
                    <a:pt x="151" y="159"/>
                  </a:lnTo>
                  <a:lnTo>
                    <a:pt x="152" y="164"/>
                  </a:lnTo>
                  <a:lnTo>
                    <a:pt x="152" y="164"/>
                  </a:lnTo>
                  <a:lnTo>
                    <a:pt x="154" y="157"/>
                  </a:lnTo>
                  <a:lnTo>
                    <a:pt x="157" y="149"/>
                  </a:lnTo>
                  <a:lnTo>
                    <a:pt x="157" y="149"/>
                  </a:lnTo>
                  <a:lnTo>
                    <a:pt x="160" y="140"/>
                  </a:lnTo>
                  <a:lnTo>
                    <a:pt x="161" y="132"/>
                  </a:lnTo>
                  <a:lnTo>
                    <a:pt x="161" y="132"/>
                  </a:lnTo>
                  <a:lnTo>
                    <a:pt x="160" y="130"/>
                  </a:lnTo>
                  <a:lnTo>
                    <a:pt x="156" y="127"/>
                  </a:lnTo>
                  <a:lnTo>
                    <a:pt x="151" y="119"/>
                  </a:lnTo>
                  <a:lnTo>
                    <a:pt x="151" y="119"/>
                  </a:lnTo>
                  <a:lnTo>
                    <a:pt x="143" y="112"/>
                  </a:lnTo>
                  <a:lnTo>
                    <a:pt x="137" y="106"/>
                  </a:lnTo>
                  <a:lnTo>
                    <a:pt x="137" y="106"/>
                  </a:lnTo>
                  <a:lnTo>
                    <a:pt x="138" y="126"/>
                  </a:lnTo>
                  <a:lnTo>
                    <a:pt x="138" y="145"/>
                  </a:lnTo>
                  <a:lnTo>
                    <a:pt x="137" y="163"/>
                  </a:lnTo>
                  <a:lnTo>
                    <a:pt x="135" y="181"/>
                  </a:lnTo>
                  <a:lnTo>
                    <a:pt x="135" y="181"/>
                  </a:lnTo>
                  <a:close/>
                  <a:moveTo>
                    <a:pt x="168" y="123"/>
                  </a:moveTo>
                  <a:lnTo>
                    <a:pt x="168" y="123"/>
                  </a:lnTo>
                  <a:lnTo>
                    <a:pt x="169" y="121"/>
                  </a:lnTo>
                  <a:lnTo>
                    <a:pt x="169" y="121"/>
                  </a:lnTo>
                  <a:lnTo>
                    <a:pt x="168" y="120"/>
                  </a:lnTo>
                  <a:lnTo>
                    <a:pt x="168" y="120"/>
                  </a:lnTo>
                  <a:lnTo>
                    <a:pt x="168" y="122"/>
                  </a:lnTo>
                  <a:lnTo>
                    <a:pt x="168" y="123"/>
                  </a:lnTo>
                  <a:lnTo>
                    <a:pt x="168" y="123"/>
                  </a:lnTo>
                  <a:lnTo>
                    <a:pt x="168" y="123"/>
                  </a:lnTo>
                  <a:close/>
                  <a:moveTo>
                    <a:pt x="172" y="141"/>
                  </a:moveTo>
                  <a:lnTo>
                    <a:pt x="172" y="141"/>
                  </a:lnTo>
                  <a:lnTo>
                    <a:pt x="178" y="148"/>
                  </a:lnTo>
                  <a:lnTo>
                    <a:pt x="184" y="154"/>
                  </a:lnTo>
                  <a:lnTo>
                    <a:pt x="184" y="154"/>
                  </a:lnTo>
                  <a:lnTo>
                    <a:pt x="186" y="152"/>
                  </a:lnTo>
                  <a:lnTo>
                    <a:pt x="184" y="149"/>
                  </a:lnTo>
                  <a:lnTo>
                    <a:pt x="182" y="145"/>
                  </a:lnTo>
                  <a:lnTo>
                    <a:pt x="179" y="140"/>
                  </a:lnTo>
                  <a:lnTo>
                    <a:pt x="178" y="136"/>
                  </a:lnTo>
                  <a:lnTo>
                    <a:pt x="178" y="136"/>
                  </a:lnTo>
                  <a:lnTo>
                    <a:pt x="174" y="138"/>
                  </a:lnTo>
                  <a:lnTo>
                    <a:pt x="172" y="141"/>
                  </a:lnTo>
                  <a:lnTo>
                    <a:pt x="172" y="141"/>
                  </a:lnTo>
                  <a:close/>
                  <a:moveTo>
                    <a:pt x="177" y="133"/>
                  </a:moveTo>
                  <a:lnTo>
                    <a:pt x="177" y="133"/>
                  </a:lnTo>
                  <a:lnTo>
                    <a:pt x="173" y="129"/>
                  </a:lnTo>
                  <a:lnTo>
                    <a:pt x="170" y="123"/>
                  </a:lnTo>
                  <a:lnTo>
                    <a:pt x="170" y="123"/>
                  </a:lnTo>
                  <a:lnTo>
                    <a:pt x="168" y="129"/>
                  </a:lnTo>
                  <a:lnTo>
                    <a:pt x="166" y="135"/>
                  </a:lnTo>
                  <a:lnTo>
                    <a:pt x="166" y="135"/>
                  </a:lnTo>
                  <a:lnTo>
                    <a:pt x="169" y="138"/>
                  </a:lnTo>
                  <a:lnTo>
                    <a:pt x="170" y="139"/>
                  </a:lnTo>
                  <a:lnTo>
                    <a:pt x="172" y="140"/>
                  </a:lnTo>
                  <a:lnTo>
                    <a:pt x="172" y="140"/>
                  </a:lnTo>
                  <a:lnTo>
                    <a:pt x="174" y="137"/>
                  </a:lnTo>
                  <a:lnTo>
                    <a:pt x="177" y="133"/>
                  </a:lnTo>
                  <a:lnTo>
                    <a:pt x="177" y="133"/>
                  </a:lnTo>
                  <a:close/>
                  <a:moveTo>
                    <a:pt x="195" y="159"/>
                  </a:moveTo>
                  <a:lnTo>
                    <a:pt x="195" y="159"/>
                  </a:lnTo>
                  <a:lnTo>
                    <a:pt x="196" y="163"/>
                  </a:lnTo>
                  <a:lnTo>
                    <a:pt x="197" y="165"/>
                  </a:lnTo>
                  <a:lnTo>
                    <a:pt x="198" y="167"/>
                  </a:lnTo>
                  <a:lnTo>
                    <a:pt x="199" y="170"/>
                  </a:lnTo>
                  <a:lnTo>
                    <a:pt x="199" y="170"/>
                  </a:lnTo>
                  <a:lnTo>
                    <a:pt x="215" y="163"/>
                  </a:lnTo>
                  <a:lnTo>
                    <a:pt x="215" y="163"/>
                  </a:lnTo>
                  <a:lnTo>
                    <a:pt x="213" y="148"/>
                  </a:lnTo>
                  <a:lnTo>
                    <a:pt x="210" y="135"/>
                  </a:lnTo>
                  <a:lnTo>
                    <a:pt x="210" y="135"/>
                  </a:lnTo>
                  <a:lnTo>
                    <a:pt x="207" y="139"/>
                  </a:lnTo>
                  <a:lnTo>
                    <a:pt x="201" y="147"/>
                  </a:lnTo>
                  <a:lnTo>
                    <a:pt x="197" y="154"/>
                  </a:lnTo>
                  <a:lnTo>
                    <a:pt x="196" y="157"/>
                  </a:lnTo>
                  <a:lnTo>
                    <a:pt x="195" y="159"/>
                  </a:lnTo>
                  <a:lnTo>
                    <a:pt x="195" y="159"/>
                  </a:lnTo>
                  <a:close/>
                  <a:moveTo>
                    <a:pt x="182" y="155"/>
                  </a:moveTo>
                  <a:lnTo>
                    <a:pt x="182" y="155"/>
                  </a:lnTo>
                  <a:lnTo>
                    <a:pt x="173" y="146"/>
                  </a:lnTo>
                  <a:lnTo>
                    <a:pt x="164" y="137"/>
                  </a:lnTo>
                  <a:lnTo>
                    <a:pt x="164" y="137"/>
                  </a:lnTo>
                  <a:lnTo>
                    <a:pt x="160" y="157"/>
                  </a:lnTo>
                  <a:lnTo>
                    <a:pt x="160" y="157"/>
                  </a:lnTo>
                  <a:lnTo>
                    <a:pt x="163" y="155"/>
                  </a:lnTo>
                  <a:lnTo>
                    <a:pt x="165" y="150"/>
                  </a:lnTo>
                  <a:lnTo>
                    <a:pt x="166" y="148"/>
                  </a:lnTo>
                  <a:lnTo>
                    <a:pt x="169" y="146"/>
                  </a:lnTo>
                  <a:lnTo>
                    <a:pt x="169" y="146"/>
                  </a:lnTo>
                  <a:lnTo>
                    <a:pt x="164" y="153"/>
                  </a:lnTo>
                  <a:lnTo>
                    <a:pt x="160" y="162"/>
                  </a:lnTo>
                  <a:lnTo>
                    <a:pt x="156" y="171"/>
                  </a:lnTo>
                  <a:lnTo>
                    <a:pt x="155" y="181"/>
                  </a:lnTo>
                  <a:lnTo>
                    <a:pt x="155" y="181"/>
                  </a:lnTo>
                  <a:lnTo>
                    <a:pt x="155" y="188"/>
                  </a:lnTo>
                  <a:lnTo>
                    <a:pt x="155" y="191"/>
                  </a:lnTo>
                  <a:lnTo>
                    <a:pt x="155" y="194"/>
                  </a:lnTo>
                  <a:lnTo>
                    <a:pt x="155" y="194"/>
                  </a:lnTo>
                  <a:lnTo>
                    <a:pt x="157" y="197"/>
                  </a:lnTo>
                  <a:lnTo>
                    <a:pt x="160" y="199"/>
                  </a:lnTo>
                  <a:lnTo>
                    <a:pt x="160" y="199"/>
                  </a:lnTo>
                  <a:lnTo>
                    <a:pt x="171" y="190"/>
                  </a:lnTo>
                  <a:lnTo>
                    <a:pt x="181" y="181"/>
                  </a:lnTo>
                  <a:lnTo>
                    <a:pt x="181" y="181"/>
                  </a:lnTo>
                  <a:lnTo>
                    <a:pt x="186" y="172"/>
                  </a:lnTo>
                  <a:lnTo>
                    <a:pt x="189" y="164"/>
                  </a:lnTo>
                  <a:lnTo>
                    <a:pt x="189" y="164"/>
                  </a:lnTo>
                  <a:lnTo>
                    <a:pt x="187" y="161"/>
                  </a:lnTo>
                  <a:lnTo>
                    <a:pt x="186" y="158"/>
                  </a:lnTo>
                  <a:lnTo>
                    <a:pt x="183" y="157"/>
                  </a:lnTo>
                  <a:lnTo>
                    <a:pt x="183" y="157"/>
                  </a:lnTo>
                  <a:lnTo>
                    <a:pt x="177" y="164"/>
                  </a:lnTo>
                  <a:lnTo>
                    <a:pt x="171" y="172"/>
                  </a:lnTo>
                  <a:lnTo>
                    <a:pt x="159" y="187"/>
                  </a:lnTo>
                  <a:lnTo>
                    <a:pt x="159" y="187"/>
                  </a:lnTo>
                  <a:lnTo>
                    <a:pt x="164" y="177"/>
                  </a:lnTo>
                  <a:lnTo>
                    <a:pt x="170" y="170"/>
                  </a:lnTo>
                  <a:lnTo>
                    <a:pt x="182" y="155"/>
                  </a:lnTo>
                  <a:lnTo>
                    <a:pt x="182" y="155"/>
                  </a:lnTo>
                  <a:close/>
                  <a:moveTo>
                    <a:pt x="190" y="152"/>
                  </a:moveTo>
                  <a:lnTo>
                    <a:pt x="190" y="152"/>
                  </a:lnTo>
                  <a:lnTo>
                    <a:pt x="191" y="154"/>
                  </a:lnTo>
                  <a:lnTo>
                    <a:pt x="192" y="155"/>
                  </a:lnTo>
                  <a:lnTo>
                    <a:pt x="192" y="156"/>
                  </a:lnTo>
                  <a:lnTo>
                    <a:pt x="192" y="156"/>
                  </a:lnTo>
                  <a:lnTo>
                    <a:pt x="199" y="148"/>
                  </a:lnTo>
                  <a:lnTo>
                    <a:pt x="204" y="140"/>
                  </a:lnTo>
                  <a:lnTo>
                    <a:pt x="204" y="140"/>
                  </a:lnTo>
                  <a:lnTo>
                    <a:pt x="197" y="146"/>
                  </a:lnTo>
                  <a:lnTo>
                    <a:pt x="194" y="148"/>
                  </a:lnTo>
                  <a:lnTo>
                    <a:pt x="190" y="152"/>
                  </a:lnTo>
                  <a:lnTo>
                    <a:pt x="190" y="152"/>
                  </a:lnTo>
                  <a:close/>
                  <a:moveTo>
                    <a:pt x="159" y="161"/>
                  </a:moveTo>
                  <a:lnTo>
                    <a:pt x="159" y="161"/>
                  </a:lnTo>
                  <a:lnTo>
                    <a:pt x="160" y="153"/>
                  </a:lnTo>
                  <a:lnTo>
                    <a:pt x="161" y="148"/>
                  </a:lnTo>
                  <a:lnTo>
                    <a:pt x="161" y="145"/>
                  </a:lnTo>
                  <a:lnTo>
                    <a:pt x="161" y="145"/>
                  </a:lnTo>
                  <a:lnTo>
                    <a:pt x="160" y="153"/>
                  </a:lnTo>
                  <a:lnTo>
                    <a:pt x="159" y="156"/>
                  </a:lnTo>
                  <a:lnTo>
                    <a:pt x="159" y="161"/>
                  </a:lnTo>
                  <a:lnTo>
                    <a:pt x="159" y="161"/>
                  </a:lnTo>
                  <a:close/>
                  <a:moveTo>
                    <a:pt x="191" y="162"/>
                  </a:moveTo>
                  <a:lnTo>
                    <a:pt x="191" y="162"/>
                  </a:lnTo>
                  <a:lnTo>
                    <a:pt x="189" y="157"/>
                  </a:lnTo>
                  <a:lnTo>
                    <a:pt x="188" y="156"/>
                  </a:lnTo>
                  <a:lnTo>
                    <a:pt x="187" y="155"/>
                  </a:lnTo>
                  <a:lnTo>
                    <a:pt x="187" y="155"/>
                  </a:lnTo>
                  <a:lnTo>
                    <a:pt x="186" y="156"/>
                  </a:lnTo>
                  <a:lnTo>
                    <a:pt x="187" y="158"/>
                  </a:lnTo>
                  <a:lnTo>
                    <a:pt x="191" y="162"/>
                  </a:lnTo>
                  <a:lnTo>
                    <a:pt x="191" y="162"/>
                  </a:lnTo>
                  <a:close/>
                  <a:moveTo>
                    <a:pt x="233" y="222"/>
                  </a:moveTo>
                  <a:lnTo>
                    <a:pt x="233" y="222"/>
                  </a:lnTo>
                  <a:lnTo>
                    <a:pt x="247" y="246"/>
                  </a:lnTo>
                  <a:lnTo>
                    <a:pt x="260" y="271"/>
                  </a:lnTo>
                  <a:lnTo>
                    <a:pt x="260" y="271"/>
                  </a:lnTo>
                  <a:lnTo>
                    <a:pt x="254" y="244"/>
                  </a:lnTo>
                  <a:lnTo>
                    <a:pt x="250" y="216"/>
                  </a:lnTo>
                  <a:lnTo>
                    <a:pt x="249" y="201"/>
                  </a:lnTo>
                  <a:lnTo>
                    <a:pt x="248" y="187"/>
                  </a:lnTo>
                  <a:lnTo>
                    <a:pt x="248" y="171"/>
                  </a:lnTo>
                  <a:lnTo>
                    <a:pt x="249" y="156"/>
                  </a:lnTo>
                  <a:lnTo>
                    <a:pt x="249" y="156"/>
                  </a:lnTo>
                  <a:lnTo>
                    <a:pt x="233" y="159"/>
                  </a:lnTo>
                  <a:lnTo>
                    <a:pt x="217" y="164"/>
                  </a:lnTo>
                  <a:lnTo>
                    <a:pt x="217" y="164"/>
                  </a:lnTo>
                  <a:lnTo>
                    <a:pt x="219" y="180"/>
                  </a:lnTo>
                  <a:lnTo>
                    <a:pt x="222" y="196"/>
                  </a:lnTo>
                  <a:lnTo>
                    <a:pt x="224" y="202"/>
                  </a:lnTo>
                  <a:lnTo>
                    <a:pt x="226" y="209"/>
                  </a:lnTo>
                  <a:lnTo>
                    <a:pt x="230" y="216"/>
                  </a:lnTo>
                  <a:lnTo>
                    <a:pt x="233" y="220"/>
                  </a:lnTo>
                  <a:lnTo>
                    <a:pt x="233" y="220"/>
                  </a:lnTo>
                  <a:lnTo>
                    <a:pt x="238" y="219"/>
                  </a:lnTo>
                  <a:lnTo>
                    <a:pt x="240" y="219"/>
                  </a:lnTo>
                  <a:lnTo>
                    <a:pt x="242" y="219"/>
                  </a:lnTo>
                  <a:lnTo>
                    <a:pt x="242" y="219"/>
                  </a:lnTo>
                  <a:lnTo>
                    <a:pt x="233" y="222"/>
                  </a:lnTo>
                  <a:lnTo>
                    <a:pt x="233" y="222"/>
                  </a:lnTo>
                  <a:close/>
                  <a:moveTo>
                    <a:pt x="152" y="173"/>
                  </a:moveTo>
                  <a:lnTo>
                    <a:pt x="152" y="173"/>
                  </a:lnTo>
                  <a:lnTo>
                    <a:pt x="154" y="167"/>
                  </a:lnTo>
                  <a:lnTo>
                    <a:pt x="155" y="164"/>
                  </a:lnTo>
                  <a:lnTo>
                    <a:pt x="155" y="161"/>
                  </a:lnTo>
                  <a:lnTo>
                    <a:pt x="155" y="161"/>
                  </a:lnTo>
                  <a:lnTo>
                    <a:pt x="154" y="164"/>
                  </a:lnTo>
                  <a:lnTo>
                    <a:pt x="153" y="166"/>
                  </a:lnTo>
                  <a:lnTo>
                    <a:pt x="152" y="170"/>
                  </a:lnTo>
                  <a:lnTo>
                    <a:pt x="152" y="173"/>
                  </a:lnTo>
                  <a:lnTo>
                    <a:pt x="152" y="173"/>
                  </a:lnTo>
                  <a:close/>
                  <a:moveTo>
                    <a:pt x="200" y="172"/>
                  </a:moveTo>
                  <a:lnTo>
                    <a:pt x="200" y="172"/>
                  </a:lnTo>
                  <a:lnTo>
                    <a:pt x="205" y="181"/>
                  </a:lnTo>
                  <a:lnTo>
                    <a:pt x="210" y="190"/>
                  </a:lnTo>
                  <a:lnTo>
                    <a:pt x="217" y="198"/>
                  </a:lnTo>
                  <a:lnTo>
                    <a:pt x="223" y="206"/>
                  </a:lnTo>
                  <a:lnTo>
                    <a:pt x="223" y="206"/>
                  </a:lnTo>
                  <a:lnTo>
                    <a:pt x="219" y="185"/>
                  </a:lnTo>
                  <a:lnTo>
                    <a:pt x="215" y="165"/>
                  </a:lnTo>
                  <a:lnTo>
                    <a:pt x="215" y="165"/>
                  </a:lnTo>
                  <a:lnTo>
                    <a:pt x="207" y="168"/>
                  </a:lnTo>
                  <a:lnTo>
                    <a:pt x="200" y="172"/>
                  </a:lnTo>
                  <a:lnTo>
                    <a:pt x="200" y="172"/>
                  </a:lnTo>
                  <a:close/>
                  <a:moveTo>
                    <a:pt x="112" y="168"/>
                  </a:moveTo>
                  <a:lnTo>
                    <a:pt x="112" y="168"/>
                  </a:lnTo>
                  <a:lnTo>
                    <a:pt x="111" y="166"/>
                  </a:lnTo>
                  <a:lnTo>
                    <a:pt x="110" y="166"/>
                  </a:lnTo>
                  <a:lnTo>
                    <a:pt x="109" y="166"/>
                  </a:lnTo>
                  <a:lnTo>
                    <a:pt x="109" y="166"/>
                  </a:lnTo>
                  <a:lnTo>
                    <a:pt x="111" y="168"/>
                  </a:lnTo>
                  <a:lnTo>
                    <a:pt x="111" y="170"/>
                  </a:lnTo>
                  <a:lnTo>
                    <a:pt x="112" y="168"/>
                  </a:lnTo>
                  <a:lnTo>
                    <a:pt x="112" y="168"/>
                  </a:lnTo>
                  <a:close/>
                  <a:moveTo>
                    <a:pt x="186" y="179"/>
                  </a:moveTo>
                  <a:lnTo>
                    <a:pt x="186" y="179"/>
                  </a:lnTo>
                  <a:lnTo>
                    <a:pt x="191" y="175"/>
                  </a:lnTo>
                  <a:lnTo>
                    <a:pt x="196" y="172"/>
                  </a:lnTo>
                  <a:lnTo>
                    <a:pt x="196" y="172"/>
                  </a:lnTo>
                  <a:lnTo>
                    <a:pt x="194" y="168"/>
                  </a:lnTo>
                  <a:lnTo>
                    <a:pt x="192" y="167"/>
                  </a:lnTo>
                  <a:lnTo>
                    <a:pt x="191" y="166"/>
                  </a:lnTo>
                  <a:lnTo>
                    <a:pt x="191" y="166"/>
                  </a:lnTo>
                  <a:lnTo>
                    <a:pt x="188" y="172"/>
                  </a:lnTo>
                  <a:lnTo>
                    <a:pt x="186" y="179"/>
                  </a:lnTo>
                  <a:lnTo>
                    <a:pt x="186" y="179"/>
                  </a:lnTo>
                  <a:close/>
                  <a:moveTo>
                    <a:pt x="130" y="198"/>
                  </a:moveTo>
                  <a:lnTo>
                    <a:pt x="130" y="198"/>
                  </a:lnTo>
                  <a:lnTo>
                    <a:pt x="131" y="192"/>
                  </a:lnTo>
                  <a:lnTo>
                    <a:pt x="130" y="187"/>
                  </a:lnTo>
                  <a:lnTo>
                    <a:pt x="129" y="183"/>
                  </a:lnTo>
                  <a:lnTo>
                    <a:pt x="128" y="180"/>
                  </a:lnTo>
                  <a:lnTo>
                    <a:pt x="121" y="174"/>
                  </a:lnTo>
                  <a:lnTo>
                    <a:pt x="116" y="170"/>
                  </a:lnTo>
                  <a:lnTo>
                    <a:pt x="116" y="170"/>
                  </a:lnTo>
                  <a:lnTo>
                    <a:pt x="118" y="177"/>
                  </a:lnTo>
                  <a:lnTo>
                    <a:pt x="121" y="185"/>
                  </a:lnTo>
                  <a:lnTo>
                    <a:pt x="125" y="192"/>
                  </a:lnTo>
                  <a:lnTo>
                    <a:pt x="130" y="198"/>
                  </a:lnTo>
                  <a:lnTo>
                    <a:pt x="130" y="198"/>
                  </a:lnTo>
                  <a:close/>
                  <a:moveTo>
                    <a:pt x="151" y="187"/>
                  </a:moveTo>
                  <a:lnTo>
                    <a:pt x="151" y="187"/>
                  </a:lnTo>
                  <a:lnTo>
                    <a:pt x="153" y="179"/>
                  </a:lnTo>
                  <a:lnTo>
                    <a:pt x="153" y="175"/>
                  </a:lnTo>
                  <a:lnTo>
                    <a:pt x="153" y="171"/>
                  </a:lnTo>
                  <a:lnTo>
                    <a:pt x="153" y="171"/>
                  </a:lnTo>
                  <a:lnTo>
                    <a:pt x="152" y="174"/>
                  </a:lnTo>
                  <a:lnTo>
                    <a:pt x="151" y="179"/>
                  </a:lnTo>
                  <a:lnTo>
                    <a:pt x="151" y="187"/>
                  </a:lnTo>
                  <a:lnTo>
                    <a:pt x="151" y="187"/>
                  </a:lnTo>
                  <a:close/>
                  <a:moveTo>
                    <a:pt x="207" y="196"/>
                  </a:moveTo>
                  <a:lnTo>
                    <a:pt x="207" y="196"/>
                  </a:lnTo>
                  <a:lnTo>
                    <a:pt x="201" y="184"/>
                  </a:lnTo>
                  <a:lnTo>
                    <a:pt x="197" y="174"/>
                  </a:lnTo>
                  <a:lnTo>
                    <a:pt x="197" y="174"/>
                  </a:lnTo>
                  <a:lnTo>
                    <a:pt x="191" y="176"/>
                  </a:lnTo>
                  <a:lnTo>
                    <a:pt x="187" y="179"/>
                  </a:lnTo>
                  <a:lnTo>
                    <a:pt x="183" y="183"/>
                  </a:lnTo>
                  <a:lnTo>
                    <a:pt x="181" y="189"/>
                  </a:lnTo>
                  <a:lnTo>
                    <a:pt x="177" y="200"/>
                  </a:lnTo>
                  <a:lnTo>
                    <a:pt x="174" y="212"/>
                  </a:lnTo>
                  <a:lnTo>
                    <a:pt x="174" y="212"/>
                  </a:lnTo>
                  <a:lnTo>
                    <a:pt x="178" y="215"/>
                  </a:lnTo>
                  <a:lnTo>
                    <a:pt x="181" y="218"/>
                  </a:lnTo>
                  <a:lnTo>
                    <a:pt x="181" y="218"/>
                  </a:lnTo>
                  <a:lnTo>
                    <a:pt x="187" y="211"/>
                  </a:lnTo>
                  <a:lnTo>
                    <a:pt x="192" y="206"/>
                  </a:lnTo>
                  <a:lnTo>
                    <a:pt x="206" y="197"/>
                  </a:lnTo>
                  <a:lnTo>
                    <a:pt x="206" y="197"/>
                  </a:lnTo>
                  <a:lnTo>
                    <a:pt x="192" y="207"/>
                  </a:lnTo>
                  <a:lnTo>
                    <a:pt x="187" y="212"/>
                  </a:lnTo>
                  <a:lnTo>
                    <a:pt x="181" y="218"/>
                  </a:lnTo>
                  <a:lnTo>
                    <a:pt x="181" y="218"/>
                  </a:lnTo>
                  <a:lnTo>
                    <a:pt x="189" y="226"/>
                  </a:lnTo>
                  <a:lnTo>
                    <a:pt x="198" y="234"/>
                  </a:lnTo>
                  <a:lnTo>
                    <a:pt x="198" y="234"/>
                  </a:lnTo>
                  <a:lnTo>
                    <a:pt x="219" y="225"/>
                  </a:lnTo>
                  <a:lnTo>
                    <a:pt x="219" y="225"/>
                  </a:lnTo>
                  <a:lnTo>
                    <a:pt x="213" y="209"/>
                  </a:lnTo>
                  <a:lnTo>
                    <a:pt x="207" y="196"/>
                  </a:lnTo>
                  <a:lnTo>
                    <a:pt x="207" y="196"/>
                  </a:lnTo>
                  <a:close/>
                  <a:moveTo>
                    <a:pt x="147" y="180"/>
                  </a:moveTo>
                  <a:lnTo>
                    <a:pt x="147" y="180"/>
                  </a:lnTo>
                  <a:lnTo>
                    <a:pt x="148" y="177"/>
                  </a:lnTo>
                  <a:lnTo>
                    <a:pt x="149" y="176"/>
                  </a:lnTo>
                  <a:lnTo>
                    <a:pt x="148" y="175"/>
                  </a:lnTo>
                  <a:lnTo>
                    <a:pt x="148" y="175"/>
                  </a:lnTo>
                  <a:lnTo>
                    <a:pt x="147" y="177"/>
                  </a:lnTo>
                  <a:lnTo>
                    <a:pt x="147" y="179"/>
                  </a:lnTo>
                  <a:lnTo>
                    <a:pt x="147" y="180"/>
                  </a:lnTo>
                  <a:lnTo>
                    <a:pt x="147" y="180"/>
                  </a:lnTo>
                  <a:close/>
                  <a:moveTo>
                    <a:pt x="144" y="188"/>
                  </a:moveTo>
                  <a:lnTo>
                    <a:pt x="144" y="188"/>
                  </a:lnTo>
                  <a:lnTo>
                    <a:pt x="146" y="189"/>
                  </a:lnTo>
                  <a:lnTo>
                    <a:pt x="148" y="190"/>
                  </a:lnTo>
                  <a:lnTo>
                    <a:pt x="148" y="190"/>
                  </a:lnTo>
                  <a:lnTo>
                    <a:pt x="149" y="184"/>
                  </a:lnTo>
                  <a:lnTo>
                    <a:pt x="149" y="182"/>
                  </a:lnTo>
                  <a:lnTo>
                    <a:pt x="148" y="179"/>
                  </a:lnTo>
                  <a:lnTo>
                    <a:pt x="148" y="179"/>
                  </a:lnTo>
                  <a:lnTo>
                    <a:pt x="144" y="188"/>
                  </a:lnTo>
                  <a:lnTo>
                    <a:pt x="144" y="188"/>
                  </a:lnTo>
                  <a:close/>
                  <a:moveTo>
                    <a:pt x="131" y="185"/>
                  </a:moveTo>
                  <a:lnTo>
                    <a:pt x="131" y="185"/>
                  </a:lnTo>
                  <a:lnTo>
                    <a:pt x="133" y="185"/>
                  </a:lnTo>
                  <a:lnTo>
                    <a:pt x="133" y="184"/>
                  </a:lnTo>
                  <a:lnTo>
                    <a:pt x="133" y="183"/>
                  </a:lnTo>
                  <a:lnTo>
                    <a:pt x="131" y="182"/>
                  </a:lnTo>
                  <a:lnTo>
                    <a:pt x="131" y="182"/>
                  </a:lnTo>
                  <a:lnTo>
                    <a:pt x="131" y="185"/>
                  </a:lnTo>
                  <a:lnTo>
                    <a:pt x="131" y="185"/>
                  </a:lnTo>
                  <a:close/>
                  <a:moveTo>
                    <a:pt x="135" y="201"/>
                  </a:moveTo>
                  <a:lnTo>
                    <a:pt x="135" y="201"/>
                  </a:lnTo>
                  <a:lnTo>
                    <a:pt x="137" y="194"/>
                  </a:lnTo>
                  <a:lnTo>
                    <a:pt x="140" y="189"/>
                  </a:lnTo>
                  <a:lnTo>
                    <a:pt x="140" y="189"/>
                  </a:lnTo>
                  <a:lnTo>
                    <a:pt x="137" y="187"/>
                  </a:lnTo>
                  <a:lnTo>
                    <a:pt x="134" y="184"/>
                  </a:lnTo>
                  <a:lnTo>
                    <a:pt x="134" y="184"/>
                  </a:lnTo>
                  <a:lnTo>
                    <a:pt x="133" y="188"/>
                  </a:lnTo>
                  <a:lnTo>
                    <a:pt x="133" y="192"/>
                  </a:lnTo>
                  <a:lnTo>
                    <a:pt x="134" y="197"/>
                  </a:lnTo>
                  <a:lnTo>
                    <a:pt x="135" y="201"/>
                  </a:lnTo>
                  <a:lnTo>
                    <a:pt x="135" y="201"/>
                  </a:lnTo>
                  <a:close/>
                  <a:moveTo>
                    <a:pt x="162" y="200"/>
                  </a:moveTo>
                  <a:lnTo>
                    <a:pt x="162" y="200"/>
                  </a:lnTo>
                  <a:lnTo>
                    <a:pt x="168" y="206"/>
                  </a:lnTo>
                  <a:lnTo>
                    <a:pt x="170" y="208"/>
                  </a:lnTo>
                  <a:lnTo>
                    <a:pt x="173" y="209"/>
                  </a:lnTo>
                  <a:lnTo>
                    <a:pt x="173" y="209"/>
                  </a:lnTo>
                  <a:lnTo>
                    <a:pt x="174" y="202"/>
                  </a:lnTo>
                  <a:lnTo>
                    <a:pt x="177" y="197"/>
                  </a:lnTo>
                  <a:lnTo>
                    <a:pt x="178" y="190"/>
                  </a:lnTo>
                  <a:lnTo>
                    <a:pt x="180" y="184"/>
                  </a:lnTo>
                  <a:lnTo>
                    <a:pt x="180" y="184"/>
                  </a:lnTo>
                  <a:lnTo>
                    <a:pt x="170" y="192"/>
                  </a:lnTo>
                  <a:lnTo>
                    <a:pt x="165" y="196"/>
                  </a:lnTo>
                  <a:lnTo>
                    <a:pt x="162" y="200"/>
                  </a:lnTo>
                  <a:lnTo>
                    <a:pt x="162" y="200"/>
                  </a:lnTo>
                  <a:close/>
                  <a:moveTo>
                    <a:pt x="152" y="193"/>
                  </a:moveTo>
                  <a:lnTo>
                    <a:pt x="152" y="193"/>
                  </a:lnTo>
                  <a:lnTo>
                    <a:pt x="152" y="189"/>
                  </a:lnTo>
                  <a:lnTo>
                    <a:pt x="152" y="188"/>
                  </a:lnTo>
                  <a:lnTo>
                    <a:pt x="152" y="187"/>
                  </a:lnTo>
                  <a:lnTo>
                    <a:pt x="152" y="187"/>
                  </a:lnTo>
                  <a:lnTo>
                    <a:pt x="151" y="190"/>
                  </a:lnTo>
                  <a:lnTo>
                    <a:pt x="151" y="192"/>
                  </a:lnTo>
                  <a:lnTo>
                    <a:pt x="152" y="193"/>
                  </a:lnTo>
                  <a:lnTo>
                    <a:pt x="152" y="193"/>
                  </a:lnTo>
                  <a:close/>
                  <a:moveTo>
                    <a:pt x="144" y="202"/>
                  </a:moveTo>
                  <a:lnTo>
                    <a:pt x="144" y="202"/>
                  </a:lnTo>
                  <a:lnTo>
                    <a:pt x="145" y="201"/>
                  </a:lnTo>
                  <a:lnTo>
                    <a:pt x="146" y="199"/>
                  </a:lnTo>
                  <a:lnTo>
                    <a:pt x="147" y="193"/>
                  </a:lnTo>
                  <a:lnTo>
                    <a:pt x="147" y="193"/>
                  </a:lnTo>
                  <a:lnTo>
                    <a:pt x="145" y="191"/>
                  </a:lnTo>
                  <a:lnTo>
                    <a:pt x="143" y="190"/>
                  </a:lnTo>
                  <a:lnTo>
                    <a:pt x="143" y="190"/>
                  </a:lnTo>
                  <a:lnTo>
                    <a:pt x="143" y="192"/>
                  </a:lnTo>
                  <a:lnTo>
                    <a:pt x="142" y="191"/>
                  </a:lnTo>
                  <a:lnTo>
                    <a:pt x="142" y="191"/>
                  </a:lnTo>
                  <a:lnTo>
                    <a:pt x="140" y="194"/>
                  </a:lnTo>
                  <a:lnTo>
                    <a:pt x="138" y="198"/>
                  </a:lnTo>
                  <a:lnTo>
                    <a:pt x="136" y="201"/>
                  </a:lnTo>
                  <a:lnTo>
                    <a:pt x="135" y="206"/>
                  </a:lnTo>
                  <a:lnTo>
                    <a:pt x="135" y="206"/>
                  </a:lnTo>
                  <a:lnTo>
                    <a:pt x="135" y="209"/>
                  </a:lnTo>
                  <a:lnTo>
                    <a:pt x="137" y="212"/>
                  </a:lnTo>
                  <a:lnTo>
                    <a:pt x="139" y="216"/>
                  </a:lnTo>
                  <a:lnTo>
                    <a:pt x="140" y="219"/>
                  </a:lnTo>
                  <a:lnTo>
                    <a:pt x="140" y="219"/>
                  </a:lnTo>
                  <a:lnTo>
                    <a:pt x="144" y="218"/>
                  </a:lnTo>
                  <a:lnTo>
                    <a:pt x="145" y="216"/>
                  </a:lnTo>
                  <a:lnTo>
                    <a:pt x="147" y="214"/>
                  </a:lnTo>
                  <a:lnTo>
                    <a:pt x="148" y="212"/>
                  </a:lnTo>
                  <a:lnTo>
                    <a:pt x="148" y="212"/>
                  </a:lnTo>
                  <a:lnTo>
                    <a:pt x="147" y="216"/>
                  </a:lnTo>
                  <a:lnTo>
                    <a:pt x="145" y="219"/>
                  </a:lnTo>
                  <a:lnTo>
                    <a:pt x="145" y="219"/>
                  </a:lnTo>
                  <a:lnTo>
                    <a:pt x="145" y="218"/>
                  </a:lnTo>
                  <a:lnTo>
                    <a:pt x="145" y="218"/>
                  </a:lnTo>
                  <a:lnTo>
                    <a:pt x="145" y="218"/>
                  </a:lnTo>
                  <a:lnTo>
                    <a:pt x="143" y="219"/>
                  </a:lnTo>
                  <a:lnTo>
                    <a:pt x="142" y="222"/>
                  </a:lnTo>
                  <a:lnTo>
                    <a:pt x="142" y="222"/>
                  </a:lnTo>
                  <a:lnTo>
                    <a:pt x="143" y="223"/>
                  </a:lnTo>
                  <a:lnTo>
                    <a:pt x="143" y="224"/>
                  </a:lnTo>
                  <a:lnTo>
                    <a:pt x="144" y="225"/>
                  </a:lnTo>
                  <a:lnTo>
                    <a:pt x="145" y="226"/>
                  </a:lnTo>
                  <a:lnTo>
                    <a:pt x="145" y="226"/>
                  </a:lnTo>
                  <a:lnTo>
                    <a:pt x="145" y="224"/>
                  </a:lnTo>
                  <a:lnTo>
                    <a:pt x="146" y="223"/>
                  </a:lnTo>
                  <a:lnTo>
                    <a:pt x="146" y="223"/>
                  </a:lnTo>
                  <a:lnTo>
                    <a:pt x="146" y="227"/>
                  </a:lnTo>
                  <a:lnTo>
                    <a:pt x="146" y="231"/>
                  </a:lnTo>
                  <a:lnTo>
                    <a:pt x="146" y="231"/>
                  </a:lnTo>
                  <a:lnTo>
                    <a:pt x="151" y="232"/>
                  </a:lnTo>
                  <a:lnTo>
                    <a:pt x="154" y="233"/>
                  </a:lnTo>
                  <a:lnTo>
                    <a:pt x="154" y="233"/>
                  </a:lnTo>
                  <a:lnTo>
                    <a:pt x="153" y="223"/>
                  </a:lnTo>
                  <a:lnTo>
                    <a:pt x="152" y="210"/>
                  </a:lnTo>
                  <a:lnTo>
                    <a:pt x="152" y="210"/>
                  </a:lnTo>
                  <a:lnTo>
                    <a:pt x="151" y="211"/>
                  </a:lnTo>
                  <a:lnTo>
                    <a:pt x="151" y="210"/>
                  </a:lnTo>
                  <a:lnTo>
                    <a:pt x="151" y="210"/>
                  </a:lnTo>
                  <a:lnTo>
                    <a:pt x="152" y="207"/>
                  </a:lnTo>
                  <a:lnTo>
                    <a:pt x="152" y="202"/>
                  </a:lnTo>
                  <a:lnTo>
                    <a:pt x="152" y="198"/>
                  </a:lnTo>
                  <a:lnTo>
                    <a:pt x="149" y="194"/>
                  </a:lnTo>
                  <a:lnTo>
                    <a:pt x="149" y="194"/>
                  </a:lnTo>
                  <a:lnTo>
                    <a:pt x="149" y="198"/>
                  </a:lnTo>
                  <a:lnTo>
                    <a:pt x="148" y="199"/>
                  </a:lnTo>
                  <a:lnTo>
                    <a:pt x="147" y="200"/>
                  </a:lnTo>
                  <a:lnTo>
                    <a:pt x="147" y="200"/>
                  </a:lnTo>
                  <a:lnTo>
                    <a:pt x="148" y="199"/>
                  </a:lnTo>
                  <a:lnTo>
                    <a:pt x="148" y="198"/>
                  </a:lnTo>
                  <a:lnTo>
                    <a:pt x="147" y="197"/>
                  </a:lnTo>
                  <a:lnTo>
                    <a:pt x="147" y="197"/>
                  </a:lnTo>
                  <a:lnTo>
                    <a:pt x="146" y="200"/>
                  </a:lnTo>
                  <a:lnTo>
                    <a:pt x="146" y="202"/>
                  </a:lnTo>
                  <a:lnTo>
                    <a:pt x="147" y="202"/>
                  </a:lnTo>
                  <a:lnTo>
                    <a:pt x="147" y="202"/>
                  </a:lnTo>
                  <a:lnTo>
                    <a:pt x="140" y="214"/>
                  </a:lnTo>
                  <a:lnTo>
                    <a:pt x="140" y="214"/>
                  </a:lnTo>
                  <a:lnTo>
                    <a:pt x="143" y="208"/>
                  </a:lnTo>
                  <a:lnTo>
                    <a:pt x="144" y="206"/>
                  </a:lnTo>
                  <a:lnTo>
                    <a:pt x="144" y="202"/>
                  </a:lnTo>
                  <a:lnTo>
                    <a:pt x="144" y="202"/>
                  </a:lnTo>
                  <a:close/>
                  <a:moveTo>
                    <a:pt x="222" y="218"/>
                  </a:moveTo>
                  <a:lnTo>
                    <a:pt x="222" y="218"/>
                  </a:lnTo>
                  <a:lnTo>
                    <a:pt x="223" y="220"/>
                  </a:lnTo>
                  <a:lnTo>
                    <a:pt x="224" y="223"/>
                  </a:lnTo>
                  <a:lnTo>
                    <a:pt x="225" y="223"/>
                  </a:lnTo>
                  <a:lnTo>
                    <a:pt x="227" y="223"/>
                  </a:lnTo>
                  <a:lnTo>
                    <a:pt x="227" y="223"/>
                  </a:lnTo>
                  <a:lnTo>
                    <a:pt x="226" y="217"/>
                  </a:lnTo>
                  <a:lnTo>
                    <a:pt x="224" y="212"/>
                  </a:lnTo>
                  <a:lnTo>
                    <a:pt x="219" y="205"/>
                  </a:lnTo>
                  <a:lnTo>
                    <a:pt x="209" y="191"/>
                  </a:lnTo>
                  <a:lnTo>
                    <a:pt x="209" y="191"/>
                  </a:lnTo>
                  <a:lnTo>
                    <a:pt x="215" y="205"/>
                  </a:lnTo>
                  <a:lnTo>
                    <a:pt x="222" y="218"/>
                  </a:lnTo>
                  <a:lnTo>
                    <a:pt x="222" y="218"/>
                  </a:lnTo>
                  <a:close/>
                  <a:moveTo>
                    <a:pt x="128" y="203"/>
                  </a:moveTo>
                  <a:lnTo>
                    <a:pt x="128" y="203"/>
                  </a:lnTo>
                  <a:lnTo>
                    <a:pt x="128" y="200"/>
                  </a:lnTo>
                  <a:lnTo>
                    <a:pt x="127" y="197"/>
                  </a:lnTo>
                  <a:lnTo>
                    <a:pt x="124" y="192"/>
                  </a:lnTo>
                  <a:lnTo>
                    <a:pt x="124" y="192"/>
                  </a:lnTo>
                  <a:lnTo>
                    <a:pt x="126" y="198"/>
                  </a:lnTo>
                  <a:lnTo>
                    <a:pt x="128" y="203"/>
                  </a:lnTo>
                  <a:lnTo>
                    <a:pt x="128" y="203"/>
                  </a:lnTo>
                  <a:close/>
                  <a:moveTo>
                    <a:pt x="133" y="205"/>
                  </a:moveTo>
                  <a:lnTo>
                    <a:pt x="133" y="205"/>
                  </a:lnTo>
                  <a:lnTo>
                    <a:pt x="133" y="200"/>
                  </a:lnTo>
                  <a:lnTo>
                    <a:pt x="131" y="196"/>
                  </a:lnTo>
                  <a:lnTo>
                    <a:pt x="131" y="196"/>
                  </a:lnTo>
                  <a:lnTo>
                    <a:pt x="130" y="198"/>
                  </a:lnTo>
                  <a:lnTo>
                    <a:pt x="130" y="200"/>
                  </a:lnTo>
                  <a:lnTo>
                    <a:pt x="131" y="202"/>
                  </a:lnTo>
                  <a:lnTo>
                    <a:pt x="133" y="205"/>
                  </a:lnTo>
                  <a:lnTo>
                    <a:pt x="133" y="205"/>
                  </a:lnTo>
                  <a:close/>
                  <a:moveTo>
                    <a:pt x="155" y="205"/>
                  </a:moveTo>
                  <a:lnTo>
                    <a:pt x="155" y="205"/>
                  </a:lnTo>
                  <a:lnTo>
                    <a:pt x="156" y="203"/>
                  </a:lnTo>
                  <a:lnTo>
                    <a:pt x="157" y="201"/>
                  </a:lnTo>
                  <a:lnTo>
                    <a:pt x="156" y="200"/>
                  </a:lnTo>
                  <a:lnTo>
                    <a:pt x="155" y="199"/>
                  </a:lnTo>
                  <a:lnTo>
                    <a:pt x="155" y="199"/>
                  </a:lnTo>
                  <a:lnTo>
                    <a:pt x="154" y="202"/>
                  </a:lnTo>
                  <a:lnTo>
                    <a:pt x="154" y="203"/>
                  </a:lnTo>
                  <a:lnTo>
                    <a:pt x="155" y="205"/>
                  </a:lnTo>
                  <a:lnTo>
                    <a:pt x="155" y="205"/>
                  </a:lnTo>
                  <a:close/>
                  <a:moveTo>
                    <a:pt x="130" y="209"/>
                  </a:moveTo>
                  <a:lnTo>
                    <a:pt x="130" y="209"/>
                  </a:lnTo>
                  <a:lnTo>
                    <a:pt x="131" y="208"/>
                  </a:lnTo>
                  <a:lnTo>
                    <a:pt x="131" y="206"/>
                  </a:lnTo>
                  <a:lnTo>
                    <a:pt x="130" y="203"/>
                  </a:lnTo>
                  <a:lnTo>
                    <a:pt x="129" y="202"/>
                  </a:lnTo>
                  <a:lnTo>
                    <a:pt x="129" y="202"/>
                  </a:lnTo>
                  <a:lnTo>
                    <a:pt x="129" y="206"/>
                  </a:lnTo>
                  <a:lnTo>
                    <a:pt x="129" y="208"/>
                  </a:lnTo>
                  <a:lnTo>
                    <a:pt x="130" y="209"/>
                  </a:lnTo>
                  <a:lnTo>
                    <a:pt x="130" y="209"/>
                  </a:lnTo>
                  <a:close/>
                  <a:moveTo>
                    <a:pt x="156" y="234"/>
                  </a:moveTo>
                  <a:lnTo>
                    <a:pt x="156" y="234"/>
                  </a:lnTo>
                  <a:lnTo>
                    <a:pt x="160" y="236"/>
                  </a:lnTo>
                  <a:lnTo>
                    <a:pt x="164" y="237"/>
                  </a:lnTo>
                  <a:lnTo>
                    <a:pt x="164" y="237"/>
                  </a:lnTo>
                  <a:lnTo>
                    <a:pt x="168" y="233"/>
                  </a:lnTo>
                  <a:lnTo>
                    <a:pt x="170" y="227"/>
                  </a:lnTo>
                  <a:lnTo>
                    <a:pt x="171" y="222"/>
                  </a:lnTo>
                  <a:lnTo>
                    <a:pt x="172" y="215"/>
                  </a:lnTo>
                  <a:lnTo>
                    <a:pt x="172" y="215"/>
                  </a:lnTo>
                  <a:lnTo>
                    <a:pt x="165" y="208"/>
                  </a:lnTo>
                  <a:lnTo>
                    <a:pt x="159" y="202"/>
                  </a:lnTo>
                  <a:lnTo>
                    <a:pt x="159" y="202"/>
                  </a:lnTo>
                  <a:lnTo>
                    <a:pt x="156" y="206"/>
                  </a:lnTo>
                  <a:lnTo>
                    <a:pt x="155" y="209"/>
                  </a:lnTo>
                  <a:lnTo>
                    <a:pt x="154" y="212"/>
                  </a:lnTo>
                  <a:lnTo>
                    <a:pt x="155" y="217"/>
                  </a:lnTo>
                  <a:lnTo>
                    <a:pt x="156" y="225"/>
                  </a:lnTo>
                  <a:lnTo>
                    <a:pt x="156" y="234"/>
                  </a:lnTo>
                  <a:lnTo>
                    <a:pt x="156" y="234"/>
                  </a:lnTo>
                  <a:close/>
                  <a:moveTo>
                    <a:pt x="135" y="223"/>
                  </a:moveTo>
                  <a:lnTo>
                    <a:pt x="135" y="223"/>
                  </a:lnTo>
                  <a:lnTo>
                    <a:pt x="135" y="215"/>
                  </a:lnTo>
                  <a:lnTo>
                    <a:pt x="134" y="210"/>
                  </a:lnTo>
                  <a:lnTo>
                    <a:pt x="133" y="208"/>
                  </a:lnTo>
                  <a:lnTo>
                    <a:pt x="133" y="208"/>
                  </a:lnTo>
                  <a:lnTo>
                    <a:pt x="131" y="211"/>
                  </a:lnTo>
                  <a:lnTo>
                    <a:pt x="131" y="216"/>
                  </a:lnTo>
                  <a:lnTo>
                    <a:pt x="135" y="223"/>
                  </a:lnTo>
                  <a:lnTo>
                    <a:pt x="135" y="223"/>
                  </a:lnTo>
                  <a:close/>
                  <a:moveTo>
                    <a:pt x="136" y="214"/>
                  </a:moveTo>
                  <a:lnTo>
                    <a:pt x="136" y="214"/>
                  </a:lnTo>
                  <a:lnTo>
                    <a:pt x="136" y="217"/>
                  </a:lnTo>
                  <a:lnTo>
                    <a:pt x="137" y="220"/>
                  </a:lnTo>
                  <a:lnTo>
                    <a:pt x="138" y="224"/>
                  </a:lnTo>
                  <a:lnTo>
                    <a:pt x="138" y="228"/>
                  </a:lnTo>
                  <a:lnTo>
                    <a:pt x="138" y="228"/>
                  </a:lnTo>
                  <a:lnTo>
                    <a:pt x="140" y="229"/>
                  </a:lnTo>
                  <a:lnTo>
                    <a:pt x="144" y="229"/>
                  </a:lnTo>
                  <a:lnTo>
                    <a:pt x="144" y="229"/>
                  </a:lnTo>
                  <a:lnTo>
                    <a:pt x="142" y="225"/>
                  </a:lnTo>
                  <a:lnTo>
                    <a:pt x="142" y="224"/>
                  </a:lnTo>
                  <a:lnTo>
                    <a:pt x="139" y="223"/>
                  </a:lnTo>
                  <a:lnTo>
                    <a:pt x="139" y="223"/>
                  </a:lnTo>
                  <a:lnTo>
                    <a:pt x="139" y="220"/>
                  </a:lnTo>
                  <a:lnTo>
                    <a:pt x="138" y="218"/>
                  </a:lnTo>
                  <a:lnTo>
                    <a:pt x="136" y="214"/>
                  </a:lnTo>
                  <a:lnTo>
                    <a:pt x="136" y="214"/>
                  </a:lnTo>
                  <a:close/>
                  <a:moveTo>
                    <a:pt x="172" y="226"/>
                  </a:moveTo>
                  <a:lnTo>
                    <a:pt x="172" y="226"/>
                  </a:lnTo>
                  <a:lnTo>
                    <a:pt x="178" y="219"/>
                  </a:lnTo>
                  <a:lnTo>
                    <a:pt x="178" y="219"/>
                  </a:lnTo>
                  <a:lnTo>
                    <a:pt x="175" y="218"/>
                  </a:lnTo>
                  <a:lnTo>
                    <a:pt x="173" y="216"/>
                  </a:lnTo>
                  <a:lnTo>
                    <a:pt x="173" y="216"/>
                  </a:lnTo>
                  <a:lnTo>
                    <a:pt x="172" y="222"/>
                  </a:lnTo>
                  <a:lnTo>
                    <a:pt x="172" y="224"/>
                  </a:lnTo>
                  <a:lnTo>
                    <a:pt x="172" y="226"/>
                  </a:lnTo>
                  <a:lnTo>
                    <a:pt x="172" y="226"/>
                  </a:lnTo>
                  <a:close/>
                  <a:moveTo>
                    <a:pt x="230" y="222"/>
                  </a:moveTo>
                  <a:lnTo>
                    <a:pt x="230" y="222"/>
                  </a:lnTo>
                  <a:lnTo>
                    <a:pt x="230" y="220"/>
                  </a:lnTo>
                  <a:lnTo>
                    <a:pt x="230" y="219"/>
                  </a:lnTo>
                  <a:lnTo>
                    <a:pt x="229" y="218"/>
                  </a:lnTo>
                  <a:lnTo>
                    <a:pt x="229" y="218"/>
                  </a:lnTo>
                  <a:lnTo>
                    <a:pt x="229" y="220"/>
                  </a:lnTo>
                  <a:lnTo>
                    <a:pt x="230" y="222"/>
                  </a:lnTo>
                  <a:lnTo>
                    <a:pt x="230" y="222"/>
                  </a:lnTo>
                  <a:close/>
                  <a:moveTo>
                    <a:pt x="179" y="220"/>
                  </a:moveTo>
                  <a:lnTo>
                    <a:pt x="179" y="220"/>
                  </a:lnTo>
                  <a:lnTo>
                    <a:pt x="174" y="225"/>
                  </a:lnTo>
                  <a:lnTo>
                    <a:pt x="172" y="229"/>
                  </a:lnTo>
                  <a:lnTo>
                    <a:pt x="170" y="235"/>
                  </a:lnTo>
                  <a:lnTo>
                    <a:pt x="170" y="241"/>
                  </a:lnTo>
                  <a:lnTo>
                    <a:pt x="170" y="241"/>
                  </a:lnTo>
                  <a:lnTo>
                    <a:pt x="180" y="245"/>
                  </a:lnTo>
                  <a:lnTo>
                    <a:pt x="180" y="245"/>
                  </a:lnTo>
                  <a:lnTo>
                    <a:pt x="187" y="241"/>
                  </a:lnTo>
                  <a:lnTo>
                    <a:pt x="190" y="238"/>
                  </a:lnTo>
                  <a:lnTo>
                    <a:pt x="194" y="236"/>
                  </a:lnTo>
                  <a:lnTo>
                    <a:pt x="194" y="236"/>
                  </a:lnTo>
                  <a:lnTo>
                    <a:pt x="191" y="232"/>
                  </a:lnTo>
                  <a:lnTo>
                    <a:pt x="187" y="228"/>
                  </a:lnTo>
                  <a:lnTo>
                    <a:pt x="179" y="220"/>
                  </a:lnTo>
                  <a:lnTo>
                    <a:pt x="179" y="220"/>
                  </a:lnTo>
                  <a:close/>
                  <a:moveTo>
                    <a:pt x="249" y="287"/>
                  </a:moveTo>
                  <a:lnTo>
                    <a:pt x="249" y="287"/>
                  </a:lnTo>
                  <a:lnTo>
                    <a:pt x="254" y="292"/>
                  </a:lnTo>
                  <a:lnTo>
                    <a:pt x="260" y="296"/>
                  </a:lnTo>
                  <a:lnTo>
                    <a:pt x="266" y="301"/>
                  </a:lnTo>
                  <a:lnTo>
                    <a:pt x="271" y="304"/>
                  </a:lnTo>
                  <a:lnTo>
                    <a:pt x="271" y="304"/>
                  </a:lnTo>
                  <a:lnTo>
                    <a:pt x="262" y="282"/>
                  </a:lnTo>
                  <a:lnTo>
                    <a:pt x="253" y="261"/>
                  </a:lnTo>
                  <a:lnTo>
                    <a:pt x="242" y="241"/>
                  </a:lnTo>
                  <a:lnTo>
                    <a:pt x="231" y="223"/>
                  </a:lnTo>
                  <a:lnTo>
                    <a:pt x="231" y="223"/>
                  </a:lnTo>
                  <a:lnTo>
                    <a:pt x="230" y="223"/>
                  </a:lnTo>
                  <a:lnTo>
                    <a:pt x="230" y="223"/>
                  </a:lnTo>
                  <a:lnTo>
                    <a:pt x="239" y="255"/>
                  </a:lnTo>
                  <a:lnTo>
                    <a:pt x="249" y="287"/>
                  </a:lnTo>
                  <a:lnTo>
                    <a:pt x="249" y="287"/>
                  </a:lnTo>
                  <a:close/>
                  <a:moveTo>
                    <a:pt x="234" y="247"/>
                  </a:moveTo>
                  <a:lnTo>
                    <a:pt x="234" y="247"/>
                  </a:lnTo>
                  <a:lnTo>
                    <a:pt x="235" y="249"/>
                  </a:lnTo>
                  <a:lnTo>
                    <a:pt x="234" y="247"/>
                  </a:lnTo>
                  <a:lnTo>
                    <a:pt x="233" y="244"/>
                  </a:lnTo>
                  <a:lnTo>
                    <a:pt x="233" y="244"/>
                  </a:lnTo>
                  <a:lnTo>
                    <a:pt x="231" y="233"/>
                  </a:lnTo>
                  <a:lnTo>
                    <a:pt x="226" y="224"/>
                  </a:lnTo>
                  <a:lnTo>
                    <a:pt x="226" y="224"/>
                  </a:lnTo>
                  <a:lnTo>
                    <a:pt x="224" y="224"/>
                  </a:lnTo>
                  <a:lnTo>
                    <a:pt x="224" y="224"/>
                  </a:lnTo>
                  <a:lnTo>
                    <a:pt x="227" y="231"/>
                  </a:lnTo>
                  <a:lnTo>
                    <a:pt x="230" y="236"/>
                  </a:lnTo>
                  <a:lnTo>
                    <a:pt x="232" y="242"/>
                  </a:lnTo>
                  <a:lnTo>
                    <a:pt x="234" y="247"/>
                  </a:lnTo>
                  <a:lnTo>
                    <a:pt x="234" y="247"/>
                  </a:lnTo>
                  <a:close/>
                  <a:moveTo>
                    <a:pt x="129" y="226"/>
                  </a:moveTo>
                  <a:lnTo>
                    <a:pt x="129" y="226"/>
                  </a:lnTo>
                  <a:lnTo>
                    <a:pt x="125" y="225"/>
                  </a:lnTo>
                  <a:lnTo>
                    <a:pt x="125" y="225"/>
                  </a:lnTo>
                  <a:lnTo>
                    <a:pt x="126" y="227"/>
                  </a:lnTo>
                  <a:lnTo>
                    <a:pt x="127" y="227"/>
                  </a:lnTo>
                  <a:lnTo>
                    <a:pt x="129" y="226"/>
                  </a:lnTo>
                  <a:lnTo>
                    <a:pt x="129" y="226"/>
                  </a:lnTo>
                  <a:close/>
                  <a:moveTo>
                    <a:pt x="221" y="226"/>
                  </a:moveTo>
                  <a:lnTo>
                    <a:pt x="221" y="226"/>
                  </a:lnTo>
                  <a:lnTo>
                    <a:pt x="219" y="226"/>
                  </a:lnTo>
                  <a:lnTo>
                    <a:pt x="219" y="226"/>
                  </a:lnTo>
                  <a:lnTo>
                    <a:pt x="209" y="231"/>
                  </a:lnTo>
                  <a:lnTo>
                    <a:pt x="198" y="235"/>
                  </a:lnTo>
                  <a:lnTo>
                    <a:pt x="198" y="235"/>
                  </a:lnTo>
                  <a:lnTo>
                    <a:pt x="204" y="241"/>
                  </a:lnTo>
                  <a:lnTo>
                    <a:pt x="209" y="247"/>
                  </a:lnTo>
                  <a:lnTo>
                    <a:pt x="218" y="261"/>
                  </a:lnTo>
                  <a:lnTo>
                    <a:pt x="224" y="268"/>
                  </a:lnTo>
                  <a:lnTo>
                    <a:pt x="230" y="273"/>
                  </a:lnTo>
                  <a:lnTo>
                    <a:pt x="236" y="279"/>
                  </a:lnTo>
                  <a:lnTo>
                    <a:pt x="243" y="284"/>
                  </a:lnTo>
                  <a:lnTo>
                    <a:pt x="243" y="284"/>
                  </a:lnTo>
                  <a:lnTo>
                    <a:pt x="239" y="269"/>
                  </a:lnTo>
                  <a:lnTo>
                    <a:pt x="233" y="254"/>
                  </a:lnTo>
                  <a:lnTo>
                    <a:pt x="221" y="226"/>
                  </a:lnTo>
                  <a:lnTo>
                    <a:pt x="221" y="226"/>
                  </a:lnTo>
                  <a:close/>
                  <a:moveTo>
                    <a:pt x="144" y="266"/>
                  </a:moveTo>
                  <a:lnTo>
                    <a:pt x="144" y="266"/>
                  </a:lnTo>
                  <a:lnTo>
                    <a:pt x="143" y="259"/>
                  </a:lnTo>
                  <a:lnTo>
                    <a:pt x="142" y="253"/>
                  </a:lnTo>
                  <a:lnTo>
                    <a:pt x="142" y="253"/>
                  </a:lnTo>
                  <a:lnTo>
                    <a:pt x="140" y="254"/>
                  </a:lnTo>
                  <a:lnTo>
                    <a:pt x="140" y="255"/>
                  </a:lnTo>
                  <a:lnTo>
                    <a:pt x="139" y="255"/>
                  </a:lnTo>
                  <a:lnTo>
                    <a:pt x="139" y="255"/>
                  </a:lnTo>
                  <a:lnTo>
                    <a:pt x="139" y="252"/>
                  </a:lnTo>
                  <a:lnTo>
                    <a:pt x="139" y="249"/>
                  </a:lnTo>
                  <a:lnTo>
                    <a:pt x="138" y="242"/>
                  </a:lnTo>
                  <a:lnTo>
                    <a:pt x="136" y="235"/>
                  </a:lnTo>
                  <a:lnTo>
                    <a:pt x="133" y="229"/>
                  </a:lnTo>
                  <a:lnTo>
                    <a:pt x="133" y="229"/>
                  </a:lnTo>
                  <a:lnTo>
                    <a:pt x="129" y="229"/>
                  </a:lnTo>
                  <a:lnTo>
                    <a:pt x="126" y="229"/>
                  </a:lnTo>
                  <a:lnTo>
                    <a:pt x="126" y="229"/>
                  </a:lnTo>
                  <a:lnTo>
                    <a:pt x="126" y="232"/>
                  </a:lnTo>
                  <a:lnTo>
                    <a:pt x="126" y="233"/>
                  </a:lnTo>
                  <a:lnTo>
                    <a:pt x="127" y="235"/>
                  </a:lnTo>
                  <a:lnTo>
                    <a:pt x="126" y="236"/>
                  </a:lnTo>
                  <a:lnTo>
                    <a:pt x="126" y="236"/>
                  </a:lnTo>
                  <a:lnTo>
                    <a:pt x="126" y="234"/>
                  </a:lnTo>
                  <a:lnTo>
                    <a:pt x="125" y="231"/>
                  </a:lnTo>
                  <a:lnTo>
                    <a:pt x="125" y="231"/>
                  </a:lnTo>
                  <a:lnTo>
                    <a:pt x="116" y="228"/>
                  </a:lnTo>
                  <a:lnTo>
                    <a:pt x="116" y="228"/>
                  </a:lnTo>
                  <a:lnTo>
                    <a:pt x="121" y="236"/>
                  </a:lnTo>
                  <a:lnTo>
                    <a:pt x="128" y="245"/>
                  </a:lnTo>
                  <a:lnTo>
                    <a:pt x="128" y="245"/>
                  </a:lnTo>
                  <a:lnTo>
                    <a:pt x="128" y="244"/>
                  </a:lnTo>
                  <a:lnTo>
                    <a:pt x="127" y="242"/>
                  </a:lnTo>
                  <a:lnTo>
                    <a:pt x="127" y="241"/>
                  </a:lnTo>
                  <a:lnTo>
                    <a:pt x="128" y="241"/>
                  </a:lnTo>
                  <a:lnTo>
                    <a:pt x="128" y="241"/>
                  </a:lnTo>
                  <a:lnTo>
                    <a:pt x="129" y="246"/>
                  </a:lnTo>
                  <a:lnTo>
                    <a:pt x="131" y="252"/>
                  </a:lnTo>
                  <a:lnTo>
                    <a:pt x="134" y="255"/>
                  </a:lnTo>
                  <a:lnTo>
                    <a:pt x="137" y="260"/>
                  </a:lnTo>
                  <a:lnTo>
                    <a:pt x="137" y="260"/>
                  </a:lnTo>
                  <a:lnTo>
                    <a:pt x="138" y="260"/>
                  </a:lnTo>
                  <a:lnTo>
                    <a:pt x="139" y="259"/>
                  </a:lnTo>
                  <a:lnTo>
                    <a:pt x="139" y="259"/>
                  </a:lnTo>
                  <a:lnTo>
                    <a:pt x="140" y="259"/>
                  </a:lnTo>
                  <a:lnTo>
                    <a:pt x="140" y="259"/>
                  </a:lnTo>
                  <a:lnTo>
                    <a:pt x="139" y="261"/>
                  </a:lnTo>
                  <a:lnTo>
                    <a:pt x="140" y="263"/>
                  </a:lnTo>
                  <a:lnTo>
                    <a:pt x="144" y="266"/>
                  </a:lnTo>
                  <a:lnTo>
                    <a:pt x="144" y="266"/>
                  </a:lnTo>
                  <a:close/>
                  <a:moveTo>
                    <a:pt x="139" y="234"/>
                  </a:moveTo>
                  <a:lnTo>
                    <a:pt x="139" y="234"/>
                  </a:lnTo>
                  <a:lnTo>
                    <a:pt x="138" y="232"/>
                  </a:lnTo>
                  <a:lnTo>
                    <a:pt x="138" y="231"/>
                  </a:lnTo>
                  <a:lnTo>
                    <a:pt x="137" y="229"/>
                  </a:lnTo>
                  <a:lnTo>
                    <a:pt x="137" y="229"/>
                  </a:lnTo>
                  <a:lnTo>
                    <a:pt x="137" y="233"/>
                  </a:lnTo>
                  <a:lnTo>
                    <a:pt x="139" y="234"/>
                  </a:lnTo>
                  <a:lnTo>
                    <a:pt x="139" y="234"/>
                  </a:lnTo>
                  <a:close/>
                  <a:moveTo>
                    <a:pt x="145" y="255"/>
                  </a:moveTo>
                  <a:lnTo>
                    <a:pt x="145" y="255"/>
                  </a:lnTo>
                  <a:lnTo>
                    <a:pt x="146" y="254"/>
                  </a:lnTo>
                  <a:lnTo>
                    <a:pt x="146" y="254"/>
                  </a:lnTo>
                  <a:lnTo>
                    <a:pt x="146" y="260"/>
                  </a:lnTo>
                  <a:lnTo>
                    <a:pt x="147" y="263"/>
                  </a:lnTo>
                  <a:lnTo>
                    <a:pt x="148" y="266"/>
                  </a:lnTo>
                  <a:lnTo>
                    <a:pt x="148" y="266"/>
                  </a:lnTo>
                  <a:lnTo>
                    <a:pt x="154" y="253"/>
                  </a:lnTo>
                  <a:lnTo>
                    <a:pt x="154" y="253"/>
                  </a:lnTo>
                  <a:lnTo>
                    <a:pt x="149" y="242"/>
                  </a:lnTo>
                  <a:lnTo>
                    <a:pt x="147" y="237"/>
                  </a:lnTo>
                  <a:lnTo>
                    <a:pt x="144" y="232"/>
                  </a:lnTo>
                  <a:lnTo>
                    <a:pt x="144" y="232"/>
                  </a:lnTo>
                  <a:lnTo>
                    <a:pt x="144" y="236"/>
                  </a:lnTo>
                  <a:lnTo>
                    <a:pt x="144" y="237"/>
                  </a:lnTo>
                  <a:lnTo>
                    <a:pt x="143" y="238"/>
                  </a:lnTo>
                  <a:lnTo>
                    <a:pt x="143" y="238"/>
                  </a:lnTo>
                  <a:lnTo>
                    <a:pt x="144" y="231"/>
                  </a:lnTo>
                  <a:lnTo>
                    <a:pt x="144" y="231"/>
                  </a:lnTo>
                  <a:lnTo>
                    <a:pt x="142" y="231"/>
                  </a:lnTo>
                  <a:lnTo>
                    <a:pt x="139" y="231"/>
                  </a:lnTo>
                  <a:lnTo>
                    <a:pt x="139" y="231"/>
                  </a:lnTo>
                  <a:lnTo>
                    <a:pt x="142" y="236"/>
                  </a:lnTo>
                  <a:lnTo>
                    <a:pt x="142" y="243"/>
                  </a:lnTo>
                  <a:lnTo>
                    <a:pt x="143" y="250"/>
                  </a:lnTo>
                  <a:lnTo>
                    <a:pt x="144" y="253"/>
                  </a:lnTo>
                  <a:lnTo>
                    <a:pt x="145" y="255"/>
                  </a:lnTo>
                  <a:lnTo>
                    <a:pt x="145" y="255"/>
                  </a:lnTo>
                  <a:close/>
                  <a:moveTo>
                    <a:pt x="155" y="251"/>
                  </a:moveTo>
                  <a:lnTo>
                    <a:pt x="155" y="251"/>
                  </a:lnTo>
                  <a:lnTo>
                    <a:pt x="156" y="247"/>
                  </a:lnTo>
                  <a:lnTo>
                    <a:pt x="155" y="243"/>
                  </a:lnTo>
                  <a:lnTo>
                    <a:pt x="154" y="235"/>
                  </a:lnTo>
                  <a:lnTo>
                    <a:pt x="154" y="235"/>
                  </a:lnTo>
                  <a:lnTo>
                    <a:pt x="151" y="234"/>
                  </a:lnTo>
                  <a:lnTo>
                    <a:pt x="147" y="232"/>
                  </a:lnTo>
                  <a:lnTo>
                    <a:pt x="147" y="232"/>
                  </a:lnTo>
                  <a:lnTo>
                    <a:pt x="151" y="242"/>
                  </a:lnTo>
                  <a:lnTo>
                    <a:pt x="155" y="251"/>
                  </a:lnTo>
                  <a:lnTo>
                    <a:pt x="155" y="251"/>
                  </a:lnTo>
                  <a:close/>
                  <a:moveTo>
                    <a:pt x="165" y="238"/>
                  </a:moveTo>
                  <a:lnTo>
                    <a:pt x="165" y="238"/>
                  </a:lnTo>
                  <a:lnTo>
                    <a:pt x="166" y="238"/>
                  </a:lnTo>
                  <a:lnTo>
                    <a:pt x="169" y="240"/>
                  </a:lnTo>
                  <a:lnTo>
                    <a:pt x="169" y="240"/>
                  </a:lnTo>
                  <a:lnTo>
                    <a:pt x="168" y="237"/>
                  </a:lnTo>
                  <a:lnTo>
                    <a:pt x="169" y="236"/>
                  </a:lnTo>
                  <a:lnTo>
                    <a:pt x="169" y="234"/>
                  </a:lnTo>
                  <a:lnTo>
                    <a:pt x="169" y="233"/>
                  </a:lnTo>
                  <a:lnTo>
                    <a:pt x="169" y="233"/>
                  </a:lnTo>
                  <a:lnTo>
                    <a:pt x="165" y="238"/>
                  </a:lnTo>
                  <a:lnTo>
                    <a:pt x="165" y="238"/>
                  </a:lnTo>
                  <a:close/>
                  <a:moveTo>
                    <a:pt x="169" y="242"/>
                  </a:moveTo>
                  <a:lnTo>
                    <a:pt x="169" y="242"/>
                  </a:lnTo>
                  <a:lnTo>
                    <a:pt x="157" y="236"/>
                  </a:lnTo>
                  <a:lnTo>
                    <a:pt x="157" y="236"/>
                  </a:lnTo>
                  <a:lnTo>
                    <a:pt x="157" y="241"/>
                  </a:lnTo>
                  <a:lnTo>
                    <a:pt x="159" y="244"/>
                  </a:lnTo>
                  <a:lnTo>
                    <a:pt x="159" y="244"/>
                  </a:lnTo>
                  <a:lnTo>
                    <a:pt x="160" y="243"/>
                  </a:lnTo>
                  <a:lnTo>
                    <a:pt x="161" y="243"/>
                  </a:lnTo>
                  <a:lnTo>
                    <a:pt x="161" y="243"/>
                  </a:lnTo>
                  <a:lnTo>
                    <a:pt x="161" y="243"/>
                  </a:lnTo>
                  <a:lnTo>
                    <a:pt x="160" y="245"/>
                  </a:lnTo>
                  <a:lnTo>
                    <a:pt x="160" y="247"/>
                  </a:lnTo>
                  <a:lnTo>
                    <a:pt x="160" y="252"/>
                  </a:lnTo>
                  <a:lnTo>
                    <a:pt x="162" y="262"/>
                  </a:lnTo>
                  <a:lnTo>
                    <a:pt x="162" y="262"/>
                  </a:lnTo>
                  <a:lnTo>
                    <a:pt x="164" y="261"/>
                  </a:lnTo>
                  <a:lnTo>
                    <a:pt x="165" y="260"/>
                  </a:lnTo>
                  <a:lnTo>
                    <a:pt x="168" y="254"/>
                  </a:lnTo>
                  <a:lnTo>
                    <a:pt x="168" y="249"/>
                  </a:lnTo>
                  <a:lnTo>
                    <a:pt x="169" y="242"/>
                  </a:lnTo>
                  <a:lnTo>
                    <a:pt x="169" y="242"/>
                  </a:lnTo>
                  <a:close/>
                  <a:moveTo>
                    <a:pt x="169" y="286"/>
                  </a:moveTo>
                  <a:lnTo>
                    <a:pt x="169" y="286"/>
                  </a:lnTo>
                  <a:lnTo>
                    <a:pt x="168" y="272"/>
                  </a:lnTo>
                  <a:lnTo>
                    <a:pt x="168" y="259"/>
                  </a:lnTo>
                  <a:lnTo>
                    <a:pt x="168" y="259"/>
                  </a:lnTo>
                  <a:lnTo>
                    <a:pt x="165" y="260"/>
                  </a:lnTo>
                  <a:lnTo>
                    <a:pt x="163" y="263"/>
                  </a:lnTo>
                  <a:lnTo>
                    <a:pt x="163" y="267"/>
                  </a:lnTo>
                  <a:lnTo>
                    <a:pt x="163" y="270"/>
                  </a:lnTo>
                  <a:lnTo>
                    <a:pt x="165" y="278"/>
                  </a:lnTo>
                  <a:lnTo>
                    <a:pt x="169" y="286"/>
                  </a:lnTo>
                  <a:lnTo>
                    <a:pt x="169" y="286"/>
                  </a:lnTo>
                  <a:close/>
                  <a:moveTo>
                    <a:pt x="195" y="237"/>
                  </a:moveTo>
                  <a:lnTo>
                    <a:pt x="195" y="237"/>
                  </a:lnTo>
                  <a:lnTo>
                    <a:pt x="188" y="241"/>
                  </a:lnTo>
                  <a:lnTo>
                    <a:pt x="184" y="244"/>
                  </a:lnTo>
                  <a:lnTo>
                    <a:pt x="181" y="246"/>
                  </a:lnTo>
                  <a:lnTo>
                    <a:pt x="181" y="246"/>
                  </a:lnTo>
                  <a:lnTo>
                    <a:pt x="201" y="259"/>
                  </a:lnTo>
                  <a:lnTo>
                    <a:pt x="222" y="270"/>
                  </a:lnTo>
                  <a:lnTo>
                    <a:pt x="222" y="270"/>
                  </a:lnTo>
                  <a:lnTo>
                    <a:pt x="209" y="253"/>
                  </a:lnTo>
                  <a:lnTo>
                    <a:pt x="203" y="244"/>
                  </a:lnTo>
                  <a:lnTo>
                    <a:pt x="195" y="237"/>
                  </a:lnTo>
                  <a:lnTo>
                    <a:pt x="195" y="237"/>
                  </a:lnTo>
                  <a:close/>
                  <a:moveTo>
                    <a:pt x="169" y="254"/>
                  </a:moveTo>
                  <a:lnTo>
                    <a:pt x="169" y="254"/>
                  </a:lnTo>
                  <a:lnTo>
                    <a:pt x="174" y="251"/>
                  </a:lnTo>
                  <a:lnTo>
                    <a:pt x="178" y="246"/>
                  </a:lnTo>
                  <a:lnTo>
                    <a:pt x="178" y="246"/>
                  </a:lnTo>
                  <a:lnTo>
                    <a:pt x="174" y="244"/>
                  </a:lnTo>
                  <a:lnTo>
                    <a:pt x="172" y="244"/>
                  </a:lnTo>
                  <a:lnTo>
                    <a:pt x="170" y="243"/>
                  </a:lnTo>
                  <a:lnTo>
                    <a:pt x="170" y="243"/>
                  </a:lnTo>
                  <a:lnTo>
                    <a:pt x="169" y="254"/>
                  </a:lnTo>
                  <a:lnTo>
                    <a:pt x="169" y="254"/>
                  </a:lnTo>
                  <a:close/>
                  <a:moveTo>
                    <a:pt x="157" y="258"/>
                  </a:moveTo>
                  <a:lnTo>
                    <a:pt x="157" y="258"/>
                  </a:lnTo>
                  <a:lnTo>
                    <a:pt x="157" y="254"/>
                  </a:lnTo>
                  <a:lnTo>
                    <a:pt x="157" y="253"/>
                  </a:lnTo>
                  <a:lnTo>
                    <a:pt x="156" y="252"/>
                  </a:lnTo>
                  <a:lnTo>
                    <a:pt x="156" y="252"/>
                  </a:lnTo>
                  <a:lnTo>
                    <a:pt x="156" y="253"/>
                  </a:lnTo>
                  <a:lnTo>
                    <a:pt x="156" y="255"/>
                  </a:lnTo>
                  <a:lnTo>
                    <a:pt x="157" y="258"/>
                  </a:lnTo>
                  <a:lnTo>
                    <a:pt x="157" y="258"/>
                  </a:lnTo>
                  <a:close/>
                  <a:moveTo>
                    <a:pt x="155" y="273"/>
                  </a:moveTo>
                  <a:lnTo>
                    <a:pt x="155" y="273"/>
                  </a:lnTo>
                  <a:lnTo>
                    <a:pt x="160" y="279"/>
                  </a:lnTo>
                  <a:lnTo>
                    <a:pt x="164" y="282"/>
                  </a:lnTo>
                  <a:lnTo>
                    <a:pt x="164" y="282"/>
                  </a:lnTo>
                  <a:lnTo>
                    <a:pt x="162" y="275"/>
                  </a:lnTo>
                  <a:lnTo>
                    <a:pt x="160" y="268"/>
                  </a:lnTo>
                  <a:lnTo>
                    <a:pt x="160" y="268"/>
                  </a:lnTo>
                  <a:lnTo>
                    <a:pt x="159" y="268"/>
                  </a:lnTo>
                  <a:lnTo>
                    <a:pt x="156" y="270"/>
                  </a:lnTo>
                  <a:lnTo>
                    <a:pt x="155" y="273"/>
                  </a:lnTo>
                  <a:lnTo>
                    <a:pt x="155" y="273"/>
                  </a:lnTo>
                  <a:close/>
                  <a:moveTo>
                    <a:pt x="155" y="255"/>
                  </a:moveTo>
                  <a:lnTo>
                    <a:pt x="155" y="255"/>
                  </a:lnTo>
                  <a:lnTo>
                    <a:pt x="152" y="262"/>
                  </a:lnTo>
                  <a:lnTo>
                    <a:pt x="148" y="269"/>
                  </a:lnTo>
                  <a:lnTo>
                    <a:pt x="148" y="269"/>
                  </a:lnTo>
                  <a:lnTo>
                    <a:pt x="151" y="271"/>
                  </a:lnTo>
                  <a:lnTo>
                    <a:pt x="154" y="272"/>
                  </a:lnTo>
                  <a:lnTo>
                    <a:pt x="154" y="272"/>
                  </a:lnTo>
                  <a:lnTo>
                    <a:pt x="156" y="271"/>
                  </a:lnTo>
                  <a:lnTo>
                    <a:pt x="157" y="269"/>
                  </a:lnTo>
                  <a:lnTo>
                    <a:pt x="159" y="264"/>
                  </a:lnTo>
                  <a:lnTo>
                    <a:pt x="157" y="260"/>
                  </a:lnTo>
                  <a:lnTo>
                    <a:pt x="155" y="255"/>
                  </a:lnTo>
                  <a:lnTo>
                    <a:pt x="155" y="255"/>
                  </a:lnTo>
                  <a:close/>
                  <a:moveTo>
                    <a:pt x="144" y="273"/>
                  </a:moveTo>
                  <a:lnTo>
                    <a:pt x="144" y="273"/>
                  </a:lnTo>
                  <a:lnTo>
                    <a:pt x="144" y="272"/>
                  </a:lnTo>
                  <a:lnTo>
                    <a:pt x="144" y="271"/>
                  </a:lnTo>
                  <a:lnTo>
                    <a:pt x="144" y="271"/>
                  </a:lnTo>
                  <a:lnTo>
                    <a:pt x="144" y="273"/>
                  </a:lnTo>
                  <a:lnTo>
                    <a:pt x="144" y="275"/>
                  </a:lnTo>
                  <a:lnTo>
                    <a:pt x="144" y="276"/>
                  </a:lnTo>
                  <a:lnTo>
                    <a:pt x="144" y="276"/>
                  </a:lnTo>
                  <a:lnTo>
                    <a:pt x="146" y="271"/>
                  </a:lnTo>
                  <a:lnTo>
                    <a:pt x="145" y="268"/>
                  </a:lnTo>
                  <a:lnTo>
                    <a:pt x="143" y="266"/>
                  </a:lnTo>
                  <a:lnTo>
                    <a:pt x="139" y="263"/>
                  </a:lnTo>
                  <a:lnTo>
                    <a:pt x="139" y="263"/>
                  </a:lnTo>
                  <a:lnTo>
                    <a:pt x="140" y="269"/>
                  </a:lnTo>
                  <a:lnTo>
                    <a:pt x="144" y="273"/>
                  </a:lnTo>
                  <a:lnTo>
                    <a:pt x="144" y="273"/>
                  </a:lnTo>
                  <a:close/>
                </a:path>
              </a:pathLst>
            </a:custGeom>
            <a:solidFill>
              <a:schemeClr val="tx1"/>
            </a:solidFill>
            <a:ln>
              <a:noFill/>
            </a:ln>
          </p:spPr>
          <p:txBody>
            <a:bodyPr anchor="t" anchorCtr="0" bIns="45720" compatLnSpc="1" lIns="91440" numCol="1" rIns="91440" tIns="45720" vert="horz" wrap="square"/>
            <a:lstStyle/>
            <a:p>
              <a:endParaRPr altLang="en-US" lang="ko-KR"/>
            </a:p>
          </p:txBody>
        </p:sp>
        <p:sp>
          <p:nvSpPr>
            <p:cNvPr id="48" name="Freeform 199"/>
            <p:cNvSpPr>
              <a:spLocks noEditPoints="1"/>
            </p:cNvSpPr>
            <p:nvPr/>
          </p:nvSpPr>
          <p:spPr bwMode="auto">
            <a:xfrm>
              <a:off x="10442920" y="5629423"/>
              <a:ext cx="388652" cy="323514"/>
            </a:xfrm>
            <a:custGeom>
              <a:gdLst>
                <a:gd fmla="*/ 168 w 358" name="T0"/>
                <a:gd fmla="*/ 18 h 298" name="T1"/>
                <a:gd fmla="*/ 175 w 358" name="T2"/>
                <a:gd fmla="*/ 107 h 298" name="T3"/>
                <a:gd fmla="*/ 154 w 358" name="T4"/>
                <a:gd fmla="*/ 85 h 298" name="T5"/>
                <a:gd fmla="*/ 146 w 358" name="T6"/>
                <a:gd fmla="*/ 82 h 298" name="T7"/>
                <a:gd fmla="*/ 110 w 358" name="T8"/>
                <a:gd fmla="*/ 97 h 298" name="T9"/>
                <a:gd fmla="*/ 108 w 358" name="T10"/>
                <a:gd fmla="*/ 122 h 298" name="T11"/>
                <a:gd fmla="*/ 85 w 358" name="T12"/>
                <a:gd fmla="*/ 180 h 298" name="T13"/>
                <a:gd fmla="*/ 88 w 358" name="T14"/>
                <a:gd fmla="*/ 250 h 298" name="T15"/>
                <a:gd fmla="*/ 112 w 358" name="T16"/>
                <a:gd fmla="*/ 268 h 298" name="T17"/>
                <a:gd fmla="*/ 107 w 358" name="T18"/>
                <a:gd fmla="*/ 286 h 298" name="T19"/>
                <a:gd fmla="*/ 191 w 358" name="T20"/>
                <a:gd fmla="*/ 261 h 298" name="T21"/>
                <a:gd fmla="*/ 207 w 358" name="T22"/>
                <a:gd fmla="*/ 268 h 298" name="T23"/>
                <a:gd fmla="*/ 227 w 358" name="T24"/>
                <a:gd fmla="*/ 249 h 298" name="T25"/>
                <a:gd fmla="*/ 287 w 358" name="T26"/>
                <a:gd fmla="*/ 194 h 298" name="T27"/>
                <a:gd fmla="*/ 258 w 358" name="T28"/>
                <a:gd fmla="*/ 197 h 298" name="T29"/>
                <a:gd fmla="*/ 244 w 358" name="T30"/>
                <a:gd fmla="*/ 201 h 298" name="T31"/>
                <a:gd fmla="*/ 235 w 358" name="T32"/>
                <a:gd fmla="*/ 190 h 298" name="T33"/>
                <a:gd fmla="*/ 263 w 358" name="T34"/>
                <a:gd fmla="*/ 138 h 298" name="T35"/>
                <a:gd fmla="*/ 344 w 358" name="T36"/>
                <a:gd fmla="*/ 59 h 298" name="T37"/>
                <a:gd fmla="*/ 255 w 358" name="T38"/>
                <a:gd fmla="*/ 133 h 298" name="T39"/>
                <a:gd fmla="*/ 230 w 358" name="T40"/>
                <a:gd fmla="*/ 157 h 298" name="T41"/>
                <a:gd fmla="*/ 245 w 358" name="T42"/>
                <a:gd fmla="*/ 77 h 298" name="T43"/>
                <a:gd fmla="*/ 330 w 358" name="T44"/>
                <a:gd fmla="*/ 31 h 298" name="T45"/>
                <a:gd fmla="*/ 230 w 358" name="T46"/>
                <a:gd fmla="*/ 52 h 298" name="T47"/>
                <a:gd fmla="*/ 202 w 358" name="T48"/>
                <a:gd fmla="*/ 0 h 298" name="T49"/>
                <a:gd fmla="*/ 226 w 358" name="T50"/>
                <a:gd fmla="*/ 84 h 298" name="T51"/>
                <a:gd fmla="*/ 189 w 358" name="T52"/>
                <a:gd fmla="*/ 93 h 298" name="T53"/>
                <a:gd fmla="*/ 204 w 358" name="T54"/>
                <a:gd fmla="*/ 133 h 298" name="T55"/>
                <a:gd fmla="*/ 194 w 358" name="T56"/>
                <a:gd fmla="*/ 111 h 298" name="T57"/>
                <a:gd fmla="*/ 191 w 358" name="T58"/>
                <a:gd fmla="*/ 126 h 298" name="T59"/>
                <a:gd fmla="*/ 189 w 358" name="T60"/>
                <a:gd fmla="*/ 130 h 298" name="T61"/>
                <a:gd fmla="*/ 177 w 358" name="T62"/>
                <a:gd fmla="*/ 154 h 298" name="T63"/>
                <a:gd fmla="*/ 173 w 358" name="T64"/>
                <a:gd fmla="*/ 136 h 298" name="T65"/>
                <a:gd fmla="*/ 104 w 358" name="T66"/>
                <a:gd fmla="*/ 243 h 298" name="T67"/>
                <a:gd fmla="*/ 210 w 358" name="T68"/>
                <a:gd fmla="*/ 155 h 298" name="T69"/>
                <a:gd fmla="*/ 250 w 358" name="T70"/>
                <a:gd fmla="*/ 152 h 298" name="T71"/>
                <a:gd fmla="*/ 234 w 358" name="T72"/>
                <a:gd fmla="*/ 161 h 298" name="T73"/>
                <a:gd fmla="*/ 175 w 358" name="T74"/>
                <a:gd fmla="*/ 161 h 298" name="T75"/>
                <a:gd fmla="*/ 215 w 358" name="T76"/>
                <a:gd fmla="*/ 161 h 298" name="T77"/>
                <a:gd fmla="*/ 230 w 358" name="T78"/>
                <a:gd fmla="*/ 163 h 298" name="T79"/>
                <a:gd fmla="*/ 184 w 358" name="T80"/>
                <a:gd fmla="*/ 171 h 298" name="T81"/>
                <a:gd fmla="*/ 219 w 358" name="T82"/>
                <a:gd fmla="*/ 170 h 298" name="T83"/>
                <a:gd fmla="*/ 219 w 358" name="T84"/>
                <a:gd fmla="*/ 197 h 298" name="T85"/>
                <a:gd fmla="*/ 211 w 358" name="T86"/>
                <a:gd fmla="*/ 177 h 298" name="T87"/>
                <a:gd fmla="*/ 138 w 358" name="T88"/>
                <a:gd fmla="*/ 200 h 298" name="T89"/>
                <a:gd fmla="*/ 232 w 358" name="T90"/>
                <a:gd fmla="*/ 180 h 298" name="T91"/>
                <a:gd fmla="*/ 232 w 358" name="T92"/>
                <a:gd fmla="*/ 187 h 298" name="T93"/>
                <a:gd fmla="*/ 229 w 358" name="T94"/>
                <a:gd fmla="*/ 187 h 298" name="T95"/>
                <a:gd fmla="*/ 190 w 358" name="T96"/>
                <a:gd fmla="*/ 202 h 298" name="T97"/>
                <a:gd fmla="*/ 192 w 358" name="T98"/>
                <a:gd fmla="*/ 216 h 298" name="T99"/>
                <a:gd fmla="*/ 115 w 358" name="T100"/>
                <a:gd fmla="*/ 258 h 298" name="T101"/>
                <a:gd fmla="*/ 233 w 358" name="T102"/>
                <a:gd fmla="*/ 202 h 298" name="T103"/>
                <a:gd fmla="*/ 221 w 358" name="T104"/>
                <a:gd fmla="*/ 229 h 298" name="T105"/>
                <a:gd fmla="*/ 235 w 358" name="T106"/>
                <a:gd fmla="*/ 216 h 298" name="T107"/>
                <a:gd fmla="*/ 223 w 358" name="T108"/>
                <a:gd fmla="*/ 210 h 298" name="T109"/>
                <a:gd fmla="*/ 219 w 358" name="T110"/>
                <a:gd fmla="*/ 224 h 298" name="T111"/>
                <a:gd fmla="*/ 194 w 358" name="T112"/>
                <a:gd fmla="*/ 209 h 298" name="T113"/>
                <a:gd fmla="*/ 194 w 358" name="T114"/>
                <a:gd fmla="*/ 255 h 298" name="T115"/>
                <a:gd fmla="*/ 193 w 358" name="T116"/>
                <a:gd fmla="*/ 227 h 298" name="T117"/>
                <a:gd fmla="*/ 202 w 358" name="T118"/>
                <a:gd fmla="*/ 240 h 298" name="T119"/>
                <a:gd fmla="*/ 218 w 358" name="T120"/>
                <a:gd fmla="*/ 245 h 29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98" w="358">
                  <a:moveTo>
                    <a:pt x="202" y="0"/>
                  </a:moveTo>
                  <a:lnTo>
                    <a:pt x="202" y="0"/>
                  </a:lnTo>
                  <a:lnTo>
                    <a:pt x="200" y="3"/>
                  </a:lnTo>
                  <a:lnTo>
                    <a:pt x="199" y="4"/>
                  </a:lnTo>
                  <a:lnTo>
                    <a:pt x="198" y="7"/>
                  </a:lnTo>
                  <a:lnTo>
                    <a:pt x="198" y="7"/>
                  </a:lnTo>
                  <a:lnTo>
                    <a:pt x="197" y="7"/>
                  </a:lnTo>
                  <a:lnTo>
                    <a:pt x="197" y="7"/>
                  </a:lnTo>
                  <a:lnTo>
                    <a:pt x="197" y="7"/>
                  </a:lnTo>
                  <a:lnTo>
                    <a:pt x="197" y="7"/>
                  </a:lnTo>
                  <a:lnTo>
                    <a:pt x="193" y="17"/>
                  </a:lnTo>
                  <a:lnTo>
                    <a:pt x="191" y="27"/>
                  </a:lnTo>
                  <a:lnTo>
                    <a:pt x="190" y="40"/>
                  </a:lnTo>
                  <a:lnTo>
                    <a:pt x="190" y="51"/>
                  </a:lnTo>
                  <a:lnTo>
                    <a:pt x="191" y="76"/>
                  </a:lnTo>
                  <a:lnTo>
                    <a:pt x="193" y="98"/>
                  </a:lnTo>
                  <a:lnTo>
                    <a:pt x="193" y="98"/>
                  </a:lnTo>
                  <a:lnTo>
                    <a:pt x="185" y="80"/>
                  </a:lnTo>
                  <a:lnTo>
                    <a:pt x="182" y="71"/>
                  </a:lnTo>
                  <a:lnTo>
                    <a:pt x="178" y="61"/>
                  </a:lnTo>
                  <a:lnTo>
                    <a:pt x="178" y="61"/>
                  </a:lnTo>
                  <a:lnTo>
                    <a:pt x="176" y="51"/>
                  </a:lnTo>
                  <a:lnTo>
                    <a:pt x="174" y="40"/>
                  </a:lnTo>
                  <a:lnTo>
                    <a:pt x="172" y="30"/>
                  </a:lnTo>
                  <a:lnTo>
                    <a:pt x="168" y="18"/>
                  </a:lnTo>
                  <a:lnTo>
                    <a:pt x="168" y="18"/>
                  </a:lnTo>
                  <a:lnTo>
                    <a:pt x="174" y="50"/>
                  </a:lnTo>
                  <a:lnTo>
                    <a:pt x="177" y="66"/>
                  </a:lnTo>
                  <a:lnTo>
                    <a:pt x="183" y="79"/>
                  </a:lnTo>
                  <a:lnTo>
                    <a:pt x="183" y="79"/>
                  </a:lnTo>
                  <a:lnTo>
                    <a:pt x="182" y="78"/>
                  </a:lnTo>
                  <a:lnTo>
                    <a:pt x="182" y="78"/>
                  </a:lnTo>
                  <a:lnTo>
                    <a:pt x="183" y="80"/>
                  </a:lnTo>
                  <a:lnTo>
                    <a:pt x="183" y="82"/>
                  </a:lnTo>
                  <a:lnTo>
                    <a:pt x="183" y="85"/>
                  </a:lnTo>
                  <a:lnTo>
                    <a:pt x="183" y="85"/>
                  </a:lnTo>
                  <a:lnTo>
                    <a:pt x="185" y="91"/>
                  </a:lnTo>
                  <a:lnTo>
                    <a:pt x="188" y="96"/>
                  </a:lnTo>
                  <a:lnTo>
                    <a:pt x="190" y="101"/>
                  </a:lnTo>
                  <a:lnTo>
                    <a:pt x="191" y="105"/>
                  </a:lnTo>
                  <a:lnTo>
                    <a:pt x="191" y="105"/>
                  </a:lnTo>
                  <a:lnTo>
                    <a:pt x="190" y="109"/>
                  </a:lnTo>
                  <a:lnTo>
                    <a:pt x="188" y="111"/>
                  </a:lnTo>
                  <a:lnTo>
                    <a:pt x="185" y="114"/>
                  </a:lnTo>
                  <a:lnTo>
                    <a:pt x="184" y="117"/>
                  </a:lnTo>
                  <a:lnTo>
                    <a:pt x="184" y="117"/>
                  </a:lnTo>
                  <a:lnTo>
                    <a:pt x="182" y="115"/>
                  </a:lnTo>
                  <a:lnTo>
                    <a:pt x="180" y="112"/>
                  </a:lnTo>
                  <a:lnTo>
                    <a:pt x="175" y="107"/>
                  </a:lnTo>
                  <a:lnTo>
                    <a:pt x="175" y="107"/>
                  </a:lnTo>
                  <a:lnTo>
                    <a:pt x="183" y="118"/>
                  </a:lnTo>
                  <a:lnTo>
                    <a:pt x="183" y="118"/>
                  </a:lnTo>
                  <a:lnTo>
                    <a:pt x="178" y="126"/>
                  </a:lnTo>
                  <a:lnTo>
                    <a:pt x="174" y="133"/>
                  </a:lnTo>
                  <a:lnTo>
                    <a:pt x="174" y="133"/>
                  </a:lnTo>
                  <a:lnTo>
                    <a:pt x="163" y="126"/>
                  </a:lnTo>
                  <a:lnTo>
                    <a:pt x="157" y="121"/>
                  </a:lnTo>
                  <a:lnTo>
                    <a:pt x="153" y="117"/>
                  </a:lnTo>
                  <a:lnTo>
                    <a:pt x="153" y="117"/>
                  </a:lnTo>
                  <a:lnTo>
                    <a:pt x="153" y="103"/>
                  </a:lnTo>
                  <a:lnTo>
                    <a:pt x="154" y="91"/>
                  </a:lnTo>
                  <a:lnTo>
                    <a:pt x="154" y="91"/>
                  </a:lnTo>
                  <a:lnTo>
                    <a:pt x="158" y="93"/>
                  </a:lnTo>
                  <a:lnTo>
                    <a:pt x="163" y="95"/>
                  </a:lnTo>
                  <a:lnTo>
                    <a:pt x="163" y="95"/>
                  </a:lnTo>
                  <a:lnTo>
                    <a:pt x="163" y="94"/>
                  </a:lnTo>
                  <a:lnTo>
                    <a:pt x="160" y="93"/>
                  </a:lnTo>
                  <a:lnTo>
                    <a:pt x="158" y="91"/>
                  </a:lnTo>
                  <a:lnTo>
                    <a:pt x="157" y="88"/>
                  </a:lnTo>
                  <a:lnTo>
                    <a:pt x="157" y="88"/>
                  </a:lnTo>
                  <a:lnTo>
                    <a:pt x="157" y="89"/>
                  </a:lnTo>
                  <a:lnTo>
                    <a:pt x="157" y="91"/>
                  </a:lnTo>
                  <a:lnTo>
                    <a:pt x="157" y="91"/>
                  </a:lnTo>
                  <a:lnTo>
                    <a:pt x="155" y="88"/>
                  </a:lnTo>
                  <a:lnTo>
                    <a:pt x="154" y="85"/>
                  </a:lnTo>
                  <a:lnTo>
                    <a:pt x="154" y="77"/>
                  </a:lnTo>
                  <a:lnTo>
                    <a:pt x="154" y="77"/>
                  </a:lnTo>
                  <a:lnTo>
                    <a:pt x="153" y="79"/>
                  </a:lnTo>
                  <a:lnTo>
                    <a:pt x="151" y="82"/>
                  </a:lnTo>
                  <a:lnTo>
                    <a:pt x="151" y="82"/>
                  </a:lnTo>
                  <a:lnTo>
                    <a:pt x="153" y="70"/>
                  </a:lnTo>
                  <a:lnTo>
                    <a:pt x="150" y="58"/>
                  </a:lnTo>
                  <a:lnTo>
                    <a:pt x="150" y="58"/>
                  </a:lnTo>
                  <a:lnTo>
                    <a:pt x="149" y="59"/>
                  </a:lnTo>
                  <a:lnTo>
                    <a:pt x="149" y="61"/>
                  </a:lnTo>
                  <a:lnTo>
                    <a:pt x="149" y="66"/>
                  </a:lnTo>
                  <a:lnTo>
                    <a:pt x="151" y="77"/>
                  </a:lnTo>
                  <a:lnTo>
                    <a:pt x="151" y="77"/>
                  </a:lnTo>
                  <a:lnTo>
                    <a:pt x="150" y="75"/>
                  </a:lnTo>
                  <a:lnTo>
                    <a:pt x="149" y="73"/>
                  </a:lnTo>
                  <a:lnTo>
                    <a:pt x="149" y="70"/>
                  </a:lnTo>
                  <a:lnTo>
                    <a:pt x="148" y="68"/>
                  </a:lnTo>
                  <a:lnTo>
                    <a:pt x="148" y="68"/>
                  </a:lnTo>
                  <a:lnTo>
                    <a:pt x="149" y="75"/>
                  </a:lnTo>
                  <a:lnTo>
                    <a:pt x="150" y="84"/>
                  </a:lnTo>
                  <a:lnTo>
                    <a:pt x="150" y="84"/>
                  </a:lnTo>
                  <a:lnTo>
                    <a:pt x="149" y="84"/>
                  </a:lnTo>
                  <a:lnTo>
                    <a:pt x="148" y="83"/>
                  </a:lnTo>
                  <a:lnTo>
                    <a:pt x="147" y="82"/>
                  </a:lnTo>
                  <a:lnTo>
                    <a:pt x="146" y="82"/>
                  </a:lnTo>
                  <a:lnTo>
                    <a:pt x="146" y="82"/>
                  </a:lnTo>
                  <a:lnTo>
                    <a:pt x="147" y="83"/>
                  </a:lnTo>
                  <a:lnTo>
                    <a:pt x="148" y="84"/>
                  </a:lnTo>
                  <a:lnTo>
                    <a:pt x="150" y="86"/>
                  </a:lnTo>
                  <a:lnTo>
                    <a:pt x="150" y="86"/>
                  </a:lnTo>
                  <a:lnTo>
                    <a:pt x="151" y="89"/>
                  </a:lnTo>
                  <a:lnTo>
                    <a:pt x="153" y="93"/>
                  </a:lnTo>
                  <a:lnTo>
                    <a:pt x="153" y="93"/>
                  </a:lnTo>
                  <a:lnTo>
                    <a:pt x="150" y="114"/>
                  </a:lnTo>
                  <a:lnTo>
                    <a:pt x="150" y="114"/>
                  </a:lnTo>
                  <a:lnTo>
                    <a:pt x="137" y="101"/>
                  </a:lnTo>
                  <a:lnTo>
                    <a:pt x="130" y="94"/>
                  </a:lnTo>
                  <a:lnTo>
                    <a:pt x="122" y="88"/>
                  </a:lnTo>
                  <a:lnTo>
                    <a:pt x="122" y="88"/>
                  </a:lnTo>
                  <a:lnTo>
                    <a:pt x="128" y="94"/>
                  </a:lnTo>
                  <a:lnTo>
                    <a:pt x="136" y="101"/>
                  </a:lnTo>
                  <a:lnTo>
                    <a:pt x="142" y="107"/>
                  </a:lnTo>
                  <a:lnTo>
                    <a:pt x="148" y="115"/>
                  </a:lnTo>
                  <a:lnTo>
                    <a:pt x="148" y="115"/>
                  </a:lnTo>
                  <a:lnTo>
                    <a:pt x="139" y="111"/>
                  </a:lnTo>
                  <a:lnTo>
                    <a:pt x="131" y="106"/>
                  </a:lnTo>
                  <a:lnTo>
                    <a:pt x="121" y="102"/>
                  </a:lnTo>
                  <a:lnTo>
                    <a:pt x="112" y="98"/>
                  </a:lnTo>
                  <a:lnTo>
                    <a:pt x="112" y="98"/>
                  </a:lnTo>
                  <a:lnTo>
                    <a:pt x="110" y="97"/>
                  </a:lnTo>
                  <a:lnTo>
                    <a:pt x="108" y="97"/>
                  </a:lnTo>
                  <a:lnTo>
                    <a:pt x="110" y="98"/>
                  </a:lnTo>
                  <a:lnTo>
                    <a:pt x="110" y="98"/>
                  </a:lnTo>
                  <a:lnTo>
                    <a:pt x="130" y="107"/>
                  </a:lnTo>
                  <a:lnTo>
                    <a:pt x="140" y="113"/>
                  </a:lnTo>
                  <a:lnTo>
                    <a:pt x="150" y="119"/>
                  </a:lnTo>
                  <a:lnTo>
                    <a:pt x="150" y="119"/>
                  </a:lnTo>
                  <a:lnTo>
                    <a:pt x="149" y="132"/>
                  </a:lnTo>
                  <a:lnTo>
                    <a:pt x="147" y="146"/>
                  </a:lnTo>
                  <a:lnTo>
                    <a:pt x="147" y="146"/>
                  </a:lnTo>
                  <a:lnTo>
                    <a:pt x="131" y="141"/>
                  </a:lnTo>
                  <a:lnTo>
                    <a:pt x="114" y="138"/>
                  </a:lnTo>
                  <a:lnTo>
                    <a:pt x="114" y="138"/>
                  </a:lnTo>
                  <a:lnTo>
                    <a:pt x="110" y="107"/>
                  </a:lnTo>
                  <a:lnTo>
                    <a:pt x="102" y="80"/>
                  </a:lnTo>
                  <a:lnTo>
                    <a:pt x="97" y="67"/>
                  </a:lnTo>
                  <a:lnTo>
                    <a:pt x="93" y="54"/>
                  </a:lnTo>
                  <a:lnTo>
                    <a:pt x="87" y="42"/>
                  </a:lnTo>
                  <a:lnTo>
                    <a:pt x="80" y="31"/>
                  </a:lnTo>
                  <a:lnTo>
                    <a:pt x="80" y="31"/>
                  </a:lnTo>
                  <a:lnTo>
                    <a:pt x="90" y="54"/>
                  </a:lnTo>
                  <a:lnTo>
                    <a:pt x="99" y="80"/>
                  </a:lnTo>
                  <a:lnTo>
                    <a:pt x="103" y="93"/>
                  </a:lnTo>
                  <a:lnTo>
                    <a:pt x="106" y="107"/>
                  </a:lnTo>
                  <a:lnTo>
                    <a:pt x="108" y="122"/>
                  </a:lnTo>
                  <a:lnTo>
                    <a:pt x="111" y="137"/>
                  </a:lnTo>
                  <a:lnTo>
                    <a:pt x="111" y="137"/>
                  </a:lnTo>
                  <a:lnTo>
                    <a:pt x="98" y="136"/>
                  </a:lnTo>
                  <a:lnTo>
                    <a:pt x="84" y="136"/>
                  </a:lnTo>
                  <a:lnTo>
                    <a:pt x="84" y="136"/>
                  </a:lnTo>
                  <a:lnTo>
                    <a:pt x="97" y="137"/>
                  </a:lnTo>
                  <a:lnTo>
                    <a:pt x="111" y="138"/>
                  </a:lnTo>
                  <a:lnTo>
                    <a:pt x="111" y="138"/>
                  </a:lnTo>
                  <a:lnTo>
                    <a:pt x="112" y="156"/>
                  </a:lnTo>
                  <a:lnTo>
                    <a:pt x="112" y="174"/>
                  </a:lnTo>
                  <a:lnTo>
                    <a:pt x="110" y="192"/>
                  </a:lnTo>
                  <a:lnTo>
                    <a:pt x="107" y="210"/>
                  </a:lnTo>
                  <a:lnTo>
                    <a:pt x="104" y="227"/>
                  </a:lnTo>
                  <a:lnTo>
                    <a:pt x="99" y="243"/>
                  </a:lnTo>
                  <a:lnTo>
                    <a:pt x="94" y="259"/>
                  </a:lnTo>
                  <a:lnTo>
                    <a:pt x="88" y="275"/>
                  </a:lnTo>
                  <a:lnTo>
                    <a:pt x="88" y="275"/>
                  </a:lnTo>
                  <a:lnTo>
                    <a:pt x="88" y="261"/>
                  </a:lnTo>
                  <a:lnTo>
                    <a:pt x="89" y="249"/>
                  </a:lnTo>
                  <a:lnTo>
                    <a:pt x="90" y="236"/>
                  </a:lnTo>
                  <a:lnTo>
                    <a:pt x="90" y="222"/>
                  </a:lnTo>
                  <a:lnTo>
                    <a:pt x="90" y="222"/>
                  </a:lnTo>
                  <a:lnTo>
                    <a:pt x="89" y="208"/>
                  </a:lnTo>
                  <a:lnTo>
                    <a:pt x="88" y="193"/>
                  </a:lnTo>
                  <a:lnTo>
                    <a:pt x="85" y="180"/>
                  </a:lnTo>
                  <a:lnTo>
                    <a:pt x="81" y="167"/>
                  </a:lnTo>
                  <a:lnTo>
                    <a:pt x="77" y="155"/>
                  </a:lnTo>
                  <a:lnTo>
                    <a:pt x="72" y="142"/>
                  </a:lnTo>
                  <a:lnTo>
                    <a:pt x="68" y="131"/>
                  </a:lnTo>
                  <a:lnTo>
                    <a:pt x="61" y="120"/>
                  </a:lnTo>
                  <a:lnTo>
                    <a:pt x="49" y="98"/>
                  </a:lnTo>
                  <a:lnTo>
                    <a:pt x="33" y="79"/>
                  </a:lnTo>
                  <a:lnTo>
                    <a:pt x="17" y="62"/>
                  </a:lnTo>
                  <a:lnTo>
                    <a:pt x="0" y="47"/>
                  </a:lnTo>
                  <a:lnTo>
                    <a:pt x="0" y="47"/>
                  </a:lnTo>
                  <a:lnTo>
                    <a:pt x="6" y="54"/>
                  </a:lnTo>
                  <a:lnTo>
                    <a:pt x="13" y="62"/>
                  </a:lnTo>
                  <a:lnTo>
                    <a:pt x="27" y="77"/>
                  </a:lnTo>
                  <a:lnTo>
                    <a:pt x="27" y="77"/>
                  </a:lnTo>
                  <a:lnTo>
                    <a:pt x="38" y="92"/>
                  </a:lnTo>
                  <a:lnTo>
                    <a:pt x="49" y="106"/>
                  </a:lnTo>
                  <a:lnTo>
                    <a:pt x="59" y="122"/>
                  </a:lnTo>
                  <a:lnTo>
                    <a:pt x="68" y="139"/>
                  </a:lnTo>
                  <a:lnTo>
                    <a:pt x="76" y="157"/>
                  </a:lnTo>
                  <a:lnTo>
                    <a:pt x="81" y="176"/>
                  </a:lnTo>
                  <a:lnTo>
                    <a:pt x="86" y="197"/>
                  </a:lnTo>
                  <a:lnTo>
                    <a:pt x="88" y="219"/>
                  </a:lnTo>
                  <a:lnTo>
                    <a:pt x="88" y="219"/>
                  </a:lnTo>
                  <a:lnTo>
                    <a:pt x="88" y="234"/>
                  </a:lnTo>
                  <a:lnTo>
                    <a:pt x="88" y="250"/>
                  </a:lnTo>
                  <a:lnTo>
                    <a:pt x="86" y="278"/>
                  </a:lnTo>
                  <a:lnTo>
                    <a:pt x="86" y="278"/>
                  </a:lnTo>
                  <a:lnTo>
                    <a:pt x="85" y="279"/>
                  </a:lnTo>
                  <a:lnTo>
                    <a:pt x="85" y="280"/>
                  </a:lnTo>
                  <a:lnTo>
                    <a:pt x="83" y="281"/>
                  </a:lnTo>
                  <a:lnTo>
                    <a:pt x="83" y="281"/>
                  </a:lnTo>
                  <a:lnTo>
                    <a:pt x="84" y="282"/>
                  </a:lnTo>
                  <a:lnTo>
                    <a:pt x="84" y="284"/>
                  </a:lnTo>
                  <a:lnTo>
                    <a:pt x="83" y="286"/>
                  </a:lnTo>
                  <a:lnTo>
                    <a:pt x="81" y="289"/>
                  </a:lnTo>
                  <a:lnTo>
                    <a:pt x="80" y="292"/>
                  </a:lnTo>
                  <a:lnTo>
                    <a:pt x="80" y="292"/>
                  </a:lnTo>
                  <a:lnTo>
                    <a:pt x="83" y="292"/>
                  </a:lnTo>
                  <a:lnTo>
                    <a:pt x="83" y="290"/>
                  </a:lnTo>
                  <a:lnTo>
                    <a:pt x="84" y="290"/>
                  </a:lnTo>
                  <a:lnTo>
                    <a:pt x="86" y="289"/>
                  </a:lnTo>
                  <a:lnTo>
                    <a:pt x="86" y="289"/>
                  </a:lnTo>
                  <a:lnTo>
                    <a:pt x="87" y="284"/>
                  </a:lnTo>
                  <a:lnTo>
                    <a:pt x="89" y="279"/>
                  </a:lnTo>
                  <a:lnTo>
                    <a:pt x="93" y="276"/>
                  </a:lnTo>
                  <a:lnTo>
                    <a:pt x="96" y="272"/>
                  </a:lnTo>
                  <a:lnTo>
                    <a:pt x="105" y="266"/>
                  </a:lnTo>
                  <a:lnTo>
                    <a:pt x="114" y="260"/>
                  </a:lnTo>
                  <a:lnTo>
                    <a:pt x="114" y="260"/>
                  </a:lnTo>
                  <a:lnTo>
                    <a:pt x="112" y="268"/>
                  </a:lnTo>
                  <a:lnTo>
                    <a:pt x="110" y="273"/>
                  </a:lnTo>
                  <a:lnTo>
                    <a:pt x="104" y="287"/>
                  </a:lnTo>
                  <a:lnTo>
                    <a:pt x="104" y="287"/>
                  </a:lnTo>
                  <a:lnTo>
                    <a:pt x="106" y="285"/>
                  </a:lnTo>
                  <a:lnTo>
                    <a:pt x="107" y="281"/>
                  </a:lnTo>
                  <a:lnTo>
                    <a:pt x="110" y="275"/>
                  </a:lnTo>
                  <a:lnTo>
                    <a:pt x="110" y="275"/>
                  </a:lnTo>
                  <a:lnTo>
                    <a:pt x="111" y="276"/>
                  </a:lnTo>
                  <a:lnTo>
                    <a:pt x="110" y="277"/>
                  </a:lnTo>
                  <a:lnTo>
                    <a:pt x="110" y="278"/>
                  </a:lnTo>
                  <a:lnTo>
                    <a:pt x="110" y="278"/>
                  </a:lnTo>
                  <a:lnTo>
                    <a:pt x="112" y="277"/>
                  </a:lnTo>
                  <a:lnTo>
                    <a:pt x="113" y="273"/>
                  </a:lnTo>
                  <a:lnTo>
                    <a:pt x="115" y="269"/>
                  </a:lnTo>
                  <a:lnTo>
                    <a:pt x="116" y="262"/>
                  </a:lnTo>
                  <a:lnTo>
                    <a:pt x="119" y="258"/>
                  </a:lnTo>
                  <a:lnTo>
                    <a:pt x="119" y="258"/>
                  </a:lnTo>
                  <a:lnTo>
                    <a:pt x="121" y="255"/>
                  </a:lnTo>
                  <a:lnTo>
                    <a:pt x="124" y="254"/>
                  </a:lnTo>
                  <a:lnTo>
                    <a:pt x="128" y="252"/>
                  </a:lnTo>
                  <a:lnTo>
                    <a:pt x="130" y="251"/>
                  </a:lnTo>
                  <a:lnTo>
                    <a:pt x="130" y="251"/>
                  </a:lnTo>
                  <a:lnTo>
                    <a:pt x="123" y="262"/>
                  </a:lnTo>
                  <a:lnTo>
                    <a:pt x="115" y="273"/>
                  </a:lnTo>
                  <a:lnTo>
                    <a:pt x="107" y="286"/>
                  </a:lnTo>
                  <a:lnTo>
                    <a:pt x="102" y="298"/>
                  </a:lnTo>
                  <a:lnTo>
                    <a:pt x="102" y="298"/>
                  </a:lnTo>
                  <a:lnTo>
                    <a:pt x="105" y="297"/>
                  </a:lnTo>
                  <a:lnTo>
                    <a:pt x="107" y="294"/>
                  </a:lnTo>
                  <a:lnTo>
                    <a:pt x="111" y="287"/>
                  </a:lnTo>
                  <a:lnTo>
                    <a:pt x="111" y="287"/>
                  </a:lnTo>
                  <a:lnTo>
                    <a:pt x="119" y="273"/>
                  </a:lnTo>
                  <a:lnTo>
                    <a:pt x="119" y="273"/>
                  </a:lnTo>
                  <a:lnTo>
                    <a:pt x="127" y="260"/>
                  </a:lnTo>
                  <a:lnTo>
                    <a:pt x="131" y="253"/>
                  </a:lnTo>
                  <a:lnTo>
                    <a:pt x="136" y="247"/>
                  </a:lnTo>
                  <a:lnTo>
                    <a:pt x="136" y="247"/>
                  </a:lnTo>
                  <a:lnTo>
                    <a:pt x="140" y="244"/>
                  </a:lnTo>
                  <a:lnTo>
                    <a:pt x="147" y="240"/>
                  </a:lnTo>
                  <a:lnTo>
                    <a:pt x="160" y="234"/>
                  </a:lnTo>
                  <a:lnTo>
                    <a:pt x="160" y="234"/>
                  </a:lnTo>
                  <a:lnTo>
                    <a:pt x="183" y="222"/>
                  </a:lnTo>
                  <a:lnTo>
                    <a:pt x="183" y="222"/>
                  </a:lnTo>
                  <a:lnTo>
                    <a:pt x="189" y="225"/>
                  </a:lnTo>
                  <a:lnTo>
                    <a:pt x="193" y="229"/>
                  </a:lnTo>
                  <a:lnTo>
                    <a:pt x="193" y="229"/>
                  </a:lnTo>
                  <a:lnTo>
                    <a:pt x="193" y="258"/>
                  </a:lnTo>
                  <a:lnTo>
                    <a:pt x="193" y="258"/>
                  </a:lnTo>
                  <a:lnTo>
                    <a:pt x="192" y="260"/>
                  </a:lnTo>
                  <a:lnTo>
                    <a:pt x="191" y="261"/>
                  </a:lnTo>
                  <a:lnTo>
                    <a:pt x="191" y="261"/>
                  </a:lnTo>
                  <a:lnTo>
                    <a:pt x="192" y="263"/>
                  </a:lnTo>
                  <a:lnTo>
                    <a:pt x="191" y="264"/>
                  </a:lnTo>
                  <a:lnTo>
                    <a:pt x="191" y="267"/>
                  </a:lnTo>
                  <a:lnTo>
                    <a:pt x="190" y="269"/>
                  </a:lnTo>
                  <a:lnTo>
                    <a:pt x="190" y="269"/>
                  </a:lnTo>
                  <a:lnTo>
                    <a:pt x="193" y="267"/>
                  </a:lnTo>
                  <a:lnTo>
                    <a:pt x="194" y="263"/>
                  </a:lnTo>
                  <a:lnTo>
                    <a:pt x="197" y="258"/>
                  </a:lnTo>
                  <a:lnTo>
                    <a:pt x="197" y="258"/>
                  </a:lnTo>
                  <a:lnTo>
                    <a:pt x="199" y="254"/>
                  </a:lnTo>
                  <a:lnTo>
                    <a:pt x="202" y="251"/>
                  </a:lnTo>
                  <a:lnTo>
                    <a:pt x="209" y="246"/>
                  </a:lnTo>
                  <a:lnTo>
                    <a:pt x="209" y="246"/>
                  </a:lnTo>
                  <a:lnTo>
                    <a:pt x="210" y="247"/>
                  </a:lnTo>
                  <a:lnTo>
                    <a:pt x="210" y="251"/>
                  </a:lnTo>
                  <a:lnTo>
                    <a:pt x="210" y="253"/>
                  </a:lnTo>
                  <a:lnTo>
                    <a:pt x="211" y="257"/>
                  </a:lnTo>
                  <a:lnTo>
                    <a:pt x="211" y="257"/>
                  </a:lnTo>
                  <a:lnTo>
                    <a:pt x="212" y="254"/>
                  </a:lnTo>
                  <a:lnTo>
                    <a:pt x="213" y="252"/>
                  </a:lnTo>
                  <a:lnTo>
                    <a:pt x="213" y="252"/>
                  </a:lnTo>
                  <a:lnTo>
                    <a:pt x="212" y="258"/>
                  </a:lnTo>
                  <a:lnTo>
                    <a:pt x="210" y="263"/>
                  </a:lnTo>
                  <a:lnTo>
                    <a:pt x="207" y="268"/>
                  </a:lnTo>
                  <a:lnTo>
                    <a:pt x="206" y="273"/>
                  </a:lnTo>
                  <a:lnTo>
                    <a:pt x="206" y="273"/>
                  </a:lnTo>
                  <a:lnTo>
                    <a:pt x="209" y="269"/>
                  </a:lnTo>
                  <a:lnTo>
                    <a:pt x="211" y="264"/>
                  </a:lnTo>
                  <a:lnTo>
                    <a:pt x="213" y="260"/>
                  </a:lnTo>
                  <a:lnTo>
                    <a:pt x="215" y="258"/>
                  </a:lnTo>
                  <a:lnTo>
                    <a:pt x="216" y="257"/>
                  </a:lnTo>
                  <a:lnTo>
                    <a:pt x="216" y="257"/>
                  </a:lnTo>
                  <a:lnTo>
                    <a:pt x="216" y="254"/>
                  </a:lnTo>
                  <a:lnTo>
                    <a:pt x="217" y="253"/>
                  </a:lnTo>
                  <a:lnTo>
                    <a:pt x="218" y="252"/>
                  </a:lnTo>
                  <a:lnTo>
                    <a:pt x="218" y="252"/>
                  </a:lnTo>
                  <a:lnTo>
                    <a:pt x="219" y="257"/>
                  </a:lnTo>
                  <a:lnTo>
                    <a:pt x="221" y="261"/>
                  </a:lnTo>
                  <a:lnTo>
                    <a:pt x="224" y="271"/>
                  </a:lnTo>
                  <a:lnTo>
                    <a:pt x="224" y="271"/>
                  </a:lnTo>
                  <a:lnTo>
                    <a:pt x="224" y="268"/>
                  </a:lnTo>
                  <a:lnTo>
                    <a:pt x="223" y="263"/>
                  </a:lnTo>
                  <a:lnTo>
                    <a:pt x="220" y="255"/>
                  </a:lnTo>
                  <a:lnTo>
                    <a:pt x="220" y="251"/>
                  </a:lnTo>
                  <a:lnTo>
                    <a:pt x="220" y="247"/>
                  </a:lnTo>
                  <a:lnTo>
                    <a:pt x="221" y="243"/>
                  </a:lnTo>
                  <a:lnTo>
                    <a:pt x="224" y="241"/>
                  </a:lnTo>
                  <a:lnTo>
                    <a:pt x="224" y="241"/>
                  </a:lnTo>
                  <a:lnTo>
                    <a:pt x="227" y="249"/>
                  </a:lnTo>
                  <a:lnTo>
                    <a:pt x="230" y="258"/>
                  </a:lnTo>
                  <a:lnTo>
                    <a:pt x="230" y="258"/>
                  </a:lnTo>
                  <a:lnTo>
                    <a:pt x="230" y="255"/>
                  </a:lnTo>
                  <a:lnTo>
                    <a:pt x="229" y="252"/>
                  </a:lnTo>
                  <a:lnTo>
                    <a:pt x="228" y="250"/>
                  </a:lnTo>
                  <a:lnTo>
                    <a:pt x="228" y="249"/>
                  </a:lnTo>
                  <a:lnTo>
                    <a:pt x="229" y="247"/>
                  </a:lnTo>
                  <a:lnTo>
                    <a:pt x="229" y="247"/>
                  </a:lnTo>
                  <a:lnTo>
                    <a:pt x="229" y="247"/>
                  </a:lnTo>
                  <a:lnTo>
                    <a:pt x="228" y="247"/>
                  </a:lnTo>
                  <a:lnTo>
                    <a:pt x="227" y="244"/>
                  </a:lnTo>
                  <a:lnTo>
                    <a:pt x="225" y="238"/>
                  </a:lnTo>
                  <a:lnTo>
                    <a:pt x="225" y="238"/>
                  </a:lnTo>
                  <a:lnTo>
                    <a:pt x="226" y="236"/>
                  </a:lnTo>
                  <a:lnTo>
                    <a:pt x="227" y="234"/>
                  </a:lnTo>
                  <a:lnTo>
                    <a:pt x="229" y="231"/>
                  </a:lnTo>
                  <a:lnTo>
                    <a:pt x="229" y="231"/>
                  </a:lnTo>
                  <a:lnTo>
                    <a:pt x="260" y="210"/>
                  </a:lnTo>
                  <a:lnTo>
                    <a:pt x="276" y="200"/>
                  </a:lnTo>
                  <a:lnTo>
                    <a:pt x="285" y="197"/>
                  </a:lnTo>
                  <a:lnTo>
                    <a:pt x="293" y="193"/>
                  </a:lnTo>
                  <a:lnTo>
                    <a:pt x="293" y="193"/>
                  </a:lnTo>
                  <a:lnTo>
                    <a:pt x="293" y="192"/>
                  </a:lnTo>
                  <a:lnTo>
                    <a:pt x="290" y="192"/>
                  </a:lnTo>
                  <a:lnTo>
                    <a:pt x="287" y="194"/>
                  </a:lnTo>
                  <a:lnTo>
                    <a:pt x="287" y="194"/>
                  </a:lnTo>
                  <a:lnTo>
                    <a:pt x="276" y="200"/>
                  </a:lnTo>
                  <a:lnTo>
                    <a:pt x="264" y="207"/>
                  </a:lnTo>
                  <a:lnTo>
                    <a:pt x="242" y="220"/>
                  </a:lnTo>
                  <a:lnTo>
                    <a:pt x="242" y="220"/>
                  </a:lnTo>
                  <a:lnTo>
                    <a:pt x="238" y="223"/>
                  </a:lnTo>
                  <a:lnTo>
                    <a:pt x="234" y="226"/>
                  </a:lnTo>
                  <a:lnTo>
                    <a:pt x="234" y="226"/>
                  </a:lnTo>
                  <a:lnTo>
                    <a:pt x="236" y="220"/>
                  </a:lnTo>
                  <a:lnTo>
                    <a:pt x="239" y="215"/>
                  </a:lnTo>
                  <a:lnTo>
                    <a:pt x="244" y="209"/>
                  </a:lnTo>
                  <a:lnTo>
                    <a:pt x="247" y="203"/>
                  </a:lnTo>
                  <a:lnTo>
                    <a:pt x="247" y="203"/>
                  </a:lnTo>
                  <a:lnTo>
                    <a:pt x="251" y="203"/>
                  </a:lnTo>
                  <a:lnTo>
                    <a:pt x="252" y="203"/>
                  </a:lnTo>
                  <a:lnTo>
                    <a:pt x="253" y="203"/>
                  </a:lnTo>
                  <a:lnTo>
                    <a:pt x="253" y="203"/>
                  </a:lnTo>
                  <a:lnTo>
                    <a:pt x="253" y="202"/>
                  </a:lnTo>
                  <a:lnTo>
                    <a:pt x="252" y="202"/>
                  </a:lnTo>
                  <a:lnTo>
                    <a:pt x="250" y="202"/>
                  </a:lnTo>
                  <a:lnTo>
                    <a:pt x="250" y="202"/>
                  </a:lnTo>
                  <a:lnTo>
                    <a:pt x="254" y="199"/>
                  </a:lnTo>
                  <a:lnTo>
                    <a:pt x="259" y="197"/>
                  </a:lnTo>
                  <a:lnTo>
                    <a:pt x="259" y="197"/>
                  </a:lnTo>
                  <a:lnTo>
                    <a:pt x="258" y="197"/>
                  </a:lnTo>
                  <a:lnTo>
                    <a:pt x="256" y="197"/>
                  </a:lnTo>
                  <a:lnTo>
                    <a:pt x="253" y="198"/>
                  </a:lnTo>
                  <a:lnTo>
                    <a:pt x="253" y="198"/>
                  </a:lnTo>
                  <a:lnTo>
                    <a:pt x="269" y="182"/>
                  </a:lnTo>
                  <a:lnTo>
                    <a:pt x="285" y="167"/>
                  </a:lnTo>
                  <a:lnTo>
                    <a:pt x="302" y="153"/>
                  </a:lnTo>
                  <a:lnTo>
                    <a:pt x="320" y="139"/>
                  </a:lnTo>
                  <a:lnTo>
                    <a:pt x="320" y="139"/>
                  </a:lnTo>
                  <a:lnTo>
                    <a:pt x="348" y="118"/>
                  </a:lnTo>
                  <a:lnTo>
                    <a:pt x="348" y="118"/>
                  </a:lnTo>
                  <a:lnTo>
                    <a:pt x="350" y="115"/>
                  </a:lnTo>
                  <a:lnTo>
                    <a:pt x="349" y="115"/>
                  </a:lnTo>
                  <a:lnTo>
                    <a:pt x="349" y="115"/>
                  </a:lnTo>
                  <a:lnTo>
                    <a:pt x="337" y="123"/>
                  </a:lnTo>
                  <a:lnTo>
                    <a:pt x="337" y="123"/>
                  </a:lnTo>
                  <a:lnTo>
                    <a:pt x="325" y="132"/>
                  </a:lnTo>
                  <a:lnTo>
                    <a:pt x="315" y="141"/>
                  </a:lnTo>
                  <a:lnTo>
                    <a:pt x="293" y="159"/>
                  </a:lnTo>
                  <a:lnTo>
                    <a:pt x="293" y="159"/>
                  </a:lnTo>
                  <a:lnTo>
                    <a:pt x="281" y="168"/>
                  </a:lnTo>
                  <a:lnTo>
                    <a:pt x="271" y="177"/>
                  </a:lnTo>
                  <a:lnTo>
                    <a:pt x="271" y="177"/>
                  </a:lnTo>
                  <a:lnTo>
                    <a:pt x="256" y="192"/>
                  </a:lnTo>
                  <a:lnTo>
                    <a:pt x="248" y="199"/>
                  </a:lnTo>
                  <a:lnTo>
                    <a:pt x="244" y="201"/>
                  </a:lnTo>
                  <a:lnTo>
                    <a:pt x="238" y="203"/>
                  </a:lnTo>
                  <a:lnTo>
                    <a:pt x="238" y="203"/>
                  </a:lnTo>
                  <a:lnTo>
                    <a:pt x="238" y="202"/>
                  </a:lnTo>
                  <a:lnTo>
                    <a:pt x="239" y="201"/>
                  </a:lnTo>
                  <a:lnTo>
                    <a:pt x="241" y="200"/>
                  </a:lnTo>
                  <a:lnTo>
                    <a:pt x="241" y="200"/>
                  </a:lnTo>
                  <a:lnTo>
                    <a:pt x="241" y="200"/>
                  </a:lnTo>
                  <a:lnTo>
                    <a:pt x="238" y="199"/>
                  </a:lnTo>
                  <a:lnTo>
                    <a:pt x="236" y="200"/>
                  </a:lnTo>
                  <a:lnTo>
                    <a:pt x="233" y="201"/>
                  </a:lnTo>
                  <a:lnTo>
                    <a:pt x="229" y="202"/>
                  </a:lnTo>
                  <a:lnTo>
                    <a:pt x="229" y="202"/>
                  </a:lnTo>
                  <a:lnTo>
                    <a:pt x="230" y="198"/>
                  </a:lnTo>
                  <a:lnTo>
                    <a:pt x="233" y="193"/>
                  </a:lnTo>
                  <a:lnTo>
                    <a:pt x="233" y="193"/>
                  </a:lnTo>
                  <a:lnTo>
                    <a:pt x="233" y="193"/>
                  </a:lnTo>
                  <a:lnTo>
                    <a:pt x="234" y="193"/>
                  </a:lnTo>
                  <a:lnTo>
                    <a:pt x="234" y="194"/>
                  </a:lnTo>
                  <a:lnTo>
                    <a:pt x="235" y="194"/>
                  </a:lnTo>
                  <a:lnTo>
                    <a:pt x="235" y="194"/>
                  </a:lnTo>
                  <a:lnTo>
                    <a:pt x="234" y="191"/>
                  </a:lnTo>
                  <a:lnTo>
                    <a:pt x="234" y="189"/>
                  </a:lnTo>
                  <a:lnTo>
                    <a:pt x="234" y="189"/>
                  </a:lnTo>
                  <a:lnTo>
                    <a:pt x="235" y="189"/>
                  </a:lnTo>
                  <a:lnTo>
                    <a:pt x="235" y="190"/>
                  </a:lnTo>
                  <a:lnTo>
                    <a:pt x="235" y="190"/>
                  </a:lnTo>
                  <a:lnTo>
                    <a:pt x="237" y="181"/>
                  </a:lnTo>
                  <a:lnTo>
                    <a:pt x="241" y="171"/>
                  </a:lnTo>
                  <a:lnTo>
                    <a:pt x="245" y="162"/>
                  </a:lnTo>
                  <a:lnTo>
                    <a:pt x="251" y="154"/>
                  </a:lnTo>
                  <a:lnTo>
                    <a:pt x="251" y="154"/>
                  </a:lnTo>
                  <a:lnTo>
                    <a:pt x="254" y="148"/>
                  </a:lnTo>
                  <a:lnTo>
                    <a:pt x="258" y="144"/>
                  </a:lnTo>
                  <a:lnTo>
                    <a:pt x="258" y="144"/>
                  </a:lnTo>
                  <a:lnTo>
                    <a:pt x="265" y="138"/>
                  </a:lnTo>
                  <a:lnTo>
                    <a:pt x="274" y="132"/>
                  </a:lnTo>
                  <a:lnTo>
                    <a:pt x="274" y="132"/>
                  </a:lnTo>
                  <a:lnTo>
                    <a:pt x="288" y="124"/>
                  </a:lnTo>
                  <a:lnTo>
                    <a:pt x="302" y="117"/>
                  </a:lnTo>
                  <a:lnTo>
                    <a:pt x="317" y="110"/>
                  </a:lnTo>
                  <a:lnTo>
                    <a:pt x="325" y="107"/>
                  </a:lnTo>
                  <a:lnTo>
                    <a:pt x="333" y="105"/>
                  </a:lnTo>
                  <a:lnTo>
                    <a:pt x="333" y="105"/>
                  </a:lnTo>
                  <a:lnTo>
                    <a:pt x="322" y="107"/>
                  </a:lnTo>
                  <a:lnTo>
                    <a:pt x="312" y="110"/>
                  </a:lnTo>
                  <a:lnTo>
                    <a:pt x="303" y="114"/>
                  </a:lnTo>
                  <a:lnTo>
                    <a:pt x="295" y="119"/>
                  </a:lnTo>
                  <a:lnTo>
                    <a:pt x="279" y="128"/>
                  </a:lnTo>
                  <a:lnTo>
                    <a:pt x="263" y="138"/>
                  </a:lnTo>
                  <a:lnTo>
                    <a:pt x="263" y="138"/>
                  </a:lnTo>
                  <a:lnTo>
                    <a:pt x="274" y="123"/>
                  </a:lnTo>
                  <a:lnTo>
                    <a:pt x="286" y="109"/>
                  </a:lnTo>
                  <a:lnTo>
                    <a:pt x="299" y="95"/>
                  </a:lnTo>
                  <a:lnTo>
                    <a:pt x="313" y="82"/>
                  </a:lnTo>
                  <a:lnTo>
                    <a:pt x="313" y="82"/>
                  </a:lnTo>
                  <a:lnTo>
                    <a:pt x="321" y="75"/>
                  </a:lnTo>
                  <a:lnTo>
                    <a:pt x="329" y="69"/>
                  </a:lnTo>
                  <a:lnTo>
                    <a:pt x="338" y="65"/>
                  </a:lnTo>
                  <a:lnTo>
                    <a:pt x="348" y="61"/>
                  </a:lnTo>
                  <a:lnTo>
                    <a:pt x="348" y="61"/>
                  </a:lnTo>
                  <a:lnTo>
                    <a:pt x="348" y="60"/>
                  </a:lnTo>
                  <a:lnTo>
                    <a:pt x="348" y="60"/>
                  </a:lnTo>
                  <a:lnTo>
                    <a:pt x="348" y="60"/>
                  </a:lnTo>
                  <a:lnTo>
                    <a:pt x="352" y="59"/>
                  </a:lnTo>
                  <a:lnTo>
                    <a:pt x="356" y="57"/>
                  </a:lnTo>
                  <a:lnTo>
                    <a:pt x="356" y="57"/>
                  </a:lnTo>
                  <a:lnTo>
                    <a:pt x="358" y="57"/>
                  </a:lnTo>
                  <a:lnTo>
                    <a:pt x="357" y="57"/>
                  </a:lnTo>
                  <a:lnTo>
                    <a:pt x="350" y="57"/>
                  </a:lnTo>
                  <a:lnTo>
                    <a:pt x="350" y="57"/>
                  </a:lnTo>
                  <a:lnTo>
                    <a:pt x="350" y="58"/>
                  </a:lnTo>
                  <a:lnTo>
                    <a:pt x="351" y="58"/>
                  </a:lnTo>
                  <a:lnTo>
                    <a:pt x="351" y="58"/>
                  </a:lnTo>
                  <a:lnTo>
                    <a:pt x="347" y="59"/>
                  </a:lnTo>
                  <a:lnTo>
                    <a:pt x="344" y="59"/>
                  </a:lnTo>
                  <a:lnTo>
                    <a:pt x="344" y="59"/>
                  </a:lnTo>
                  <a:lnTo>
                    <a:pt x="343" y="59"/>
                  </a:lnTo>
                  <a:lnTo>
                    <a:pt x="343" y="60"/>
                  </a:lnTo>
                  <a:lnTo>
                    <a:pt x="344" y="60"/>
                  </a:lnTo>
                  <a:lnTo>
                    <a:pt x="344" y="60"/>
                  </a:lnTo>
                  <a:lnTo>
                    <a:pt x="330" y="67"/>
                  </a:lnTo>
                  <a:lnTo>
                    <a:pt x="317" y="77"/>
                  </a:lnTo>
                  <a:lnTo>
                    <a:pt x="306" y="87"/>
                  </a:lnTo>
                  <a:lnTo>
                    <a:pt x="295" y="98"/>
                  </a:lnTo>
                  <a:lnTo>
                    <a:pt x="295" y="98"/>
                  </a:lnTo>
                  <a:lnTo>
                    <a:pt x="285" y="110"/>
                  </a:lnTo>
                  <a:lnTo>
                    <a:pt x="274" y="122"/>
                  </a:lnTo>
                  <a:lnTo>
                    <a:pt x="264" y="133"/>
                  </a:lnTo>
                  <a:lnTo>
                    <a:pt x="253" y="144"/>
                  </a:lnTo>
                  <a:lnTo>
                    <a:pt x="253" y="144"/>
                  </a:lnTo>
                  <a:lnTo>
                    <a:pt x="259" y="131"/>
                  </a:lnTo>
                  <a:lnTo>
                    <a:pt x="265" y="119"/>
                  </a:lnTo>
                  <a:lnTo>
                    <a:pt x="280" y="94"/>
                  </a:lnTo>
                  <a:lnTo>
                    <a:pt x="309" y="48"/>
                  </a:lnTo>
                  <a:lnTo>
                    <a:pt x="309" y="48"/>
                  </a:lnTo>
                  <a:lnTo>
                    <a:pt x="295" y="67"/>
                  </a:lnTo>
                  <a:lnTo>
                    <a:pt x="281" y="88"/>
                  </a:lnTo>
                  <a:lnTo>
                    <a:pt x="268" y="111"/>
                  </a:lnTo>
                  <a:lnTo>
                    <a:pt x="255" y="133"/>
                  </a:lnTo>
                  <a:lnTo>
                    <a:pt x="255" y="133"/>
                  </a:lnTo>
                  <a:lnTo>
                    <a:pt x="252" y="140"/>
                  </a:lnTo>
                  <a:lnTo>
                    <a:pt x="248" y="147"/>
                  </a:lnTo>
                  <a:lnTo>
                    <a:pt x="248" y="147"/>
                  </a:lnTo>
                  <a:lnTo>
                    <a:pt x="245" y="150"/>
                  </a:lnTo>
                  <a:lnTo>
                    <a:pt x="242" y="153"/>
                  </a:lnTo>
                  <a:lnTo>
                    <a:pt x="233" y="158"/>
                  </a:lnTo>
                  <a:lnTo>
                    <a:pt x="233" y="158"/>
                  </a:lnTo>
                  <a:lnTo>
                    <a:pt x="234" y="149"/>
                  </a:lnTo>
                  <a:lnTo>
                    <a:pt x="236" y="141"/>
                  </a:lnTo>
                  <a:lnTo>
                    <a:pt x="239" y="128"/>
                  </a:lnTo>
                  <a:lnTo>
                    <a:pt x="239" y="128"/>
                  </a:lnTo>
                  <a:lnTo>
                    <a:pt x="241" y="124"/>
                  </a:lnTo>
                  <a:lnTo>
                    <a:pt x="239" y="126"/>
                  </a:lnTo>
                  <a:lnTo>
                    <a:pt x="237" y="132"/>
                  </a:lnTo>
                  <a:lnTo>
                    <a:pt x="237" y="132"/>
                  </a:lnTo>
                  <a:lnTo>
                    <a:pt x="234" y="148"/>
                  </a:lnTo>
                  <a:lnTo>
                    <a:pt x="234" y="148"/>
                  </a:lnTo>
                  <a:lnTo>
                    <a:pt x="234" y="142"/>
                  </a:lnTo>
                  <a:lnTo>
                    <a:pt x="234" y="137"/>
                  </a:lnTo>
                  <a:lnTo>
                    <a:pt x="235" y="127"/>
                  </a:lnTo>
                  <a:lnTo>
                    <a:pt x="235" y="127"/>
                  </a:lnTo>
                  <a:lnTo>
                    <a:pt x="233" y="135"/>
                  </a:lnTo>
                  <a:lnTo>
                    <a:pt x="233" y="144"/>
                  </a:lnTo>
                  <a:lnTo>
                    <a:pt x="232" y="154"/>
                  </a:lnTo>
                  <a:lnTo>
                    <a:pt x="230" y="157"/>
                  </a:lnTo>
                  <a:lnTo>
                    <a:pt x="229" y="161"/>
                  </a:lnTo>
                  <a:lnTo>
                    <a:pt x="229" y="161"/>
                  </a:lnTo>
                  <a:lnTo>
                    <a:pt x="227" y="154"/>
                  </a:lnTo>
                  <a:lnTo>
                    <a:pt x="226" y="146"/>
                  </a:lnTo>
                  <a:lnTo>
                    <a:pt x="225" y="129"/>
                  </a:lnTo>
                  <a:lnTo>
                    <a:pt x="225" y="129"/>
                  </a:lnTo>
                  <a:lnTo>
                    <a:pt x="224" y="110"/>
                  </a:lnTo>
                  <a:lnTo>
                    <a:pt x="225" y="102"/>
                  </a:lnTo>
                  <a:lnTo>
                    <a:pt x="226" y="95"/>
                  </a:lnTo>
                  <a:lnTo>
                    <a:pt x="226" y="95"/>
                  </a:lnTo>
                  <a:lnTo>
                    <a:pt x="227" y="92"/>
                  </a:lnTo>
                  <a:lnTo>
                    <a:pt x="229" y="91"/>
                  </a:lnTo>
                  <a:lnTo>
                    <a:pt x="229" y="91"/>
                  </a:lnTo>
                  <a:lnTo>
                    <a:pt x="230" y="93"/>
                  </a:lnTo>
                  <a:lnTo>
                    <a:pt x="232" y="95"/>
                  </a:lnTo>
                  <a:lnTo>
                    <a:pt x="233" y="101"/>
                  </a:lnTo>
                  <a:lnTo>
                    <a:pt x="233" y="101"/>
                  </a:lnTo>
                  <a:lnTo>
                    <a:pt x="233" y="98"/>
                  </a:lnTo>
                  <a:lnTo>
                    <a:pt x="233" y="95"/>
                  </a:lnTo>
                  <a:lnTo>
                    <a:pt x="232" y="92"/>
                  </a:lnTo>
                  <a:lnTo>
                    <a:pt x="232" y="88"/>
                  </a:lnTo>
                  <a:lnTo>
                    <a:pt x="232" y="88"/>
                  </a:lnTo>
                  <a:lnTo>
                    <a:pt x="234" y="86"/>
                  </a:lnTo>
                  <a:lnTo>
                    <a:pt x="238" y="83"/>
                  </a:lnTo>
                  <a:lnTo>
                    <a:pt x="245" y="77"/>
                  </a:lnTo>
                  <a:lnTo>
                    <a:pt x="245" y="77"/>
                  </a:lnTo>
                  <a:lnTo>
                    <a:pt x="268" y="59"/>
                  </a:lnTo>
                  <a:lnTo>
                    <a:pt x="279" y="51"/>
                  </a:lnTo>
                  <a:lnTo>
                    <a:pt x="290" y="44"/>
                  </a:lnTo>
                  <a:lnTo>
                    <a:pt x="290" y="44"/>
                  </a:lnTo>
                  <a:lnTo>
                    <a:pt x="300" y="43"/>
                  </a:lnTo>
                  <a:lnTo>
                    <a:pt x="309" y="40"/>
                  </a:lnTo>
                  <a:lnTo>
                    <a:pt x="318" y="36"/>
                  </a:lnTo>
                  <a:lnTo>
                    <a:pt x="330" y="34"/>
                  </a:lnTo>
                  <a:lnTo>
                    <a:pt x="330" y="34"/>
                  </a:lnTo>
                  <a:lnTo>
                    <a:pt x="326" y="34"/>
                  </a:lnTo>
                  <a:lnTo>
                    <a:pt x="323" y="34"/>
                  </a:lnTo>
                  <a:lnTo>
                    <a:pt x="315" y="34"/>
                  </a:lnTo>
                  <a:lnTo>
                    <a:pt x="315" y="34"/>
                  </a:lnTo>
                  <a:lnTo>
                    <a:pt x="315" y="35"/>
                  </a:lnTo>
                  <a:lnTo>
                    <a:pt x="316" y="36"/>
                  </a:lnTo>
                  <a:lnTo>
                    <a:pt x="316" y="36"/>
                  </a:lnTo>
                  <a:lnTo>
                    <a:pt x="313" y="36"/>
                  </a:lnTo>
                  <a:lnTo>
                    <a:pt x="309" y="36"/>
                  </a:lnTo>
                  <a:lnTo>
                    <a:pt x="309" y="36"/>
                  </a:lnTo>
                  <a:lnTo>
                    <a:pt x="314" y="34"/>
                  </a:lnTo>
                  <a:lnTo>
                    <a:pt x="318" y="33"/>
                  </a:lnTo>
                  <a:lnTo>
                    <a:pt x="331" y="32"/>
                  </a:lnTo>
                  <a:lnTo>
                    <a:pt x="331" y="32"/>
                  </a:lnTo>
                  <a:lnTo>
                    <a:pt x="330" y="31"/>
                  </a:lnTo>
                  <a:lnTo>
                    <a:pt x="329" y="31"/>
                  </a:lnTo>
                  <a:lnTo>
                    <a:pt x="324" y="31"/>
                  </a:lnTo>
                  <a:lnTo>
                    <a:pt x="324" y="31"/>
                  </a:lnTo>
                  <a:lnTo>
                    <a:pt x="330" y="28"/>
                  </a:lnTo>
                  <a:lnTo>
                    <a:pt x="330" y="28"/>
                  </a:lnTo>
                  <a:lnTo>
                    <a:pt x="314" y="33"/>
                  </a:lnTo>
                  <a:lnTo>
                    <a:pt x="299" y="39"/>
                  </a:lnTo>
                  <a:lnTo>
                    <a:pt x="286" y="45"/>
                  </a:lnTo>
                  <a:lnTo>
                    <a:pt x="273" y="53"/>
                  </a:lnTo>
                  <a:lnTo>
                    <a:pt x="261" y="62"/>
                  </a:lnTo>
                  <a:lnTo>
                    <a:pt x="248" y="71"/>
                  </a:lnTo>
                  <a:lnTo>
                    <a:pt x="227" y="91"/>
                  </a:lnTo>
                  <a:lnTo>
                    <a:pt x="227" y="91"/>
                  </a:lnTo>
                  <a:lnTo>
                    <a:pt x="228" y="61"/>
                  </a:lnTo>
                  <a:lnTo>
                    <a:pt x="228" y="61"/>
                  </a:lnTo>
                  <a:lnTo>
                    <a:pt x="229" y="58"/>
                  </a:lnTo>
                  <a:lnTo>
                    <a:pt x="232" y="54"/>
                  </a:lnTo>
                  <a:lnTo>
                    <a:pt x="238" y="48"/>
                  </a:lnTo>
                  <a:lnTo>
                    <a:pt x="238" y="48"/>
                  </a:lnTo>
                  <a:lnTo>
                    <a:pt x="252" y="32"/>
                  </a:lnTo>
                  <a:lnTo>
                    <a:pt x="258" y="23"/>
                  </a:lnTo>
                  <a:lnTo>
                    <a:pt x="263" y="14"/>
                  </a:lnTo>
                  <a:lnTo>
                    <a:pt x="263" y="14"/>
                  </a:lnTo>
                  <a:lnTo>
                    <a:pt x="247" y="33"/>
                  </a:lnTo>
                  <a:lnTo>
                    <a:pt x="230" y="52"/>
                  </a:lnTo>
                  <a:lnTo>
                    <a:pt x="230" y="52"/>
                  </a:lnTo>
                  <a:lnTo>
                    <a:pt x="232" y="44"/>
                  </a:lnTo>
                  <a:lnTo>
                    <a:pt x="233" y="39"/>
                  </a:lnTo>
                  <a:lnTo>
                    <a:pt x="233" y="39"/>
                  </a:lnTo>
                  <a:lnTo>
                    <a:pt x="232" y="44"/>
                  </a:lnTo>
                  <a:lnTo>
                    <a:pt x="230" y="50"/>
                  </a:lnTo>
                  <a:lnTo>
                    <a:pt x="225" y="59"/>
                  </a:lnTo>
                  <a:lnTo>
                    <a:pt x="211" y="76"/>
                  </a:lnTo>
                  <a:lnTo>
                    <a:pt x="211" y="76"/>
                  </a:lnTo>
                  <a:lnTo>
                    <a:pt x="203" y="88"/>
                  </a:lnTo>
                  <a:lnTo>
                    <a:pt x="194" y="100"/>
                  </a:lnTo>
                  <a:lnTo>
                    <a:pt x="194" y="100"/>
                  </a:lnTo>
                  <a:lnTo>
                    <a:pt x="191" y="66"/>
                  </a:lnTo>
                  <a:lnTo>
                    <a:pt x="191" y="48"/>
                  </a:lnTo>
                  <a:lnTo>
                    <a:pt x="191" y="31"/>
                  </a:lnTo>
                  <a:lnTo>
                    <a:pt x="191" y="31"/>
                  </a:lnTo>
                  <a:lnTo>
                    <a:pt x="192" y="25"/>
                  </a:lnTo>
                  <a:lnTo>
                    <a:pt x="192" y="19"/>
                  </a:lnTo>
                  <a:lnTo>
                    <a:pt x="192" y="19"/>
                  </a:lnTo>
                  <a:lnTo>
                    <a:pt x="194" y="17"/>
                  </a:lnTo>
                  <a:lnTo>
                    <a:pt x="195" y="15"/>
                  </a:lnTo>
                  <a:lnTo>
                    <a:pt x="195" y="15"/>
                  </a:lnTo>
                  <a:lnTo>
                    <a:pt x="199" y="7"/>
                  </a:lnTo>
                  <a:lnTo>
                    <a:pt x="200" y="4"/>
                  </a:lnTo>
                  <a:lnTo>
                    <a:pt x="202" y="0"/>
                  </a:lnTo>
                  <a:lnTo>
                    <a:pt x="202" y="0"/>
                  </a:lnTo>
                  <a:close/>
                  <a:moveTo>
                    <a:pt x="212" y="243"/>
                  </a:moveTo>
                  <a:lnTo>
                    <a:pt x="212" y="243"/>
                  </a:lnTo>
                  <a:lnTo>
                    <a:pt x="212" y="245"/>
                  </a:lnTo>
                  <a:lnTo>
                    <a:pt x="211" y="247"/>
                  </a:lnTo>
                  <a:lnTo>
                    <a:pt x="211" y="247"/>
                  </a:lnTo>
                  <a:lnTo>
                    <a:pt x="210" y="246"/>
                  </a:lnTo>
                  <a:lnTo>
                    <a:pt x="210" y="245"/>
                  </a:lnTo>
                  <a:lnTo>
                    <a:pt x="211" y="244"/>
                  </a:lnTo>
                  <a:lnTo>
                    <a:pt x="212" y="243"/>
                  </a:lnTo>
                  <a:lnTo>
                    <a:pt x="212" y="243"/>
                  </a:lnTo>
                  <a:close/>
                  <a:moveTo>
                    <a:pt x="216" y="245"/>
                  </a:moveTo>
                  <a:lnTo>
                    <a:pt x="216" y="245"/>
                  </a:lnTo>
                  <a:lnTo>
                    <a:pt x="216" y="247"/>
                  </a:lnTo>
                  <a:lnTo>
                    <a:pt x="217" y="250"/>
                  </a:lnTo>
                  <a:lnTo>
                    <a:pt x="216" y="252"/>
                  </a:lnTo>
                  <a:lnTo>
                    <a:pt x="213" y="253"/>
                  </a:lnTo>
                  <a:lnTo>
                    <a:pt x="213" y="253"/>
                  </a:lnTo>
                  <a:lnTo>
                    <a:pt x="213" y="251"/>
                  </a:lnTo>
                  <a:lnTo>
                    <a:pt x="213" y="249"/>
                  </a:lnTo>
                  <a:lnTo>
                    <a:pt x="216" y="245"/>
                  </a:lnTo>
                  <a:lnTo>
                    <a:pt x="216" y="245"/>
                  </a:lnTo>
                  <a:close/>
                  <a:moveTo>
                    <a:pt x="227" y="76"/>
                  </a:moveTo>
                  <a:lnTo>
                    <a:pt x="227" y="76"/>
                  </a:lnTo>
                  <a:lnTo>
                    <a:pt x="226" y="84"/>
                  </a:lnTo>
                  <a:lnTo>
                    <a:pt x="226" y="92"/>
                  </a:lnTo>
                  <a:lnTo>
                    <a:pt x="226" y="92"/>
                  </a:lnTo>
                  <a:lnTo>
                    <a:pt x="224" y="94"/>
                  </a:lnTo>
                  <a:lnTo>
                    <a:pt x="220" y="97"/>
                  </a:lnTo>
                  <a:lnTo>
                    <a:pt x="212" y="103"/>
                  </a:lnTo>
                  <a:lnTo>
                    <a:pt x="212" y="103"/>
                  </a:lnTo>
                  <a:lnTo>
                    <a:pt x="207" y="110"/>
                  </a:lnTo>
                  <a:lnTo>
                    <a:pt x="200" y="115"/>
                  </a:lnTo>
                  <a:lnTo>
                    <a:pt x="200" y="115"/>
                  </a:lnTo>
                  <a:lnTo>
                    <a:pt x="198" y="112"/>
                  </a:lnTo>
                  <a:lnTo>
                    <a:pt x="198" y="110"/>
                  </a:lnTo>
                  <a:lnTo>
                    <a:pt x="197" y="106"/>
                  </a:lnTo>
                  <a:lnTo>
                    <a:pt x="198" y="104"/>
                  </a:lnTo>
                  <a:lnTo>
                    <a:pt x="200" y="98"/>
                  </a:lnTo>
                  <a:lnTo>
                    <a:pt x="203" y="93"/>
                  </a:lnTo>
                  <a:lnTo>
                    <a:pt x="203" y="93"/>
                  </a:lnTo>
                  <a:lnTo>
                    <a:pt x="216" y="75"/>
                  </a:lnTo>
                  <a:lnTo>
                    <a:pt x="223" y="67"/>
                  </a:lnTo>
                  <a:lnTo>
                    <a:pt x="228" y="60"/>
                  </a:lnTo>
                  <a:lnTo>
                    <a:pt x="228" y="60"/>
                  </a:lnTo>
                  <a:lnTo>
                    <a:pt x="227" y="76"/>
                  </a:lnTo>
                  <a:lnTo>
                    <a:pt x="227" y="76"/>
                  </a:lnTo>
                  <a:close/>
                  <a:moveTo>
                    <a:pt x="192" y="103"/>
                  </a:moveTo>
                  <a:lnTo>
                    <a:pt x="192" y="103"/>
                  </a:lnTo>
                  <a:lnTo>
                    <a:pt x="189" y="93"/>
                  </a:lnTo>
                  <a:lnTo>
                    <a:pt x="185" y="83"/>
                  </a:lnTo>
                  <a:lnTo>
                    <a:pt x="185" y="83"/>
                  </a:lnTo>
                  <a:lnTo>
                    <a:pt x="190" y="93"/>
                  </a:lnTo>
                  <a:lnTo>
                    <a:pt x="192" y="98"/>
                  </a:lnTo>
                  <a:lnTo>
                    <a:pt x="192" y="103"/>
                  </a:lnTo>
                  <a:lnTo>
                    <a:pt x="192" y="103"/>
                  </a:lnTo>
                  <a:close/>
                  <a:moveTo>
                    <a:pt x="227" y="162"/>
                  </a:moveTo>
                  <a:lnTo>
                    <a:pt x="227" y="162"/>
                  </a:lnTo>
                  <a:lnTo>
                    <a:pt x="224" y="164"/>
                  </a:lnTo>
                  <a:lnTo>
                    <a:pt x="221" y="165"/>
                  </a:lnTo>
                  <a:lnTo>
                    <a:pt x="220" y="165"/>
                  </a:lnTo>
                  <a:lnTo>
                    <a:pt x="220" y="165"/>
                  </a:lnTo>
                  <a:lnTo>
                    <a:pt x="218" y="162"/>
                  </a:lnTo>
                  <a:lnTo>
                    <a:pt x="216" y="158"/>
                  </a:lnTo>
                  <a:lnTo>
                    <a:pt x="213" y="149"/>
                  </a:lnTo>
                  <a:lnTo>
                    <a:pt x="212" y="139"/>
                  </a:lnTo>
                  <a:lnTo>
                    <a:pt x="212" y="129"/>
                  </a:lnTo>
                  <a:lnTo>
                    <a:pt x="212" y="129"/>
                  </a:lnTo>
                  <a:lnTo>
                    <a:pt x="212" y="138"/>
                  </a:lnTo>
                  <a:lnTo>
                    <a:pt x="211" y="142"/>
                  </a:lnTo>
                  <a:lnTo>
                    <a:pt x="210" y="147"/>
                  </a:lnTo>
                  <a:lnTo>
                    <a:pt x="210" y="147"/>
                  </a:lnTo>
                  <a:lnTo>
                    <a:pt x="208" y="140"/>
                  </a:lnTo>
                  <a:lnTo>
                    <a:pt x="204" y="133"/>
                  </a:lnTo>
                  <a:lnTo>
                    <a:pt x="204" y="133"/>
                  </a:lnTo>
                  <a:lnTo>
                    <a:pt x="202" y="126"/>
                  </a:lnTo>
                  <a:lnTo>
                    <a:pt x="201" y="119"/>
                  </a:lnTo>
                  <a:lnTo>
                    <a:pt x="201" y="119"/>
                  </a:lnTo>
                  <a:lnTo>
                    <a:pt x="202" y="117"/>
                  </a:lnTo>
                  <a:lnTo>
                    <a:pt x="206" y="113"/>
                  </a:lnTo>
                  <a:lnTo>
                    <a:pt x="211" y="106"/>
                  </a:lnTo>
                  <a:lnTo>
                    <a:pt x="211" y="106"/>
                  </a:lnTo>
                  <a:lnTo>
                    <a:pt x="219" y="100"/>
                  </a:lnTo>
                  <a:lnTo>
                    <a:pt x="225" y="95"/>
                  </a:lnTo>
                  <a:lnTo>
                    <a:pt x="225" y="95"/>
                  </a:lnTo>
                  <a:lnTo>
                    <a:pt x="224" y="112"/>
                  </a:lnTo>
                  <a:lnTo>
                    <a:pt x="223" y="129"/>
                  </a:lnTo>
                  <a:lnTo>
                    <a:pt x="225" y="146"/>
                  </a:lnTo>
                  <a:lnTo>
                    <a:pt x="227" y="162"/>
                  </a:lnTo>
                  <a:lnTo>
                    <a:pt x="227" y="162"/>
                  </a:lnTo>
                  <a:close/>
                  <a:moveTo>
                    <a:pt x="194" y="111"/>
                  </a:moveTo>
                  <a:lnTo>
                    <a:pt x="194" y="111"/>
                  </a:lnTo>
                  <a:lnTo>
                    <a:pt x="194" y="109"/>
                  </a:lnTo>
                  <a:lnTo>
                    <a:pt x="194" y="107"/>
                  </a:lnTo>
                  <a:lnTo>
                    <a:pt x="194" y="107"/>
                  </a:lnTo>
                  <a:lnTo>
                    <a:pt x="194" y="107"/>
                  </a:lnTo>
                  <a:lnTo>
                    <a:pt x="195" y="109"/>
                  </a:lnTo>
                  <a:lnTo>
                    <a:pt x="195" y="110"/>
                  </a:lnTo>
                  <a:lnTo>
                    <a:pt x="194" y="111"/>
                  </a:lnTo>
                  <a:lnTo>
                    <a:pt x="194" y="111"/>
                  </a:lnTo>
                  <a:close/>
                  <a:moveTo>
                    <a:pt x="190" y="127"/>
                  </a:moveTo>
                  <a:lnTo>
                    <a:pt x="190" y="127"/>
                  </a:lnTo>
                  <a:lnTo>
                    <a:pt x="184" y="132"/>
                  </a:lnTo>
                  <a:lnTo>
                    <a:pt x="178" y="138"/>
                  </a:lnTo>
                  <a:lnTo>
                    <a:pt x="178" y="138"/>
                  </a:lnTo>
                  <a:lnTo>
                    <a:pt x="177" y="136"/>
                  </a:lnTo>
                  <a:lnTo>
                    <a:pt x="177" y="133"/>
                  </a:lnTo>
                  <a:lnTo>
                    <a:pt x="180" y="130"/>
                  </a:lnTo>
                  <a:lnTo>
                    <a:pt x="183" y="126"/>
                  </a:lnTo>
                  <a:lnTo>
                    <a:pt x="185" y="121"/>
                  </a:lnTo>
                  <a:lnTo>
                    <a:pt x="185" y="121"/>
                  </a:lnTo>
                  <a:lnTo>
                    <a:pt x="188" y="123"/>
                  </a:lnTo>
                  <a:lnTo>
                    <a:pt x="190" y="127"/>
                  </a:lnTo>
                  <a:lnTo>
                    <a:pt x="190" y="127"/>
                  </a:lnTo>
                  <a:close/>
                  <a:moveTo>
                    <a:pt x="186" y="120"/>
                  </a:moveTo>
                  <a:lnTo>
                    <a:pt x="186" y="120"/>
                  </a:lnTo>
                  <a:lnTo>
                    <a:pt x="190" y="115"/>
                  </a:lnTo>
                  <a:lnTo>
                    <a:pt x="192" y="111"/>
                  </a:lnTo>
                  <a:lnTo>
                    <a:pt x="192" y="111"/>
                  </a:lnTo>
                  <a:lnTo>
                    <a:pt x="194" y="115"/>
                  </a:lnTo>
                  <a:lnTo>
                    <a:pt x="197" y="120"/>
                  </a:lnTo>
                  <a:lnTo>
                    <a:pt x="197" y="120"/>
                  </a:lnTo>
                  <a:lnTo>
                    <a:pt x="194" y="123"/>
                  </a:lnTo>
                  <a:lnTo>
                    <a:pt x="192" y="124"/>
                  </a:lnTo>
                  <a:lnTo>
                    <a:pt x="191" y="126"/>
                  </a:lnTo>
                  <a:lnTo>
                    <a:pt x="191" y="126"/>
                  </a:lnTo>
                  <a:lnTo>
                    <a:pt x="189" y="123"/>
                  </a:lnTo>
                  <a:lnTo>
                    <a:pt x="186" y="120"/>
                  </a:lnTo>
                  <a:lnTo>
                    <a:pt x="186" y="120"/>
                  </a:lnTo>
                  <a:close/>
                  <a:moveTo>
                    <a:pt x="168" y="142"/>
                  </a:moveTo>
                  <a:lnTo>
                    <a:pt x="168" y="142"/>
                  </a:lnTo>
                  <a:lnTo>
                    <a:pt x="167" y="145"/>
                  </a:lnTo>
                  <a:lnTo>
                    <a:pt x="166" y="147"/>
                  </a:lnTo>
                  <a:lnTo>
                    <a:pt x="165" y="149"/>
                  </a:lnTo>
                  <a:lnTo>
                    <a:pt x="164" y="153"/>
                  </a:lnTo>
                  <a:lnTo>
                    <a:pt x="164" y="153"/>
                  </a:lnTo>
                  <a:lnTo>
                    <a:pt x="148" y="146"/>
                  </a:lnTo>
                  <a:lnTo>
                    <a:pt x="148" y="146"/>
                  </a:lnTo>
                  <a:lnTo>
                    <a:pt x="150" y="132"/>
                  </a:lnTo>
                  <a:lnTo>
                    <a:pt x="153" y="120"/>
                  </a:lnTo>
                  <a:lnTo>
                    <a:pt x="153" y="120"/>
                  </a:lnTo>
                  <a:lnTo>
                    <a:pt x="156" y="124"/>
                  </a:lnTo>
                  <a:lnTo>
                    <a:pt x="160" y="131"/>
                  </a:lnTo>
                  <a:lnTo>
                    <a:pt x="166" y="138"/>
                  </a:lnTo>
                  <a:lnTo>
                    <a:pt x="167" y="140"/>
                  </a:lnTo>
                  <a:lnTo>
                    <a:pt x="168" y="142"/>
                  </a:lnTo>
                  <a:lnTo>
                    <a:pt x="168" y="142"/>
                  </a:lnTo>
                  <a:close/>
                  <a:moveTo>
                    <a:pt x="181" y="139"/>
                  </a:moveTo>
                  <a:lnTo>
                    <a:pt x="181" y="139"/>
                  </a:lnTo>
                  <a:lnTo>
                    <a:pt x="189" y="130"/>
                  </a:lnTo>
                  <a:lnTo>
                    <a:pt x="198" y="122"/>
                  </a:lnTo>
                  <a:lnTo>
                    <a:pt x="198" y="122"/>
                  </a:lnTo>
                  <a:lnTo>
                    <a:pt x="202" y="140"/>
                  </a:lnTo>
                  <a:lnTo>
                    <a:pt x="202" y="140"/>
                  </a:lnTo>
                  <a:lnTo>
                    <a:pt x="200" y="138"/>
                  </a:lnTo>
                  <a:lnTo>
                    <a:pt x="198" y="135"/>
                  </a:lnTo>
                  <a:lnTo>
                    <a:pt x="195" y="132"/>
                  </a:lnTo>
                  <a:lnTo>
                    <a:pt x="193" y="130"/>
                  </a:lnTo>
                  <a:lnTo>
                    <a:pt x="193" y="130"/>
                  </a:lnTo>
                  <a:lnTo>
                    <a:pt x="198" y="137"/>
                  </a:lnTo>
                  <a:lnTo>
                    <a:pt x="202" y="145"/>
                  </a:lnTo>
                  <a:lnTo>
                    <a:pt x="206" y="153"/>
                  </a:lnTo>
                  <a:lnTo>
                    <a:pt x="207" y="163"/>
                  </a:lnTo>
                  <a:lnTo>
                    <a:pt x="207" y="163"/>
                  </a:lnTo>
                  <a:lnTo>
                    <a:pt x="207" y="168"/>
                  </a:lnTo>
                  <a:lnTo>
                    <a:pt x="207" y="172"/>
                  </a:lnTo>
                  <a:lnTo>
                    <a:pt x="208" y="174"/>
                  </a:lnTo>
                  <a:lnTo>
                    <a:pt x="208" y="174"/>
                  </a:lnTo>
                  <a:lnTo>
                    <a:pt x="204" y="176"/>
                  </a:lnTo>
                  <a:lnTo>
                    <a:pt x="202" y="179"/>
                  </a:lnTo>
                  <a:lnTo>
                    <a:pt x="202" y="179"/>
                  </a:lnTo>
                  <a:lnTo>
                    <a:pt x="192" y="171"/>
                  </a:lnTo>
                  <a:lnTo>
                    <a:pt x="181" y="163"/>
                  </a:lnTo>
                  <a:lnTo>
                    <a:pt x="181" y="163"/>
                  </a:lnTo>
                  <a:lnTo>
                    <a:pt x="177" y="154"/>
                  </a:lnTo>
                  <a:lnTo>
                    <a:pt x="174" y="146"/>
                  </a:lnTo>
                  <a:lnTo>
                    <a:pt x="174" y="146"/>
                  </a:lnTo>
                  <a:lnTo>
                    <a:pt x="176" y="144"/>
                  </a:lnTo>
                  <a:lnTo>
                    <a:pt x="177" y="142"/>
                  </a:lnTo>
                  <a:lnTo>
                    <a:pt x="180" y="141"/>
                  </a:lnTo>
                  <a:lnTo>
                    <a:pt x="180" y="141"/>
                  </a:lnTo>
                  <a:lnTo>
                    <a:pt x="185" y="147"/>
                  </a:lnTo>
                  <a:lnTo>
                    <a:pt x="192" y="154"/>
                  </a:lnTo>
                  <a:lnTo>
                    <a:pt x="203" y="166"/>
                  </a:lnTo>
                  <a:lnTo>
                    <a:pt x="203" y="166"/>
                  </a:lnTo>
                  <a:lnTo>
                    <a:pt x="199" y="158"/>
                  </a:lnTo>
                  <a:lnTo>
                    <a:pt x="193" y="152"/>
                  </a:lnTo>
                  <a:lnTo>
                    <a:pt x="181" y="139"/>
                  </a:lnTo>
                  <a:lnTo>
                    <a:pt x="181" y="139"/>
                  </a:lnTo>
                  <a:close/>
                  <a:moveTo>
                    <a:pt x="173" y="136"/>
                  </a:moveTo>
                  <a:lnTo>
                    <a:pt x="173" y="136"/>
                  </a:lnTo>
                  <a:lnTo>
                    <a:pt x="171" y="138"/>
                  </a:lnTo>
                  <a:lnTo>
                    <a:pt x="171" y="140"/>
                  </a:lnTo>
                  <a:lnTo>
                    <a:pt x="171" y="140"/>
                  </a:lnTo>
                  <a:lnTo>
                    <a:pt x="164" y="132"/>
                  </a:lnTo>
                  <a:lnTo>
                    <a:pt x="159" y="126"/>
                  </a:lnTo>
                  <a:lnTo>
                    <a:pt x="159" y="126"/>
                  </a:lnTo>
                  <a:lnTo>
                    <a:pt x="166" y="130"/>
                  </a:lnTo>
                  <a:lnTo>
                    <a:pt x="169" y="132"/>
                  </a:lnTo>
                  <a:lnTo>
                    <a:pt x="173" y="136"/>
                  </a:lnTo>
                  <a:lnTo>
                    <a:pt x="173" y="136"/>
                  </a:lnTo>
                  <a:close/>
                  <a:moveTo>
                    <a:pt x="203" y="144"/>
                  </a:moveTo>
                  <a:lnTo>
                    <a:pt x="203" y="144"/>
                  </a:lnTo>
                  <a:lnTo>
                    <a:pt x="202" y="136"/>
                  </a:lnTo>
                  <a:lnTo>
                    <a:pt x="201" y="132"/>
                  </a:lnTo>
                  <a:lnTo>
                    <a:pt x="201" y="129"/>
                  </a:lnTo>
                  <a:lnTo>
                    <a:pt x="201" y="129"/>
                  </a:lnTo>
                  <a:lnTo>
                    <a:pt x="203" y="137"/>
                  </a:lnTo>
                  <a:lnTo>
                    <a:pt x="203" y="140"/>
                  </a:lnTo>
                  <a:lnTo>
                    <a:pt x="203" y="144"/>
                  </a:lnTo>
                  <a:lnTo>
                    <a:pt x="203" y="144"/>
                  </a:lnTo>
                  <a:close/>
                  <a:moveTo>
                    <a:pt x="172" y="145"/>
                  </a:moveTo>
                  <a:lnTo>
                    <a:pt x="172" y="145"/>
                  </a:lnTo>
                  <a:lnTo>
                    <a:pt x="174" y="141"/>
                  </a:lnTo>
                  <a:lnTo>
                    <a:pt x="175" y="139"/>
                  </a:lnTo>
                  <a:lnTo>
                    <a:pt x="176" y="138"/>
                  </a:lnTo>
                  <a:lnTo>
                    <a:pt x="176" y="138"/>
                  </a:lnTo>
                  <a:lnTo>
                    <a:pt x="176" y="140"/>
                  </a:lnTo>
                  <a:lnTo>
                    <a:pt x="175" y="141"/>
                  </a:lnTo>
                  <a:lnTo>
                    <a:pt x="172" y="145"/>
                  </a:lnTo>
                  <a:lnTo>
                    <a:pt x="172" y="145"/>
                  </a:lnTo>
                  <a:close/>
                  <a:moveTo>
                    <a:pt x="130" y="198"/>
                  </a:moveTo>
                  <a:lnTo>
                    <a:pt x="130" y="198"/>
                  </a:lnTo>
                  <a:lnTo>
                    <a:pt x="116" y="220"/>
                  </a:lnTo>
                  <a:lnTo>
                    <a:pt x="104" y="243"/>
                  </a:lnTo>
                  <a:lnTo>
                    <a:pt x="104" y="243"/>
                  </a:lnTo>
                  <a:lnTo>
                    <a:pt x="110" y="219"/>
                  </a:lnTo>
                  <a:lnTo>
                    <a:pt x="114" y="193"/>
                  </a:lnTo>
                  <a:lnTo>
                    <a:pt x="115" y="180"/>
                  </a:lnTo>
                  <a:lnTo>
                    <a:pt x="116" y="166"/>
                  </a:lnTo>
                  <a:lnTo>
                    <a:pt x="115" y="153"/>
                  </a:lnTo>
                  <a:lnTo>
                    <a:pt x="114" y="139"/>
                  </a:lnTo>
                  <a:lnTo>
                    <a:pt x="114" y="139"/>
                  </a:lnTo>
                  <a:lnTo>
                    <a:pt x="131" y="142"/>
                  </a:lnTo>
                  <a:lnTo>
                    <a:pt x="147" y="147"/>
                  </a:lnTo>
                  <a:lnTo>
                    <a:pt x="147" y="147"/>
                  </a:lnTo>
                  <a:lnTo>
                    <a:pt x="143" y="161"/>
                  </a:lnTo>
                  <a:lnTo>
                    <a:pt x="141" y="174"/>
                  </a:lnTo>
                  <a:lnTo>
                    <a:pt x="139" y="181"/>
                  </a:lnTo>
                  <a:lnTo>
                    <a:pt x="137" y="188"/>
                  </a:lnTo>
                  <a:lnTo>
                    <a:pt x="134" y="193"/>
                  </a:lnTo>
                  <a:lnTo>
                    <a:pt x="130" y="198"/>
                  </a:lnTo>
                  <a:lnTo>
                    <a:pt x="130" y="198"/>
                  </a:lnTo>
                  <a:lnTo>
                    <a:pt x="125" y="197"/>
                  </a:lnTo>
                  <a:lnTo>
                    <a:pt x="123" y="197"/>
                  </a:lnTo>
                  <a:lnTo>
                    <a:pt x="122" y="197"/>
                  </a:lnTo>
                  <a:lnTo>
                    <a:pt x="122" y="197"/>
                  </a:lnTo>
                  <a:lnTo>
                    <a:pt x="130" y="198"/>
                  </a:lnTo>
                  <a:lnTo>
                    <a:pt x="130" y="198"/>
                  </a:lnTo>
                  <a:close/>
                  <a:moveTo>
                    <a:pt x="210" y="155"/>
                  </a:moveTo>
                  <a:lnTo>
                    <a:pt x="210" y="155"/>
                  </a:lnTo>
                  <a:lnTo>
                    <a:pt x="208" y="149"/>
                  </a:lnTo>
                  <a:lnTo>
                    <a:pt x="207" y="146"/>
                  </a:lnTo>
                  <a:lnTo>
                    <a:pt x="208" y="144"/>
                  </a:lnTo>
                  <a:lnTo>
                    <a:pt x="208" y="144"/>
                  </a:lnTo>
                  <a:lnTo>
                    <a:pt x="208" y="146"/>
                  </a:lnTo>
                  <a:lnTo>
                    <a:pt x="210" y="149"/>
                  </a:lnTo>
                  <a:lnTo>
                    <a:pt x="211" y="152"/>
                  </a:lnTo>
                  <a:lnTo>
                    <a:pt x="210" y="155"/>
                  </a:lnTo>
                  <a:lnTo>
                    <a:pt x="210" y="155"/>
                  </a:lnTo>
                  <a:close/>
                  <a:moveTo>
                    <a:pt x="163" y="154"/>
                  </a:moveTo>
                  <a:lnTo>
                    <a:pt x="163" y="154"/>
                  </a:lnTo>
                  <a:lnTo>
                    <a:pt x="158" y="162"/>
                  </a:lnTo>
                  <a:lnTo>
                    <a:pt x="153" y="170"/>
                  </a:lnTo>
                  <a:lnTo>
                    <a:pt x="146" y="176"/>
                  </a:lnTo>
                  <a:lnTo>
                    <a:pt x="140" y="184"/>
                  </a:lnTo>
                  <a:lnTo>
                    <a:pt x="140" y="184"/>
                  </a:lnTo>
                  <a:lnTo>
                    <a:pt x="145" y="166"/>
                  </a:lnTo>
                  <a:lnTo>
                    <a:pt x="148" y="148"/>
                  </a:lnTo>
                  <a:lnTo>
                    <a:pt x="148" y="148"/>
                  </a:lnTo>
                  <a:lnTo>
                    <a:pt x="156" y="150"/>
                  </a:lnTo>
                  <a:lnTo>
                    <a:pt x="163" y="154"/>
                  </a:lnTo>
                  <a:lnTo>
                    <a:pt x="163" y="154"/>
                  </a:lnTo>
                  <a:close/>
                  <a:moveTo>
                    <a:pt x="250" y="152"/>
                  </a:moveTo>
                  <a:lnTo>
                    <a:pt x="250" y="152"/>
                  </a:lnTo>
                  <a:lnTo>
                    <a:pt x="251" y="149"/>
                  </a:lnTo>
                  <a:lnTo>
                    <a:pt x="251" y="148"/>
                  </a:lnTo>
                  <a:lnTo>
                    <a:pt x="252" y="149"/>
                  </a:lnTo>
                  <a:lnTo>
                    <a:pt x="252" y="149"/>
                  </a:lnTo>
                  <a:lnTo>
                    <a:pt x="251" y="150"/>
                  </a:lnTo>
                  <a:lnTo>
                    <a:pt x="250" y="152"/>
                  </a:lnTo>
                  <a:lnTo>
                    <a:pt x="250" y="152"/>
                  </a:lnTo>
                  <a:lnTo>
                    <a:pt x="250" y="152"/>
                  </a:lnTo>
                  <a:close/>
                  <a:moveTo>
                    <a:pt x="177" y="159"/>
                  </a:moveTo>
                  <a:lnTo>
                    <a:pt x="177" y="159"/>
                  </a:lnTo>
                  <a:lnTo>
                    <a:pt x="172" y="157"/>
                  </a:lnTo>
                  <a:lnTo>
                    <a:pt x="167" y="154"/>
                  </a:lnTo>
                  <a:lnTo>
                    <a:pt x="167" y="154"/>
                  </a:lnTo>
                  <a:lnTo>
                    <a:pt x="169" y="152"/>
                  </a:lnTo>
                  <a:lnTo>
                    <a:pt x="172" y="149"/>
                  </a:lnTo>
                  <a:lnTo>
                    <a:pt x="172" y="149"/>
                  </a:lnTo>
                  <a:lnTo>
                    <a:pt x="175" y="154"/>
                  </a:lnTo>
                  <a:lnTo>
                    <a:pt x="177" y="159"/>
                  </a:lnTo>
                  <a:lnTo>
                    <a:pt x="177" y="159"/>
                  </a:lnTo>
                  <a:close/>
                  <a:moveTo>
                    <a:pt x="232" y="176"/>
                  </a:moveTo>
                  <a:lnTo>
                    <a:pt x="232" y="176"/>
                  </a:lnTo>
                  <a:lnTo>
                    <a:pt x="230" y="172"/>
                  </a:lnTo>
                  <a:lnTo>
                    <a:pt x="230" y="167"/>
                  </a:lnTo>
                  <a:lnTo>
                    <a:pt x="232" y="164"/>
                  </a:lnTo>
                  <a:lnTo>
                    <a:pt x="234" y="161"/>
                  </a:lnTo>
                  <a:lnTo>
                    <a:pt x="239" y="156"/>
                  </a:lnTo>
                  <a:lnTo>
                    <a:pt x="246" y="153"/>
                  </a:lnTo>
                  <a:lnTo>
                    <a:pt x="246" y="153"/>
                  </a:lnTo>
                  <a:lnTo>
                    <a:pt x="244" y="159"/>
                  </a:lnTo>
                  <a:lnTo>
                    <a:pt x="241" y="166"/>
                  </a:lnTo>
                  <a:lnTo>
                    <a:pt x="236" y="172"/>
                  </a:lnTo>
                  <a:lnTo>
                    <a:pt x="232" y="176"/>
                  </a:lnTo>
                  <a:lnTo>
                    <a:pt x="232" y="176"/>
                  </a:lnTo>
                  <a:close/>
                  <a:moveTo>
                    <a:pt x="211" y="167"/>
                  </a:moveTo>
                  <a:lnTo>
                    <a:pt x="211" y="167"/>
                  </a:lnTo>
                  <a:lnTo>
                    <a:pt x="209" y="161"/>
                  </a:lnTo>
                  <a:lnTo>
                    <a:pt x="209" y="156"/>
                  </a:lnTo>
                  <a:lnTo>
                    <a:pt x="209" y="153"/>
                  </a:lnTo>
                  <a:lnTo>
                    <a:pt x="209" y="153"/>
                  </a:lnTo>
                  <a:lnTo>
                    <a:pt x="211" y="156"/>
                  </a:lnTo>
                  <a:lnTo>
                    <a:pt x="211" y="159"/>
                  </a:lnTo>
                  <a:lnTo>
                    <a:pt x="211" y="167"/>
                  </a:lnTo>
                  <a:lnTo>
                    <a:pt x="211" y="167"/>
                  </a:lnTo>
                  <a:close/>
                  <a:moveTo>
                    <a:pt x="157" y="175"/>
                  </a:moveTo>
                  <a:lnTo>
                    <a:pt x="157" y="175"/>
                  </a:lnTo>
                  <a:lnTo>
                    <a:pt x="160" y="165"/>
                  </a:lnTo>
                  <a:lnTo>
                    <a:pt x="166" y="156"/>
                  </a:lnTo>
                  <a:lnTo>
                    <a:pt x="166" y="156"/>
                  </a:lnTo>
                  <a:lnTo>
                    <a:pt x="171" y="157"/>
                  </a:lnTo>
                  <a:lnTo>
                    <a:pt x="175" y="161"/>
                  </a:lnTo>
                  <a:lnTo>
                    <a:pt x="178" y="164"/>
                  </a:lnTo>
                  <a:lnTo>
                    <a:pt x="182" y="168"/>
                  </a:lnTo>
                  <a:lnTo>
                    <a:pt x="185" y="179"/>
                  </a:lnTo>
                  <a:lnTo>
                    <a:pt x="188" y="190"/>
                  </a:lnTo>
                  <a:lnTo>
                    <a:pt x="188" y="190"/>
                  </a:lnTo>
                  <a:lnTo>
                    <a:pt x="185" y="192"/>
                  </a:lnTo>
                  <a:lnTo>
                    <a:pt x="182" y="194"/>
                  </a:lnTo>
                  <a:lnTo>
                    <a:pt x="182" y="194"/>
                  </a:lnTo>
                  <a:lnTo>
                    <a:pt x="176" y="190"/>
                  </a:lnTo>
                  <a:lnTo>
                    <a:pt x="171" y="184"/>
                  </a:lnTo>
                  <a:lnTo>
                    <a:pt x="157" y="176"/>
                  </a:lnTo>
                  <a:lnTo>
                    <a:pt x="157" y="176"/>
                  </a:lnTo>
                  <a:lnTo>
                    <a:pt x="169" y="185"/>
                  </a:lnTo>
                  <a:lnTo>
                    <a:pt x="182" y="196"/>
                  </a:lnTo>
                  <a:lnTo>
                    <a:pt x="182" y="196"/>
                  </a:lnTo>
                  <a:lnTo>
                    <a:pt x="174" y="202"/>
                  </a:lnTo>
                  <a:lnTo>
                    <a:pt x="165" y="209"/>
                  </a:lnTo>
                  <a:lnTo>
                    <a:pt x="165" y="209"/>
                  </a:lnTo>
                  <a:lnTo>
                    <a:pt x="143" y="201"/>
                  </a:lnTo>
                  <a:lnTo>
                    <a:pt x="143" y="201"/>
                  </a:lnTo>
                  <a:lnTo>
                    <a:pt x="150" y="187"/>
                  </a:lnTo>
                  <a:lnTo>
                    <a:pt x="157" y="175"/>
                  </a:lnTo>
                  <a:lnTo>
                    <a:pt x="157" y="175"/>
                  </a:lnTo>
                  <a:close/>
                  <a:moveTo>
                    <a:pt x="215" y="161"/>
                  </a:moveTo>
                  <a:lnTo>
                    <a:pt x="215" y="161"/>
                  </a:lnTo>
                  <a:lnTo>
                    <a:pt x="213" y="158"/>
                  </a:lnTo>
                  <a:lnTo>
                    <a:pt x="212" y="157"/>
                  </a:lnTo>
                  <a:lnTo>
                    <a:pt x="213" y="156"/>
                  </a:lnTo>
                  <a:lnTo>
                    <a:pt x="213" y="156"/>
                  </a:lnTo>
                  <a:lnTo>
                    <a:pt x="215" y="158"/>
                  </a:lnTo>
                  <a:lnTo>
                    <a:pt x="215" y="159"/>
                  </a:lnTo>
                  <a:lnTo>
                    <a:pt x="215" y="161"/>
                  </a:lnTo>
                  <a:lnTo>
                    <a:pt x="215" y="161"/>
                  </a:lnTo>
                  <a:close/>
                  <a:moveTo>
                    <a:pt x="218" y="167"/>
                  </a:moveTo>
                  <a:lnTo>
                    <a:pt x="218" y="167"/>
                  </a:lnTo>
                  <a:lnTo>
                    <a:pt x="216" y="170"/>
                  </a:lnTo>
                  <a:lnTo>
                    <a:pt x="213" y="170"/>
                  </a:lnTo>
                  <a:lnTo>
                    <a:pt x="213" y="170"/>
                  </a:lnTo>
                  <a:lnTo>
                    <a:pt x="212" y="165"/>
                  </a:lnTo>
                  <a:lnTo>
                    <a:pt x="212" y="163"/>
                  </a:lnTo>
                  <a:lnTo>
                    <a:pt x="213" y="159"/>
                  </a:lnTo>
                  <a:lnTo>
                    <a:pt x="213" y="159"/>
                  </a:lnTo>
                  <a:lnTo>
                    <a:pt x="218" y="167"/>
                  </a:lnTo>
                  <a:lnTo>
                    <a:pt x="218" y="167"/>
                  </a:lnTo>
                  <a:close/>
                  <a:moveTo>
                    <a:pt x="230" y="166"/>
                  </a:moveTo>
                  <a:lnTo>
                    <a:pt x="230" y="166"/>
                  </a:lnTo>
                  <a:lnTo>
                    <a:pt x="229" y="165"/>
                  </a:lnTo>
                  <a:lnTo>
                    <a:pt x="229" y="164"/>
                  </a:lnTo>
                  <a:lnTo>
                    <a:pt x="229" y="164"/>
                  </a:lnTo>
                  <a:lnTo>
                    <a:pt x="230" y="163"/>
                  </a:lnTo>
                  <a:lnTo>
                    <a:pt x="230" y="163"/>
                  </a:lnTo>
                  <a:lnTo>
                    <a:pt x="230" y="166"/>
                  </a:lnTo>
                  <a:lnTo>
                    <a:pt x="230" y="166"/>
                  </a:lnTo>
                  <a:close/>
                  <a:moveTo>
                    <a:pt x="227" y="180"/>
                  </a:moveTo>
                  <a:lnTo>
                    <a:pt x="227" y="180"/>
                  </a:lnTo>
                  <a:lnTo>
                    <a:pt x="225" y="174"/>
                  </a:lnTo>
                  <a:lnTo>
                    <a:pt x="221" y="168"/>
                  </a:lnTo>
                  <a:lnTo>
                    <a:pt x="221" y="168"/>
                  </a:lnTo>
                  <a:lnTo>
                    <a:pt x="225" y="166"/>
                  </a:lnTo>
                  <a:lnTo>
                    <a:pt x="227" y="165"/>
                  </a:lnTo>
                  <a:lnTo>
                    <a:pt x="227" y="165"/>
                  </a:lnTo>
                  <a:lnTo>
                    <a:pt x="228" y="168"/>
                  </a:lnTo>
                  <a:lnTo>
                    <a:pt x="229" y="172"/>
                  </a:lnTo>
                  <a:lnTo>
                    <a:pt x="228" y="176"/>
                  </a:lnTo>
                  <a:lnTo>
                    <a:pt x="227" y="180"/>
                  </a:lnTo>
                  <a:lnTo>
                    <a:pt x="227" y="180"/>
                  </a:lnTo>
                  <a:close/>
                  <a:moveTo>
                    <a:pt x="201" y="180"/>
                  </a:moveTo>
                  <a:lnTo>
                    <a:pt x="201" y="180"/>
                  </a:lnTo>
                  <a:lnTo>
                    <a:pt x="195" y="184"/>
                  </a:lnTo>
                  <a:lnTo>
                    <a:pt x="192" y="187"/>
                  </a:lnTo>
                  <a:lnTo>
                    <a:pt x="190" y="188"/>
                  </a:lnTo>
                  <a:lnTo>
                    <a:pt x="190" y="188"/>
                  </a:lnTo>
                  <a:lnTo>
                    <a:pt x="189" y="182"/>
                  </a:lnTo>
                  <a:lnTo>
                    <a:pt x="186" y="175"/>
                  </a:lnTo>
                  <a:lnTo>
                    <a:pt x="184" y="171"/>
                  </a:lnTo>
                  <a:lnTo>
                    <a:pt x="183" y="165"/>
                  </a:lnTo>
                  <a:lnTo>
                    <a:pt x="183" y="165"/>
                  </a:lnTo>
                  <a:lnTo>
                    <a:pt x="192" y="172"/>
                  </a:lnTo>
                  <a:lnTo>
                    <a:pt x="197" y="175"/>
                  </a:lnTo>
                  <a:lnTo>
                    <a:pt x="201" y="180"/>
                  </a:lnTo>
                  <a:lnTo>
                    <a:pt x="201" y="180"/>
                  </a:lnTo>
                  <a:close/>
                  <a:moveTo>
                    <a:pt x="210" y="173"/>
                  </a:moveTo>
                  <a:lnTo>
                    <a:pt x="210" y="173"/>
                  </a:lnTo>
                  <a:lnTo>
                    <a:pt x="210" y="170"/>
                  </a:lnTo>
                  <a:lnTo>
                    <a:pt x="210" y="167"/>
                  </a:lnTo>
                  <a:lnTo>
                    <a:pt x="210" y="166"/>
                  </a:lnTo>
                  <a:lnTo>
                    <a:pt x="210" y="166"/>
                  </a:lnTo>
                  <a:lnTo>
                    <a:pt x="211" y="170"/>
                  </a:lnTo>
                  <a:lnTo>
                    <a:pt x="211" y="172"/>
                  </a:lnTo>
                  <a:lnTo>
                    <a:pt x="210" y="173"/>
                  </a:lnTo>
                  <a:lnTo>
                    <a:pt x="210" y="173"/>
                  </a:lnTo>
                  <a:close/>
                  <a:moveTo>
                    <a:pt x="218" y="181"/>
                  </a:moveTo>
                  <a:lnTo>
                    <a:pt x="218" y="181"/>
                  </a:lnTo>
                  <a:lnTo>
                    <a:pt x="217" y="180"/>
                  </a:lnTo>
                  <a:lnTo>
                    <a:pt x="216" y="177"/>
                  </a:lnTo>
                  <a:lnTo>
                    <a:pt x="215" y="173"/>
                  </a:lnTo>
                  <a:lnTo>
                    <a:pt x="215" y="173"/>
                  </a:lnTo>
                  <a:lnTo>
                    <a:pt x="217" y="172"/>
                  </a:lnTo>
                  <a:lnTo>
                    <a:pt x="219" y="170"/>
                  </a:lnTo>
                  <a:lnTo>
                    <a:pt x="219" y="170"/>
                  </a:lnTo>
                  <a:lnTo>
                    <a:pt x="219" y="172"/>
                  </a:lnTo>
                  <a:lnTo>
                    <a:pt x="220" y="171"/>
                  </a:lnTo>
                  <a:lnTo>
                    <a:pt x="220" y="171"/>
                  </a:lnTo>
                  <a:lnTo>
                    <a:pt x="221" y="174"/>
                  </a:lnTo>
                  <a:lnTo>
                    <a:pt x="224" y="177"/>
                  </a:lnTo>
                  <a:lnTo>
                    <a:pt x="226" y="181"/>
                  </a:lnTo>
                  <a:lnTo>
                    <a:pt x="227" y="183"/>
                  </a:lnTo>
                  <a:lnTo>
                    <a:pt x="227" y="183"/>
                  </a:lnTo>
                  <a:lnTo>
                    <a:pt x="227" y="188"/>
                  </a:lnTo>
                  <a:lnTo>
                    <a:pt x="225" y="190"/>
                  </a:lnTo>
                  <a:lnTo>
                    <a:pt x="223" y="193"/>
                  </a:lnTo>
                  <a:lnTo>
                    <a:pt x="221" y="197"/>
                  </a:lnTo>
                  <a:lnTo>
                    <a:pt x="221" y="197"/>
                  </a:lnTo>
                  <a:lnTo>
                    <a:pt x="218" y="196"/>
                  </a:lnTo>
                  <a:lnTo>
                    <a:pt x="217" y="193"/>
                  </a:lnTo>
                  <a:lnTo>
                    <a:pt x="215" y="191"/>
                  </a:lnTo>
                  <a:lnTo>
                    <a:pt x="213" y="190"/>
                  </a:lnTo>
                  <a:lnTo>
                    <a:pt x="213" y="190"/>
                  </a:lnTo>
                  <a:lnTo>
                    <a:pt x="215" y="193"/>
                  </a:lnTo>
                  <a:lnTo>
                    <a:pt x="217" y="197"/>
                  </a:lnTo>
                  <a:lnTo>
                    <a:pt x="217" y="197"/>
                  </a:lnTo>
                  <a:lnTo>
                    <a:pt x="217" y="196"/>
                  </a:lnTo>
                  <a:lnTo>
                    <a:pt x="217" y="194"/>
                  </a:lnTo>
                  <a:lnTo>
                    <a:pt x="217" y="194"/>
                  </a:lnTo>
                  <a:lnTo>
                    <a:pt x="219" y="197"/>
                  </a:lnTo>
                  <a:lnTo>
                    <a:pt x="220" y="199"/>
                  </a:lnTo>
                  <a:lnTo>
                    <a:pt x="220" y="199"/>
                  </a:lnTo>
                  <a:lnTo>
                    <a:pt x="219" y="199"/>
                  </a:lnTo>
                  <a:lnTo>
                    <a:pt x="219" y="200"/>
                  </a:lnTo>
                  <a:lnTo>
                    <a:pt x="218" y="201"/>
                  </a:lnTo>
                  <a:lnTo>
                    <a:pt x="217" y="202"/>
                  </a:lnTo>
                  <a:lnTo>
                    <a:pt x="217" y="202"/>
                  </a:lnTo>
                  <a:lnTo>
                    <a:pt x="217" y="200"/>
                  </a:lnTo>
                  <a:lnTo>
                    <a:pt x="216" y="200"/>
                  </a:lnTo>
                  <a:lnTo>
                    <a:pt x="216" y="200"/>
                  </a:lnTo>
                  <a:lnTo>
                    <a:pt x="216" y="203"/>
                  </a:lnTo>
                  <a:lnTo>
                    <a:pt x="216" y="207"/>
                  </a:lnTo>
                  <a:lnTo>
                    <a:pt x="216" y="207"/>
                  </a:lnTo>
                  <a:lnTo>
                    <a:pt x="211" y="208"/>
                  </a:lnTo>
                  <a:lnTo>
                    <a:pt x="208" y="209"/>
                  </a:lnTo>
                  <a:lnTo>
                    <a:pt x="208" y="209"/>
                  </a:lnTo>
                  <a:lnTo>
                    <a:pt x="209" y="199"/>
                  </a:lnTo>
                  <a:lnTo>
                    <a:pt x="210" y="189"/>
                  </a:lnTo>
                  <a:lnTo>
                    <a:pt x="210" y="189"/>
                  </a:lnTo>
                  <a:lnTo>
                    <a:pt x="211" y="189"/>
                  </a:lnTo>
                  <a:lnTo>
                    <a:pt x="211" y="189"/>
                  </a:lnTo>
                  <a:lnTo>
                    <a:pt x="211" y="189"/>
                  </a:lnTo>
                  <a:lnTo>
                    <a:pt x="211" y="185"/>
                  </a:lnTo>
                  <a:lnTo>
                    <a:pt x="210" y="181"/>
                  </a:lnTo>
                  <a:lnTo>
                    <a:pt x="211" y="177"/>
                  </a:lnTo>
                  <a:lnTo>
                    <a:pt x="212" y="174"/>
                  </a:lnTo>
                  <a:lnTo>
                    <a:pt x="212" y="174"/>
                  </a:lnTo>
                  <a:lnTo>
                    <a:pt x="212" y="177"/>
                  </a:lnTo>
                  <a:lnTo>
                    <a:pt x="213" y="179"/>
                  </a:lnTo>
                  <a:lnTo>
                    <a:pt x="215" y="180"/>
                  </a:lnTo>
                  <a:lnTo>
                    <a:pt x="215" y="180"/>
                  </a:lnTo>
                  <a:lnTo>
                    <a:pt x="213" y="177"/>
                  </a:lnTo>
                  <a:lnTo>
                    <a:pt x="213" y="176"/>
                  </a:lnTo>
                  <a:lnTo>
                    <a:pt x="215" y="176"/>
                  </a:lnTo>
                  <a:lnTo>
                    <a:pt x="215" y="176"/>
                  </a:lnTo>
                  <a:lnTo>
                    <a:pt x="216" y="180"/>
                  </a:lnTo>
                  <a:lnTo>
                    <a:pt x="216" y="181"/>
                  </a:lnTo>
                  <a:lnTo>
                    <a:pt x="215" y="181"/>
                  </a:lnTo>
                  <a:lnTo>
                    <a:pt x="215" y="181"/>
                  </a:lnTo>
                  <a:lnTo>
                    <a:pt x="221" y="191"/>
                  </a:lnTo>
                  <a:lnTo>
                    <a:pt x="221" y="191"/>
                  </a:lnTo>
                  <a:lnTo>
                    <a:pt x="219" y="187"/>
                  </a:lnTo>
                  <a:lnTo>
                    <a:pt x="218" y="184"/>
                  </a:lnTo>
                  <a:lnTo>
                    <a:pt x="218" y="181"/>
                  </a:lnTo>
                  <a:lnTo>
                    <a:pt x="218" y="181"/>
                  </a:lnTo>
                  <a:close/>
                  <a:moveTo>
                    <a:pt x="141" y="196"/>
                  </a:moveTo>
                  <a:lnTo>
                    <a:pt x="141" y="196"/>
                  </a:lnTo>
                  <a:lnTo>
                    <a:pt x="141" y="198"/>
                  </a:lnTo>
                  <a:lnTo>
                    <a:pt x="140" y="199"/>
                  </a:lnTo>
                  <a:lnTo>
                    <a:pt x="138" y="200"/>
                  </a:lnTo>
                  <a:lnTo>
                    <a:pt x="137" y="199"/>
                  </a:lnTo>
                  <a:lnTo>
                    <a:pt x="137" y="199"/>
                  </a:lnTo>
                  <a:lnTo>
                    <a:pt x="139" y="190"/>
                  </a:lnTo>
                  <a:lnTo>
                    <a:pt x="143" y="183"/>
                  </a:lnTo>
                  <a:lnTo>
                    <a:pt x="154" y="171"/>
                  </a:lnTo>
                  <a:lnTo>
                    <a:pt x="154" y="171"/>
                  </a:lnTo>
                  <a:lnTo>
                    <a:pt x="148" y="183"/>
                  </a:lnTo>
                  <a:lnTo>
                    <a:pt x="141" y="196"/>
                  </a:lnTo>
                  <a:lnTo>
                    <a:pt x="141" y="196"/>
                  </a:lnTo>
                  <a:close/>
                  <a:moveTo>
                    <a:pt x="234" y="182"/>
                  </a:moveTo>
                  <a:lnTo>
                    <a:pt x="234" y="182"/>
                  </a:lnTo>
                  <a:lnTo>
                    <a:pt x="234" y="179"/>
                  </a:lnTo>
                  <a:lnTo>
                    <a:pt x="235" y="176"/>
                  </a:lnTo>
                  <a:lnTo>
                    <a:pt x="238" y="172"/>
                  </a:lnTo>
                  <a:lnTo>
                    <a:pt x="238" y="172"/>
                  </a:lnTo>
                  <a:lnTo>
                    <a:pt x="236" y="177"/>
                  </a:lnTo>
                  <a:lnTo>
                    <a:pt x="234" y="182"/>
                  </a:lnTo>
                  <a:lnTo>
                    <a:pt x="234" y="182"/>
                  </a:lnTo>
                  <a:close/>
                  <a:moveTo>
                    <a:pt x="229" y="183"/>
                  </a:moveTo>
                  <a:lnTo>
                    <a:pt x="229" y="183"/>
                  </a:lnTo>
                  <a:lnTo>
                    <a:pt x="229" y="179"/>
                  </a:lnTo>
                  <a:lnTo>
                    <a:pt x="230" y="175"/>
                  </a:lnTo>
                  <a:lnTo>
                    <a:pt x="230" y="175"/>
                  </a:lnTo>
                  <a:lnTo>
                    <a:pt x="232" y="177"/>
                  </a:lnTo>
                  <a:lnTo>
                    <a:pt x="232" y="180"/>
                  </a:lnTo>
                  <a:lnTo>
                    <a:pt x="230" y="181"/>
                  </a:lnTo>
                  <a:lnTo>
                    <a:pt x="229" y="183"/>
                  </a:lnTo>
                  <a:lnTo>
                    <a:pt x="229" y="183"/>
                  </a:lnTo>
                  <a:close/>
                  <a:moveTo>
                    <a:pt x="207" y="183"/>
                  </a:moveTo>
                  <a:lnTo>
                    <a:pt x="207" y="183"/>
                  </a:lnTo>
                  <a:lnTo>
                    <a:pt x="206" y="182"/>
                  </a:lnTo>
                  <a:lnTo>
                    <a:pt x="204" y="181"/>
                  </a:lnTo>
                  <a:lnTo>
                    <a:pt x="206" y="180"/>
                  </a:lnTo>
                  <a:lnTo>
                    <a:pt x="208" y="179"/>
                  </a:lnTo>
                  <a:lnTo>
                    <a:pt x="208" y="179"/>
                  </a:lnTo>
                  <a:lnTo>
                    <a:pt x="208" y="181"/>
                  </a:lnTo>
                  <a:lnTo>
                    <a:pt x="208" y="182"/>
                  </a:lnTo>
                  <a:lnTo>
                    <a:pt x="207" y="183"/>
                  </a:lnTo>
                  <a:lnTo>
                    <a:pt x="207" y="183"/>
                  </a:lnTo>
                  <a:close/>
                  <a:moveTo>
                    <a:pt x="232" y="187"/>
                  </a:moveTo>
                  <a:lnTo>
                    <a:pt x="232" y="187"/>
                  </a:lnTo>
                  <a:lnTo>
                    <a:pt x="230" y="185"/>
                  </a:lnTo>
                  <a:lnTo>
                    <a:pt x="230" y="184"/>
                  </a:lnTo>
                  <a:lnTo>
                    <a:pt x="230" y="182"/>
                  </a:lnTo>
                  <a:lnTo>
                    <a:pt x="233" y="181"/>
                  </a:lnTo>
                  <a:lnTo>
                    <a:pt x="233" y="181"/>
                  </a:lnTo>
                  <a:lnTo>
                    <a:pt x="233" y="184"/>
                  </a:lnTo>
                  <a:lnTo>
                    <a:pt x="233" y="185"/>
                  </a:lnTo>
                  <a:lnTo>
                    <a:pt x="232" y="187"/>
                  </a:lnTo>
                  <a:lnTo>
                    <a:pt x="232" y="187"/>
                  </a:lnTo>
                  <a:close/>
                  <a:moveTo>
                    <a:pt x="206" y="210"/>
                  </a:moveTo>
                  <a:lnTo>
                    <a:pt x="206" y="210"/>
                  </a:lnTo>
                  <a:lnTo>
                    <a:pt x="202" y="211"/>
                  </a:lnTo>
                  <a:lnTo>
                    <a:pt x="199" y="212"/>
                  </a:lnTo>
                  <a:lnTo>
                    <a:pt x="199" y="212"/>
                  </a:lnTo>
                  <a:lnTo>
                    <a:pt x="195" y="209"/>
                  </a:lnTo>
                  <a:lnTo>
                    <a:pt x="193" y="203"/>
                  </a:lnTo>
                  <a:lnTo>
                    <a:pt x="191" y="198"/>
                  </a:lnTo>
                  <a:lnTo>
                    <a:pt x="191" y="192"/>
                  </a:lnTo>
                  <a:lnTo>
                    <a:pt x="191" y="192"/>
                  </a:lnTo>
                  <a:lnTo>
                    <a:pt x="197" y="187"/>
                  </a:lnTo>
                  <a:lnTo>
                    <a:pt x="203" y="181"/>
                  </a:lnTo>
                  <a:lnTo>
                    <a:pt x="203" y="181"/>
                  </a:lnTo>
                  <a:lnTo>
                    <a:pt x="206" y="184"/>
                  </a:lnTo>
                  <a:lnTo>
                    <a:pt x="207" y="187"/>
                  </a:lnTo>
                  <a:lnTo>
                    <a:pt x="208" y="190"/>
                  </a:lnTo>
                  <a:lnTo>
                    <a:pt x="207" y="193"/>
                  </a:lnTo>
                  <a:lnTo>
                    <a:pt x="206" y="201"/>
                  </a:lnTo>
                  <a:lnTo>
                    <a:pt x="206" y="210"/>
                  </a:lnTo>
                  <a:lnTo>
                    <a:pt x="206" y="210"/>
                  </a:lnTo>
                  <a:close/>
                  <a:moveTo>
                    <a:pt x="227" y="199"/>
                  </a:moveTo>
                  <a:lnTo>
                    <a:pt x="227" y="199"/>
                  </a:lnTo>
                  <a:lnTo>
                    <a:pt x="227" y="192"/>
                  </a:lnTo>
                  <a:lnTo>
                    <a:pt x="228" y="189"/>
                  </a:lnTo>
                  <a:lnTo>
                    <a:pt x="229" y="187"/>
                  </a:lnTo>
                  <a:lnTo>
                    <a:pt x="229" y="187"/>
                  </a:lnTo>
                  <a:lnTo>
                    <a:pt x="230" y="189"/>
                  </a:lnTo>
                  <a:lnTo>
                    <a:pt x="230" y="193"/>
                  </a:lnTo>
                  <a:lnTo>
                    <a:pt x="227" y="199"/>
                  </a:lnTo>
                  <a:lnTo>
                    <a:pt x="227" y="199"/>
                  </a:lnTo>
                  <a:close/>
                  <a:moveTo>
                    <a:pt x="226" y="191"/>
                  </a:moveTo>
                  <a:lnTo>
                    <a:pt x="226" y="191"/>
                  </a:lnTo>
                  <a:lnTo>
                    <a:pt x="226" y="194"/>
                  </a:lnTo>
                  <a:lnTo>
                    <a:pt x="225" y="198"/>
                  </a:lnTo>
                  <a:lnTo>
                    <a:pt x="224" y="200"/>
                  </a:lnTo>
                  <a:lnTo>
                    <a:pt x="224" y="203"/>
                  </a:lnTo>
                  <a:lnTo>
                    <a:pt x="224" y="203"/>
                  </a:lnTo>
                  <a:lnTo>
                    <a:pt x="221" y="205"/>
                  </a:lnTo>
                  <a:lnTo>
                    <a:pt x="218" y="206"/>
                  </a:lnTo>
                  <a:lnTo>
                    <a:pt x="218" y="206"/>
                  </a:lnTo>
                  <a:lnTo>
                    <a:pt x="219" y="201"/>
                  </a:lnTo>
                  <a:lnTo>
                    <a:pt x="220" y="200"/>
                  </a:lnTo>
                  <a:lnTo>
                    <a:pt x="223" y="200"/>
                  </a:lnTo>
                  <a:lnTo>
                    <a:pt x="223" y="200"/>
                  </a:lnTo>
                  <a:lnTo>
                    <a:pt x="223" y="198"/>
                  </a:lnTo>
                  <a:lnTo>
                    <a:pt x="224" y="196"/>
                  </a:lnTo>
                  <a:lnTo>
                    <a:pt x="226" y="191"/>
                  </a:lnTo>
                  <a:lnTo>
                    <a:pt x="226" y="191"/>
                  </a:lnTo>
                  <a:close/>
                  <a:moveTo>
                    <a:pt x="190" y="202"/>
                  </a:moveTo>
                  <a:lnTo>
                    <a:pt x="190" y="202"/>
                  </a:lnTo>
                  <a:lnTo>
                    <a:pt x="184" y="197"/>
                  </a:lnTo>
                  <a:lnTo>
                    <a:pt x="184" y="197"/>
                  </a:lnTo>
                  <a:lnTo>
                    <a:pt x="186" y="194"/>
                  </a:lnTo>
                  <a:lnTo>
                    <a:pt x="189" y="193"/>
                  </a:lnTo>
                  <a:lnTo>
                    <a:pt x="189" y="193"/>
                  </a:lnTo>
                  <a:lnTo>
                    <a:pt x="190" y="198"/>
                  </a:lnTo>
                  <a:lnTo>
                    <a:pt x="191" y="200"/>
                  </a:lnTo>
                  <a:lnTo>
                    <a:pt x="190" y="202"/>
                  </a:lnTo>
                  <a:lnTo>
                    <a:pt x="190" y="202"/>
                  </a:lnTo>
                  <a:close/>
                  <a:moveTo>
                    <a:pt x="133" y="199"/>
                  </a:moveTo>
                  <a:lnTo>
                    <a:pt x="133" y="199"/>
                  </a:lnTo>
                  <a:lnTo>
                    <a:pt x="133" y="198"/>
                  </a:lnTo>
                  <a:lnTo>
                    <a:pt x="133" y="197"/>
                  </a:lnTo>
                  <a:lnTo>
                    <a:pt x="136" y="196"/>
                  </a:lnTo>
                  <a:lnTo>
                    <a:pt x="136" y="196"/>
                  </a:lnTo>
                  <a:lnTo>
                    <a:pt x="136" y="197"/>
                  </a:lnTo>
                  <a:lnTo>
                    <a:pt x="133" y="199"/>
                  </a:lnTo>
                  <a:lnTo>
                    <a:pt x="133" y="199"/>
                  </a:lnTo>
                  <a:close/>
                  <a:moveTo>
                    <a:pt x="184" y="198"/>
                  </a:moveTo>
                  <a:lnTo>
                    <a:pt x="184" y="198"/>
                  </a:lnTo>
                  <a:lnTo>
                    <a:pt x="188" y="201"/>
                  </a:lnTo>
                  <a:lnTo>
                    <a:pt x="190" y="206"/>
                  </a:lnTo>
                  <a:lnTo>
                    <a:pt x="192" y="210"/>
                  </a:lnTo>
                  <a:lnTo>
                    <a:pt x="192" y="216"/>
                  </a:lnTo>
                  <a:lnTo>
                    <a:pt x="192" y="216"/>
                  </a:lnTo>
                  <a:lnTo>
                    <a:pt x="183" y="220"/>
                  </a:lnTo>
                  <a:lnTo>
                    <a:pt x="183" y="220"/>
                  </a:lnTo>
                  <a:lnTo>
                    <a:pt x="176" y="216"/>
                  </a:lnTo>
                  <a:lnTo>
                    <a:pt x="168" y="211"/>
                  </a:lnTo>
                  <a:lnTo>
                    <a:pt x="168" y="211"/>
                  </a:lnTo>
                  <a:lnTo>
                    <a:pt x="172" y="208"/>
                  </a:lnTo>
                  <a:lnTo>
                    <a:pt x="175" y="203"/>
                  </a:lnTo>
                  <a:lnTo>
                    <a:pt x="184" y="198"/>
                  </a:lnTo>
                  <a:lnTo>
                    <a:pt x="184" y="198"/>
                  </a:lnTo>
                  <a:close/>
                  <a:moveTo>
                    <a:pt x="115" y="258"/>
                  </a:moveTo>
                  <a:lnTo>
                    <a:pt x="115" y="258"/>
                  </a:lnTo>
                  <a:lnTo>
                    <a:pt x="110" y="261"/>
                  </a:lnTo>
                  <a:lnTo>
                    <a:pt x="104" y="264"/>
                  </a:lnTo>
                  <a:lnTo>
                    <a:pt x="98" y="269"/>
                  </a:lnTo>
                  <a:lnTo>
                    <a:pt x="93" y="271"/>
                  </a:lnTo>
                  <a:lnTo>
                    <a:pt x="93" y="271"/>
                  </a:lnTo>
                  <a:lnTo>
                    <a:pt x="102" y="252"/>
                  </a:lnTo>
                  <a:lnTo>
                    <a:pt x="111" y="234"/>
                  </a:lnTo>
                  <a:lnTo>
                    <a:pt x="122" y="216"/>
                  </a:lnTo>
                  <a:lnTo>
                    <a:pt x="133" y="199"/>
                  </a:lnTo>
                  <a:lnTo>
                    <a:pt x="133" y="199"/>
                  </a:lnTo>
                  <a:lnTo>
                    <a:pt x="134" y="199"/>
                  </a:lnTo>
                  <a:lnTo>
                    <a:pt x="134" y="199"/>
                  </a:lnTo>
                  <a:lnTo>
                    <a:pt x="125" y="228"/>
                  </a:lnTo>
                  <a:lnTo>
                    <a:pt x="115" y="258"/>
                  </a:lnTo>
                  <a:lnTo>
                    <a:pt x="115" y="258"/>
                  </a:lnTo>
                  <a:close/>
                  <a:moveTo>
                    <a:pt x="130" y="222"/>
                  </a:moveTo>
                  <a:lnTo>
                    <a:pt x="130" y="222"/>
                  </a:lnTo>
                  <a:lnTo>
                    <a:pt x="129" y="223"/>
                  </a:lnTo>
                  <a:lnTo>
                    <a:pt x="129" y="222"/>
                  </a:lnTo>
                  <a:lnTo>
                    <a:pt x="130" y="218"/>
                  </a:lnTo>
                  <a:lnTo>
                    <a:pt x="130" y="218"/>
                  </a:lnTo>
                  <a:lnTo>
                    <a:pt x="133" y="209"/>
                  </a:lnTo>
                  <a:lnTo>
                    <a:pt x="137" y="200"/>
                  </a:lnTo>
                  <a:lnTo>
                    <a:pt x="137" y="200"/>
                  </a:lnTo>
                  <a:lnTo>
                    <a:pt x="139" y="200"/>
                  </a:lnTo>
                  <a:lnTo>
                    <a:pt x="139" y="200"/>
                  </a:lnTo>
                  <a:lnTo>
                    <a:pt x="137" y="206"/>
                  </a:lnTo>
                  <a:lnTo>
                    <a:pt x="134" y="211"/>
                  </a:lnTo>
                  <a:lnTo>
                    <a:pt x="132" y="217"/>
                  </a:lnTo>
                  <a:lnTo>
                    <a:pt x="130" y="222"/>
                  </a:lnTo>
                  <a:lnTo>
                    <a:pt x="130" y="222"/>
                  </a:lnTo>
                  <a:close/>
                  <a:moveTo>
                    <a:pt x="233" y="202"/>
                  </a:moveTo>
                  <a:lnTo>
                    <a:pt x="233" y="202"/>
                  </a:lnTo>
                  <a:lnTo>
                    <a:pt x="236" y="201"/>
                  </a:lnTo>
                  <a:lnTo>
                    <a:pt x="236" y="201"/>
                  </a:lnTo>
                  <a:lnTo>
                    <a:pt x="236" y="203"/>
                  </a:lnTo>
                  <a:lnTo>
                    <a:pt x="235" y="203"/>
                  </a:lnTo>
                  <a:lnTo>
                    <a:pt x="233" y="202"/>
                  </a:lnTo>
                  <a:lnTo>
                    <a:pt x="233" y="202"/>
                  </a:lnTo>
                  <a:close/>
                  <a:moveTo>
                    <a:pt x="142" y="202"/>
                  </a:moveTo>
                  <a:lnTo>
                    <a:pt x="142" y="202"/>
                  </a:lnTo>
                  <a:lnTo>
                    <a:pt x="143" y="202"/>
                  </a:lnTo>
                  <a:lnTo>
                    <a:pt x="143" y="202"/>
                  </a:lnTo>
                  <a:lnTo>
                    <a:pt x="155" y="206"/>
                  </a:lnTo>
                  <a:lnTo>
                    <a:pt x="165" y="210"/>
                  </a:lnTo>
                  <a:lnTo>
                    <a:pt x="165" y="210"/>
                  </a:lnTo>
                  <a:lnTo>
                    <a:pt x="154" y="222"/>
                  </a:lnTo>
                  <a:lnTo>
                    <a:pt x="145" y="234"/>
                  </a:lnTo>
                  <a:lnTo>
                    <a:pt x="139" y="240"/>
                  </a:lnTo>
                  <a:lnTo>
                    <a:pt x="133" y="245"/>
                  </a:lnTo>
                  <a:lnTo>
                    <a:pt x="128" y="250"/>
                  </a:lnTo>
                  <a:lnTo>
                    <a:pt x="121" y="254"/>
                  </a:lnTo>
                  <a:lnTo>
                    <a:pt x="121" y="254"/>
                  </a:lnTo>
                  <a:lnTo>
                    <a:pt x="125" y="241"/>
                  </a:lnTo>
                  <a:lnTo>
                    <a:pt x="131" y="227"/>
                  </a:lnTo>
                  <a:lnTo>
                    <a:pt x="142" y="202"/>
                  </a:lnTo>
                  <a:lnTo>
                    <a:pt x="142" y="202"/>
                  </a:lnTo>
                  <a:close/>
                  <a:moveTo>
                    <a:pt x="218" y="237"/>
                  </a:moveTo>
                  <a:lnTo>
                    <a:pt x="218" y="237"/>
                  </a:lnTo>
                  <a:lnTo>
                    <a:pt x="219" y="232"/>
                  </a:lnTo>
                  <a:lnTo>
                    <a:pt x="220" y="226"/>
                  </a:lnTo>
                  <a:lnTo>
                    <a:pt x="220" y="226"/>
                  </a:lnTo>
                  <a:lnTo>
                    <a:pt x="221" y="228"/>
                  </a:lnTo>
                  <a:lnTo>
                    <a:pt x="221" y="229"/>
                  </a:lnTo>
                  <a:lnTo>
                    <a:pt x="223" y="229"/>
                  </a:lnTo>
                  <a:lnTo>
                    <a:pt x="223" y="229"/>
                  </a:lnTo>
                  <a:lnTo>
                    <a:pt x="223" y="223"/>
                  </a:lnTo>
                  <a:lnTo>
                    <a:pt x="224" y="216"/>
                  </a:lnTo>
                  <a:lnTo>
                    <a:pt x="226" y="210"/>
                  </a:lnTo>
                  <a:lnTo>
                    <a:pt x="228" y="205"/>
                  </a:lnTo>
                  <a:lnTo>
                    <a:pt x="228" y="205"/>
                  </a:lnTo>
                  <a:lnTo>
                    <a:pt x="236" y="206"/>
                  </a:lnTo>
                  <a:lnTo>
                    <a:pt x="236" y="206"/>
                  </a:lnTo>
                  <a:lnTo>
                    <a:pt x="236" y="207"/>
                  </a:lnTo>
                  <a:lnTo>
                    <a:pt x="235" y="209"/>
                  </a:lnTo>
                  <a:lnTo>
                    <a:pt x="235" y="210"/>
                  </a:lnTo>
                  <a:lnTo>
                    <a:pt x="236" y="211"/>
                  </a:lnTo>
                  <a:lnTo>
                    <a:pt x="236" y="211"/>
                  </a:lnTo>
                  <a:lnTo>
                    <a:pt x="236" y="209"/>
                  </a:lnTo>
                  <a:lnTo>
                    <a:pt x="236" y="206"/>
                  </a:lnTo>
                  <a:lnTo>
                    <a:pt x="236" y="206"/>
                  </a:lnTo>
                  <a:lnTo>
                    <a:pt x="245" y="203"/>
                  </a:lnTo>
                  <a:lnTo>
                    <a:pt x="245" y="203"/>
                  </a:lnTo>
                  <a:lnTo>
                    <a:pt x="239" y="211"/>
                  </a:lnTo>
                  <a:lnTo>
                    <a:pt x="234" y="219"/>
                  </a:lnTo>
                  <a:lnTo>
                    <a:pt x="234" y="219"/>
                  </a:lnTo>
                  <a:lnTo>
                    <a:pt x="234" y="218"/>
                  </a:lnTo>
                  <a:lnTo>
                    <a:pt x="234" y="217"/>
                  </a:lnTo>
                  <a:lnTo>
                    <a:pt x="235" y="216"/>
                  </a:lnTo>
                  <a:lnTo>
                    <a:pt x="234" y="215"/>
                  </a:lnTo>
                  <a:lnTo>
                    <a:pt x="234" y="215"/>
                  </a:lnTo>
                  <a:lnTo>
                    <a:pt x="233" y="220"/>
                  </a:lnTo>
                  <a:lnTo>
                    <a:pt x="230" y="225"/>
                  </a:lnTo>
                  <a:lnTo>
                    <a:pt x="228" y="229"/>
                  </a:lnTo>
                  <a:lnTo>
                    <a:pt x="225" y="233"/>
                  </a:lnTo>
                  <a:lnTo>
                    <a:pt x="225" y="233"/>
                  </a:lnTo>
                  <a:lnTo>
                    <a:pt x="224" y="233"/>
                  </a:lnTo>
                  <a:lnTo>
                    <a:pt x="223" y="232"/>
                  </a:lnTo>
                  <a:lnTo>
                    <a:pt x="223" y="232"/>
                  </a:lnTo>
                  <a:lnTo>
                    <a:pt x="221" y="232"/>
                  </a:lnTo>
                  <a:lnTo>
                    <a:pt x="221" y="232"/>
                  </a:lnTo>
                  <a:lnTo>
                    <a:pt x="223" y="234"/>
                  </a:lnTo>
                  <a:lnTo>
                    <a:pt x="221" y="235"/>
                  </a:lnTo>
                  <a:lnTo>
                    <a:pt x="218" y="237"/>
                  </a:lnTo>
                  <a:lnTo>
                    <a:pt x="218" y="237"/>
                  </a:lnTo>
                  <a:close/>
                  <a:moveTo>
                    <a:pt x="223" y="210"/>
                  </a:moveTo>
                  <a:lnTo>
                    <a:pt x="223" y="210"/>
                  </a:lnTo>
                  <a:lnTo>
                    <a:pt x="224" y="207"/>
                  </a:lnTo>
                  <a:lnTo>
                    <a:pt x="224" y="206"/>
                  </a:lnTo>
                  <a:lnTo>
                    <a:pt x="225" y="206"/>
                  </a:lnTo>
                  <a:lnTo>
                    <a:pt x="225" y="206"/>
                  </a:lnTo>
                  <a:lnTo>
                    <a:pt x="224" y="208"/>
                  </a:lnTo>
                  <a:lnTo>
                    <a:pt x="223" y="210"/>
                  </a:lnTo>
                  <a:lnTo>
                    <a:pt x="223" y="210"/>
                  </a:lnTo>
                  <a:close/>
                  <a:moveTo>
                    <a:pt x="217" y="228"/>
                  </a:moveTo>
                  <a:lnTo>
                    <a:pt x="217" y="228"/>
                  </a:lnTo>
                  <a:lnTo>
                    <a:pt x="216" y="227"/>
                  </a:lnTo>
                  <a:lnTo>
                    <a:pt x="216" y="227"/>
                  </a:lnTo>
                  <a:lnTo>
                    <a:pt x="216" y="233"/>
                  </a:lnTo>
                  <a:lnTo>
                    <a:pt x="213" y="237"/>
                  </a:lnTo>
                  <a:lnTo>
                    <a:pt x="213" y="237"/>
                  </a:lnTo>
                  <a:lnTo>
                    <a:pt x="208" y="226"/>
                  </a:lnTo>
                  <a:lnTo>
                    <a:pt x="208" y="226"/>
                  </a:lnTo>
                  <a:lnTo>
                    <a:pt x="212" y="217"/>
                  </a:lnTo>
                  <a:lnTo>
                    <a:pt x="215" y="212"/>
                  </a:lnTo>
                  <a:lnTo>
                    <a:pt x="218" y="208"/>
                  </a:lnTo>
                  <a:lnTo>
                    <a:pt x="218" y="208"/>
                  </a:lnTo>
                  <a:lnTo>
                    <a:pt x="218" y="211"/>
                  </a:lnTo>
                  <a:lnTo>
                    <a:pt x="218" y="212"/>
                  </a:lnTo>
                  <a:lnTo>
                    <a:pt x="219" y="214"/>
                  </a:lnTo>
                  <a:lnTo>
                    <a:pt x="219" y="214"/>
                  </a:lnTo>
                  <a:lnTo>
                    <a:pt x="218" y="207"/>
                  </a:lnTo>
                  <a:lnTo>
                    <a:pt x="218" y="207"/>
                  </a:lnTo>
                  <a:lnTo>
                    <a:pt x="220" y="206"/>
                  </a:lnTo>
                  <a:lnTo>
                    <a:pt x="223" y="206"/>
                  </a:lnTo>
                  <a:lnTo>
                    <a:pt x="223" y="206"/>
                  </a:lnTo>
                  <a:lnTo>
                    <a:pt x="220" y="211"/>
                  </a:lnTo>
                  <a:lnTo>
                    <a:pt x="220" y="218"/>
                  </a:lnTo>
                  <a:lnTo>
                    <a:pt x="219" y="224"/>
                  </a:lnTo>
                  <a:lnTo>
                    <a:pt x="218" y="226"/>
                  </a:lnTo>
                  <a:lnTo>
                    <a:pt x="217" y="228"/>
                  </a:lnTo>
                  <a:lnTo>
                    <a:pt x="217" y="228"/>
                  </a:lnTo>
                  <a:close/>
                  <a:moveTo>
                    <a:pt x="207" y="225"/>
                  </a:moveTo>
                  <a:lnTo>
                    <a:pt x="207" y="225"/>
                  </a:lnTo>
                  <a:lnTo>
                    <a:pt x="207" y="222"/>
                  </a:lnTo>
                  <a:lnTo>
                    <a:pt x="207" y="218"/>
                  </a:lnTo>
                  <a:lnTo>
                    <a:pt x="208" y="210"/>
                  </a:lnTo>
                  <a:lnTo>
                    <a:pt x="208" y="210"/>
                  </a:lnTo>
                  <a:lnTo>
                    <a:pt x="211" y="209"/>
                  </a:lnTo>
                  <a:lnTo>
                    <a:pt x="215" y="208"/>
                  </a:lnTo>
                  <a:lnTo>
                    <a:pt x="215" y="208"/>
                  </a:lnTo>
                  <a:lnTo>
                    <a:pt x="211" y="217"/>
                  </a:lnTo>
                  <a:lnTo>
                    <a:pt x="207" y="225"/>
                  </a:lnTo>
                  <a:lnTo>
                    <a:pt x="207" y="225"/>
                  </a:lnTo>
                  <a:close/>
                  <a:moveTo>
                    <a:pt x="198" y="214"/>
                  </a:moveTo>
                  <a:lnTo>
                    <a:pt x="198" y="214"/>
                  </a:lnTo>
                  <a:lnTo>
                    <a:pt x="195" y="214"/>
                  </a:lnTo>
                  <a:lnTo>
                    <a:pt x="194" y="215"/>
                  </a:lnTo>
                  <a:lnTo>
                    <a:pt x="194" y="215"/>
                  </a:lnTo>
                  <a:lnTo>
                    <a:pt x="194" y="212"/>
                  </a:lnTo>
                  <a:lnTo>
                    <a:pt x="193" y="211"/>
                  </a:lnTo>
                  <a:lnTo>
                    <a:pt x="193" y="209"/>
                  </a:lnTo>
                  <a:lnTo>
                    <a:pt x="194" y="209"/>
                  </a:lnTo>
                  <a:lnTo>
                    <a:pt x="194" y="209"/>
                  </a:lnTo>
                  <a:lnTo>
                    <a:pt x="198" y="214"/>
                  </a:lnTo>
                  <a:lnTo>
                    <a:pt x="198" y="214"/>
                  </a:lnTo>
                  <a:close/>
                  <a:moveTo>
                    <a:pt x="194" y="217"/>
                  </a:moveTo>
                  <a:lnTo>
                    <a:pt x="194" y="217"/>
                  </a:lnTo>
                  <a:lnTo>
                    <a:pt x="204" y="211"/>
                  </a:lnTo>
                  <a:lnTo>
                    <a:pt x="204" y="211"/>
                  </a:lnTo>
                  <a:lnTo>
                    <a:pt x="204" y="216"/>
                  </a:lnTo>
                  <a:lnTo>
                    <a:pt x="203" y="219"/>
                  </a:lnTo>
                  <a:lnTo>
                    <a:pt x="203" y="219"/>
                  </a:lnTo>
                  <a:lnTo>
                    <a:pt x="202" y="218"/>
                  </a:lnTo>
                  <a:lnTo>
                    <a:pt x="201" y="218"/>
                  </a:lnTo>
                  <a:lnTo>
                    <a:pt x="201" y="218"/>
                  </a:lnTo>
                  <a:lnTo>
                    <a:pt x="201" y="218"/>
                  </a:lnTo>
                  <a:lnTo>
                    <a:pt x="202" y="219"/>
                  </a:lnTo>
                  <a:lnTo>
                    <a:pt x="203" y="222"/>
                  </a:lnTo>
                  <a:lnTo>
                    <a:pt x="202" y="226"/>
                  </a:lnTo>
                  <a:lnTo>
                    <a:pt x="201" y="235"/>
                  </a:lnTo>
                  <a:lnTo>
                    <a:pt x="201" y="235"/>
                  </a:lnTo>
                  <a:lnTo>
                    <a:pt x="199" y="234"/>
                  </a:lnTo>
                  <a:lnTo>
                    <a:pt x="197" y="232"/>
                  </a:lnTo>
                  <a:lnTo>
                    <a:pt x="195" y="228"/>
                  </a:lnTo>
                  <a:lnTo>
                    <a:pt x="194" y="223"/>
                  </a:lnTo>
                  <a:lnTo>
                    <a:pt x="194" y="217"/>
                  </a:lnTo>
                  <a:lnTo>
                    <a:pt x="194" y="217"/>
                  </a:lnTo>
                  <a:close/>
                  <a:moveTo>
                    <a:pt x="194" y="255"/>
                  </a:moveTo>
                  <a:lnTo>
                    <a:pt x="194" y="255"/>
                  </a:lnTo>
                  <a:lnTo>
                    <a:pt x="194" y="244"/>
                  </a:lnTo>
                  <a:lnTo>
                    <a:pt x="194" y="232"/>
                  </a:lnTo>
                  <a:lnTo>
                    <a:pt x="194" y="232"/>
                  </a:lnTo>
                  <a:lnTo>
                    <a:pt x="198" y="233"/>
                  </a:lnTo>
                  <a:lnTo>
                    <a:pt x="199" y="235"/>
                  </a:lnTo>
                  <a:lnTo>
                    <a:pt x="199" y="238"/>
                  </a:lnTo>
                  <a:lnTo>
                    <a:pt x="199" y="242"/>
                  </a:lnTo>
                  <a:lnTo>
                    <a:pt x="197" y="249"/>
                  </a:lnTo>
                  <a:lnTo>
                    <a:pt x="194" y="255"/>
                  </a:lnTo>
                  <a:lnTo>
                    <a:pt x="194" y="255"/>
                  </a:lnTo>
                  <a:close/>
                  <a:moveTo>
                    <a:pt x="167" y="212"/>
                  </a:moveTo>
                  <a:lnTo>
                    <a:pt x="167" y="212"/>
                  </a:lnTo>
                  <a:lnTo>
                    <a:pt x="175" y="216"/>
                  </a:lnTo>
                  <a:lnTo>
                    <a:pt x="178" y="218"/>
                  </a:lnTo>
                  <a:lnTo>
                    <a:pt x="182" y="220"/>
                  </a:lnTo>
                  <a:lnTo>
                    <a:pt x="182" y="220"/>
                  </a:lnTo>
                  <a:lnTo>
                    <a:pt x="162" y="232"/>
                  </a:lnTo>
                  <a:lnTo>
                    <a:pt x="141" y="242"/>
                  </a:lnTo>
                  <a:lnTo>
                    <a:pt x="141" y="242"/>
                  </a:lnTo>
                  <a:lnTo>
                    <a:pt x="154" y="226"/>
                  </a:lnTo>
                  <a:lnTo>
                    <a:pt x="160" y="219"/>
                  </a:lnTo>
                  <a:lnTo>
                    <a:pt x="167" y="212"/>
                  </a:lnTo>
                  <a:lnTo>
                    <a:pt x="167" y="212"/>
                  </a:lnTo>
                  <a:close/>
                  <a:moveTo>
                    <a:pt x="193" y="227"/>
                  </a:moveTo>
                  <a:lnTo>
                    <a:pt x="193" y="227"/>
                  </a:lnTo>
                  <a:lnTo>
                    <a:pt x="189" y="225"/>
                  </a:lnTo>
                  <a:lnTo>
                    <a:pt x="184" y="220"/>
                  </a:lnTo>
                  <a:lnTo>
                    <a:pt x="184" y="220"/>
                  </a:lnTo>
                  <a:lnTo>
                    <a:pt x="189" y="219"/>
                  </a:lnTo>
                  <a:lnTo>
                    <a:pt x="192" y="217"/>
                  </a:lnTo>
                  <a:lnTo>
                    <a:pt x="192" y="217"/>
                  </a:lnTo>
                  <a:lnTo>
                    <a:pt x="193" y="227"/>
                  </a:lnTo>
                  <a:lnTo>
                    <a:pt x="193" y="227"/>
                  </a:lnTo>
                  <a:close/>
                  <a:moveTo>
                    <a:pt x="204" y="231"/>
                  </a:moveTo>
                  <a:lnTo>
                    <a:pt x="204" y="231"/>
                  </a:lnTo>
                  <a:lnTo>
                    <a:pt x="204" y="228"/>
                  </a:lnTo>
                  <a:lnTo>
                    <a:pt x="206" y="225"/>
                  </a:lnTo>
                  <a:lnTo>
                    <a:pt x="206" y="225"/>
                  </a:lnTo>
                  <a:lnTo>
                    <a:pt x="207" y="227"/>
                  </a:lnTo>
                  <a:lnTo>
                    <a:pt x="206" y="228"/>
                  </a:lnTo>
                  <a:lnTo>
                    <a:pt x="204" y="231"/>
                  </a:lnTo>
                  <a:lnTo>
                    <a:pt x="204" y="231"/>
                  </a:lnTo>
                  <a:close/>
                  <a:moveTo>
                    <a:pt x="208" y="245"/>
                  </a:moveTo>
                  <a:lnTo>
                    <a:pt x="208" y="245"/>
                  </a:lnTo>
                  <a:lnTo>
                    <a:pt x="203" y="250"/>
                  </a:lnTo>
                  <a:lnTo>
                    <a:pt x="198" y="253"/>
                  </a:lnTo>
                  <a:lnTo>
                    <a:pt x="198" y="253"/>
                  </a:lnTo>
                  <a:lnTo>
                    <a:pt x="200" y="246"/>
                  </a:lnTo>
                  <a:lnTo>
                    <a:pt x="202" y="240"/>
                  </a:lnTo>
                  <a:lnTo>
                    <a:pt x="202" y="240"/>
                  </a:lnTo>
                  <a:lnTo>
                    <a:pt x="204" y="241"/>
                  </a:lnTo>
                  <a:lnTo>
                    <a:pt x="206" y="242"/>
                  </a:lnTo>
                  <a:lnTo>
                    <a:pt x="208" y="245"/>
                  </a:lnTo>
                  <a:lnTo>
                    <a:pt x="208" y="245"/>
                  </a:lnTo>
                  <a:close/>
                  <a:moveTo>
                    <a:pt x="208" y="228"/>
                  </a:moveTo>
                  <a:lnTo>
                    <a:pt x="208" y="228"/>
                  </a:lnTo>
                  <a:lnTo>
                    <a:pt x="211" y="234"/>
                  </a:lnTo>
                  <a:lnTo>
                    <a:pt x="213" y="241"/>
                  </a:lnTo>
                  <a:lnTo>
                    <a:pt x="213" y="241"/>
                  </a:lnTo>
                  <a:lnTo>
                    <a:pt x="211" y="243"/>
                  </a:lnTo>
                  <a:lnTo>
                    <a:pt x="209" y="244"/>
                  </a:lnTo>
                  <a:lnTo>
                    <a:pt x="209" y="244"/>
                  </a:lnTo>
                  <a:lnTo>
                    <a:pt x="207" y="243"/>
                  </a:lnTo>
                  <a:lnTo>
                    <a:pt x="204" y="241"/>
                  </a:lnTo>
                  <a:lnTo>
                    <a:pt x="203" y="237"/>
                  </a:lnTo>
                  <a:lnTo>
                    <a:pt x="204" y="233"/>
                  </a:lnTo>
                  <a:lnTo>
                    <a:pt x="208" y="228"/>
                  </a:lnTo>
                  <a:lnTo>
                    <a:pt x="208" y="228"/>
                  </a:lnTo>
                  <a:close/>
                  <a:moveTo>
                    <a:pt x="218" y="244"/>
                  </a:moveTo>
                  <a:lnTo>
                    <a:pt x="218" y="244"/>
                  </a:lnTo>
                  <a:lnTo>
                    <a:pt x="218" y="243"/>
                  </a:lnTo>
                  <a:lnTo>
                    <a:pt x="218" y="243"/>
                  </a:lnTo>
                  <a:lnTo>
                    <a:pt x="218" y="243"/>
                  </a:lnTo>
                  <a:lnTo>
                    <a:pt x="218" y="245"/>
                  </a:lnTo>
                  <a:lnTo>
                    <a:pt x="218" y="246"/>
                  </a:lnTo>
                  <a:lnTo>
                    <a:pt x="218" y="246"/>
                  </a:lnTo>
                  <a:lnTo>
                    <a:pt x="218" y="246"/>
                  </a:lnTo>
                  <a:lnTo>
                    <a:pt x="216" y="243"/>
                  </a:lnTo>
                  <a:lnTo>
                    <a:pt x="217" y="240"/>
                  </a:lnTo>
                  <a:lnTo>
                    <a:pt x="219" y="237"/>
                  </a:lnTo>
                  <a:lnTo>
                    <a:pt x="223" y="236"/>
                  </a:lnTo>
                  <a:lnTo>
                    <a:pt x="223" y="236"/>
                  </a:lnTo>
                  <a:lnTo>
                    <a:pt x="221" y="241"/>
                  </a:lnTo>
                  <a:lnTo>
                    <a:pt x="218" y="244"/>
                  </a:lnTo>
                  <a:lnTo>
                    <a:pt x="218" y="244"/>
                  </a:lnTo>
                  <a:close/>
                </a:path>
              </a:pathLst>
            </a:custGeom>
            <a:solidFill>
              <a:schemeClr val="tx1"/>
            </a:solidFill>
            <a:ln>
              <a:noFill/>
            </a:ln>
          </p:spPr>
          <p:txBody>
            <a:bodyPr anchor="t" anchorCtr="0" bIns="45720" compatLnSpc="1" lIns="91440" numCol="1" rIns="91440" tIns="45720" vert="horz" wrap="square"/>
            <a:lstStyle/>
            <a:p>
              <a:endParaRPr altLang="en-US" lang="ko-KR"/>
            </a:p>
          </p:txBody>
        </p:sp>
      </p:grpSp>
      <p:sp>
        <p:nvSpPr>
          <p:cNvPr id="30" name="Rectangle 3"/>
          <p:cNvSpPr txBox="1">
            <a:spLocks noChangeArrowheads="1"/>
          </p:cNvSpPr>
          <p:nvPr/>
        </p:nvSpPr>
        <p:spPr bwMode="auto">
          <a:xfrm>
            <a:off x="4903841" y="2267377"/>
            <a:ext cx="1016166" cy="42672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STYLISH DESIGN</a:t>
            </a:r>
          </a:p>
        </p:txBody>
      </p:sp>
      <p:sp>
        <p:nvSpPr>
          <p:cNvPr id="31" name="Rectangle 3"/>
          <p:cNvSpPr txBox="1">
            <a:spLocks noChangeArrowheads="1"/>
          </p:cNvSpPr>
          <p:nvPr/>
        </p:nvSpPr>
        <p:spPr bwMode="auto">
          <a:xfrm>
            <a:off x="7640145" y="5008557"/>
            <a:ext cx="1016166" cy="42672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STYLISH DESIGN</a:t>
            </a:r>
          </a:p>
        </p:txBody>
      </p:sp>
      <p:sp>
        <p:nvSpPr>
          <p:cNvPr id="32" name="Rectangle 3"/>
          <p:cNvSpPr txBox="1">
            <a:spLocks noChangeArrowheads="1"/>
          </p:cNvSpPr>
          <p:nvPr/>
        </p:nvSpPr>
        <p:spPr bwMode="auto">
          <a:xfrm>
            <a:off x="2170532" y="5008557"/>
            <a:ext cx="1016166" cy="42672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STYLISH DESIGN</a:t>
            </a:r>
          </a:p>
        </p:txBody>
      </p:sp>
      <p:sp>
        <p:nvSpPr>
          <p:cNvPr id="33" name="Rectangle 3"/>
          <p:cNvSpPr txBox="1">
            <a:spLocks noChangeArrowheads="1"/>
          </p:cNvSpPr>
          <p:nvPr/>
        </p:nvSpPr>
        <p:spPr bwMode="auto">
          <a:xfrm>
            <a:off x="3484881" y="3637812"/>
            <a:ext cx="1117783" cy="42672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VISUAL APPEALING</a:t>
            </a:r>
          </a:p>
        </p:txBody>
      </p:sp>
      <p:sp>
        <p:nvSpPr>
          <p:cNvPr id="34" name="Rectangle 3"/>
          <p:cNvSpPr txBox="1">
            <a:spLocks noChangeArrowheads="1"/>
          </p:cNvSpPr>
          <p:nvPr/>
        </p:nvSpPr>
        <p:spPr bwMode="auto">
          <a:xfrm>
            <a:off x="6221184" y="5008557"/>
            <a:ext cx="1117783" cy="42672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VISUAL APPEALING</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Global map</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6AA71576-99AB-4587-9A89-C2C3C0F78AD6}" type="slidenum">
              <a:rPr altLang="en-US" lang="ko-KR" smtClean="0"/>
              <a:t>19</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grpSp>
        <p:nvGrpSpPr>
          <p:cNvPr id="5" name="그룹 4"/>
          <p:cNvGrpSpPr/>
          <p:nvPr/>
        </p:nvGrpSpPr>
        <p:grpSpPr>
          <a:xfrm>
            <a:off x="5201359" y="1781618"/>
            <a:ext cx="4893744" cy="1571127"/>
            <a:chOff x="5504148" y="1916918"/>
            <a:chExt cx="3754108" cy="1205250"/>
          </a:xfrm>
          <a:solidFill>
            <a:schemeClr val="tx1"/>
          </a:solidFill>
        </p:grpSpPr>
        <p:sp>
          <p:nvSpPr>
            <p:cNvPr id="6" name="Freeform 79"/>
            <p:cNvSpPr/>
            <p:nvPr/>
          </p:nvSpPr>
          <p:spPr bwMode="auto">
            <a:xfrm>
              <a:off x="6274200" y="1916918"/>
              <a:ext cx="2984056" cy="1199977"/>
            </a:xfrm>
            <a:custGeom>
              <a:gdLst>
                <a:gd fmla="*/ 3551 w 3943" name="T0"/>
                <a:gd fmla="*/ 358 h 1588" name="T1"/>
                <a:gd fmla="*/ 3385 w 3943" name="T2"/>
                <a:gd fmla="*/ 366 h 1588" name="T3"/>
                <a:gd fmla="*/ 3131 w 3943" name="T4"/>
                <a:gd fmla="*/ 331 h 1588" name="T5"/>
                <a:gd fmla="*/ 2972 w 3943" name="T6"/>
                <a:gd fmla="*/ 304 h 1588" name="T7"/>
                <a:gd fmla="*/ 2893 w 3943" name="T8"/>
                <a:gd fmla="*/ 290 h 1588" name="T9"/>
                <a:gd fmla="*/ 2797 w 3943" name="T10"/>
                <a:gd fmla="*/ 240 h 1588" name="T11"/>
                <a:gd fmla="*/ 2716 w 3943" name="T12"/>
                <a:gd fmla="*/ 307 h 1588" name="T13"/>
                <a:gd fmla="*/ 2560 w 3943" name="T14"/>
                <a:gd fmla="*/ 314 h 1588" name="T15"/>
                <a:gd fmla="*/ 2467 w 3943" name="T16"/>
                <a:gd fmla="*/ 245 h 1588" name="T17"/>
                <a:gd fmla="*/ 2303 w 3943" name="T18"/>
                <a:gd fmla="*/ 249 h 1588" name="T19"/>
                <a:gd fmla="*/ 2054 w 3943" name="T20"/>
                <a:gd fmla="*/ 197 h 1588" name="T21"/>
                <a:gd fmla="*/ 2019 w 3943" name="T22"/>
                <a:gd fmla="*/ 154 h 1588" name="T23"/>
                <a:gd fmla="*/ 1915 w 3943" name="T24"/>
                <a:gd fmla="*/ 6 h 1588" name="T25"/>
                <a:gd fmla="*/ 1715 w 3943" name="T26"/>
                <a:gd fmla="*/ 76 h 1588" name="T27"/>
                <a:gd fmla="*/ 1506 w 3943" name="T28"/>
                <a:gd fmla="*/ 119 h 1588" name="T29"/>
                <a:gd fmla="*/ 1390 w 3943" name="T30"/>
                <a:gd fmla="*/ 210 h 1588" name="T31"/>
                <a:gd fmla="*/ 1326 w 3943" name="T32"/>
                <a:gd fmla="*/ 325 h 1588" name="T33"/>
                <a:gd fmla="*/ 1235 w 3943" name="T34"/>
                <a:gd fmla="*/ 280 h 1588" name="T35"/>
                <a:gd fmla="*/ 1137 w 3943" name="T36"/>
                <a:gd fmla="*/ 250 h 1588" name="T37"/>
                <a:gd fmla="*/ 1205 w 3943" name="T38"/>
                <a:gd fmla="*/ 419 h 1588" name="T39"/>
                <a:gd fmla="*/ 1249 w 3943" name="T40"/>
                <a:gd fmla="*/ 575 h 1588" name="T41"/>
                <a:gd fmla="*/ 1128 w 3943" name="T42"/>
                <a:gd fmla="*/ 505 h 1588" name="T43"/>
                <a:gd fmla="*/ 1075 w 3943" name="T44"/>
                <a:gd fmla="*/ 347 h 1588" name="T45"/>
                <a:gd fmla="*/ 983 w 3943" name="T46"/>
                <a:gd fmla="*/ 298 h 1588" name="T47"/>
                <a:gd fmla="*/ 971 w 3943" name="T48"/>
                <a:gd fmla="*/ 422 h 1588" name="T49"/>
                <a:gd fmla="*/ 770 w 3943" name="T50"/>
                <a:gd fmla="*/ 422 h 1588" name="T51"/>
                <a:gd fmla="*/ 671 w 3943" name="T52"/>
                <a:gd fmla="*/ 432 h 1588" name="T53"/>
                <a:gd fmla="*/ 563 w 3943" name="T54"/>
                <a:gd fmla="*/ 434 h 1588" name="T55"/>
                <a:gd fmla="*/ 414 w 3943" name="T56"/>
                <a:gd fmla="*/ 512 h 1588" name="T57"/>
                <a:gd fmla="*/ 348 w 3943" name="T58"/>
                <a:gd fmla="*/ 423 h 1588" name="T59"/>
                <a:gd fmla="*/ 377 w 3943" name="T60"/>
                <a:gd fmla="*/ 543 h 1588" name="T61"/>
                <a:gd fmla="*/ 355 w 3943" name="T62"/>
                <a:gd fmla="*/ 578 h 1588" name="T63"/>
                <a:gd fmla="*/ 291 w 3943" name="T64"/>
                <a:gd fmla="*/ 575 h 1588" name="T65"/>
                <a:gd fmla="*/ 161 w 3943" name="T66"/>
                <a:gd fmla="*/ 590 h 1588" name="T67"/>
                <a:gd fmla="*/ 290 w 3943" name="T68"/>
                <a:gd fmla="*/ 511 h 1588" name="T69"/>
                <a:gd fmla="*/ 151 w 3943" name="T70"/>
                <a:gd fmla="*/ 405 h 1588" name="T71"/>
                <a:gd fmla="*/ 57 w 3943" name="T72"/>
                <a:gd fmla="*/ 450 h 1588" name="T73"/>
                <a:gd fmla="*/ 91 w 3943" name="T74"/>
                <a:gd fmla="*/ 660 h 1588" name="T75"/>
                <a:gd fmla="*/ 1 w 3943" name="T76"/>
                <a:gd fmla="*/ 931 h 1588" name="T77"/>
                <a:gd fmla="*/ 154 w 3943" name="T78"/>
                <a:gd fmla="*/ 1102 h 1588" name="T79"/>
                <a:gd fmla="*/ 217 w 3943" name="T80"/>
                <a:gd fmla="*/ 1277 h 1588" name="T81"/>
                <a:gd fmla="*/ 330 w 3943" name="T82"/>
                <a:gd fmla="*/ 1378 h 1588" name="T83"/>
                <a:gd fmla="*/ 484 w 3943" name="T84"/>
                <a:gd fmla="*/ 1489 h 1588" name="T85"/>
                <a:gd fmla="*/ 749 w 3943" name="T86"/>
                <a:gd fmla="*/ 1516 h 1588" name="T87"/>
                <a:gd fmla="*/ 1010 w 3943" name="T88"/>
                <a:gd fmla="*/ 1524 h 1588" name="T89"/>
                <a:gd fmla="*/ 1175 w 3943" name="T90"/>
                <a:gd fmla="*/ 1463 h 1588" name="T91"/>
                <a:gd fmla="*/ 1364 w 3943" name="T92"/>
                <a:gd fmla="*/ 1293 h 1588" name="T93"/>
                <a:gd fmla="*/ 1509 w 3943" name="T94"/>
                <a:gd fmla="*/ 1177 h 1588" name="T95"/>
                <a:gd fmla="*/ 1801 w 3943" name="T96"/>
                <a:gd fmla="*/ 1101 h 1588" name="T97"/>
                <a:gd fmla="*/ 2037 w 3943" name="T98"/>
                <a:gd fmla="*/ 1163 h 1588" name="T99"/>
                <a:gd fmla="*/ 2341 w 3943" name="T100"/>
                <a:gd fmla="*/ 1047 h 1588" name="T101"/>
                <a:gd fmla="*/ 2578 w 3943" name="T102"/>
                <a:gd fmla="*/ 1174 h 1588" name="T103"/>
                <a:gd fmla="*/ 2751 w 3943" name="T104"/>
                <a:gd fmla="*/ 1120 h 1588" name="T105"/>
                <a:gd fmla="*/ 2664 w 3943" name="T106"/>
                <a:gd fmla="*/ 935 h 1588" name="T107"/>
                <a:gd fmla="*/ 2955 w 3943" name="T108"/>
                <a:gd fmla="*/ 788 h 1588" name="T109"/>
                <a:gd fmla="*/ 3183 w 3943" name="T110"/>
                <a:gd fmla="*/ 707 h 1588" name="T111"/>
                <a:gd fmla="*/ 3342 w 3943" name="T112"/>
                <a:gd fmla="*/ 680 h 1588" name="T113"/>
                <a:gd fmla="*/ 3183 w 3943" name="T114"/>
                <a:gd fmla="*/ 894 h 1588" name="T115"/>
                <a:gd fmla="*/ 3265 w 3943" name="T116"/>
                <a:gd fmla="*/ 958 h 1588" name="T117"/>
                <a:gd fmla="*/ 3400 w 3943" name="T118"/>
                <a:gd fmla="*/ 751 h 1588" name="T119"/>
                <a:gd fmla="*/ 3655 w 3943" name="T120"/>
                <a:gd fmla="*/ 641 h 1588" name="T121"/>
                <a:gd fmla="*/ 3736 w 3943" name="T122"/>
                <a:gd fmla="*/ 531 h 1588" name="T123"/>
                <a:gd fmla="*/ 3917 w 3943" name="T124"/>
                <a:gd fmla="*/ 479 h 15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88" w="3943">
                  <a:moveTo>
                    <a:pt x="3917" y="479"/>
                  </a:moveTo>
                  <a:lnTo>
                    <a:pt x="3917" y="479"/>
                  </a:lnTo>
                  <a:lnTo>
                    <a:pt x="3910" y="477"/>
                  </a:lnTo>
                  <a:lnTo>
                    <a:pt x="3902" y="474"/>
                  </a:lnTo>
                  <a:lnTo>
                    <a:pt x="3887" y="472"/>
                  </a:lnTo>
                  <a:lnTo>
                    <a:pt x="3872" y="471"/>
                  </a:lnTo>
                  <a:lnTo>
                    <a:pt x="3856" y="470"/>
                  </a:lnTo>
                  <a:lnTo>
                    <a:pt x="3841" y="469"/>
                  </a:lnTo>
                  <a:lnTo>
                    <a:pt x="3826" y="467"/>
                  </a:lnTo>
                  <a:lnTo>
                    <a:pt x="3818" y="465"/>
                  </a:lnTo>
                  <a:lnTo>
                    <a:pt x="3812" y="463"/>
                  </a:lnTo>
                  <a:lnTo>
                    <a:pt x="3806" y="459"/>
                  </a:lnTo>
                  <a:lnTo>
                    <a:pt x="3800" y="455"/>
                  </a:lnTo>
                  <a:lnTo>
                    <a:pt x="3800" y="455"/>
                  </a:lnTo>
                  <a:lnTo>
                    <a:pt x="3791" y="449"/>
                  </a:lnTo>
                  <a:lnTo>
                    <a:pt x="3781" y="444"/>
                  </a:lnTo>
                  <a:lnTo>
                    <a:pt x="3770" y="439"/>
                  </a:lnTo>
                  <a:lnTo>
                    <a:pt x="3761" y="434"/>
                  </a:lnTo>
                  <a:lnTo>
                    <a:pt x="3753" y="429"/>
                  </a:lnTo>
                  <a:lnTo>
                    <a:pt x="3750" y="425"/>
                  </a:lnTo>
                  <a:lnTo>
                    <a:pt x="3748" y="422"/>
                  </a:lnTo>
                  <a:lnTo>
                    <a:pt x="3745" y="417"/>
                  </a:lnTo>
                  <a:lnTo>
                    <a:pt x="3745" y="412"/>
                  </a:lnTo>
                  <a:lnTo>
                    <a:pt x="3745" y="406"/>
                  </a:lnTo>
                  <a:lnTo>
                    <a:pt x="3746" y="399"/>
                  </a:lnTo>
                  <a:lnTo>
                    <a:pt x="3746" y="399"/>
                  </a:lnTo>
                  <a:lnTo>
                    <a:pt x="3723" y="391"/>
                  </a:lnTo>
                  <a:lnTo>
                    <a:pt x="3699" y="384"/>
                  </a:lnTo>
                  <a:lnTo>
                    <a:pt x="3675" y="380"/>
                  </a:lnTo>
                  <a:lnTo>
                    <a:pt x="3650" y="376"/>
                  </a:lnTo>
                  <a:lnTo>
                    <a:pt x="3601" y="368"/>
                  </a:lnTo>
                  <a:lnTo>
                    <a:pt x="3576" y="364"/>
                  </a:lnTo>
                  <a:lnTo>
                    <a:pt x="3551" y="358"/>
                  </a:lnTo>
                  <a:lnTo>
                    <a:pt x="3551" y="358"/>
                  </a:lnTo>
                  <a:lnTo>
                    <a:pt x="3545" y="356"/>
                  </a:lnTo>
                  <a:lnTo>
                    <a:pt x="3538" y="353"/>
                  </a:lnTo>
                  <a:lnTo>
                    <a:pt x="3526" y="346"/>
                  </a:lnTo>
                  <a:lnTo>
                    <a:pt x="3526" y="346"/>
                  </a:lnTo>
                  <a:lnTo>
                    <a:pt x="3521" y="345"/>
                  </a:lnTo>
                  <a:lnTo>
                    <a:pt x="3516" y="343"/>
                  </a:lnTo>
                  <a:lnTo>
                    <a:pt x="3511" y="343"/>
                  </a:lnTo>
                  <a:lnTo>
                    <a:pt x="3506" y="343"/>
                  </a:lnTo>
                  <a:lnTo>
                    <a:pt x="3502" y="345"/>
                  </a:lnTo>
                  <a:lnTo>
                    <a:pt x="3498" y="347"/>
                  </a:lnTo>
                  <a:lnTo>
                    <a:pt x="3492" y="353"/>
                  </a:lnTo>
                  <a:lnTo>
                    <a:pt x="3485" y="361"/>
                  </a:lnTo>
                  <a:lnTo>
                    <a:pt x="3481" y="368"/>
                  </a:lnTo>
                  <a:lnTo>
                    <a:pt x="3478" y="379"/>
                  </a:lnTo>
                  <a:lnTo>
                    <a:pt x="3478" y="389"/>
                  </a:lnTo>
                  <a:lnTo>
                    <a:pt x="3478" y="389"/>
                  </a:lnTo>
                  <a:lnTo>
                    <a:pt x="3473" y="390"/>
                  </a:lnTo>
                  <a:lnTo>
                    <a:pt x="3470" y="391"/>
                  </a:lnTo>
                  <a:lnTo>
                    <a:pt x="3462" y="395"/>
                  </a:lnTo>
                  <a:lnTo>
                    <a:pt x="3459" y="396"/>
                  </a:lnTo>
                  <a:lnTo>
                    <a:pt x="3455" y="397"/>
                  </a:lnTo>
                  <a:lnTo>
                    <a:pt x="3453" y="396"/>
                  </a:lnTo>
                  <a:lnTo>
                    <a:pt x="3450" y="394"/>
                  </a:lnTo>
                  <a:lnTo>
                    <a:pt x="3450" y="394"/>
                  </a:lnTo>
                  <a:lnTo>
                    <a:pt x="3444" y="384"/>
                  </a:lnTo>
                  <a:lnTo>
                    <a:pt x="3437" y="378"/>
                  </a:lnTo>
                  <a:lnTo>
                    <a:pt x="3429" y="372"/>
                  </a:lnTo>
                  <a:lnTo>
                    <a:pt x="3421" y="368"/>
                  </a:lnTo>
                  <a:lnTo>
                    <a:pt x="3412" y="366"/>
                  </a:lnTo>
                  <a:lnTo>
                    <a:pt x="3404" y="365"/>
                  </a:lnTo>
                  <a:lnTo>
                    <a:pt x="3395" y="365"/>
                  </a:lnTo>
                  <a:lnTo>
                    <a:pt x="3385" y="366"/>
                  </a:lnTo>
                  <a:lnTo>
                    <a:pt x="3367" y="368"/>
                  </a:lnTo>
                  <a:lnTo>
                    <a:pt x="3347" y="372"/>
                  </a:lnTo>
                  <a:lnTo>
                    <a:pt x="3329" y="375"/>
                  </a:lnTo>
                  <a:lnTo>
                    <a:pt x="3320" y="376"/>
                  </a:lnTo>
                  <a:lnTo>
                    <a:pt x="3311" y="376"/>
                  </a:lnTo>
                  <a:lnTo>
                    <a:pt x="3311" y="376"/>
                  </a:lnTo>
                  <a:lnTo>
                    <a:pt x="3303" y="375"/>
                  </a:lnTo>
                  <a:lnTo>
                    <a:pt x="3295" y="373"/>
                  </a:lnTo>
                  <a:lnTo>
                    <a:pt x="3277" y="370"/>
                  </a:lnTo>
                  <a:lnTo>
                    <a:pt x="3277" y="370"/>
                  </a:lnTo>
                  <a:lnTo>
                    <a:pt x="3274" y="368"/>
                  </a:lnTo>
                  <a:lnTo>
                    <a:pt x="3272" y="366"/>
                  </a:lnTo>
                  <a:lnTo>
                    <a:pt x="3271" y="361"/>
                  </a:lnTo>
                  <a:lnTo>
                    <a:pt x="3270" y="358"/>
                  </a:lnTo>
                  <a:lnTo>
                    <a:pt x="3268" y="356"/>
                  </a:lnTo>
                  <a:lnTo>
                    <a:pt x="3265" y="354"/>
                  </a:lnTo>
                  <a:lnTo>
                    <a:pt x="3262" y="354"/>
                  </a:lnTo>
                  <a:lnTo>
                    <a:pt x="3262" y="354"/>
                  </a:lnTo>
                  <a:lnTo>
                    <a:pt x="3263" y="339"/>
                  </a:lnTo>
                  <a:lnTo>
                    <a:pt x="3262" y="332"/>
                  </a:lnTo>
                  <a:lnTo>
                    <a:pt x="3261" y="325"/>
                  </a:lnTo>
                  <a:lnTo>
                    <a:pt x="3260" y="320"/>
                  </a:lnTo>
                  <a:lnTo>
                    <a:pt x="3256" y="314"/>
                  </a:lnTo>
                  <a:lnTo>
                    <a:pt x="3252" y="309"/>
                  </a:lnTo>
                  <a:lnTo>
                    <a:pt x="3246" y="306"/>
                  </a:lnTo>
                  <a:lnTo>
                    <a:pt x="3246" y="306"/>
                  </a:lnTo>
                  <a:lnTo>
                    <a:pt x="3241" y="305"/>
                  </a:lnTo>
                  <a:lnTo>
                    <a:pt x="3236" y="305"/>
                  </a:lnTo>
                  <a:lnTo>
                    <a:pt x="3229" y="305"/>
                  </a:lnTo>
                  <a:lnTo>
                    <a:pt x="3223" y="306"/>
                  </a:lnTo>
                  <a:lnTo>
                    <a:pt x="3211" y="309"/>
                  </a:lnTo>
                  <a:lnTo>
                    <a:pt x="3198" y="314"/>
                  </a:lnTo>
                  <a:lnTo>
                    <a:pt x="3131" y="331"/>
                  </a:lnTo>
                  <a:lnTo>
                    <a:pt x="3131" y="331"/>
                  </a:lnTo>
                  <a:lnTo>
                    <a:pt x="3129" y="329"/>
                  </a:lnTo>
                  <a:lnTo>
                    <a:pt x="3128" y="326"/>
                  </a:lnTo>
                  <a:lnTo>
                    <a:pt x="3124" y="325"/>
                  </a:lnTo>
                  <a:lnTo>
                    <a:pt x="3121" y="325"/>
                  </a:lnTo>
                  <a:lnTo>
                    <a:pt x="3121" y="325"/>
                  </a:lnTo>
                  <a:lnTo>
                    <a:pt x="3122" y="321"/>
                  </a:lnTo>
                  <a:lnTo>
                    <a:pt x="3122" y="317"/>
                  </a:lnTo>
                  <a:lnTo>
                    <a:pt x="3121" y="316"/>
                  </a:lnTo>
                  <a:lnTo>
                    <a:pt x="3121" y="316"/>
                  </a:lnTo>
                  <a:lnTo>
                    <a:pt x="3116" y="315"/>
                  </a:lnTo>
                  <a:lnTo>
                    <a:pt x="3112" y="314"/>
                  </a:lnTo>
                  <a:lnTo>
                    <a:pt x="3102" y="313"/>
                  </a:lnTo>
                  <a:lnTo>
                    <a:pt x="3091" y="314"/>
                  </a:lnTo>
                  <a:lnTo>
                    <a:pt x="3081" y="315"/>
                  </a:lnTo>
                  <a:lnTo>
                    <a:pt x="3072" y="316"/>
                  </a:lnTo>
                  <a:lnTo>
                    <a:pt x="3063" y="317"/>
                  </a:lnTo>
                  <a:lnTo>
                    <a:pt x="3054" y="316"/>
                  </a:lnTo>
                  <a:lnTo>
                    <a:pt x="3049" y="314"/>
                  </a:lnTo>
                  <a:lnTo>
                    <a:pt x="3046" y="313"/>
                  </a:lnTo>
                  <a:lnTo>
                    <a:pt x="3046" y="313"/>
                  </a:lnTo>
                  <a:lnTo>
                    <a:pt x="3040" y="309"/>
                  </a:lnTo>
                  <a:lnTo>
                    <a:pt x="3036" y="308"/>
                  </a:lnTo>
                  <a:lnTo>
                    <a:pt x="3027" y="307"/>
                  </a:lnTo>
                  <a:lnTo>
                    <a:pt x="3016" y="307"/>
                  </a:lnTo>
                  <a:lnTo>
                    <a:pt x="3006" y="309"/>
                  </a:lnTo>
                  <a:lnTo>
                    <a:pt x="2997" y="310"/>
                  </a:lnTo>
                  <a:lnTo>
                    <a:pt x="2988" y="310"/>
                  </a:lnTo>
                  <a:lnTo>
                    <a:pt x="2983" y="310"/>
                  </a:lnTo>
                  <a:lnTo>
                    <a:pt x="2979" y="309"/>
                  </a:lnTo>
                  <a:lnTo>
                    <a:pt x="2975" y="307"/>
                  </a:lnTo>
                  <a:lnTo>
                    <a:pt x="2972" y="304"/>
                  </a:lnTo>
                  <a:lnTo>
                    <a:pt x="2972" y="304"/>
                  </a:lnTo>
                  <a:lnTo>
                    <a:pt x="2970" y="300"/>
                  </a:lnTo>
                  <a:lnTo>
                    <a:pt x="2971" y="298"/>
                  </a:lnTo>
                  <a:lnTo>
                    <a:pt x="2972" y="295"/>
                  </a:lnTo>
                  <a:lnTo>
                    <a:pt x="2974" y="291"/>
                  </a:lnTo>
                  <a:lnTo>
                    <a:pt x="2980" y="283"/>
                  </a:lnTo>
                  <a:lnTo>
                    <a:pt x="2982" y="280"/>
                  </a:lnTo>
                  <a:lnTo>
                    <a:pt x="2983" y="275"/>
                  </a:lnTo>
                  <a:lnTo>
                    <a:pt x="2983" y="275"/>
                  </a:lnTo>
                  <a:lnTo>
                    <a:pt x="2982" y="273"/>
                  </a:lnTo>
                  <a:lnTo>
                    <a:pt x="2980" y="270"/>
                  </a:lnTo>
                  <a:lnTo>
                    <a:pt x="2978" y="267"/>
                  </a:lnTo>
                  <a:lnTo>
                    <a:pt x="2974" y="266"/>
                  </a:lnTo>
                  <a:lnTo>
                    <a:pt x="2974" y="266"/>
                  </a:lnTo>
                  <a:lnTo>
                    <a:pt x="2962" y="267"/>
                  </a:lnTo>
                  <a:lnTo>
                    <a:pt x="2956" y="267"/>
                  </a:lnTo>
                  <a:lnTo>
                    <a:pt x="2951" y="266"/>
                  </a:lnTo>
                  <a:lnTo>
                    <a:pt x="2947" y="265"/>
                  </a:lnTo>
                  <a:lnTo>
                    <a:pt x="2943" y="262"/>
                  </a:lnTo>
                  <a:lnTo>
                    <a:pt x="2938" y="258"/>
                  </a:lnTo>
                  <a:lnTo>
                    <a:pt x="2933" y="252"/>
                  </a:lnTo>
                  <a:lnTo>
                    <a:pt x="2933" y="252"/>
                  </a:lnTo>
                  <a:lnTo>
                    <a:pt x="2930" y="250"/>
                  </a:lnTo>
                  <a:lnTo>
                    <a:pt x="2926" y="249"/>
                  </a:lnTo>
                  <a:lnTo>
                    <a:pt x="2922" y="250"/>
                  </a:lnTo>
                  <a:lnTo>
                    <a:pt x="2917" y="251"/>
                  </a:lnTo>
                  <a:lnTo>
                    <a:pt x="2907" y="255"/>
                  </a:lnTo>
                  <a:lnTo>
                    <a:pt x="2901" y="256"/>
                  </a:lnTo>
                  <a:lnTo>
                    <a:pt x="2896" y="255"/>
                  </a:lnTo>
                  <a:lnTo>
                    <a:pt x="2896" y="255"/>
                  </a:lnTo>
                  <a:lnTo>
                    <a:pt x="2897" y="270"/>
                  </a:lnTo>
                  <a:lnTo>
                    <a:pt x="2897" y="276"/>
                  </a:lnTo>
                  <a:lnTo>
                    <a:pt x="2896" y="283"/>
                  </a:lnTo>
                  <a:lnTo>
                    <a:pt x="2893" y="290"/>
                  </a:lnTo>
                  <a:lnTo>
                    <a:pt x="2891" y="296"/>
                  </a:lnTo>
                  <a:lnTo>
                    <a:pt x="2887" y="300"/>
                  </a:lnTo>
                  <a:lnTo>
                    <a:pt x="2881" y="304"/>
                  </a:lnTo>
                  <a:lnTo>
                    <a:pt x="2881" y="304"/>
                  </a:lnTo>
                  <a:lnTo>
                    <a:pt x="2874" y="306"/>
                  </a:lnTo>
                  <a:lnTo>
                    <a:pt x="2867" y="307"/>
                  </a:lnTo>
                  <a:lnTo>
                    <a:pt x="2862" y="307"/>
                  </a:lnTo>
                  <a:lnTo>
                    <a:pt x="2856" y="305"/>
                  </a:lnTo>
                  <a:lnTo>
                    <a:pt x="2851" y="301"/>
                  </a:lnTo>
                  <a:lnTo>
                    <a:pt x="2848" y="296"/>
                  </a:lnTo>
                  <a:lnTo>
                    <a:pt x="2847" y="289"/>
                  </a:lnTo>
                  <a:lnTo>
                    <a:pt x="2848" y="281"/>
                  </a:lnTo>
                  <a:lnTo>
                    <a:pt x="2848" y="281"/>
                  </a:lnTo>
                  <a:lnTo>
                    <a:pt x="2849" y="278"/>
                  </a:lnTo>
                  <a:lnTo>
                    <a:pt x="2851" y="276"/>
                  </a:lnTo>
                  <a:lnTo>
                    <a:pt x="2854" y="275"/>
                  </a:lnTo>
                  <a:lnTo>
                    <a:pt x="2857" y="275"/>
                  </a:lnTo>
                  <a:lnTo>
                    <a:pt x="2857" y="275"/>
                  </a:lnTo>
                  <a:lnTo>
                    <a:pt x="2858" y="268"/>
                  </a:lnTo>
                  <a:lnTo>
                    <a:pt x="2857" y="260"/>
                  </a:lnTo>
                  <a:lnTo>
                    <a:pt x="2855" y="254"/>
                  </a:lnTo>
                  <a:lnTo>
                    <a:pt x="2851" y="248"/>
                  </a:lnTo>
                  <a:lnTo>
                    <a:pt x="2847" y="243"/>
                  </a:lnTo>
                  <a:lnTo>
                    <a:pt x="2843" y="240"/>
                  </a:lnTo>
                  <a:lnTo>
                    <a:pt x="2839" y="239"/>
                  </a:lnTo>
                  <a:lnTo>
                    <a:pt x="2835" y="240"/>
                  </a:lnTo>
                  <a:lnTo>
                    <a:pt x="2835" y="240"/>
                  </a:lnTo>
                  <a:lnTo>
                    <a:pt x="2830" y="242"/>
                  </a:lnTo>
                  <a:lnTo>
                    <a:pt x="2825" y="245"/>
                  </a:lnTo>
                  <a:lnTo>
                    <a:pt x="2821" y="246"/>
                  </a:lnTo>
                  <a:lnTo>
                    <a:pt x="2815" y="246"/>
                  </a:lnTo>
                  <a:lnTo>
                    <a:pt x="2806" y="243"/>
                  </a:lnTo>
                  <a:lnTo>
                    <a:pt x="2797" y="240"/>
                  </a:lnTo>
                  <a:lnTo>
                    <a:pt x="2788" y="235"/>
                  </a:lnTo>
                  <a:lnTo>
                    <a:pt x="2779" y="232"/>
                  </a:lnTo>
                  <a:lnTo>
                    <a:pt x="2769" y="230"/>
                  </a:lnTo>
                  <a:lnTo>
                    <a:pt x="2764" y="231"/>
                  </a:lnTo>
                  <a:lnTo>
                    <a:pt x="2759" y="231"/>
                  </a:lnTo>
                  <a:lnTo>
                    <a:pt x="2759" y="231"/>
                  </a:lnTo>
                  <a:lnTo>
                    <a:pt x="2758" y="232"/>
                  </a:lnTo>
                  <a:lnTo>
                    <a:pt x="2758" y="233"/>
                  </a:lnTo>
                  <a:lnTo>
                    <a:pt x="2759" y="234"/>
                  </a:lnTo>
                  <a:lnTo>
                    <a:pt x="2762" y="235"/>
                  </a:lnTo>
                  <a:lnTo>
                    <a:pt x="2762" y="235"/>
                  </a:lnTo>
                  <a:lnTo>
                    <a:pt x="2764" y="235"/>
                  </a:lnTo>
                  <a:lnTo>
                    <a:pt x="2764" y="235"/>
                  </a:lnTo>
                  <a:lnTo>
                    <a:pt x="2762" y="235"/>
                  </a:lnTo>
                  <a:lnTo>
                    <a:pt x="2762" y="235"/>
                  </a:lnTo>
                  <a:lnTo>
                    <a:pt x="2749" y="234"/>
                  </a:lnTo>
                  <a:lnTo>
                    <a:pt x="2747" y="234"/>
                  </a:lnTo>
                  <a:lnTo>
                    <a:pt x="2744" y="235"/>
                  </a:lnTo>
                  <a:lnTo>
                    <a:pt x="2742" y="238"/>
                  </a:lnTo>
                  <a:lnTo>
                    <a:pt x="2741" y="240"/>
                  </a:lnTo>
                  <a:lnTo>
                    <a:pt x="2741" y="240"/>
                  </a:lnTo>
                  <a:lnTo>
                    <a:pt x="2739" y="246"/>
                  </a:lnTo>
                  <a:lnTo>
                    <a:pt x="2739" y="251"/>
                  </a:lnTo>
                  <a:lnTo>
                    <a:pt x="2739" y="264"/>
                  </a:lnTo>
                  <a:lnTo>
                    <a:pt x="2740" y="289"/>
                  </a:lnTo>
                  <a:lnTo>
                    <a:pt x="2740" y="299"/>
                  </a:lnTo>
                  <a:lnTo>
                    <a:pt x="2738" y="304"/>
                  </a:lnTo>
                  <a:lnTo>
                    <a:pt x="2737" y="306"/>
                  </a:lnTo>
                  <a:lnTo>
                    <a:pt x="2733" y="308"/>
                  </a:lnTo>
                  <a:lnTo>
                    <a:pt x="2729" y="309"/>
                  </a:lnTo>
                  <a:lnTo>
                    <a:pt x="2723" y="309"/>
                  </a:lnTo>
                  <a:lnTo>
                    <a:pt x="2716" y="307"/>
                  </a:lnTo>
                  <a:lnTo>
                    <a:pt x="2716" y="307"/>
                  </a:lnTo>
                  <a:lnTo>
                    <a:pt x="2713" y="307"/>
                  </a:lnTo>
                  <a:lnTo>
                    <a:pt x="2709" y="307"/>
                  </a:lnTo>
                  <a:lnTo>
                    <a:pt x="2700" y="308"/>
                  </a:lnTo>
                  <a:lnTo>
                    <a:pt x="2697" y="307"/>
                  </a:lnTo>
                  <a:lnTo>
                    <a:pt x="2693" y="305"/>
                  </a:lnTo>
                  <a:lnTo>
                    <a:pt x="2691" y="301"/>
                  </a:lnTo>
                  <a:lnTo>
                    <a:pt x="2691" y="296"/>
                  </a:lnTo>
                  <a:lnTo>
                    <a:pt x="2691" y="296"/>
                  </a:lnTo>
                  <a:lnTo>
                    <a:pt x="2682" y="295"/>
                  </a:lnTo>
                  <a:lnTo>
                    <a:pt x="2673" y="292"/>
                  </a:lnTo>
                  <a:lnTo>
                    <a:pt x="2665" y="289"/>
                  </a:lnTo>
                  <a:lnTo>
                    <a:pt x="2657" y="285"/>
                  </a:lnTo>
                  <a:lnTo>
                    <a:pt x="2649" y="282"/>
                  </a:lnTo>
                  <a:lnTo>
                    <a:pt x="2642" y="280"/>
                  </a:lnTo>
                  <a:lnTo>
                    <a:pt x="2635" y="279"/>
                  </a:lnTo>
                  <a:lnTo>
                    <a:pt x="2632" y="279"/>
                  </a:lnTo>
                  <a:lnTo>
                    <a:pt x="2628" y="280"/>
                  </a:lnTo>
                  <a:lnTo>
                    <a:pt x="2628" y="280"/>
                  </a:lnTo>
                  <a:lnTo>
                    <a:pt x="2622" y="282"/>
                  </a:lnTo>
                  <a:lnTo>
                    <a:pt x="2615" y="283"/>
                  </a:lnTo>
                  <a:lnTo>
                    <a:pt x="2607" y="283"/>
                  </a:lnTo>
                  <a:lnTo>
                    <a:pt x="2601" y="282"/>
                  </a:lnTo>
                  <a:lnTo>
                    <a:pt x="2588" y="280"/>
                  </a:lnTo>
                  <a:lnTo>
                    <a:pt x="2581" y="281"/>
                  </a:lnTo>
                  <a:lnTo>
                    <a:pt x="2574" y="283"/>
                  </a:lnTo>
                  <a:lnTo>
                    <a:pt x="2574" y="283"/>
                  </a:lnTo>
                  <a:lnTo>
                    <a:pt x="2570" y="284"/>
                  </a:lnTo>
                  <a:lnTo>
                    <a:pt x="2568" y="288"/>
                  </a:lnTo>
                  <a:lnTo>
                    <a:pt x="2566" y="292"/>
                  </a:lnTo>
                  <a:lnTo>
                    <a:pt x="2565" y="297"/>
                  </a:lnTo>
                  <a:lnTo>
                    <a:pt x="2564" y="306"/>
                  </a:lnTo>
                  <a:lnTo>
                    <a:pt x="2563" y="310"/>
                  </a:lnTo>
                  <a:lnTo>
                    <a:pt x="2560" y="314"/>
                  </a:lnTo>
                  <a:lnTo>
                    <a:pt x="2560" y="314"/>
                  </a:lnTo>
                  <a:lnTo>
                    <a:pt x="2557" y="321"/>
                  </a:lnTo>
                  <a:lnTo>
                    <a:pt x="2551" y="326"/>
                  </a:lnTo>
                  <a:lnTo>
                    <a:pt x="2545" y="331"/>
                  </a:lnTo>
                  <a:lnTo>
                    <a:pt x="2539" y="334"/>
                  </a:lnTo>
                  <a:lnTo>
                    <a:pt x="2531" y="337"/>
                  </a:lnTo>
                  <a:lnTo>
                    <a:pt x="2524" y="338"/>
                  </a:lnTo>
                  <a:lnTo>
                    <a:pt x="2517" y="337"/>
                  </a:lnTo>
                  <a:lnTo>
                    <a:pt x="2511" y="333"/>
                  </a:lnTo>
                  <a:lnTo>
                    <a:pt x="2511" y="333"/>
                  </a:lnTo>
                  <a:lnTo>
                    <a:pt x="2502" y="324"/>
                  </a:lnTo>
                  <a:lnTo>
                    <a:pt x="2498" y="320"/>
                  </a:lnTo>
                  <a:lnTo>
                    <a:pt x="2493" y="314"/>
                  </a:lnTo>
                  <a:lnTo>
                    <a:pt x="2489" y="307"/>
                  </a:lnTo>
                  <a:lnTo>
                    <a:pt x="2486" y="300"/>
                  </a:lnTo>
                  <a:lnTo>
                    <a:pt x="2485" y="293"/>
                  </a:lnTo>
                  <a:lnTo>
                    <a:pt x="2485" y="285"/>
                  </a:lnTo>
                  <a:lnTo>
                    <a:pt x="2485" y="285"/>
                  </a:lnTo>
                  <a:lnTo>
                    <a:pt x="2486" y="283"/>
                  </a:lnTo>
                  <a:lnTo>
                    <a:pt x="2489" y="281"/>
                  </a:lnTo>
                  <a:lnTo>
                    <a:pt x="2491" y="280"/>
                  </a:lnTo>
                  <a:lnTo>
                    <a:pt x="2494" y="281"/>
                  </a:lnTo>
                  <a:lnTo>
                    <a:pt x="2494" y="281"/>
                  </a:lnTo>
                  <a:lnTo>
                    <a:pt x="2495" y="273"/>
                  </a:lnTo>
                  <a:lnTo>
                    <a:pt x="2494" y="270"/>
                  </a:lnTo>
                  <a:lnTo>
                    <a:pt x="2494" y="265"/>
                  </a:lnTo>
                  <a:lnTo>
                    <a:pt x="2494" y="265"/>
                  </a:lnTo>
                  <a:lnTo>
                    <a:pt x="2492" y="262"/>
                  </a:lnTo>
                  <a:lnTo>
                    <a:pt x="2487" y="258"/>
                  </a:lnTo>
                  <a:lnTo>
                    <a:pt x="2479" y="255"/>
                  </a:lnTo>
                  <a:lnTo>
                    <a:pt x="2472" y="251"/>
                  </a:lnTo>
                  <a:lnTo>
                    <a:pt x="2469" y="248"/>
                  </a:lnTo>
                  <a:lnTo>
                    <a:pt x="2467" y="245"/>
                  </a:lnTo>
                  <a:lnTo>
                    <a:pt x="2467" y="245"/>
                  </a:lnTo>
                  <a:lnTo>
                    <a:pt x="2464" y="233"/>
                  </a:lnTo>
                  <a:lnTo>
                    <a:pt x="2461" y="229"/>
                  </a:lnTo>
                  <a:lnTo>
                    <a:pt x="2460" y="227"/>
                  </a:lnTo>
                  <a:lnTo>
                    <a:pt x="2460" y="227"/>
                  </a:lnTo>
                  <a:lnTo>
                    <a:pt x="2450" y="226"/>
                  </a:lnTo>
                  <a:lnTo>
                    <a:pt x="2441" y="224"/>
                  </a:lnTo>
                  <a:lnTo>
                    <a:pt x="2423" y="220"/>
                  </a:lnTo>
                  <a:lnTo>
                    <a:pt x="2404" y="215"/>
                  </a:lnTo>
                  <a:lnTo>
                    <a:pt x="2396" y="214"/>
                  </a:lnTo>
                  <a:lnTo>
                    <a:pt x="2387" y="214"/>
                  </a:lnTo>
                  <a:lnTo>
                    <a:pt x="2387" y="214"/>
                  </a:lnTo>
                  <a:lnTo>
                    <a:pt x="2375" y="214"/>
                  </a:lnTo>
                  <a:lnTo>
                    <a:pt x="2368" y="214"/>
                  </a:lnTo>
                  <a:lnTo>
                    <a:pt x="2362" y="214"/>
                  </a:lnTo>
                  <a:lnTo>
                    <a:pt x="2362" y="214"/>
                  </a:lnTo>
                  <a:lnTo>
                    <a:pt x="2358" y="212"/>
                  </a:lnTo>
                  <a:lnTo>
                    <a:pt x="2353" y="208"/>
                  </a:lnTo>
                  <a:lnTo>
                    <a:pt x="2348" y="206"/>
                  </a:lnTo>
                  <a:lnTo>
                    <a:pt x="2345" y="206"/>
                  </a:lnTo>
                  <a:lnTo>
                    <a:pt x="2343" y="206"/>
                  </a:lnTo>
                  <a:lnTo>
                    <a:pt x="2343" y="206"/>
                  </a:lnTo>
                  <a:lnTo>
                    <a:pt x="2338" y="208"/>
                  </a:lnTo>
                  <a:lnTo>
                    <a:pt x="2333" y="212"/>
                  </a:lnTo>
                  <a:lnTo>
                    <a:pt x="2328" y="216"/>
                  </a:lnTo>
                  <a:lnTo>
                    <a:pt x="2325" y="222"/>
                  </a:lnTo>
                  <a:lnTo>
                    <a:pt x="2323" y="227"/>
                  </a:lnTo>
                  <a:lnTo>
                    <a:pt x="2323" y="233"/>
                  </a:lnTo>
                  <a:lnTo>
                    <a:pt x="2324" y="239"/>
                  </a:lnTo>
                  <a:lnTo>
                    <a:pt x="2328" y="246"/>
                  </a:lnTo>
                  <a:lnTo>
                    <a:pt x="2328" y="246"/>
                  </a:lnTo>
                  <a:lnTo>
                    <a:pt x="2316" y="247"/>
                  </a:lnTo>
                  <a:lnTo>
                    <a:pt x="2303" y="249"/>
                  </a:lnTo>
                  <a:lnTo>
                    <a:pt x="2292" y="251"/>
                  </a:lnTo>
                  <a:lnTo>
                    <a:pt x="2285" y="251"/>
                  </a:lnTo>
                  <a:lnTo>
                    <a:pt x="2279" y="249"/>
                  </a:lnTo>
                  <a:lnTo>
                    <a:pt x="2279" y="249"/>
                  </a:lnTo>
                  <a:lnTo>
                    <a:pt x="2270" y="246"/>
                  </a:lnTo>
                  <a:lnTo>
                    <a:pt x="2261" y="241"/>
                  </a:lnTo>
                  <a:lnTo>
                    <a:pt x="2254" y="237"/>
                  </a:lnTo>
                  <a:lnTo>
                    <a:pt x="2247" y="232"/>
                  </a:lnTo>
                  <a:lnTo>
                    <a:pt x="2247" y="232"/>
                  </a:lnTo>
                  <a:lnTo>
                    <a:pt x="2235" y="221"/>
                  </a:lnTo>
                  <a:lnTo>
                    <a:pt x="2221" y="209"/>
                  </a:lnTo>
                  <a:lnTo>
                    <a:pt x="2209" y="200"/>
                  </a:lnTo>
                  <a:lnTo>
                    <a:pt x="2202" y="196"/>
                  </a:lnTo>
                  <a:lnTo>
                    <a:pt x="2195" y="192"/>
                  </a:lnTo>
                  <a:lnTo>
                    <a:pt x="2195" y="192"/>
                  </a:lnTo>
                  <a:lnTo>
                    <a:pt x="2189" y="191"/>
                  </a:lnTo>
                  <a:lnTo>
                    <a:pt x="2184" y="190"/>
                  </a:lnTo>
                  <a:lnTo>
                    <a:pt x="2174" y="191"/>
                  </a:lnTo>
                  <a:lnTo>
                    <a:pt x="2163" y="192"/>
                  </a:lnTo>
                  <a:lnTo>
                    <a:pt x="2152" y="196"/>
                  </a:lnTo>
                  <a:lnTo>
                    <a:pt x="2141" y="199"/>
                  </a:lnTo>
                  <a:lnTo>
                    <a:pt x="2130" y="201"/>
                  </a:lnTo>
                  <a:lnTo>
                    <a:pt x="2119" y="202"/>
                  </a:lnTo>
                  <a:lnTo>
                    <a:pt x="2113" y="202"/>
                  </a:lnTo>
                  <a:lnTo>
                    <a:pt x="2109" y="201"/>
                  </a:lnTo>
                  <a:lnTo>
                    <a:pt x="2109" y="201"/>
                  </a:lnTo>
                  <a:lnTo>
                    <a:pt x="2095" y="198"/>
                  </a:lnTo>
                  <a:lnTo>
                    <a:pt x="2081" y="196"/>
                  </a:lnTo>
                  <a:lnTo>
                    <a:pt x="2075" y="194"/>
                  </a:lnTo>
                  <a:lnTo>
                    <a:pt x="2068" y="194"/>
                  </a:lnTo>
                  <a:lnTo>
                    <a:pt x="2061" y="196"/>
                  </a:lnTo>
                  <a:lnTo>
                    <a:pt x="2054" y="197"/>
                  </a:lnTo>
                  <a:lnTo>
                    <a:pt x="2054" y="197"/>
                  </a:lnTo>
                  <a:lnTo>
                    <a:pt x="2040" y="202"/>
                  </a:lnTo>
                  <a:lnTo>
                    <a:pt x="2027" y="209"/>
                  </a:lnTo>
                  <a:lnTo>
                    <a:pt x="2000" y="223"/>
                  </a:lnTo>
                  <a:lnTo>
                    <a:pt x="1986" y="229"/>
                  </a:lnTo>
                  <a:lnTo>
                    <a:pt x="1971" y="233"/>
                  </a:lnTo>
                  <a:lnTo>
                    <a:pt x="1964" y="233"/>
                  </a:lnTo>
                  <a:lnTo>
                    <a:pt x="1956" y="234"/>
                  </a:lnTo>
                  <a:lnTo>
                    <a:pt x="1950" y="233"/>
                  </a:lnTo>
                  <a:lnTo>
                    <a:pt x="1942" y="232"/>
                  </a:lnTo>
                  <a:lnTo>
                    <a:pt x="1942" y="232"/>
                  </a:lnTo>
                  <a:lnTo>
                    <a:pt x="1938" y="230"/>
                  </a:lnTo>
                  <a:lnTo>
                    <a:pt x="1935" y="226"/>
                  </a:lnTo>
                  <a:lnTo>
                    <a:pt x="1931" y="222"/>
                  </a:lnTo>
                  <a:lnTo>
                    <a:pt x="1928" y="216"/>
                  </a:lnTo>
                  <a:lnTo>
                    <a:pt x="1926" y="210"/>
                  </a:lnTo>
                  <a:lnTo>
                    <a:pt x="1926" y="206"/>
                  </a:lnTo>
                  <a:lnTo>
                    <a:pt x="1926" y="201"/>
                  </a:lnTo>
                  <a:lnTo>
                    <a:pt x="1929" y="198"/>
                  </a:lnTo>
                  <a:lnTo>
                    <a:pt x="1929" y="198"/>
                  </a:lnTo>
                  <a:lnTo>
                    <a:pt x="1943" y="191"/>
                  </a:lnTo>
                  <a:lnTo>
                    <a:pt x="1956" y="184"/>
                  </a:lnTo>
                  <a:lnTo>
                    <a:pt x="1963" y="181"/>
                  </a:lnTo>
                  <a:lnTo>
                    <a:pt x="1969" y="176"/>
                  </a:lnTo>
                  <a:lnTo>
                    <a:pt x="1976" y="172"/>
                  </a:lnTo>
                  <a:lnTo>
                    <a:pt x="1981" y="165"/>
                  </a:lnTo>
                  <a:lnTo>
                    <a:pt x="1981" y="165"/>
                  </a:lnTo>
                  <a:lnTo>
                    <a:pt x="1985" y="162"/>
                  </a:lnTo>
                  <a:lnTo>
                    <a:pt x="1989" y="159"/>
                  </a:lnTo>
                  <a:lnTo>
                    <a:pt x="1994" y="157"/>
                  </a:lnTo>
                  <a:lnTo>
                    <a:pt x="2000" y="157"/>
                  </a:lnTo>
                  <a:lnTo>
                    <a:pt x="2010" y="156"/>
                  </a:lnTo>
                  <a:lnTo>
                    <a:pt x="2014" y="155"/>
                  </a:lnTo>
                  <a:lnTo>
                    <a:pt x="2019" y="154"/>
                  </a:lnTo>
                  <a:lnTo>
                    <a:pt x="2019" y="154"/>
                  </a:lnTo>
                  <a:lnTo>
                    <a:pt x="2048" y="138"/>
                  </a:lnTo>
                  <a:lnTo>
                    <a:pt x="2076" y="121"/>
                  </a:lnTo>
                  <a:lnTo>
                    <a:pt x="2076" y="121"/>
                  </a:lnTo>
                  <a:lnTo>
                    <a:pt x="2080" y="116"/>
                  </a:lnTo>
                  <a:lnTo>
                    <a:pt x="2083" y="110"/>
                  </a:lnTo>
                  <a:lnTo>
                    <a:pt x="2085" y="105"/>
                  </a:lnTo>
                  <a:lnTo>
                    <a:pt x="2086" y="97"/>
                  </a:lnTo>
                  <a:lnTo>
                    <a:pt x="2086" y="90"/>
                  </a:lnTo>
                  <a:lnTo>
                    <a:pt x="2084" y="83"/>
                  </a:lnTo>
                  <a:lnTo>
                    <a:pt x="2081" y="76"/>
                  </a:lnTo>
                  <a:lnTo>
                    <a:pt x="2076" y="72"/>
                  </a:lnTo>
                  <a:lnTo>
                    <a:pt x="2076" y="72"/>
                  </a:lnTo>
                  <a:lnTo>
                    <a:pt x="2069" y="67"/>
                  </a:lnTo>
                  <a:lnTo>
                    <a:pt x="2061" y="63"/>
                  </a:lnTo>
                  <a:lnTo>
                    <a:pt x="2044" y="57"/>
                  </a:lnTo>
                  <a:lnTo>
                    <a:pt x="2027" y="52"/>
                  </a:lnTo>
                  <a:lnTo>
                    <a:pt x="2009" y="51"/>
                  </a:lnTo>
                  <a:lnTo>
                    <a:pt x="1990" y="50"/>
                  </a:lnTo>
                  <a:lnTo>
                    <a:pt x="1972" y="50"/>
                  </a:lnTo>
                  <a:lnTo>
                    <a:pt x="1936" y="49"/>
                  </a:lnTo>
                  <a:lnTo>
                    <a:pt x="1936" y="49"/>
                  </a:lnTo>
                  <a:lnTo>
                    <a:pt x="1934" y="49"/>
                  </a:lnTo>
                  <a:lnTo>
                    <a:pt x="1931" y="48"/>
                  </a:lnTo>
                  <a:lnTo>
                    <a:pt x="1929" y="43"/>
                  </a:lnTo>
                  <a:lnTo>
                    <a:pt x="1927" y="38"/>
                  </a:lnTo>
                  <a:lnTo>
                    <a:pt x="1926" y="30"/>
                  </a:lnTo>
                  <a:lnTo>
                    <a:pt x="1924" y="23"/>
                  </a:lnTo>
                  <a:lnTo>
                    <a:pt x="1923" y="15"/>
                  </a:lnTo>
                  <a:lnTo>
                    <a:pt x="1920" y="9"/>
                  </a:lnTo>
                  <a:lnTo>
                    <a:pt x="1918" y="8"/>
                  </a:lnTo>
                  <a:lnTo>
                    <a:pt x="1915" y="6"/>
                  </a:lnTo>
                  <a:lnTo>
                    <a:pt x="1915" y="6"/>
                  </a:lnTo>
                  <a:lnTo>
                    <a:pt x="1907" y="3"/>
                  </a:lnTo>
                  <a:lnTo>
                    <a:pt x="1899" y="1"/>
                  </a:lnTo>
                  <a:lnTo>
                    <a:pt x="1892" y="0"/>
                  </a:lnTo>
                  <a:lnTo>
                    <a:pt x="1884" y="0"/>
                  </a:lnTo>
                  <a:lnTo>
                    <a:pt x="1865" y="1"/>
                  </a:lnTo>
                  <a:lnTo>
                    <a:pt x="1848" y="5"/>
                  </a:lnTo>
                  <a:lnTo>
                    <a:pt x="1848" y="5"/>
                  </a:lnTo>
                  <a:lnTo>
                    <a:pt x="1848" y="7"/>
                  </a:lnTo>
                  <a:lnTo>
                    <a:pt x="1848" y="10"/>
                  </a:lnTo>
                  <a:lnTo>
                    <a:pt x="1848" y="15"/>
                  </a:lnTo>
                  <a:lnTo>
                    <a:pt x="1847" y="17"/>
                  </a:lnTo>
                  <a:lnTo>
                    <a:pt x="1847" y="17"/>
                  </a:lnTo>
                  <a:lnTo>
                    <a:pt x="1836" y="19"/>
                  </a:lnTo>
                  <a:lnTo>
                    <a:pt x="1826" y="24"/>
                  </a:lnTo>
                  <a:lnTo>
                    <a:pt x="1815" y="28"/>
                  </a:lnTo>
                  <a:lnTo>
                    <a:pt x="1805" y="34"/>
                  </a:lnTo>
                  <a:lnTo>
                    <a:pt x="1796" y="40"/>
                  </a:lnTo>
                  <a:lnTo>
                    <a:pt x="1789" y="48"/>
                  </a:lnTo>
                  <a:lnTo>
                    <a:pt x="1782" y="57"/>
                  </a:lnTo>
                  <a:lnTo>
                    <a:pt x="1777" y="68"/>
                  </a:lnTo>
                  <a:lnTo>
                    <a:pt x="1777" y="68"/>
                  </a:lnTo>
                  <a:lnTo>
                    <a:pt x="1776" y="72"/>
                  </a:lnTo>
                  <a:lnTo>
                    <a:pt x="1772" y="76"/>
                  </a:lnTo>
                  <a:lnTo>
                    <a:pt x="1770" y="78"/>
                  </a:lnTo>
                  <a:lnTo>
                    <a:pt x="1766" y="81"/>
                  </a:lnTo>
                  <a:lnTo>
                    <a:pt x="1758" y="83"/>
                  </a:lnTo>
                  <a:lnTo>
                    <a:pt x="1750" y="83"/>
                  </a:lnTo>
                  <a:lnTo>
                    <a:pt x="1741" y="82"/>
                  </a:lnTo>
                  <a:lnTo>
                    <a:pt x="1732" y="80"/>
                  </a:lnTo>
                  <a:lnTo>
                    <a:pt x="1715" y="74"/>
                  </a:lnTo>
                  <a:lnTo>
                    <a:pt x="1715" y="74"/>
                  </a:lnTo>
                  <a:lnTo>
                    <a:pt x="1717" y="75"/>
                  </a:lnTo>
                  <a:lnTo>
                    <a:pt x="1715" y="76"/>
                  </a:lnTo>
                  <a:lnTo>
                    <a:pt x="1705" y="77"/>
                  </a:lnTo>
                  <a:lnTo>
                    <a:pt x="1681" y="78"/>
                  </a:lnTo>
                  <a:lnTo>
                    <a:pt x="1681" y="78"/>
                  </a:lnTo>
                  <a:lnTo>
                    <a:pt x="1680" y="81"/>
                  </a:lnTo>
                  <a:lnTo>
                    <a:pt x="1679" y="81"/>
                  </a:lnTo>
                  <a:lnTo>
                    <a:pt x="1672" y="82"/>
                  </a:lnTo>
                  <a:lnTo>
                    <a:pt x="1653" y="80"/>
                  </a:lnTo>
                  <a:lnTo>
                    <a:pt x="1633" y="77"/>
                  </a:lnTo>
                  <a:lnTo>
                    <a:pt x="1627" y="77"/>
                  </a:lnTo>
                  <a:lnTo>
                    <a:pt x="1624" y="77"/>
                  </a:lnTo>
                  <a:lnTo>
                    <a:pt x="1623" y="78"/>
                  </a:lnTo>
                  <a:lnTo>
                    <a:pt x="1623" y="78"/>
                  </a:lnTo>
                  <a:lnTo>
                    <a:pt x="1613" y="90"/>
                  </a:lnTo>
                  <a:lnTo>
                    <a:pt x="1609" y="93"/>
                  </a:lnTo>
                  <a:lnTo>
                    <a:pt x="1606" y="96"/>
                  </a:lnTo>
                  <a:lnTo>
                    <a:pt x="1600" y="98"/>
                  </a:lnTo>
                  <a:lnTo>
                    <a:pt x="1595" y="98"/>
                  </a:lnTo>
                  <a:lnTo>
                    <a:pt x="1574" y="99"/>
                  </a:lnTo>
                  <a:lnTo>
                    <a:pt x="1574" y="99"/>
                  </a:lnTo>
                  <a:lnTo>
                    <a:pt x="1572" y="100"/>
                  </a:lnTo>
                  <a:lnTo>
                    <a:pt x="1565" y="101"/>
                  </a:lnTo>
                  <a:lnTo>
                    <a:pt x="1547" y="105"/>
                  </a:lnTo>
                  <a:lnTo>
                    <a:pt x="1529" y="107"/>
                  </a:lnTo>
                  <a:lnTo>
                    <a:pt x="1520" y="108"/>
                  </a:lnTo>
                  <a:lnTo>
                    <a:pt x="1520" y="108"/>
                  </a:lnTo>
                  <a:lnTo>
                    <a:pt x="1517" y="109"/>
                  </a:lnTo>
                  <a:lnTo>
                    <a:pt x="1515" y="109"/>
                  </a:lnTo>
                  <a:lnTo>
                    <a:pt x="1511" y="109"/>
                  </a:lnTo>
                  <a:lnTo>
                    <a:pt x="1511" y="109"/>
                  </a:lnTo>
                  <a:lnTo>
                    <a:pt x="1512" y="113"/>
                  </a:lnTo>
                  <a:lnTo>
                    <a:pt x="1511" y="116"/>
                  </a:lnTo>
                  <a:lnTo>
                    <a:pt x="1509" y="118"/>
                  </a:lnTo>
                  <a:lnTo>
                    <a:pt x="1506" y="119"/>
                  </a:lnTo>
                  <a:lnTo>
                    <a:pt x="1504" y="122"/>
                  </a:lnTo>
                  <a:lnTo>
                    <a:pt x="1501" y="123"/>
                  </a:lnTo>
                  <a:lnTo>
                    <a:pt x="1500" y="126"/>
                  </a:lnTo>
                  <a:lnTo>
                    <a:pt x="1500" y="130"/>
                  </a:lnTo>
                  <a:lnTo>
                    <a:pt x="1500" y="130"/>
                  </a:lnTo>
                  <a:lnTo>
                    <a:pt x="1483" y="131"/>
                  </a:lnTo>
                  <a:lnTo>
                    <a:pt x="1466" y="131"/>
                  </a:lnTo>
                  <a:lnTo>
                    <a:pt x="1448" y="131"/>
                  </a:lnTo>
                  <a:lnTo>
                    <a:pt x="1430" y="132"/>
                  </a:lnTo>
                  <a:lnTo>
                    <a:pt x="1422" y="133"/>
                  </a:lnTo>
                  <a:lnTo>
                    <a:pt x="1414" y="135"/>
                  </a:lnTo>
                  <a:lnTo>
                    <a:pt x="1407" y="139"/>
                  </a:lnTo>
                  <a:lnTo>
                    <a:pt x="1400" y="143"/>
                  </a:lnTo>
                  <a:lnTo>
                    <a:pt x="1395" y="149"/>
                  </a:lnTo>
                  <a:lnTo>
                    <a:pt x="1390" y="156"/>
                  </a:lnTo>
                  <a:lnTo>
                    <a:pt x="1385" y="165"/>
                  </a:lnTo>
                  <a:lnTo>
                    <a:pt x="1383" y="174"/>
                  </a:lnTo>
                  <a:lnTo>
                    <a:pt x="1383" y="174"/>
                  </a:lnTo>
                  <a:lnTo>
                    <a:pt x="1389" y="175"/>
                  </a:lnTo>
                  <a:lnTo>
                    <a:pt x="1395" y="177"/>
                  </a:lnTo>
                  <a:lnTo>
                    <a:pt x="1400" y="180"/>
                  </a:lnTo>
                  <a:lnTo>
                    <a:pt x="1407" y="182"/>
                  </a:lnTo>
                  <a:lnTo>
                    <a:pt x="1407" y="182"/>
                  </a:lnTo>
                  <a:lnTo>
                    <a:pt x="1412" y="184"/>
                  </a:lnTo>
                  <a:lnTo>
                    <a:pt x="1413" y="187"/>
                  </a:lnTo>
                  <a:lnTo>
                    <a:pt x="1413" y="191"/>
                  </a:lnTo>
                  <a:lnTo>
                    <a:pt x="1412" y="194"/>
                  </a:lnTo>
                  <a:lnTo>
                    <a:pt x="1409" y="199"/>
                  </a:lnTo>
                  <a:lnTo>
                    <a:pt x="1407" y="202"/>
                  </a:lnTo>
                  <a:lnTo>
                    <a:pt x="1401" y="208"/>
                  </a:lnTo>
                  <a:lnTo>
                    <a:pt x="1401" y="208"/>
                  </a:lnTo>
                  <a:lnTo>
                    <a:pt x="1396" y="209"/>
                  </a:lnTo>
                  <a:lnTo>
                    <a:pt x="1390" y="210"/>
                  </a:lnTo>
                  <a:lnTo>
                    <a:pt x="1384" y="212"/>
                  </a:lnTo>
                  <a:lnTo>
                    <a:pt x="1379" y="210"/>
                  </a:lnTo>
                  <a:lnTo>
                    <a:pt x="1367" y="208"/>
                  </a:lnTo>
                  <a:lnTo>
                    <a:pt x="1357" y="205"/>
                  </a:lnTo>
                  <a:lnTo>
                    <a:pt x="1346" y="200"/>
                  </a:lnTo>
                  <a:lnTo>
                    <a:pt x="1334" y="197"/>
                  </a:lnTo>
                  <a:lnTo>
                    <a:pt x="1322" y="196"/>
                  </a:lnTo>
                  <a:lnTo>
                    <a:pt x="1316" y="196"/>
                  </a:lnTo>
                  <a:lnTo>
                    <a:pt x="1309" y="197"/>
                  </a:lnTo>
                  <a:lnTo>
                    <a:pt x="1309" y="197"/>
                  </a:lnTo>
                  <a:lnTo>
                    <a:pt x="1299" y="199"/>
                  </a:lnTo>
                  <a:lnTo>
                    <a:pt x="1294" y="201"/>
                  </a:lnTo>
                  <a:lnTo>
                    <a:pt x="1290" y="205"/>
                  </a:lnTo>
                  <a:lnTo>
                    <a:pt x="1290" y="205"/>
                  </a:lnTo>
                  <a:lnTo>
                    <a:pt x="1289" y="208"/>
                  </a:lnTo>
                  <a:lnTo>
                    <a:pt x="1290" y="210"/>
                  </a:lnTo>
                  <a:lnTo>
                    <a:pt x="1294" y="214"/>
                  </a:lnTo>
                  <a:lnTo>
                    <a:pt x="1297" y="216"/>
                  </a:lnTo>
                  <a:lnTo>
                    <a:pt x="1298" y="218"/>
                  </a:lnTo>
                  <a:lnTo>
                    <a:pt x="1298" y="222"/>
                  </a:lnTo>
                  <a:lnTo>
                    <a:pt x="1294" y="225"/>
                  </a:lnTo>
                  <a:lnTo>
                    <a:pt x="1294" y="225"/>
                  </a:lnTo>
                  <a:lnTo>
                    <a:pt x="1304" y="233"/>
                  </a:lnTo>
                  <a:lnTo>
                    <a:pt x="1310" y="242"/>
                  </a:lnTo>
                  <a:lnTo>
                    <a:pt x="1317" y="252"/>
                  </a:lnTo>
                  <a:lnTo>
                    <a:pt x="1323" y="263"/>
                  </a:lnTo>
                  <a:lnTo>
                    <a:pt x="1327" y="274"/>
                  </a:lnTo>
                  <a:lnTo>
                    <a:pt x="1331" y="287"/>
                  </a:lnTo>
                  <a:lnTo>
                    <a:pt x="1332" y="298"/>
                  </a:lnTo>
                  <a:lnTo>
                    <a:pt x="1331" y="310"/>
                  </a:lnTo>
                  <a:lnTo>
                    <a:pt x="1331" y="310"/>
                  </a:lnTo>
                  <a:lnTo>
                    <a:pt x="1329" y="317"/>
                  </a:lnTo>
                  <a:lnTo>
                    <a:pt x="1326" y="325"/>
                  </a:lnTo>
                  <a:lnTo>
                    <a:pt x="1324" y="329"/>
                  </a:lnTo>
                  <a:lnTo>
                    <a:pt x="1321" y="332"/>
                  </a:lnTo>
                  <a:lnTo>
                    <a:pt x="1318" y="333"/>
                  </a:lnTo>
                  <a:lnTo>
                    <a:pt x="1315" y="333"/>
                  </a:lnTo>
                  <a:lnTo>
                    <a:pt x="1315" y="333"/>
                  </a:lnTo>
                  <a:lnTo>
                    <a:pt x="1309" y="331"/>
                  </a:lnTo>
                  <a:lnTo>
                    <a:pt x="1305" y="326"/>
                  </a:lnTo>
                  <a:lnTo>
                    <a:pt x="1300" y="322"/>
                  </a:lnTo>
                  <a:lnTo>
                    <a:pt x="1298" y="316"/>
                  </a:lnTo>
                  <a:lnTo>
                    <a:pt x="1292" y="303"/>
                  </a:lnTo>
                  <a:lnTo>
                    <a:pt x="1286" y="289"/>
                  </a:lnTo>
                  <a:lnTo>
                    <a:pt x="1286" y="289"/>
                  </a:lnTo>
                  <a:lnTo>
                    <a:pt x="1286" y="287"/>
                  </a:lnTo>
                  <a:lnTo>
                    <a:pt x="1286" y="284"/>
                  </a:lnTo>
                  <a:lnTo>
                    <a:pt x="1288" y="279"/>
                  </a:lnTo>
                  <a:lnTo>
                    <a:pt x="1288" y="275"/>
                  </a:lnTo>
                  <a:lnTo>
                    <a:pt x="1288" y="272"/>
                  </a:lnTo>
                  <a:lnTo>
                    <a:pt x="1286" y="268"/>
                  </a:lnTo>
                  <a:lnTo>
                    <a:pt x="1284" y="266"/>
                  </a:lnTo>
                  <a:lnTo>
                    <a:pt x="1284" y="266"/>
                  </a:lnTo>
                  <a:lnTo>
                    <a:pt x="1279" y="262"/>
                  </a:lnTo>
                  <a:lnTo>
                    <a:pt x="1273" y="259"/>
                  </a:lnTo>
                  <a:lnTo>
                    <a:pt x="1266" y="258"/>
                  </a:lnTo>
                  <a:lnTo>
                    <a:pt x="1260" y="258"/>
                  </a:lnTo>
                  <a:lnTo>
                    <a:pt x="1253" y="259"/>
                  </a:lnTo>
                  <a:lnTo>
                    <a:pt x="1248" y="262"/>
                  </a:lnTo>
                  <a:lnTo>
                    <a:pt x="1236" y="266"/>
                  </a:lnTo>
                  <a:lnTo>
                    <a:pt x="1236" y="266"/>
                  </a:lnTo>
                  <a:lnTo>
                    <a:pt x="1235" y="268"/>
                  </a:lnTo>
                  <a:lnTo>
                    <a:pt x="1236" y="273"/>
                  </a:lnTo>
                  <a:lnTo>
                    <a:pt x="1236" y="276"/>
                  </a:lnTo>
                  <a:lnTo>
                    <a:pt x="1235" y="280"/>
                  </a:lnTo>
                  <a:lnTo>
                    <a:pt x="1235" y="280"/>
                  </a:lnTo>
                  <a:lnTo>
                    <a:pt x="1222" y="292"/>
                  </a:lnTo>
                  <a:lnTo>
                    <a:pt x="1215" y="298"/>
                  </a:lnTo>
                  <a:lnTo>
                    <a:pt x="1207" y="304"/>
                  </a:lnTo>
                  <a:lnTo>
                    <a:pt x="1200" y="308"/>
                  </a:lnTo>
                  <a:lnTo>
                    <a:pt x="1191" y="312"/>
                  </a:lnTo>
                  <a:lnTo>
                    <a:pt x="1182" y="312"/>
                  </a:lnTo>
                  <a:lnTo>
                    <a:pt x="1172" y="312"/>
                  </a:lnTo>
                  <a:lnTo>
                    <a:pt x="1172" y="312"/>
                  </a:lnTo>
                  <a:lnTo>
                    <a:pt x="1169" y="309"/>
                  </a:lnTo>
                  <a:lnTo>
                    <a:pt x="1168" y="308"/>
                  </a:lnTo>
                  <a:lnTo>
                    <a:pt x="1168" y="304"/>
                  </a:lnTo>
                  <a:lnTo>
                    <a:pt x="1167" y="303"/>
                  </a:lnTo>
                  <a:lnTo>
                    <a:pt x="1166" y="300"/>
                  </a:lnTo>
                  <a:lnTo>
                    <a:pt x="1163" y="300"/>
                  </a:lnTo>
                  <a:lnTo>
                    <a:pt x="1158" y="300"/>
                  </a:lnTo>
                  <a:lnTo>
                    <a:pt x="1158" y="300"/>
                  </a:lnTo>
                  <a:lnTo>
                    <a:pt x="1158" y="290"/>
                  </a:lnTo>
                  <a:lnTo>
                    <a:pt x="1158" y="280"/>
                  </a:lnTo>
                  <a:lnTo>
                    <a:pt x="1161" y="260"/>
                  </a:lnTo>
                  <a:lnTo>
                    <a:pt x="1161" y="250"/>
                  </a:lnTo>
                  <a:lnTo>
                    <a:pt x="1159" y="242"/>
                  </a:lnTo>
                  <a:lnTo>
                    <a:pt x="1157" y="238"/>
                  </a:lnTo>
                  <a:lnTo>
                    <a:pt x="1155" y="233"/>
                  </a:lnTo>
                  <a:lnTo>
                    <a:pt x="1151" y="230"/>
                  </a:lnTo>
                  <a:lnTo>
                    <a:pt x="1147" y="226"/>
                  </a:lnTo>
                  <a:lnTo>
                    <a:pt x="1147" y="226"/>
                  </a:lnTo>
                  <a:lnTo>
                    <a:pt x="1145" y="226"/>
                  </a:lnTo>
                  <a:lnTo>
                    <a:pt x="1144" y="227"/>
                  </a:lnTo>
                  <a:lnTo>
                    <a:pt x="1142" y="231"/>
                  </a:lnTo>
                  <a:lnTo>
                    <a:pt x="1140" y="235"/>
                  </a:lnTo>
                  <a:lnTo>
                    <a:pt x="1139" y="240"/>
                  </a:lnTo>
                  <a:lnTo>
                    <a:pt x="1139" y="240"/>
                  </a:lnTo>
                  <a:lnTo>
                    <a:pt x="1137" y="250"/>
                  </a:lnTo>
                  <a:lnTo>
                    <a:pt x="1139" y="260"/>
                  </a:lnTo>
                  <a:lnTo>
                    <a:pt x="1139" y="271"/>
                  </a:lnTo>
                  <a:lnTo>
                    <a:pt x="1136" y="280"/>
                  </a:lnTo>
                  <a:lnTo>
                    <a:pt x="1136" y="280"/>
                  </a:lnTo>
                  <a:lnTo>
                    <a:pt x="1135" y="283"/>
                  </a:lnTo>
                  <a:lnTo>
                    <a:pt x="1133" y="285"/>
                  </a:lnTo>
                  <a:lnTo>
                    <a:pt x="1127" y="288"/>
                  </a:lnTo>
                  <a:lnTo>
                    <a:pt x="1120" y="292"/>
                  </a:lnTo>
                  <a:lnTo>
                    <a:pt x="1118" y="296"/>
                  </a:lnTo>
                  <a:lnTo>
                    <a:pt x="1116" y="299"/>
                  </a:lnTo>
                  <a:lnTo>
                    <a:pt x="1116" y="299"/>
                  </a:lnTo>
                  <a:lnTo>
                    <a:pt x="1114" y="306"/>
                  </a:lnTo>
                  <a:lnTo>
                    <a:pt x="1114" y="312"/>
                  </a:lnTo>
                  <a:lnTo>
                    <a:pt x="1114" y="316"/>
                  </a:lnTo>
                  <a:lnTo>
                    <a:pt x="1115" y="320"/>
                  </a:lnTo>
                  <a:lnTo>
                    <a:pt x="1115" y="320"/>
                  </a:lnTo>
                  <a:lnTo>
                    <a:pt x="1120" y="330"/>
                  </a:lnTo>
                  <a:lnTo>
                    <a:pt x="1125" y="340"/>
                  </a:lnTo>
                  <a:lnTo>
                    <a:pt x="1128" y="351"/>
                  </a:lnTo>
                  <a:lnTo>
                    <a:pt x="1131" y="362"/>
                  </a:lnTo>
                  <a:lnTo>
                    <a:pt x="1135" y="381"/>
                  </a:lnTo>
                  <a:lnTo>
                    <a:pt x="1137" y="390"/>
                  </a:lnTo>
                  <a:lnTo>
                    <a:pt x="1142" y="398"/>
                  </a:lnTo>
                  <a:lnTo>
                    <a:pt x="1142" y="398"/>
                  </a:lnTo>
                  <a:lnTo>
                    <a:pt x="1145" y="400"/>
                  </a:lnTo>
                  <a:lnTo>
                    <a:pt x="1149" y="403"/>
                  </a:lnTo>
                  <a:lnTo>
                    <a:pt x="1157" y="406"/>
                  </a:lnTo>
                  <a:lnTo>
                    <a:pt x="1167" y="407"/>
                  </a:lnTo>
                  <a:lnTo>
                    <a:pt x="1177" y="408"/>
                  </a:lnTo>
                  <a:lnTo>
                    <a:pt x="1188" y="409"/>
                  </a:lnTo>
                  <a:lnTo>
                    <a:pt x="1197" y="413"/>
                  </a:lnTo>
                  <a:lnTo>
                    <a:pt x="1201" y="415"/>
                  </a:lnTo>
                  <a:lnTo>
                    <a:pt x="1205" y="419"/>
                  </a:lnTo>
                  <a:lnTo>
                    <a:pt x="1208" y="422"/>
                  </a:lnTo>
                  <a:lnTo>
                    <a:pt x="1210" y="427"/>
                  </a:lnTo>
                  <a:lnTo>
                    <a:pt x="1210" y="427"/>
                  </a:lnTo>
                  <a:lnTo>
                    <a:pt x="1216" y="444"/>
                  </a:lnTo>
                  <a:lnTo>
                    <a:pt x="1222" y="462"/>
                  </a:lnTo>
                  <a:lnTo>
                    <a:pt x="1227" y="480"/>
                  </a:lnTo>
                  <a:lnTo>
                    <a:pt x="1234" y="497"/>
                  </a:lnTo>
                  <a:lnTo>
                    <a:pt x="1242" y="514"/>
                  </a:lnTo>
                  <a:lnTo>
                    <a:pt x="1248" y="522"/>
                  </a:lnTo>
                  <a:lnTo>
                    <a:pt x="1253" y="529"/>
                  </a:lnTo>
                  <a:lnTo>
                    <a:pt x="1259" y="535"/>
                  </a:lnTo>
                  <a:lnTo>
                    <a:pt x="1266" y="540"/>
                  </a:lnTo>
                  <a:lnTo>
                    <a:pt x="1274" y="545"/>
                  </a:lnTo>
                  <a:lnTo>
                    <a:pt x="1283" y="548"/>
                  </a:lnTo>
                  <a:lnTo>
                    <a:pt x="1283" y="548"/>
                  </a:lnTo>
                  <a:lnTo>
                    <a:pt x="1286" y="549"/>
                  </a:lnTo>
                  <a:lnTo>
                    <a:pt x="1290" y="554"/>
                  </a:lnTo>
                  <a:lnTo>
                    <a:pt x="1293" y="558"/>
                  </a:lnTo>
                  <a:lnTo>
                    <a:pt x="1297" y="564"/>
                  </a:lnTo>
                  <a:lnTo>
                    <a:pt x="1301" y="579"/>
                  </a:lnTo>
                  <a:lnTo>
                    <a:pt x="1305" y="593"/>
                  </a:lnTo>
                  <a:lnTo>
                    <a:pt x="1305" y="593"/>
                  </a:lnTo>
                  <a:lnTo>
                    <a:pt x="1289" y="594"/>
                  </a:lnTo>
                  <a:lnTo>
                    <a:pt x="1281" y="594"/>
                  </a:lnTo>
                  <a:lnTo>
                    <a:pt x="1279" y="593"/>
                  </a:lnTo>
                  <a:lnTo>
                    <a:pt x="1277" y="591"/>
                  </a:lnTo>
                  <a:lnTo>
                    <a:pt x="1277" y="591"/>
                  </a:lnTo>
                  <a:lnTo>
                    <a:pt x="1274" y="587"/>
                  </a:lnTo>
                  <a:lnTo>
                    <a:pt x="1271" y="582"/>
                  </a:lnTo>
                  <a:lnTo>
                    <a:pt x="1267" y="580"/>
                  </a:lnTo>
                  <a:lnTo>
                    <a:pt x="1264" y="578"/>
                  </a:lnTo>
                  <a:lnTo>
                    <a:pt x="1256" y="575"/>
                  </a:lnTo>
                  <a:lnTo>
                    <a:pt x="1249" y="575"/>
                  </a:lnTo>
                  <a:lnTo>
                    <a:pt x="1232" y="579"/>
                  </a:lnTo>
                  <a:lnTo>
                    <a:pt x="1224" y="580"/>
                  </a:lnTo>
                  <a:lnTo>
                    <a:pt x="1216" y="580"/>
                  </a:lnTo>
                  <a:lnTo>
                    <a:pt x="1216" y="580"/>
                  </a:lnTo>
                  <a:lnTo>
                    <a:pt x="1213" y="579"/>
                  </a:lnTo>
                  <a:lnTo>
                    <a:pt x="1209" y="577"/>
                  </a:lnTo>
                  <a:lnTo>
                    <a:pt x="1206" y="572"/>
                  </a:lnTo>
                  <a:lnTo>
                    <a:pt x="1203" y="568"/>
                  </a:lnTo>
                  <a:lnTo>
                    <a:pt x="1201" y="557"/>
                  </a:lnTo>
                  <a:lnTo>
                    <a:pt x="1199" y="547"/>
                  </a:lnTo>
                  <a:lnTo>
                    <a:pt x="1199" y="547"/>
                  </a:lnTo>
                  <a:lnTo>
                    <a:pt x="1195" y="516"/>
                  </a:lnTo>
                  <a:lnTo>
                    <a:pt x="1193" y="502"/>
                  </a:lnTo>
                  <a:lnTo>
                    <a:pt x="1190" y="486"/>
                  </a:lnTo>
                  <a:lnTo>
                    <a:pt x="1186" y="471"/>
                  </a:lnTo>
                  <a:lnTo>
                    <a:pt x="1180" y="457"/>
                  </a:lnTo>
                  <a:lnTo>
                    <a:pt x="1172" y="445"/>
                  </a:lnTo>
                  <a:lnTo>
                    <a:pt x="1167" y="439"/>
                  </a:lnTo>
                  <a:lnTo>
                    <a:pt x="1161" y="433"/>
                  </a:lnTo>
                  <a:lnTo>
                    <a:pt x="1161" y="433"/>
                  </a:lnTo>
                  <a:lnTo>
                    <a:pt x="1158" y="431"/>
                  </a:lnTo>
                  <a:lnTo>
                    <a:pt x="1152" y="430"/>
                  </a:lnTo>
                  <a:lnTo>
                    <a:pt x="1148" y="431"/>
                  </a:lnTo>
                  <a:lnTo>
                    <a:pt x="1144" y="433"/>
                  </a:lnTo>
                  <a:lnTo>
                    <a:pt x="1144" y="433"/>
                  </a:lnTo>
                  <a:lnTo>
                    <a:pt x="1140" y="438"/>
                  </a:lnTo>
                  <a:lnTo>
                    <a:pt x="1137" y="444"/>
                  </a:lnTo>
                  <a:lnTo>
                    <a:pt x="1135" y="449"/>
                  </a:lnTo>
                  <a:lnTo>
                    <a:pt x="1133" y="455"/>
                  </a:lnTo>
                  <a:lnTo>
                    <a:pt x="1132" y="467"/>
                  </a:lnTo>
                  <a:lnTo>
                    <a:pt x="1131" y="480"/>
                  </a:lnTo>
                  <a:lnTo>
                    <a:pt x="1130" y="492"/>
                  </a:lnTo>
                  <a:lnTo>
                    <a:pt x="1128" y="505"/>
                  </a:lnTo>
                  <a:lnTo>
                    <a:pt x="1126" y="511"/>
                  </a:lnTo>
                  <a:lnTo>
                    <a:pt x="1124" y="516"/>
                  </a:lnTo>
                  <a:lnTo>
                    <a:pt x="1120" y="521"/>
                  </a:lnTo>
                  <a:lnTo>
                    <a:pt x="1117" y="527"/>
                  </a:lnTo>
                  <a:lnTo>
                    <a:pt x="1117" y="527"/>
                  </a:lnTo>
                  <a:lnTo>
                    <a:pt x="1112" y="530"/>
                  </a:lnTo>
                  <a:lnTo>
                    <a:pt x="1107" y="533"/>
                  </a:lnTo>
                  <a:lnTo>
                    <a:pt x="1102" y="537"/>
                  </a:lnTo>
                  <a:lnTo>
                    <a:pt x="1098" y="539"/>
                  </a:lnTo>
                  <a:lnTo>
                    <a:pt x="1086" y="540"/>
                  </a:lnTo>
                  <a:lnTo>
                    <a:pt x="1076" y="541"/>
                  </a:lnTo>
                  <a:lnTo>
                    <a:pt x="1065" y="539"/>
                  </a:lnTo>
                  <a:lnTo>
                    <a:pt x="1053" y="537"/>
                  </a:lnTo>
                  <a:lnTo>
                    <a:pt x="1031" y="531"/>
                  </a:lnTo>
                  <a:lnTo>
                    <a:pt x="1031" y="531"/>
                  </a:lnTo>
                  <a:lnTo>
                    <a:pt x="1029" y="528"/>
                  </a:lnTo>
                  <a:lnTo>
                    <a:pt x="1031" y="523"/>
                  </a:lnTo>
                  <a:lnTo>
                    <a:pt x="1031" y="523"/>
                  </a:lnTo>
                  <a:lnTo>
                    <a:pt x="1037" y="522"/>
                  </a:lnTo>
                  <a:lnTo>
                    <a:pt x="1043" y="520"/>
                  </a:lnTo>
                  <a:lnTo>
                    <a:pt x="1049" y="516"/>
                  </a:lnTo>
                  <a:lnTo>
                    <a:pt x="1054" y="513"/>
                  </a:lnTo>
                  <a:lnTo>
                    <a:pt x="1062" y="504"/>
                  </a:lnTo>
                  <a:lnTo>
                    <a:pt x="1070" y="494"/>
                  </a:lnTo>
                  <a:lnTo>
                    <a:pt x="1075" y="483"/>
                  </a:lnTo>
                  <a:lnTo>
                    <a:pt x="1078" y="471"/>
                  </a:lnTo>
                  <a:lnTo>
                    <a:pt x="1081" y="458"/>
                  </a:lnTo>
                  <a:lnTo>
                    <a:pt x="1082" y="447"/>
                  </a:lnTo>
                  <a:lnTo>
                    <a:pt x="1082" y="447"/>
                  </a:lnTo>
                  <a:lnTo>
                    <a:pt x="1083" y="421"/>
                  </a:lnTo>
                  <a:lnTo>
                    <a:pt x="1082" y="396"/>
                  </a:lnTo>
                  <a:lnTo>
                    <a:pt x="1079" y="372"/>
                  </a:lnTo>
                  <a:lnTo>
                    <a:pt x="1075" y="347"/>
                  </a:lnTo>
                  <a:lnTo>
                    <a:pt x="1075" y="347"/>
                  </a:lnTo>
                  <a:lnTo>
                    <a:pt x="1072" y="337"/>
                  </a:lnTo>
                  <a:lnTo>
                    <a:pt x="1067" y="325"/>
                  </a:lnTo>
                  <a:lnTo>
                    <a:pt x="1064" y="315"/>
                  </a:lnTo>
                  <a:lnTo>
                    <a:pt x="1064" y="310"/>
                  </a:lnTo>
                  <a:lnTo>
                    <a:pt x="1064" y="306"/>
                  </a:lnTo>
                  <a:lnTo>
                    <a:pt x="1064" y="306"/>
                  </a:lnTo>
                  <a:lnTo>
                    <a:pt x="1065" y="297"/>
                  </a:lnTo>
                  <a:lnTo>
                    <a:pt x="1068" y="288"/>
                  </a:lnTo>
                  <a:lnTo>
                    <a:pt x="1074" y="268"/>
                  </a:lnTo>
                  <a:lnTo>
                    <a:pt x="1076" y="259"/>
                  </a:lnTo>
                  <a:lnTo>
                    <a:pt x="1078" y="250"/>
                  </a:lnTo>
                  <a:lnTo>
                    <a:pt x="1079" y="240"/>
                  </a:lnTo>
                  <a:lnTo>
                    <a:pt x="1079" y="230"/>
                  </a:lnTo>
                  <a:lnTo>
                    <a:pt x="1079" y="230"/>
                  </a:lnTo>
                  <a:lnTo>
                    <a:pt x="1069" y="231"/>
                  </a:lnTo>
                  <a:lnTo>
                    <a:pt x="1058" y="231"/>
                  </a:lnTo>
                  <a:lnTo>
                    <a:pt x="1037" y="232"/>
                  </a:lnTo>
                  <a:lnTo>
                    <a:pt x="1027" y="233"/>
                  </a:lnTo>
                  <a:lnTo>
                    <a:pt x="1018" y="235"/>
                  </a:lnTo>
                  <a:lnTo>
                    <a:pt x="1015" y="238"/>
                  </a:lnTo>
                  <a:lnTo>
                    <a:pt x="1010" y="240"/>
                  </a:lnTo>
                  <a:lnTo>
                    <a:pt x="1008" y="243"/>
                  </a:lnTo>
                  <a:lnTo>
                    <a:pt x="1004" y="248"/>
                  </a:lnTo>
                  <a:lnTo>
                    <a:pt x="1004" y="248"/>
                  </a:lnTo>
                  <a:lnTo>
                    <a:pt x="1002" y="254"/>
                  </a:lnTo>
                  <a:lnTo>
                    <a:pt x="1001" y="260"/>
                  </a:lnTo>
                  <a:lnTo>
                    <a:pt x="999" y="274"/>
                  </a:lnTo>
                  <a:lnTo>
                    <a:pt x="998" y="280"/>
                  </a:lnTo>
                  <a:lnTo>
                    <a:pt x="994" y="285"/>
                  </a:lnTo>
                  <a:lnTo>
                    <a:pt x="990" y="292"/>
                  </a:lnTo>
                  <a:lnTo>
                    <a:pt x="983" y="298"/>
                  </a:lnTo>
                  <a:lnTo>
                    <a:pt x="983" y="298"/>
                  </a:lnTo>
                  <a:lnTo>
                    <a:pt x="982" y="299"/>
                  </a:lnTo>
                  <a:lnTo>
                    <a:pt x="981" y="301"/>
                  </a:lnTo>
                  <a:lnTo>
                    <a:pt x="981" y="307"/>
                  </a:lnTo>
                  <a:lnTo>
                    <a:pt x="981" y="321"/>
                  </a:lnTo>
                  <a:lnTo>
                    <a:pt x="981" y="321"/>
                  </a:lnTo>
                  <a:lnTo>
                    <a:pt x="977" y="320"/>
                  </a:lnTo>
                  <a:lnTo>
                    <a:pt x="973" y="321"/>
                  </a:lnTo>
                  <a:lnTo>
                    <a:pt x="969" y="323"/>
                  </a:lnTo>
                  <a:lnTo>
                    <a:pt x="967" y="326"/>
                  </a:lnTo>
                  <a:lnTo>
                    <a:pt x="963" y="329"/>
                  </a:lnTo>
                  <a:lnTo>
                    <a:pt x="960" y="331"/>
                  </a:lnTo>
                  <a:lnTo>
                    <a:pt x="956" y="332"/>
                  </a:lnTo>
                  <a:lnTo>
                    <a:pt x="952" y="331"/>
                  </a:lnTo>
                  <a:lnTo>
                    <a:pt x="952" y="331"/>
                  </a:lnTo>
                  <a:lnTo>
                    <a:pt x="951" y="339"/>
                  </a:lnTo>
                  <a:lnTo>
                    <a:pt x="952" y="346"/>
                  </a:lnTo>
                  <a:lnTo>
                    <a:pt x="954" y="353"/>
                  </a:lnTo>
                  <a:lnTo>
                    <a:pt x="958" y="359"/>
                  </a:lnTo>
                  <a:lnTo>
                    <a:pt x="965" y="373"/>
                  </a:lnTo>
                  <a:lnTo>
                    <a:pt x="967" y="380"/>
                  </a:lnTo>
                  <a:lnTo>
                    <a:pt x="969" y="387"/>
                  </a:lnTo>
                  <a:lnTo>
                    <a:pt x="969" y="387"/>
                  </a:lnTo>
                  <a:lnTo>
                    <a:pt x="969" y="389"/>
                  </a:lnTo>
                  <a:lnTo>
                    <a:pt x="968" y="390"/>
                  </a:lnTo>
                  <a:lnTo>
                    <a:pt x="963" y="395"/>
                  </a:lnTo>
                  <a:lnTo>
                    <a:pt x="962" y="398"/>
                  </a:lnTo>
                  <a:lnTo>
                    <a:pt x="961" y="400"/>
                  </a:lnTo>
                  <a:lnTo>
                    <a:pt x="961" y="403"/>
                  </a:lnTo>
                  <a:lnTo>
                    <a:pt x="962" y="406"/>
                  </a:lnTo>
                  <a:lnTo>
                    <a:pt x="962" y="406"/>
                  </a:lnTo>
                  <a:lnTo>
                    <a:pt x="967" y="412"/>
                  </a:lnTo>
                  <a:lnTo>
                    <a:pt x="970" y="419"/>
                  </a:lnTo>
                  <a:lnTo>
                    <a:pt x="971" y="422"/>
                  </a:lnTo>
                  <a:lnTo>
                    <a:pt x="973" y="425"/>
                  </a:lnTo>
                  <a:lnTo>
                    <a:pt x="971" y="428"/>
                  </a:lnTo>
                  <a:lnTo>
                    <a:pt x="970" y="430"/>
                  </a:lnTo>
                  <a:lnTo>
                    <a:pt x="970" y="430"/>
                  </a:lnTo>
                  <a:lnTo>
                    <a:pt x="966" y="433"/>
                  </a:lnTo>
                  <a:lnTo>
                    <a:pt x="962" y="437"/>
                  </a:lnTo>
                  <a:lnTo>
                    <a:pt x="958" y="438"/>
                  </a:lnTo>
                  <a:lnTo>
                    <a:pt x="952" y="439"/>
                  </a:lnTo>
                  <a:lnTo>
                    <a:pt x="948" y="439"/>
                  </a:lnTo>
                  <a:lnTo>
                    <a:pt x="942" y="438"/>
                  </a:lnTo>
                  <a:lnTo>
                    <a:pt x="937" y="437"/>
                  </a:lnTo>
                  <a:lnTo>
                    <a:pt x="933" y="434"/>
                  </a:lnTo>
                  <a:lnTo>
                    <a:pt x="933" y="434"/>
                  </a:lnTo>
                  <a:lnTo>
                    <a:pt x="915" y="425"/>
                  </a:lnTo>
                  <a:lnTo>
                    <a:pt x="895" y="417"/>
                  </a:lnTo>
                  <a:lnTo>
                    <a:pt x="876" y="408"/>
                  </a:lnTo>
                  <a:lnTo>
                    <a:pt x="858" y="399"/>
                  </a:lnTo>
                  <a:lnTo>
                    <a:pt x="858" y="399"/>
                  </a:lnTo>
                  <a:lnTo>
                    <a:pt x="847" y="394"/>
                  </a:lnTo>
                  <a:lnTo>
                    <a:pt x="837" y="390"/>
                  </a:lnTo>
                  <a:lnTo>
                    <a:pt x="832" y="390"/>
                  </a:lnTo>
                  <a:lnTo>
                    <a:pt x="826" y="389"/>
                  </a:lnTo>
                  <a:lnTo>
                    <a:pt x="820" y="390"/>
                  </a:lnTo>
                  <a:lnTo>
                    <a:pt x="816" y="392"/>
                  </a:lnTo>
                  <a:lnTo>
                    <a:pt x="816" y="392"/>
                  </a:lnTo>
                  <a:lnTo>
                    <a:pt x="808" y="398"/>
                  </a:lnTo>
                  <a:lnTo>
                    <a:pt x="801" y="404"/>
                  </a:lnTo>
                  <a:lnTo>
                    <a:pt x="797" y="407"/>
                  </a:lnTo>
                  <a:lnTo>
                    <a:pt x="796" y="411"/>
                  </a:lnTo>
                  <a:lnTo>
                    <a:pt x="795" y="416"/>
                  </a:lnTo>
                  <a:lnTo>
                    <a:pt x="795" y="422"/>
                  </a:lnTo>
                  <a:lnTo>
                    <a:pt x="795" y="422"/>
                  </a:lnTo>
                  <a:lnTo>
                    <a:pt x="770" y="422"/>
                  </a:lnTo>
                  <a:lnTo>
                    <a:pt x="770" y="422"/>
                  </a:lnTo>
                  <a:lnTo>
                    <a:pt x="771" y="424"/>
                  </a:lnTo>
                  <a:lnTo>
                    <a:pt x="771" y="428"/>
                  </a:lnTo>
                  <a:lnTo>
                    <a:pt x="770" y="430"/>
                  </a:lnTo>
                  <a:lnTo>
                    <a:pt x="768" y="432"/>
                  </a:lnTo>
                  <a:lnTo>
                    <a:pt x="764" y="437"/>
                  </a:lnTo>
                  <a:lnTo>
                    <a:pt x="764" y="439"/>
                  </a:lnTo>
                  <a:lnTo>
                    <a:pt x="766" y="441"/>
                  </a:lnTo>
                  <a:lnTo>
                    <a:pt x="766" y="441"/>
                  </a:lnTo>
                  <a:lnTo>
                    <a:pt x="759" y="440"/>
                  </a:lnTo>
                  <a:lnTo>
                    <a:pt x="752" y="437"/>
                  </a:lnTo>
                  <a:lnTo>
                    <a:pt x="742" y="428"/>
                  </a:lnTo>
                  <a:lnTo>
                    <a:pt x="736" y="424"/>
                  </a:lnTo>
                  <a:lnTo>
                    <a:pt x="730" y="422"/>
                  </a:lnTo>
                  <a:lnTo>
                    <a:pt x="725" y="421"/>
                  </a:lnTo>
                  <a:lnTo>
                    <a:pt x="717" y="423"/>
                  </a:lnTo>
                  <a:lnTo>
                    <a:pt x="717" y="423"/>
                  </a:lnTo>
                  <a:lnTo>
                    <a:pt x="717" y="424"/>
                  </a:lnTo>
                  <a:lnTo>
                    <a:pt x="717" y="427"/>
                  </a:lnTo>
                  <a:lnTo>
                    <a:pt x="717" y="432"/>
                  </a:lnTo>
                  <a:lnTo>
                    <a:pt x="717" y="432"/>
                  </a:lnTo>
                  <a:lnTo>
                    <a:pt x="713" y="431"/>
                  </a:lnTo>
                  <a:lnTo>
                    <a:pt x="710" y="432"/>
                  </a:lnTo>
                  <a:lnTo>
                    <a:pt x="706" y="434"/>
                  </a:lnTo>
                  <a:lnTo>
                    <a:pt x="700" y="440"/>
                  </a:lnTo>
                  <a:lnTo>
                    <a:pt x="700" y="440"/>
                  </a:lnTo>
                  <a:lnTo>
                    <a:pt x="697" y="441"/>
                  </a:lnTo>
                  <a:lnTo>
                    <a:pt x="693" y="440"/>
                  </a:lnTo>
                  <a:lnTo>
                    <a:pt x="685" y="434"/>
                  </a:lnTo>
                  <a:lnTo>
                    <a:pt x="680" y="432"/>
                  </a:lnTo>
                  <a:lnTo>
                    <a:pt x="677" y="431"/>
                  </a:lnTo>
                  <a:lnTo>
                    <a:pt x="673" y="431"/>
                  </a:lnTo>
                  <a:lnTo>
                    <a:pt x="671" y="432"/>
                  </a:lnTo>
                  <a:lnTo>
                    <a:pt x="670" y="433"/>
                  </a:lnTo>
                  <a:lnTo>
                    <a:pt x="670" y="433"/>
                  </a:lnTo>
                  <a:lnTo>
                    <a:pt x="664" y="442"/>
                  </a:lnTo>
                  <a:lnTo>
                    <a:pt x="658" y="449"/>
                  </a:lnTo>
                  <a:lnTo>
                    <a:pt x="650" y="457"/>
                  </a:lnTo>
                  <a:lnTo>
                    <a:pt x="642" y="463"/>
                  </a:lnTo>
                  <a:lnTo>
                    <a:pt x="633" y="467"/>
                  </a:lnTo>
                  <a:lnTo>
                    <a:pt x="623" y="471"/>
                  </a:lnTo>
                  <a:lnTo>
                    <a:pt x="614" y="472"/>
                  </a:lnTo>
                  <a:lnTo>
                    <a:pt x="604" y="472"/>
                  </a:lnTo>
                  <a:lnTo>
                    <a:pt x="604" y="472"/>
                  </a:lnTo>
                  <a:lnTo>
                    <a:pt x="605" y="466"/>
                  </a:lnTo>
                  <a:lnTo>
                    <a:pt x="608" y="462"/>
                  </a:lnTo>
                  <a:lnTo>
                    <a:pt x="610" y="457"/>
                  </a:lnTo>
                  <a:lnTo>
                    <a:pt x="612" y="454"/>
                  </a:lnTo>
                  <a:lnTo>
                    <a:pt x="619" y="447"/>
                  </a:lnTo>
                  <a:lnTo>
                    <a:pt x="627" y="440"/>
                  </a:lnTo>
                  <a:lnTo>
                    <a:pt x="627" y="440"/>
                  </a:lnTo>
                  <a:lnTo>
                    <a:pt x="629" y="438"/>
                  </a:lnTo>
                  <a:lnTo>
                    <a:pt x="630" y="434"/>
                  </a:lnTo>
                  <a:lnTo>
                    <a:pt x="634" y="427"/>
                  </a:lnTo>
                  <a:lnTo>
                    <a:pt x="634" y="427"/>
                  </a:lnTo>
                  <a:lnTo>
                    <a:pt x="622" y="421"/>
                  </a:lnTo>
                  <a:lnTo>
                    <a:pt x="612" y="414"/>
                  </a:lnTo>
                  <a:lnTo>
                    <a:pt x="608" y="412"/>
                  </a:lnTo>
                  <a:lnTo>
                    <a:pt x="602" y="411"/>
                  </a:lnTo>
                  <a:lnTo>
                    <a:pt x="596" y="411"/>
                  </a:lnTo>
                  <a:lnTo>
                    <a:pt x="589" y="412"/>
                  </a:lnTo>
                  <a:lnTo>
                    <a:pt x="589" y="412"/>
                  </a:lnTo>
                  <a:lnTo>
                    <a:pt x="584" y="414"/>
                  </a:lnTo>
                  <a:lnTo>
                    <a:pt x="579" y="417"/>
                  </a:lnTo>
                  <a:lnTo>
                    <a:pt x="571" y="427"/>
                  </a:lnTo>
                  <a:lnTo>
                    <a:pt x="563" y="434"/>
                  </a:lnTo>
                  <a:lnTo>
                    <a:pt x="559" y="438"/>
                  </a:lnTo>
                  <a:lnTo>
                    <a:pt x="554" y="440"/>
                  </a:lnTo>
                  <a:lnTo>
                    <a:pt x="554" y="440"/>
                  </a:lnTo>
                  <a:lnTo>
                    <a:pt x="544" y="444"/>
                  </a:lnTo>
                  <a:lnTo>
                    <a:pt x="532" y="446"/>
                  </a:lnTo>
                  <a:lnTo>
                    <a:pt x="511" y="449"/>
                  </a:lnTo>
                  <a:lnTo>
                    <a:pt x="511" y="449"/>
                  </a:lnTo>
                  <a:lnTo>
                    <a:pt x="506" y="450"/>
                  </a:lnTo>
                  <a:lnTo>
                    <a:pt x="504" y="454"/>
                  </a:lnTo>
                  <a:lnTo>
                    <a:pt x="502" y="456"/>
                  </a:lnTo>
                  <a:lnTo>
                    <a:pt x="501" y="459"/>
                  </a:lnTo>
                  <a:lnTo>
                    <a:pt x="499" y="463"/>
                  </a:lnTo>
                  <a:lnTo>
                    <a:pt x="497" y="465"/>
                  </a:lnTo>
                  <a:lnTo>
                    <a:pt x="495" y="467"/>
                  </a:lnTo>
                  <a:lnTo>
                    <a:pt x="492" y="467"/>
                  </a:lnTo>
                  <a:lnTo>
                    <a:pt x="492" y="467"/>
                  </a:lnTo>
                  <a:lnTo>
                    <a:pt x="492" y="477"/>
                  </a:lnTo>
                  <a:lnTo>
                    <a:pt x="489" y="486"/>
                  </a:lnTo>
                  <a:lnTo>
                    <a:pt x="486" y="494"/>
                  </a:lnTo>
                  <a:lnTo>
                    <a:pt x="481" y="502"/>
                  </a:lnTo>
                  <a:lnTo>
                    <a:pt x="474" y="508"/>
                  </a:lnTo>
                  <a:lnTo>
                    <a:pt x="468" y="514"/>
                  </a:lnTo>
                  <a:lnTo>
                    <a:pt x="460" y="519"/>
                  </a:lnTo>
                  <a:lnTo>
                    <a:pt x="452" y="521"/>
                  </a:lnTo>
                  <a:lnTo>
                    <a:pt x="452" y="521"/>
                  </a:lnTo>
                  <a:lnTo>
                    <a:pt x="440" y="523"/>
                  </a:lnTo>
                  <a:lnTo>
                    <a:pt x="436" y="524"/>
                  </a:lnTo>
                  <a:lnTo>
                    <a:pt x="430" y="524"/>
                  </a:lnTo>
                  <a:lnTo>
                    <a:pt x="424" y="523"/>
                  </a:lnTo>
                  <a:lnTo>
                    <a:pt x="420" y="521"/>
                  </a:lnTo>
                  <a:lnTo>
                    <a:pt x="416" y="517"/>
                  </a:lnTo>
                  <a:lnTo>
                    <a:pt x="414" y="512"/>
                  </a:lnTo>
                  <a:lnTo>
                    <a:pt x="414" y="512"/>
                  </a:lnTo>
                  <a:lnTo>
                    <a:pt x="413" y="505"/>
                  </a:lnTo>
                  <a:lnTo>
                    <a:pt x="414" y="499"/>
                  </a:lnTo>
                  <a:lnTo>
                    <a:pt x="416" y="494"/>
                  </a:lnTo>
                  <a:lnTo>
                    <a:pt x="420" y="489"/>
                  </a:lnTo>
                  <a:lnTo>
                    <a:pt x="427" y="479"/>
                  </a:lnTo>
                  <a:lnTo>
                    <a:pt x="430" y="473"/>
                  </a:lnTo>
                  <a:lnTo>
                    <a:pt x="432" y="467"/>
                  </a:lnTo>
                  <a:lnTo>
                    <a:pt x="432" y="467"/>
                  </a:lnTo>
                  <a:lnTo>
                    <a:pt x="433" y="464"/>
                  </a:lnTo>
                  <a:lnTo>
                    <a:pt x="431" y="461"/>
                  </a:lnTo>
                  <a:lnTo>
                    <a:pt x="427" y="457"/>
                  </a:lnTo>
                  <a:lnTo>
                    <a:pt x="423" y="456"/>
                  </a:lnTo>
                  <a:lnTo>
                    <a:pt x="422" y="454"/>
                  </a:lnTo>
                  <a:lnTo>
                    <a:pt x="421" y="450"/>
                  </a:lnTo>
                  <a:lnTo>
                    <a:pt x="423" y="447"/>
                  </a:lnTo>
                  <a:lnTo>
                    <a:pt x="423" y="447"/>
                  </a:lnTo>
                  <a:lnTo>
                    <a:pt x="406" y="445"/>
                  </a:lnTo>
                  <a:lnTo>
                    <a:pt x="398" y="442"/>
                  </a:lnTo>
                  <a:lnTo>
                    <a:pt x="390" y="439"/>
                  </a:lnTo>
                  <a:lnTo>
                    <a:pt x="383" y="436"/>
                  </a:lnTo>
                  <a:lnTo>
                    <a:pt x="378" y="429"/>
                  </a:lnTo>
                  <a:lnTo>
                    <a:pt x="377" y="425"/>
                  </a:lnTo>
                  <a:lnTo>
                    <a:pt x="375" y="422"/>
                  </a:lnTo>
                  <a:lnTo>
                    <a:pt x="373" y="412"/>
                  </a:lnTo>
                  <a:lnTo>
                    <a:pt x="373" y="412"/>
                  </a:lnTo>
                  <a:lnTo>
                    <a:pt x="361" y="411"/>
                  </a:lnTo>
                  <a:lnTo>
                    <a:pt x="355" y="411"/>
                  </a:lnTo>
                  <a:lnTo>
                    <a:pt x="353" y="412"/>
                  </a:lnTo>
                  <a:lnTo>
                    <a:pt x="350" y="413"/>
                  </a:lnTo>
                  <a:lnTo>
                    <a:pt x="350" y="413"/>
                  </a:lnTo>
                  <a:lnTo>
                    <a:pt x="348" y="416"/>
                  </a:lnTo>
                  <a:lnTo>
                    <a:pt x="348" y="420"/>
                  </a:lnTo>
                  <a:lnTo>
                    <a:pt x="348" y="423"/>
                  </a:lnTo>
                  <a:lnTo>
                    <a:pt x="349" y="427"/>
                  </a:lnTo>
                  <a:lnTo>
                    <a:pt x="353" y="434"/>
                  </a:lnTo>
                  <a:lnTo>
                    <a:pt x="356" y="441"/>
                  </a:lnTo>
                  <a:lnTo>
                    <a:pt x="356" y="441"/>
                  </a:lnTo>
                  <a:lnTo>
                    <a:pt x="360" y="446"/>
                  </a:lnTo>
                  <a:lnTo>
                    <a:pt x="364" y="450"/>
                  </a:lnTo>
                  <a:lnTo>
                    <a:pt x="373" y="457"/>
                  </a:lnTo>
                  <a:lnTo>
                    <a:pt x="377" y="461"/>
                  </a:lnTo>
                  <a:lnTo>
                    <a:pt x="379" y="465"/>
                  </a:lnTo>
                  <a:lnTo>
                    <a:pt x="379" y="470"/>
                  </a:lnTo>
                  <a:lnTo>
                    <a:pt x="375" y="475"/>
                  </a:lnTo>
                  <a:lnTo>
                    <a:pt x="375" y="475"/>
                  </a:lnTo>
                  <a:lnTo>
                    <a:pt x="373" y="481"/>
                  </a:lnTo>
                  <a:lnTo>
                    <a:pt x="370" y="488"/>
                  </a:lnTo>
                  <a:lnTo>
                    <a:pt x="366" y="491"/>
                  </a:lnTo>
                  <a:lnTo>
                    <a:pt x="363" y="494"/>
                  </a:lnTo>
                  <a:lnTo>
                    <a:pt x="360" y="494"/>
                  </a:lnTo>
                  <a:lnTo>
                    <a:pt x="354" y="492"/>
                  </a:lnTo>
                  <a:lnTo>
                    <a:pt x="354" y="492"/>
                  </a:lnTo>
                  <a:lnTo>
                    <a:pt x="353" y="499"/>
                  </a:lnTo>
                  <a:lnTo>
                    <a:pt x="354" y="504"/>
                  </a:lnTo>
                  <a:lnTo>
                    <a:pt x="356" y="508"/>
                  </a:lnTo>
                  <a:lnTo>
                    <a:pt x="361" y="513"/>
                  </a:lnTo>
                  <a:lnTo>
                    <a:pt x="365" y="516"/>
                  </a:lnTo>
                  <a:lnTo>
                    <a:pt x="371" y="519"/>
                  </a:lnTo>
                  <a:lnTo>
                    <a:pt x="383" y="524"/>
                  </a:lnTo>
                  <a:lnTo>
                    <a:pt x="383" y="524"/>
                  </a:lnTo>
                  <a:lnTo>
                    <a:pt x="383" y="525"/>
                  </a:lnTo>
                  <a:lnTo>
                    <a:pt x="385" y="530"/>
                  </a:lnTo>
                  <a:lnTo>
                    <a:pt x="383" y="533"/>
                  </a:lnTo>
                  <a:lnTo>
                    <a:pt x="382" y="537"/>
                  </a:lnTo>
                  <a:lnTo>
                    <a:pt x="382" y="537"/>
                  </a:lnTo>
                  <a:lnTo>
                    <a:pt x="377" y="543"/>
                  </a:lnTo>
                  <a:lnTo>
                    <a:pt x="373" y="547"/>
                  </a:lnTo>
                  <a:lnTo>
                    <a:pt x="372" y="553"/>
                  </a:lnTo>
                  <a:lnTo>
                    <a:pt x="371" y="558"/>
                  </a:lnTo>
                  <a:lnTo>
                    <a:pt x="372" y="570"/>
                  </a:lnTo>
                  <a:lnTo>
                    <a:pt x="373" y="583"/>
                  </a:lnTo>
                  <a:lnTo>
                    <a:pt x="373" y="583"/>
                  </a:lnTo>
                  <a:lnTo>
                    <a:pt x="370" y="582"/>
                  </a:lnTo>
                  <a:lnTo>
                    <a:pt x="368" y="583"/>
                  </a:lnTo>
                  <a:lnTo>
                    <a:pt x="365" y="586"/>
                  </a:lnTo>
                  <a:lnTo>
                    <a:pt x="364" y="588"/>
                  </a:lnTo>
                  <a:lnTo>
                    <a:pt x="364" y="588"/>
                  </a:lnTo>
                  <a:lnTo>
                    <a:pt x="365" y="591"/>
                  </a:lnTo>
                  <a:lnTo>
                    <a:pt x="366" y="594"/>
                  </a:lnTo>
                  <a:lnTo>
                    <a:pt x="371" y="598"/>
                  </a:lnTo>
                  <a:lnTo>
                    <a:pt x="375" y="603"/>
                  </a:lnTo>
                  <a:lnTo>
                    <a:pt x="378" y="605"/>
                  </a:lnTo>
                  <a:lnTo>
                    <a:pt x="379" y="608"/>
                  </a:lnTo>
                  <a:lnTo>
                    <a:pt x="379" y="608"/>
                  </a:lnTo>
                  <a:lnTo>
                    <a:pt x="379" y="612"/>
                  </a:lnTo>
                  <a:lnTo>
                    <a:pt x="378" y="614"/>
                  </a:lnTo>
                  <a:lnTo>
                    <a:pt x="377" y="616"/>
                  </a:lnTo>
                  <a:lnTo>
                    <a:pt x="373" y="618"/>
                  </a:lnTo>
                  <a:lnTo>
                    <a:pt x="373" y="618"/>
                  </a:lnTo>
                  <a:lnTo>
                    <a:pt x="371" y="619"/>
                  </a:lnTo>
                  <a:lnTo>
                    <a:pt x="369" y="619"/>
                  </a:lnTo>
                  <a:lnTo>
                    <a:pt x="364" y="615"/>
                  </a:lnTo>
                  <a:lnTo>
                    <a:pt x="360" y="613"/>
                  </a:lnTo>
                  <a:lnTo>
                    <a:pt x="357" y="613"/>
                  </a:lnTo>
                  <a:lnTo>
                    <a:pt x="354" y="613"/>
                  </a:lnTo>
                  <a:lnTo>
                    <a:pt x="354" y="613"/>
                  </a:lnTo>
                  <a:lnTo>
                    <a:pt x="355" y="602"/>
                  </a:lnTo>
                  <a:lnTo>
                    <a:pt x="356" y="589"/>
                  </a:lnTo>
                  <a:lnTo>
                    <a:pt x="355" y="578"/>
                  </a:lnTo>
                  <a:lnTo>
                    <a:pt x="354" y="574"/>
                  </a:lnTo>
                  <a:lnTo>
                    <a:pt x="352" y="571"/>
                  </a:lnTo>
                  <a:lnTo>
                    <a:pt x="352" y="571"/>
                  </a:lnTo>
                  <a:lnTo>
                    <a:pt x="346" y="566"/>
                  </a:lnTo>
                  <a:lnTo>
                    <a:pt x="340" y="564"/>
                  </a:lnTo>
                  <a:lnTo>
                    <a:pt x="325" y="560"/>
                  </a:lnTo>
                  <a:lnTo>
                    <a:pt x="296" y="553"/>
                  </a:lnTo>
                  <a:lnTo>
                    <a:pt x="296" y="553"/>
                  </a:lnTo>
                  <a:lnTo>
                    <a:pt x="295" y="561"/>
                  </a:lnTo>
                  <a:lnTo>
                    <a:pt x="295" y="564"/>
                  </a:lnTo>
                  <a:lnTo>
                    <a:pt x="296" y="566"/>
                  </a:lnTo>
                  <a:lnTo>
                    <a:pt x="296" y="566"/>
                  </a:lnTo>
                  <a:lnTo>
                    <a:pt x="311" y="579"/>
                  </a:lnTo>
                  <a:lnTo>
                    <a:pt x="317" y="585"/>
                  </a:lnTo>
                  <a:lnTo>
                    <a:pt x="322" y="591"/>
                  </a:lnTo>
                  <a:lnTo>
                    <a:pt x="325" y="597"/>
                  </a:lnTo>
                  <a:lnTo>
                    <a:pt x="328" y="603"/>
                  </a:lnTo>
                  <a:lnTo>
                    <a:pt x="327" y="606"/>
                  </a:lnTo>
                  <a:lnTo>
                    <a:pt x="325" y="608"/>
                  </a:lnTo>
                  <a:lnTo>
                    <a:pt x="324" y="611"/>
                  </a:lnTo>
                  <a:lnTo>
                    <a:pt x="321" y="613"/>
                  </a:lnTo>
                  <a:lnTo>
                    <a:pt x="321" y="613"/>
                  </a:lnTo>
                  <a:lnTo>
                    <a:pt x="319" y="614"/>
                  </a:lnTo>
                  <a:lnTo>
                    <a:pt x="316" y="614"/>
                  </a:lnTo>
                  <a:lnTo>
                    <a:pt x="314" y="613"/>
                  </a:lnTo>
                  <a:lnTo>
                    <a:pt x="312" y="610"/>
                  </a:lnTo>
                  <a:lnTo>
                    <a:pt x="308" y="603"/>
                  </a:lnTo>
                  <a:lnTo>
                    <a:pt x="305" y="594"/>
                  </a:lnTo>
                  <a:lnTo>
                    <a:pt x="302" y="586"/>
                  </a:lnTo>
                  <a:lnTo>
                    <a:pt x="299" y="581"/>
                  </a:lnTo>
                  <a:lnTo>
                    <a:pt x="297" y="579"/>
                  </a:lnTo>
                  <a:lnTo>
                    <a:pt x="295" y="577"/>
                  </a:lnTo>
                  <a:lnTo>
                    <a:pt x="291" y="575"/>
                  </a:lnTo>
                  <a:lnTo>
                    <a:pt x="287" y="575"/>
                  </a:lnTo>
                  <a:lnTo>
                    <a:pt x="283" y="577"/>
                  </a:lnTo>
                  <a:lnTo>
                    <a:pt x="283" y="577"/>
                  </a:lnTo>
                  <a:lnTo>
                    <a:pt x="280" y="580"/>
                  </a:lnTo>
                  <a:lnTo>
                    <a:pt x="278" y="583"/>
                  </a:lnTo>
                  <a:lnTo>
                    <a:pt x="274" y="593"/>
                  </a:lnTo>
                  <a:lnTo>
                    <a:pt x="273" y="596"/>
                  </a:lnTo>
                  <a:lnTo>
                    <a:pt x="271" y="601"/>
                  </a:lnTo>
                  <a:lnTo>
                    <a:pt x="266" y="604"/>
                  </a:lnTo>
                  <a:lnTo>
                    <a:pt x="261" y="607"/>
                  </a:lnTo>
                  <a:lnTo>
                    <a:pt x="261" y="607"/>
                  </a:lnTo>
                  <a:lnTo>
                    <a:pt x="255" y="607"/>
                  </a:lnTo>
                  <a:lnTo>
                    <a:pt x="249" y="607"/>
                  </a:lnTo>
                  <a:lnTo>
                    <a:pt x="244" y="606"/>
                  </a:lnTo>
                  <a:lnTo>
                    <a:pt x="239" y="603"/>
                  </a:lnTo>
                  <a:lnTo>
                    <a:pt x="228" y="597"/>
                  </a:lnTo>
                  <a:lnTo>
                    <a:pt x="223" y="595"/>
                  </a:lnTo>
                  <a:lnTo>
                    <a:pt x="217" y="593"/>
                  </a:lnTo>
                  <a:lnTo>
                    <a:pt x="217" y="593"/>
                  </a:lnTo>
                  <a:lnTo>
                    <a:pt x="215" y="602"/>
                  </a:lnTo>
                  <a:lnTo>
                    <a:pt x="213" y="610"/>
                  </a:lnTo>
                  <a:lnTo>
                    <a:pt x="208" y="616"/>
                  </a:lnTo>
                  <a:lnTo>
                    <a:pt x="204" y="622"/>
                  </a:lnTo>
                  <a:lnTo>
                    <a:pt x="198" y="626"/>
                  </a:lnTo>
                  <a:lnTo>
                    <a:pt x="192" y="627"/>
                  </a:lnTo>
                  <a:lnTo>
                    <a:pt x="189" y="627"/>
                  </a:lnTo>
                  <a:lnTo>
                    <a:pt x="187" y="626"/>
                  </a:lnTo>
                  <a:lnTo>
                    <a:pt x="183" y="623"/>
                  </a:lnTo>
                  <a:lnTo>
                    <a:pt x="181" y="621"/>
                  </a:lnTo>
                  <a:lnTo>
                    <a:pt x="181" y="621"/>
                  </a:lnTo>
                  <a:lnTo>
                    <a:pt x="174" y="612"/>
                  </a:lnTo>
                  <a:lnTo>
                    <a:pt x="167" y="602"/>
                  </a:lnTo>
                  <a:lnTo>
                    <a:pt x="161" y="590"/>
                  </a:lnTo>
                  <a:lnTo>
                    <a:pt x="156" y="579"/>
                  </a:lnTo>
                  <a:lnTo>
                    <a:pt x="154" y="566"/>
                  </a:lnTo>
                  <a:lnTo>
                    <a:pt x="154" y="561"/>
                  </a:lnTo>
                  <a:lnTo>
                    <a:pt x="154" y="556"/>
                  </a:lnTo>
                  <a:lnTo>
                    <a:pt x="156" y="550"/>
                  </a:lnTo>
                  <a:lnTo>
                    <a:pt x="158" y="546"/>
                  </a:lnTo>
                  <a:lnTo>
                    <a:pt x="162" y="540"/>
                  </a:lnTo>
                  <a:lnTo>
                    <a:pt x="166" y="537"/>
                  </a:lnTo>
                  <a:lnTo>
                    <a:pt x="166" y="537"/>
                  </a:lnTo>
                  <a:lnTo>
                    <a:pt x="170" y="535"/>
                  </a:lnTo>
                  <a:lnTo>
                    <a:pt x="173" y="533"/>
                  </a:lnTo>
                  <a:lnTo>
                    <a:pt x="180" y="533"/>
                  </a:lnTo>
                  <a:lnTo>
                    <a:pt x="188" y="536"/>
                  </a:lnTo>
                  <a:lnTo>
                    <a:pt x="196" y="539"/>
                  </a:lnTo>
                  <a:lnTo>
                    <a:pt x="205" y="543"/>
                  </a:lnTo>
                  <a:lnTo>
                    <a:pt x="213" y="545"/>
                  </a:lnTo>
                  <a:lnTo>
                    <a:pt x="222" y="547"/>
                  </a:lnTo>
                  <a:lnTo>
                    <a:pt x="227" y="547"/>
                  </a:lnTo>
                  <a:lnTo>
                    <a:pt x="231" y="546"/>
                  </a:lnTo>
                  <a:lnTo>
                    <a:pt x="231" y="546"/>
                  </a:lnTo>
                  <a:lnTo>
                    <a:pt x="252" y="544"/>
                  </a:lnTo>
                  <a:lnTo>
                    <a:pt x="263" y="541"/>
                  </a:lnTo>
                  <a:lnTo>
                    <a:pt x="273" y="539"/>
                  </a:lnTo>
                  <a:lnTo>
                    <a:pt x="282" y="536"/>
                  </a:lnTo>
                  <a:lnTo>
                    <a:pt x="286" y="533"/>
                  </a:lnTo>
                  <a:lnTo>
                    <a:pt x="289" y="530"/>
                  </a:lnTo>
                  <a:lnTo>
                    <a:pt x="291" y="527"/>
                  </a:lnTo>
                  <a:lnTo>
                    <a:pt x="294" y="523"/>
                  </a:lnTo>
                  <a:lnTo>
                    <a:pt x="295" y="517"/>
                  </a:lnTo>
                  <a:lnTo>
                    <a:pt x="296" y="513"/>
                  </a:lnTo>
                  <a:lnTo>
                    <a:pt x="296" y="513"/>
                  </a:lnTo>
                  <a:lnTo>
                    <a:pt x="292" y="513"/>
                  </a:lnTo>
                  <a:lnTo>
                    <a:pt x="290" y="511"/>
                  </a:lnTo>
                  <a:lnTo>
                    <a:pt x="287" y="505"/>
                  </a:lnTo>
                  <a:lnTo>
                    <a:pt x="285" y="503"/>
                  </a:lnTo>
                  <a:lnTo>
                    <a:pt x="282" y="500"/>
                  </a:lnTo>
                  <a:lnTo>
                    <a:pt x="280" y="500"/>
                  </a:lnTo>
                  <a:lnTo>
                    <a:pt x="275" y="503"/>
                  </a:lnTo>
                  <a:lnTo>
                    <a:pt x="275" y="503"/>
                  </a:lnTo>
                  <a:lnTo>
                    <a:pt x="275" y="496"/>
                  </a:lnTo>
                  <a:lnTo>
                    <a:pt x="275" y="489"/>
                  </a:lnTo>
                  <a:lnTo>
                    <a:pt x="275" y="486"/>
                  </a:lnTo>
                  <a:lnTo>
                    <a:pt x="277" y="482"/>
                  </a:lnTo>
                  <a:lnTo>
                    <a:pt x="278" y="480"/>
                  </a:lnTo>
                  <a:lnTo>
                    <a:pt x="281" y="477"/>
                  </a:lnTo>
                  <a:lnTo>
                    <a:pt x="281" y="477"/>
                  </a:lnTo>
                  <a:lnTo>
                    <a:pt x="271" y="470"/>
                  </a:lnTo>
                  <a:lnTo>
                    <a:pt x="262" y="461"/>
                  </a:lnTo>
                  <a:lnTo>
                    <a:pt x="254" y="452"/>
                  </a:lnTo>
                  <a:lnTo>
                    <a:pt x="245" y="445"/>
                  </a:lnTo>
                  <a:lnTo>
                    <a:pt x="245" y="445"/>
                  </a:lnTo>
                  <a:lnTo>
                    <a:pt x="239" y="442"/>
                  </a:lnTo>
                  <a:lnTo>
                    <a:pt x="232" y="441"/>
                  </a:lnTo>
                  <a:lnTo>
                    <a:pt x="225" y="440"/>
                  </a:lnTo>
                  <a:lnTo>
                    <a:pt x="217" y="441"/>
                  </a:lnTo>
                  <a:lnTo>
                    <a:pt x="203" y="441"/>
                  </a:lnTo>
                  <a:lnTo>
                    <a:pt x="195" y="441"/>
                  </a:lnTo>
                  <a:lnTo>
                    <a:pt x="188" y="440"/>
                  </a:lnTo>
                  <a:lnTo>
                    <a:pt x="188" y="440"/>
                  </a:lnTo>
                  <a:lnTo>
                    <a:pt x="181" y="437"/>
                  </a:lnTo>
                  <a:lnTo>
                    <a:pt x="175" y="432"/>
                  </a:lnTo>
                  <a:lnTo>
                    <a:pt x="171" y="427"/>
                  </a:lnTo>
                  <a:lnTo>
                    <a:pt x="166" y="421"/>
                  </a:lnTo>
                  <a:lnTo>
                    <a:pt x="162" y="415"/>
                  </a:lnTo>
                  <a:lnTo>
                    <a:pt x="157" y="409"/>
                  </a:lnTo>
                  <a:lnTo>
                    <a:pt x="151" y="405"/>
                  </a:lnTo>
                  <a:lnTo>
                    <a:pt x="143" y="401"/>
                  </a:lnTo>
                  <a:lnTo>
                    <a:pt x="143" y="401"/>
                  </a:lnTo>
                  <a:lnTo>
                    <a:pt x="138" y="401"/>
                  </a:lnTo>
                  <a:lnTo>
                    <a:pt x="132" y="403"/>
                  </a:lnTo>
                  <a:lnTo>
                    <a:pt x="126" y="405"/>
                  </a:lnTo>
                  <a:lnTo>
                    <a:pt x="122" y="407"/>
                  </a:lnTo>
                  <a:lnTo>
                    <a:pt x="116" y="411"/>
                  </a:lnTo>
                  <a:lnTo>
                    <a:pt x="111" y="412"/>
                  </a:lnTo>
                  <a:lnTo>
                    <a:pt x="106" y="413"/>
                  </a:lnTo>
                  <a:lnTo>
                    <a:pt x="99" y="412"/>
                  </a:lnTo>
                  <a:lnTo>
                    <a:pt x="99" y="412"/>
                  </a:lnTo>
                  <a:lnTo>
                    <a:pt x="95" y="407"/>
                  </a:lnTo>
                  <a:lnTo>
                    <a:pt x="87" y="400"/>
                  </a:lnTo>
                  <a:lnTo>
                    <a:pt x="82" y="397"/>
                  </a:lnTo>
                  <a:lnTo>
                    <a:pt x="76" y="395"/>
                  </a:lnTo>
                  <a:lnTo>
                    <a:pt x="71" y="392"/>
                  </a:lnTo>
                  <a:lnTo>
                    <a:pt x="65" y="391"/>
                  </a:lnTo>
                  <a:lnTo>
                    <a:pt x="65" y="391"/>
                  </a:lnTo>
                  <a:lnTo>
                    <a:pt x="66" y="396"/>
                  </a:lnTo>
                  <a:lnTo>
                    <a:pt x="65" y="400"/>
                  </a:lnTo>
                  <a:lnTo>
                    <a:pt x="64" y="404"/>
                  </a:lnTo>
                  <a:lnTo>
                    <a:pt x="63" y="405"/>
                  </a:lnTo>
                  <a:lnTo>
                    <a:pt x="60" y="406"/>
                  </a:lnTo>
                  <a:lnTo>
                    <a:pt x="60" y="406"/>
                  </a:lnTo>
                  <a:lnTo>
                    <a:pt x="54" y="406"/>
                  </a:lnTo>
                  <a:lnTo>
                    <a:pt x="48" y="408"/>
                  </a:lnTo>
                  <a:lnTo>
                    <a:pt x="48" y="408"/>
                  </a:lnTo>
                  <a:lnTo>
                    <a:pt x="58" y="429"/>
                  </a:lnTo>
                  <a:lnTo>
                    <a:pt x="62" y="437"/>
                  </a:lnTo>
                  <a:lnTo>
                    <a:pt x="62" y="440"/>
                  </a:lnTo>
                  <a:lnTo>
                    <a:pt x="60" y="444"/>
                  </a:lnTo>
                  <a:lnTo>
                    <a:pt x="60" y="444"/>
                  </a:lnTo>
                  <a:lnTo>
                    <a:pt x="57" y="450"/>
                  </a:lnTo>
                  <a:lnTo>
                    <a:pt x="55" y="458"/>
                  </a:lnTo>
                  <a:lnTo>
                    <a:pt x="55" y="469"/>
                  </a:lnTo>
                  <a:lnTo>
                    <a:pt x="56" y="474"/>
                  </a:lnTo>
                  <a:lnTo>
                    <a:pt x="57" y="481"/>
                  </a:lnTo>
                  <a:lnTo>
                    <a:pt x="57" y="481"/>
                  </a:lnTo>
                  <a:lnTo>
                    <a:pt x="60" y="492"/>
                  </a:lnTo>
                  <a:lnTo>
                    <a:pt x="60" y="497"/>
                  </a:lnTo>
                  <a:lnTo>
                    <a:pt x="59" y="502"/>
                  </a:lnTo>
                  <a:lnTo>
                    <a:pt x="57" y="510"/>
                  </a:lnTo>
                  <a:lnTo>
                    <a:pt x="53" y="519"/>
                  </a:lnTo>
                  <a:lnTo>
                    <a:pt x="53" y="519"/>
                  </a:lnTo>
                  <a:lnTo>
                    <a:pt x="49" y="529"/>
                  </a:lnTo>
                  <a:lnTo>
                    <a:pt x="47" y="535"/>
                  </a:lnTo>
                  <a:lnTo>
                    <a:pt x="47" y="537"/>
                  </a:lnTo>
                  <a:lnTo>
                    <a:pt x="48" y="540"/>
                  </a:lnTo>
                  <a:lnTo>
                    <a:pt x="51" y="545"/>
                  </a:lnTo>
                  <a:lnTo>
                    <a:pt x="51" y="545"/>
                  </a:lnTo>
                  <a:lnTo>
                    <a:pt x="54" y="548"/>
                  </a:lnTo>
                  <a:lnTo>
                    <a:pt x="56" y="552"/>
                  </a:lnTo>
                  <a:lnTo>
                    <a:pt x="58" y="563"/>
                  </a:lnTo>
                  <a:lnTo>
                    <a:pt x="62" y="591"/>
                  </a:lnTo>
                  <a:lnTo>
                    <a:pt x="62" y="591"/>
                  </a:lnTo>
                  <a:lnTo>
                    <a:pt x="64" y="599"/>
                  </a:lnTo>
                  <a:lnTo>
                    <a:pt x="66" y="605"/>
                  </a:lnTo>
                  <a:lnTo>
                    <a:pt x="68" y="610"/>
                  </a:lnTo>
                  <a:lnTo>
                    <a:pt x="71" y="613"/>
                  </a:lnTo>
                  <a:lnTo>
                    <a:pt x="74" y="619"/>
                  </a:lnTo>
                  <a:lnTo>
                    <a:pt x="75" y="622"/>
                  </a:lnTo>
                  <a:lnTo>
                    <a:pt x="75" y="626"/>
                  </a:lnTo>
                  <a:lnTo>
                    <a:pt x="75" y="626"/>
                  </a:lnTo>
                  <a:lnTo>
                    <a:pt x="76" y="631"/>
                  </a:lnTo>
                  <a:lnTo>
                    <a:pt x="80" y="639"/>
                  </a:lnTo>
                  <a:lnTo>
                    <a:pt x="91" y="660"/>
                  </a:lnTo>
                  <a:lnTo>
                    <a:pt x="96" y="671"/>
                  </a:lnTo>
                  <a:lnTo>
                    <a:pt x="100" y="682"/>
                  </a:lnTo>
                  <a:lnTo>
                    <a:pt x="100" y="688"/>
                  </a:lnTo>
                  <a:lnTo>
                    <a:pt x="100" y="694"/>
                  </a:lnTo>
                  <a:lnTo>
                    <a:pt x="100" y="698"/>
                  </a:lnTo>
                  <a:lnTo>
                    <a:pt x="98" y="703"/>
                  </a:lnTo>
                  <a:lnTo>
                    <a:pt x="98" y="703"/>
                  </a:lnTo>
                  <a:lnTo>
                    <a:pt x="92" y="711"/>
                  </a:lnTo>
                  <a:lnTo>
                    <a:pt x="85" y="719"/>
                  </a:lnTo>
                  <a:lnTo>
                    <a:pt x="70" y="734"/>
                  </a:lnTo>
                  <a:lnTo>
                    <a:pt x="54" y="746"/>
                  </a:lnTo>
                  <a:lnTo>
                    <a:pt x="43" y="755"/>
                  </a:lnTo>
                  <a:lnTo>
                    <a:pt x="43" y="755"/>
                  </a:lnTo>
                  <a:lnTo>
                    <a:pt x="25" y="776"/>
                  </a:lnTo>
                  <a:lnTo>
                    <a:pt x="21" y="781"/>
                  </a:lnTo>
                  <a:lnTo>
                    <a:pt x="16" y="787"/>
                  </a:lnTo>
                  <a:lnTo>
                    <a:pt x="14" y="794"/>
                  </a:lnTo>
                  <a:lnTo>
                    <a:pt x="12" y="800"/>
                  </a:lnTo>
                  <a:lnTo>
                    <a:pt x="12" y="800"/>
                  </a:lnTo>
                  <a:lnTo>
                    <a:pt x="9" y="822"/>
                  </a:lnTo>
                  <a:lnTo>
                    <a:pt x="7" y="855"/>
                  </a:lnTo>
                  <a:lnTo>
                    <a:pt x="7" y="855"/>
                  </a:lnTo>
                  <a:lnTo>
                    <a:pt x="7" y="863"/>
                  </a:lnTo>
                  <a:lnTo>
                    <a:pt x="6" y="868"/>
                  </a:lnTo>
                  <a:lnTo>
                    <a:pt x="6" y="868"/>
                  </a:lnTo>
                  <a:lnTo>
                    <a:pt x="6" y="873"/>
                  </a:lnTo>
                  <a:lnTo>
                    <a:pt x="6" y="873"/>
                  </a:lnTo>
                  <a:lnTo>
                    <a:pt x="4" y="895"/>
                  </a:lnTo>
                  <a:lnTo>
                    <a:pt x="1" y="909"/>
                  </a:lnTo>
                  <a:lnTo>
                    <a:pt x="0" y="919"/>
                  </a:lnTo>
                  <a:lnTo>
                    <a:pt x="0" y="925"/>
                  </a:lnTo>
                  <a:lnTo>
                    <a:pt x="1" y="931"/>
                  </a:lnTo>
                  <a:lnTo>
                    <a:pt x="1" y="931"/>
                  </a:lnTo>
                  <a:lnTo>
                    <a:pt x="2" y="938"/>
                  </a:lnTo>
                  <a:lnTo>
                    <a:pt x="4" y="945"/>
                  </a:lnTo>
                  <a:lnTo>
                    <a:pt x="4" y="956"/>
                  </a:lnTo>
                  <a:lnTo>
                    <a:pt x="5" y="961"/>
                  </a:lnTo>
                  <a:lnTo>
                    <a:pt x="7" y="964"/>
                  </a:lnTo>
                  <a:lnTo>
                    <a:pt x="9" y="967"/>
                  </a:lnTo>
                  <a:lnTo>
                    <a:pt x="15" y="968"/>
                  </a:lnTo>
                  <a:lnTo>
                    <a:pt x="15" y="968"/>
                  </a:lnTo>
                  <a:lnTo>
                    <a:pt x="30" y="969"/>
                  </a:lnTo>
                  <a:lnTo>
                    <a:pt x="39" y="971"/>
                  </a:lnTo>
                  <a:lnTo>
                    <a:pt x="48" y="974"/>
                  </a:lnTo>
                  <a:lnTo>
                    <a:pt x="56" y="978"/>
                  </a:lnTo>
                  <a:lnTo>
                    <a:pt x="64" y="984"/>
                  </a:lnTo>
                  <a:lnTo>
                    <a:pt x="67" y="988"/>
                  </a:lnTo>
                  <a:lnTo>
                    <a:pt x="70" y="993"/>
                  </a:lnTo>
                  <a:lnTo>
                    <a:pt x="72" y="999"/>
                  </a:lnTo>
                  <a:lnTo>
                    <a:pt x="74" y="1004"/>
                  </a:lnTo>
                  <a:lnTo>
                    <a:pt x="74" y="1004"/>
                  </a:lnTo>
                  <a:lnTo>
                    <a:pt x="80" y="1027"/>
                  </a:lnTo>
                  <a:lnTo>
                    <a:pt x="85" y="1043"/>
                  </a:lnTo>
                  <a:lnTo>
                    <a:pt x="90" y="1057"/>
                  </a:lnTo>
                  <a:lnTo>
                    <a:pt x="92" y="1068"/>
                  </a:lnTo>
                  <a:lnTo>
                    <a:pt x="92" y="1068"/>
                  </a:lnTo>
                  <a:lnTo>
                    <a:pt x="93" y="1074"/>
                  </a:lnTo>
                  <a:lnTo>
                    <a:pt x="97" y="1077"/>
                  </a:lnTo>
                  <a:lnTo>
                    <a:pt x="101" y="1080"/>
                  </a:lnTo>
                  <a:lnTo>
                    <a:pt x="107" y="1083"/>
                  </a:lnTo>
                  <a:lnTo>
                    <a:pt x="117" y="1086"/>
                  </a:lnTo>
                  <a:lnTo>
                    <a:pt x="124" y="1087"/>
                  </a:lnTo>
                  <a:lnTo>
                    <a:pt x="124" y="1087"/>
                  </a:lnTo>
                  <a:lnTo>
                    <a:pt x="132" y="1092"/>
                  </a:lnTo>
                  <a:lnTo>
                    <a:pt x="146" y="1099"/>
                  </a:lnTo>
                  <a:lnTo>
                    <a:pt x="154" y="1102"/>
                  </a:lnTo>
                  <a:lnTo>
                    <a:pt x="162" y="1105"/>
                  </a:lnTo>
                  <a:lnTo>
                    <a:pt x="171" y="1108"/>
                  </a:lnTo>
                  <a:lnTo>
                    <a:pt x="180" y="1109"/>
                  </a:lnTo>
                  <a:lnTo>
                    <a:pt x="180" y="1109"/>
                  </a:lnTo>
                  <a:lnTo>
                    <a:pt x="197" y="1110"/>
                  </a:lnTo>
                  <a:lnTo>
                    <a:pt x="209" y="1112"/>
                  </a:lnTo>
                  <a:lnTo>
                    <a:pt x="220" y="1116"/>
                  </a:lnTo>
                  <a:lnTo>
                    <a:pt x="228" y="1119"/>
                  </a:lnTo>
                  <a:lnTo>
                    <a:pt x="228" y="1119"/>
                  </a:lnTo>
                  <a:lnTo>
                    <a:pt x="245" y="1129"/>
                  </a:lnTo>
                  <a:lnTo>
                    <a:pt x="257" y="1137"/>
                  </a:lnTo>
                  <a:lnTo>
                    <a:pt x="272" y="1148"/>
                  </a:lnTo>
                  <a:lnTo>
                    <a:pt x="285" y="1159"/>
                  </a:lnTo>
                  <a:lnTo>
                    <a:pt x="290" y="1166"/>
                  </a:lnTo>
                  <a:lnTo>
                    <a:pt x="295" y="1171"/>
                  </a:lnTo>
                  <a:lnTo>
                    <a:pt x="298" y="1178"/>
                  </a:lnTo>
                  <a:lnTo>
                    <a:pt x="299" y="1184"/>
                  </a:lnTo>
                  <a:lnTo>
                    <a:pt x="300" y="1191"/>
                  </a:lnTo>
                  <a:lnTo>
                    <a:pt x="298" y="1196"/>
                  </a:lnTo>
                  <a:lnTo>
                    <a:pt x="298" y="1196"/>
                  </a:lnTo>
                  <a:lnTo>
                    <a:pt x="294" y="1208"/>
                  </a:lnTo>
                  <a:lnTo>
                    <a:pt x="287" y="1217"/>
                  </a:lnTo>
                  <a:lnTo>
                    <a:pt x="279" y="1225"/>
                  </a:lnTo>
                  <a:lnTo>
                    <a:pt x="270" y="1232"/>
                  </a:lnTo>
                  <a:lnTo>
                    <a:pt x="253" y="1243"/>
                  </a:lnTo>
                  <a:lnTo>
                    <a:pt x="238" y="1252"/>
                  </a:lnTo>
                  <a:lnTo>
                    <a:pt x="238" y="1252"/>
                  </a:lnTo>
                  <a:lnTo>
                    <a:pt x="238" y="1257"/>
                  </a:lnTo>
                  <a:lnTo>
                    <a:pt x="234" y="1261"/>
                  </a:lnTo>
                  <a:lnTo>
                    <a:pt x="234" y="1261"/>
                  </a:lnTo>
                  <a:lnTo>
                    <a:pt x="229" y="1267"/>
                  </a:lnTo>
                  <a:lnTo>
                    <a:pt x="223" y="1272"/>
                  </a:lnTo>
                  <a:lnTo>
                    <a:pt x="217" y="1277"/>
                  </a:lnTo>
                  <a:lnTo>
                    <a:pt x="212" y="1282"/>
                  </a:lnTo>
                  <a:lnTo>
                    <a:pt x="208" y="1287"/>
                  </a:lnTo>
                  <a:lnTo>
                    <a:pt x="207" y="1290"/>
                  </a:lnTo>
                  <a:lnTo>
                    <a:pt x="207" y="1293"/>
                  </a:lnTo>
                  <a:lnTo>
                    <a:pt x="207" y="1297"/>
                  </a:lnTo>
                  <a:lnTo>
                    <a:pt x="208" y="1300"/>
                  </a:lnTo>
                  <a:lnTo>
                    <a:pt x="211" y="1303"/>
                  </a:lnTo>
                  <a:lnTo>
                    <a:pt x="214" y="1308"/>
                  </a:lnTo>
                  <a:lnTo>
                    <a:pt x="214" y="1308"/>
                  </a:lnTo>
                  <a:lnTo>
                    <a:pt x="216" y="1310"/>
                  </a:lnTo>
                  <a:lnTo>
                    <a:pt x="220" y="1312"/>
                  </a:lnTo>
                  <a:lnTo>
                    <a:pt x="227" y="1314"/>
                  </a:lnTo>
                  <a:lnTo>
                    <a:pt x="233" y="1314"/>
                  </a:lnTo>
                  <a:lnTo>
                    <a:pt x="241" y="1311"/>
                  </a:lnTo>
                  <a:lnTo>
                    <a:pt x="248" y="1310"/>
                  </a:lnTo>
                  <a:lnTo>
                    <a:pt x="256" y="1308"/>
                  </a:lnTo>
                  <a:lnTo>
                    <a:pt x="263" y="1309"/>
                  </a:lnTo>
                  <a:lnTo>
                    <a:pt x="266" y="1309"/>
                  </a:lnTo>
                  <a:lnTo>
                    <a:pt x="270" y="1311"/>
                  </a:lnTo>
                  <a:lnTo>
                    <a:pt x="270" y="1311"/>
                  </a:lnTo>
                  <a:lnTo>
                    <a:pt x="282" y="1320"/>
                  </a:lnTo>
                  <a:lnTo>
                    <a:pt x="288" y="1326"/>
                  </a:lnTo>
                  <a:lnTo>
                    <a:pt x="294" y="1332"/>
                  </a:lnTo>
                  <a:lnTo>
                    <a:pt x="298" y="1339"/>
                  </a:lnTo>
                  <a:lnTo>
                    <a:pt x="303" y="1345"/>
                  </a:lnTo>
                  <a:lnTo>
                    <a:pt x="305" y="1352"/>
                  </a:lnTo>
                  <a:lnTo>
                    <a:pt x="307" y="1360"/>
                  </a:lnTo>
                  <a:lnTo>
                    <a:pt x="307" y="1360"/>
                  </a:lnTo>
                  <a:lnTo>
                    <a:pt x="314" y="1364"/>
                  </a:lnTo>
                  <a:lnTo>
                    <a:pt x="320" y="1369"/>
                  </a:lnTo>
                  <a:lnTo>
                    <a:pt x="320" y="1369"/>
                  </a:lnTo>
                  <a:lnTo>
                    <a:pt x="325" y="1375"/>
                  </a:lnTo>
                  <a:lnTo>
                    <a:pt x="330" y="1378"/>
                  </a:lnTo>
                  <a:lnTo>
                    <a:pt x="335" y="1381"/>
                  </a:lnTo>
                  <a:lnTo>
                    <a:pt x="340" y="1381"/>
                  </a:lnTo>
                  <a:lnTo>
                    <a:pt x="345" y="1382"/>
                  </a:lnTo>
                  <a:lnTo>
                    <a:pt x="349" y="1384"/>
                  </a:lnTo>
                  <a:lnTo>
                    <a:pt x="355" y="1390"/>
                  </a:lnTo>
                  <a:lnTo>
                    <a:pt x="361" y="1397"/>
                  </a:lnTo>
                  <a:lnTo>
                    <a:pt x="361" y="1397"/>
                  </a:lnTo>
                  <a:lnTo>
                    <a:pt x="368" y="1406"/>
                  </a:lnTo>
                  <a:lnTo>
                    <a:pt x="374" y="1411"/>
                  </a:lnTo>
                  <a:lnTo>
                    <a:pt x="381" y="1416"/>
                  </a:lnTo>
                  <a:lnTo>
                    <a:pt x="388" y="1421"/>
                  </a:lnTo>
                  <a:lnTo>
                    <a:pt x="394" y="1424"/>
                  </a:lnTo>
                  <a:lnTo>
                    <a:pt x="398" y="1427"/>
                  </a:lnTo>
                  <a:lnTo>
                    <a:pt x="401" y="1432"/>
                  </a:lnTo>
                  <a:lnTo>
                    <a:pt x="401" y="1438"/>
                  </a:lnTo>
                  <a:lnTo>
                    <a:pt x="401" y="1438"/>
                  </a:lnTo>
                  <a:lnTo>
                    <a:pt x="399" y="1442"/>
                  </a:lnTo>
                  <a:lnTo>
                    <a:pt x="399" y="1442"/>
                  </a:lnTo>
                  <a:lnTo>
                    <a:pt x="405" y="1442"/>
                  </a:lnTo>
                  <a:lnTo>
                    <a:pt x="413" y="1446"/>
                  </a:lnTo>
                  <a:lnTo>
                    <a:pt x="418" y="1448"/>
                  </a:lnTo>
                  <a:lnTo>
                    <a:pt x="421" y="1450"/>
                  </a:lnTo>
                  <a:lnTo>
                    <a:pt x="426" y="1455"/>
                  </a:lnTo>
                  <a:lnTo>
                    <a:pt x="429" y="1459"/>
                  </a:lnTo>
                  <a:lnTo>
                    <a:pt x="429" y="1459"/>
                  </a:lnTo>
                  <a:lnTo>
                    <a:pt x="433" y="1466"/>
                  </a:lnTo>
                  <a:lnTo>
                    <a:pt x="440" y="1472"/>
                  </a:lnTo>
                  <a:lnTo>
                    <a:pt x="448" y="1477"/>
                  </a:lnTo>
                  <a:lnTo>
                    <a:pt x="456" y="1482"/>
                  </a:lnTo>
                  <a:lnTo>
                    <a:pt x="464" y="1486"/>
                  </a:lnTo>
                  <a:lnTo>
                    <a:pt x="472" y="1489"/>
                  </a:lnTo>
                  <a:lnTo>
                    <a:pt x="478" y="1490"/>
                  </a:lnTo>
                  <a:lnTo>
                    <a:pt x="484" y="1489"/>
                  </a:lnTo>
                  <a:lnTo>
                    <a:pt x="484" y="1489"/>
                  </a:lnTo>
                  <a:lnTo>
                    <a:pt x="492" y="1484"/>
                  </a:lnTo>
                  <a:lnTo>
                    <a:pt x="499" y="1480"/>
                  </a:lnTo>
                  <a:lnTo>
                    <a:pt x="506" y="1475"/>
                  </a:lnTo>
                  <a:lnTo>
                    <a:pt x="509" y="1474"/>
                  </a:lnTo>
                  <a:lnTo>
                    <a:pt x="511" y="1475"/>
                  </a:lnTo>
                  <a:lnTo>
                    <a:pt x="511" y="1475"/>
                  </a:lnTo>
                  <a:lnTo>
                    <a:pt x="527" y="1485"/>
                  </a:lnTo>
                  <a:lnTo>
                    <a:pt x="536" y="1491"/>
                  </a:lnTo>
                  <a:lnTo>
                    <a:pt x="538" y="1493"/>
                  </a:lnTo>
                  <a:lnTo>
                    <a:pt x="540" y="1497"/>
                  </a:lnTo>
                  <a:lnTo>
                    <a:pt x="540" y="1497"/>
                  </a:lnTo>
                  <a:lnTo>
                    <a:pt x="545" y="1504"/>
                  </a:lnTo>
                  <a:lnTo>
                    <a:pt x="553" y="1516"/>
                  </a:lnTo>
                  <a:lnTo>
                    <a:pt x="559" y="1523"/>
                  </a:lnTo>
                  <a:lnTo>
                    <a:pt x="565" y="1530"/>
                  </a:lnTo>
                  <a:lnTo>
                    <a:pt x="573" y="1537"/>
                  </a:lnTo>
                  <a:lnTo>
                    <a:pt x="582" y="1542"/>
                  </a:lnTo>
                  <a:lnTo>
                    <a:pt x="582" y="1542"/>
                  </a:lnTo>
                  <a:lnTo>
                    <a:pt x="592" y="1547"/>
                  </a:lnTo>
                  <a:lnTo>
                    <a:pt x="602" y="1550"/>
                  </a:lnTo>
                  <a:lnTo>
                    <a:pt x="612" y="1552"/>
                  </a:lnTo>
                  <a:lnTo>
                    <a:pt x="621" y="1552"/>
                  </a:lnTo>
                  <a:lnTo>
                    <a:pt x="638" y="1552"/>
                  </a:lnTo>
                  <a:lnTo>
                    <a:pt x="648" y="1551"/>
                  </a:lnTo>
                  <a:lnTo>
                    <a:pt x="648" y="1551"/>
                  </a:lnTo>
                  <a:lnTo>
                    <a:pt x="661" y="1546"/>
                  </a:lnTo>
                  <a:lnTo>
                    <a:pt x="679" y="1537"/>
                  </a:lnTo>
                  <a:lnTo>
                    <a:pt x="709" y="1522"/>
                  </a:lnTo>
                  <a:lnTo>
                    <a:pt x="709" y="1522"/>
                  </a:lnTo>
                  <a:lnTo>
                    <a:pt x="722" y="1519"/>
                  </a:lnTo>
                  <a:lnTo>
                    <a:pt x="735" y="1517"/>
                  </a:lnTo>
                  <a:lnTo>
                    <a:pt x="749" y="1516"/>
                  </a:lnTo>
                  <a:lnTo>
                    <a:pt x="763" y="1516"/>
                  </a:lnTo>
                  <a:lnTo>
                    <a:pt x="777" y="1518"/>
                  </a:lnTo>
                  <a:lnTo>
                    <a:pt x="784" y="1519"/>
                  </a:lnTo>
                  <a:lnTo>
                    <a:pt x="791" y="1522"/>
                  </a:lnTo>
                  <a:lnTo>
                    <a:pt x="796" y="1525"/>
                  </a:lnTo>
                  <a:lnTo>
                    <a:pt x="801" y="1529"/>
                  </a:lnTo>
                  <a:lnTo>
                    <a:pt x="801" y="1529"/>
                  </a:lnTo>
                  <a:lnTo>
                    <a:pt x="810" y="1537"/>
                  </a:lnTo>
                  <a:lnTo>
                    <a:pt x="819" y="1542"/>
                  </a:lnTo>
                  <a:lnTo>
                    <a:pt x="835" y="1552"/>
                  </a:lnTo>
                  <a:lnTo>
                    <a:pt x="842" y="1557"/>
                  </a:lnTo>
                  <a:lnTo>
                    <a:pt x="847" y="1560"/>
                  </a:lnTo>
                  <a:lnTo>
                    <a:pt x="850" y="1565"/>
                  </a:lnTo>
                  <a:lnTo>
                    <a:pt x="851" y="1567"/>
                  </a:lnTo>
                  <a:lnTo>
                    <a:pt x="851" y="1570"/>
                  </a:lnTo>
                  <a:lnTo>
                    <a:pt x="851" y="1570"/>
                  </a:lnTo>
                  <a:lnTo>
                    <a:pt x="851" y="1574"/>
                  </a:lnTo>
                  <a:lnTo>
                    <a:pt x="853" y="1577"/>
                  </a:lnTo>
                  <a:lnTo>
                    <a:pt x="857" y="1581"/>
                  </a:lnTo>
                  <a:lnTo>
                    <a:pt x="862" y="1583"/>
                  </a:lnTo>
                  <a:lnTo>
                    <a:pt x="872" y="1587"/>
                  </a:lnTo>
                  <a:lnTo>
                    <a:pt x="879" y="1588"/>
                  </a:lnTo>
                  <a:lnTo>
                    <a:pt x="879" y="1588"/>
                  </a:lnTo>
                  <a:lnTo>
                    <a:pt x="883" y="1585"/>
                  </a:lnTo>
                  <a:lnTo>
                    <a:pt x="891" y="1580"/>
                  </a:lnTo>
                  <a:lnTo>
                    <a:pt x="915" y="1562"/>
                  </a:lnTo>
                  <a:lnTo>
                    <a:pt x="941" y="1541"/>
                  </a:lnTo>
                  <a:lnTo>
                    <a:pt x="952" y="1534"/>
                  </a:lnTo>
                  <a:lnTo>
                    <a:pt x="961" y="1530"/>
                  </a:lnTo>
                  <a:lnTo>
                    <a:pt x="961" y="1530"/>
                  </a:lnTo>
                  <a:lnTo>
                    <a:pt x="970" y="1527"/>
                  </a:lnTo>
                  <a:lnTo>
                    <a:pt x="982" y="1526"/>
                  </a:lnTo>
                  <a:lnTo>
                    <a:pt x="1010" y="1524"/>
                  </a:lnTo>
                  <a:lnTo>
                    <a:pt x="1035" y="1523"/>
                  </a:lnTo>
                  <a:lnTo>
                    <a:pt x="1049" y="1524"/>
                  </a:lnTo>
                  <a:lnTo>
                    <a:pt x="1049" y="1524"/>
                  </a:lnTo>
                  <a:lnTo>
                    <a:pt x="1057" y="1523"/>
                  </a:lnTo>
                  <a:lnTo>
                    <a:pt x="1070" y="1521"/>
                  </a:lnTo>
                  <a:lnTo>
                    <a:pt x="1094" y="1515"/>
                  </a:lnTo>
                  <a:lnTo>
                    <a:pt x="1094" y="1515"/>
                  </a:lnTo>
                  <a:lnTo>
                    <a:pt x="1099" y="1515"/>
                  </a:lnTo>
                  <a:lnTo>
                    <a:pt x="1102" y="1515"/>
                  </a:lnTo>
                  <a:lnTo>
                    <a:pt x="1107" y="1517"/>
                  </a:lnTo>
                  <a:lnTo>
                    <a:pt x="1110" y="1519"/>
                  </a:lnTo>
                  <a:lnTo>
                    <a:pt x="1114" y="1523"/>
                  </a:lnTo>
                  <a:lnTo>
                    <a:pt x="1116" y="1526"/>
                  </a:lnTo>
                  <a:lnTo>
                    <a:pt x="1117" y="1530"/>
                  </a:lnTo>
                  <a:lnTo>
                    <a:pt x="1117" y="1532"/>
                  </a:lnTo>
                  <a:lnTo>
                    <a:pt x="1117" y="1532"/>
                  </a:lnTo>
                  <a:lnTo>
                    <a:pt x="1117" y="1533"/>
                  </a:lnTo>
                  <a:lnTo>
                    <a:pt x="1118" y="1535"/>
                  </a:lnTo>
                  <a:lnTo>
                    <a:pt x="1123" y="1538"/>
                  </a:lnTo>
                  <a:lnTo>
                    <a:pt x="1128" y="1540"/>
                  </a:lnTo>
                  <a:lnTo>
                    <a:pt x="1136" y="1541"/>
                  </a:lnTo>
                  <a:lnTo>
                    <a:pt x="1145" y="1541"/>
                  </a:lnTo>
                  <a:lnTo>
                    <a:pt x="1153" y="1539"/>
                  </a:lnTo>
                  <a:lnTo>
                    <a:pt x="1158" y="1537"/>
                  </a:lnTo>
                  <a:lnTo>
                    <a:pt x="1161" y="1533"/>
                  </a:lnTo>
                  <a:lnTo>
                    <a:pt x="1165" y="1530"/>
                  </a:lnTo>
                  <a:lnTo>
                    <a:pt x="1167" y="1525"/>
                  </a:lnTo>
                  <a:lnTo>
                    <a:pt x="1167" y="1525"/>
                  </a:lnTo>
                  <a:lnTo>
                    <a:pt x="1170" y="1515"/>
                  </a:lnTo>
                  <a:lnTo>
                    <a:pt x="1173" y="1505"/>
                  </a:lnTo>
                  <a:lnTo>
                    <a:pt x="1176" y="1485"/>
                  </a:lnTo>
                  <a:lnTo>
                    <a:pt x="1176" y="1471"/>
                  </a:lnTo>
                  <a:lnTo>
                    <a:pt x="1175" y="1463"/>
                  </a:lnTo>
                  <a:lnTo>
                    <a:pt x="1175" y="1463"/>
                  </a:lnTo>
                  <a:lnTo>
                    <a:pt x="1175" y="1460"/>
                  </a:lnTo>
                  <a:lnTo>
                    <a:pt x="1177" y="1456"/>
                  </a:lnTo>
                  <a:lnTo>
                    <a:pt x="1185" y="1447"/>
                  </a:lnTo>
                  <a:lnTo>
                    <a:pt x="1191" y="1442"/>
                  </a:lnTo>
                  <a:lnTo>
                    <a:pt x="1195" y="1438"/>
                  </a:lnTo>
                  <a:lnTo>
                    <a:pt x="1200" y="1435"/>
                  </a:lnTo>
                  <a:lnTo>
                    <a:pt x="1203" y="1435"/>
                  </a:lnTo>
                  <a:lnTo>
                    <a:pt x="1203" y="1435"/>
                  </a:lnTo>
                  <a:lnTo>
                    <a:pt x="1208" y="1435"/>
                  </a:lnTo>
                  <a:lnTo>
                    <a:pt x="1215" y="1432"/>
                  </a:lnTo>
                  <a:lnTo>
                    <a:pt x="1232" y="1423"/>
                  </a:lnTo>
                  <a:lnTo>
                    <a:pt x="1253" y="1411"/>
                  </a:lnTo>
                  <a:lnTo>
                    <a:pt x="1265" y="1407"/>
                  </a:lnTo>
                  <a:lnTo>
                    <a:pt x="1276" y="1405"/>
                  </a:lnTo>
                  <a:lnTo>
                    <a:pt x="1276" y="1405"/>
                  </a:lnTo>
                  <a:lnTo>
                    <a:pt x="1286" y="1402"/>
                  </a:lnTo>
                  <a:lnTo>
                    <a:pt x="1297" y="1399"/>
                  </a:lnTo>
                  <a:lnTo>
                    <a:pt x="1306" y="1394"/>
                  </a:lnTo>
                  <a:lnTo>
                    <a:pt x="1314" y="1389"/>
                  </a:lnTo>
                  <a:lnTo>
                    <a:pt x="1321" y="1383"/>
                  </a:lnTo>
                  <a:lnTo>
                    <a:pt x="1326" y="1377"/>
                  </a:lnTo>
                  <a:lnTo>
                    <a:pt x="1331" y="1372"/>
                  </a:lnTo>
                  <a:lnTo>
                    <a:pt x="1333" y="1366"/>
                  </a:lnTo>
                  <a:lnTo>
                    <a:pt x="1333" y="1366"/>
                  </a:lnTo>
                  <a:lnTo>
                    <a:pt x="1338" y="1349"/>
                  </a:lnTo>
                  <a:lnTo>
                    <a:pt x="1340" y="1336"/>
                  </a:lnTo>
                  <a:lnTo>
                    <a:pt x="1344" y="1324"/>
                  </a:lnTo>
                  <a:lnTo>
                    <a:pt x="1349" y="1312"/>
                  </a:lnTo>
                  <a:lnTo>
                    <a:pt x="1355" y="1302"/>
                  </a:lnTo>
                  <a:lnTo>
                    <a:pt x="1357" y="1299"/>
                  </a:lnTo>
                  <a:lnTo>
                    <a:pt x="1360" y="1295"/>
                  </a:lnTo>
                  <a:lnTo>
                    <a:pt x="1364" y="1293"/>
                  </a:lnTo>
                  <a:lnTo>
                    <a:pt x="1367" y="1293"/>
                  </a:lnTo>
                  <a:lnTo>
                    <a:pt x="1367" y="1293"/>
                  </a:lnTo>
                  <a:lnTo>
                    <a:pt x="1374" y="1292"/>
                  </a:lnTo>
                  <a:lnTo>
                    <a:pt x="1381" y="1289"/>
                  </a:lnTo>
                  <a:lnTo>
                    <a:pt x="1385" y="1284"/>
                  </a:lnTo>
                  <a:lnTo>
                    <a:pt x="1389" y="1278"/>
                  </a:lnTo>
                  <a:lnTo>
                    <a:pt x="1392" y="1272"/>
                  </a:lnTo>
                  <a:lnTo>
                    <a:pt x="1393" y="1266"/>
                  </a:lnTo>
                  <a:lnTo>
                    <a:pt x="1395" y="1261"/>
                  </a:lnTo>
                  <a:lnTo>
                    <a:pt x="1395" y="1258"/>
                  </a:lnTo>
                  <a:lnTo>
                    <a:pt x="1395" y="1258"/>
                  </a:lnTo>
                  <a:lnTo>
                    <a:pt x="1395" y="1256"/>
                  </a:lnTo>
                  <a:lnTo>
                    <a:pt x="1396" y="1251"/>
                  </a:lnTo>
                  <a:lnTo>
                    <a:pt x="1400" y="1242"/>
                  </a:lnTo>
                  <a:lnTo>
                    <a:pt x="1404" y="1237"/>
                  </a:lnTo>
                  <a:lnTo>
                    <a:pt x="1406" y="1234"/>
                  </a:lnTo>
                  <a:lnTo>
                    <a:pt x="1409" y="1233"/>
                  </a:lnTo>
                  <a:lnTo>
                    <a:pt x="1412" y="1233"/>
                  </a:lnTo>
                  <a:lnTo>
                    <a:pt x="1412" y="1233"/>
                  </a:lnTo>
                  <a:lnTo>
                    <a:pt x="1415" y="1235"/>
                  </a:lnTo>
                  <a:lnTo>
                    <a:pt x="1423" y="1235"/>
                  </a:lnTo>
                  <a:lnTo>
                    <a:pt x="1433" y="1234"/>
                  </a:lnTo>
                  <a:lnTo>
                    <a:pt x="1445" y="1232"/>
                  </a:lnTo>
                  <a:lnTo>
                    <a:pt x="1457" y="1228"/>
                  </a:lnTo>
                  <a:lnTo>
                    <a:pt x="1467" y="1225"/>
                  </a:lnTo>
                  <a:lnTo>
                    <a:pt x="1475" y="1219"/>
                  </a:lnTo>
                  <a:lnTo>
                    <a:pt x="1479" y="1217"/>
                  </a:lnTo>
                  <a:lnTo>
                    <a:pt x="1481" y="1214"/>
                  </a:lnTo>
                  <a:lnTo>
                    <a:pt x="1481" y="1214"/>
                  </a:lnTo>
                  <a:lnTo>
                    <a:pt x="1484" y="1207"/>
                  </a:lnTo>
                  <a:lnTo>
                    <a:pt x="1489" y="1200"/>
                  </a:lnTo>
                  <a:lnTo>
                    <a:pt x="1499" y="1187"/>
                  </a:lnTo>
                  <a:lnTo>
                    <a:pt x="1509" y="1177"/>
                  </a:lnTo>
                  <a:lnTo>
                    <a:pt x="1514" y="1175"/>
                  </a:lnTo>
                  <a:lnTo>
                    <a:pt x="1517" y="1173"/>
                  </a:lnTo>
                  <a:lnTo>
                    <a:pt x="1517" y="1173"/>
                  </a:lnTo>
                  <a:lnTo>
                    <a:pt x="1538" y="1161"/>
                  </a:lnTo>
                  <a:lnTo>
                    <a:pt x="1576" y="1140"/>
                  </a:lnTo>
                  <a:lnTo>
                    <a:pt x="1599" y="1128"/>
                  </a:lnTo>
                  <a:lnTo>
                    <a:pt x="1620" y="1119"/>
                  </a:lnTo>
                  <a:lnTo>
                    <a:pt x="1629" y="1116"/>
                  </a:lnTo>
                  <a:lnTo>
                    <a:pt x="1638" y="1115"/>
                  </a:lnTo>
                  <a:lnTo>
                    <a:pt x="1645" y="1113"/>
                  </a:lnTo>
                  <a:lnTo>
                    <a:pt x="1650" y="1115"/>
                  </a:lnTo>
                  <a:lnTo>
                    <a:pt x="1650" y="1115"/>
                  </a:lnTo>
                  <a:lnTo>
                    <a:pt x="1698" y="1129"/>
                  </a:lnTo>
                  <a:lnTo>
                    <a:pt x="1719" y="1137"/>
                  </a:lnTo>
                  <a:lnTo>
                    <a:pt x="1727" y="1141"/>
                  </a:lnTo>
                  <a:lnTo>
                    <a:pt x="1731" y="1144"/>
                  </a:lnTo>
                  <a:lnTo>
                    <a:pt x="1731" y="1144"/>
                  </a:lnTo>
                  <a:lnTo>
                    <a:pt x="1735" y="1146"/>
                  </a:lnTo>
                  <a:lnTo>
                    <a:pt x="1740" y="1150"/>
                  </a:lnTo>
                  <a:lnTo>
                    <a:pt x="1755" y="1156"/>
                  </a:lnTo>
                  <a:lnTo>
                    <a:pt x="1773" y="1161"/>
                  </a:lnTo>
                  <a:lnTo>
                    <a:pt x="1773" y="1161"/>
                  </a:lnTo>
                  <a:lnTo>
                    <a:pt x="1771" y="1163"/>
                  </a:lnTo>
                  <a:lnTo>
                    <a:pt x="1778" y="1160"/>
                  </a:lnTo>
                  <a:lnTo>
                    <a:pt x="1778" y="1160"/>
                  </a:lnTo>
                  <a:lnTo>
                    <a:pt x="1783" y="1157"/>
                  </a:lnTo>
                  <a:lnTo>
                    <a:pt x="1787" y="1151"/>
                  </a:lnTo>
                  <a:lnTo>
                    <a:pt x="1791" y="1143"/>
                  </a:lnTo>
                  <a:lnTo>
                    <a:pt x="1795" y="1135"/>
                  </a:lnTo>
                  <a:lnTo>
                    <a:pt x="1797" y="1126"/>
                  </a:lnTo>
                  <a:lnTo>
                    <a:pt x="1799" y="1117"/>
                  </a:lnTo>
                  <a:lnTo>
                    <a:pt x="1801" y="1101"/>
                  </a:lnTo>
                  <a:lnTo>
                    <a:pt x="1801" y="1101"/>
                  </a:lnTo>
                  <a:lnTo>
                    <a:pt x="1802" y="1094"/>
                  </a:lnTo>
                  <a:lnTo>
                    <a:pt x="1805" y="1088"/>
                  </a:lnTo>
                  <a:lnTo>
                    <a:pt x="1810" y="1084"/>
                  </a:lnTo>
                  <a:lnTo>
                    <a:pt x="1815" y="1080"/>
                  </a:lnTo>
                  <a:lnTo>
                    <a:pt x="1821" y="1078"/>
                  </a:lnTo>
                  <a:lnTo>
                    <a:pt x="1827" y="1077"/>
                  </a:lnTo>
                  <a:lnTo>
                    <a:pt x="1832" y="1077"/>
                  </a:lnTo>
                  <a:lnTo>
                    <a:pt x="1837" y="1079"/>
                  </a:lnTo>
                  <a:lnTo>
                    <a:pt x="1837" y="1079"/>
                  </a:lnTo>
                  <a:lnTo>
                    <a:pt x="1841" y="1083"/>
                  </a:lnTo>
                  <a:lnTo>
                    <a:pt x="1849" y="1086"/>
                  </a:lnTo>
                  <a:lnTo>
                    <a:pt x="1870" y="1094"/>
                  </a:lnTo>
                  <a:lnTo>
                    <a:pt x="1889" y="1101"/>
                  </a:lnTo>
                  <a:lnTo>
                    <a:pt x="1895" y="1104"/>
                  </a:lnTo>
                  <a:lnTo>
                    <a:pt x="1898" y="1107"/>
                  </a:lnTo>
                  <a:lnTo>
                    <a:pt x="1898" y="1107"/>
                  </a:lnTo>
                  <a:lnTo>
                    <a:pt x="1899" y="1108"/>
                  </a:lnTo>
                  <a:lnTo>
                    <a:pt x="1902" y="1109"/>
                  </a:lnTo>
                  <a:lnTo>
                    <a:pt x="1909" y="1111"/>
                  </a:lnTo>
                  <a:lnTo>
                    <a:pt x="1929" y="1115"/>
                  </a:lnTo>
                  <a:lnTo>
                    <a:pt x="1942" y="1116"/>
                  </a:lnTo>
                  <a:lnTo>
                    <a:pt x="1953" y="1119"/>
                  </a:lnTo>
                  <a:lnTo>
                    <a:pt x="1964" y="1124"/>
                  </a:lnTo>
                  <a:lnTo>
                    <a:pt x="1969" y="1126"/>
                  </a:lnTo>
                  <a:lnTo>
                    <a:pt x="1973" y="1129"/>
                  </a:lnTo>
                  <a:lnTo>
                    <a:pt x="1973" y="1129"/>
                  </a:lnTo>
                  <a:lnTo>
                    <a:pt x="1981" y="1136"/>
                  </a:lnTo>
                  <a:lnTo>
                    <a:pt x="1990" y="1141"/>
                  </a:lnTo>
                  <a:lnTo>
                    <a:pt x="2010" y="1150"/>
                  </a:lnTo>
                  <a:lnTo>
                    <a:pt x="2026" y="1157"/>
                  </a:lnTo>
                  <a:lnTo>
                    <a:pt x="2033" y="1160"/>
                  </a:lnTo>
                  <a:lnTo>
                    <a:pt x="2037" y="1163"/>
                  </a:lnTo>
                  <a:lnTo>
                    <a:pt x="2037" y="1163"/>
                  </a:lnTo>
                  <a:lnTo>
                    <a:pt x="2040" y="1165"/>
                  </a:lnTo>
                  <a:lnTo>
                    <a:pt x="2045" y="1166"/>
                  </a:lnTo>
                  <a:lnTo>
                    <a:pt x="2060" y="1167"/>
                  </a:lnTo>
                  <a:lnTo>
                    <a:pt x="2080" y="1166"/>
                  </a:lnTo>
                  <a:lnTo>
                    <a:pt x="2104" y="1165"/>
                  </a:lnTo>
                  <a:lnTo>
                    <a:pt x="2149" y="1159"/>
                  </a:lnTo>
                  <a:lnTo>
                    <a:pt x="2176" y="1154"/>
                  </a:lnTo>
                  <a:lnTo>
                    <a:pt x="2176" y="1154"/>
                  </a:lnTo>
                  <a:lnTo>
                    <a:pt x="2183" y="1153"/>
                  </a:lnTo>
                  <a:lnTo>
                    <a:pt x="2192" y="1152"/>
                  </a:lnTo>
                  <a:lnTo>
                    <a:pt x="2212" y="1151"/>
                  </a:lnTo>
                  <a:lnTo>
                    <a:pt x="2237" y="1150"/>
                  </a:lnTo>
                  <a:lnTo>
                    <a:pt x="2237" y="1150"/>
                  </a:lnTo>
                  <a:lnTo>
                    <a:pt x="2245" y="1152"/>
                  </a:lnTo>
                  <a:lnTo>
                    <a:pt x="2262" y="1157"/>
                  </a:lnTo>
                  <a:lnTo>
                    <a:pt x="2272" y="1159"/>
                  </a:lnTo>
                  <a:lnTo>
                    <a:pt x="2283" y="1159"/>
                  </a:lnTo>
                  <a:lnTo>
                    <a:pt x="2291" y="1159"/>
                  </a:lnTo>
                  <a:lnTo>
                    <a:pt x="2294" y="1158"/>
                  </a:lnTo>
                  <a:lnTo>
                    <a:pt x="2296" y="1157"/>
                  </a:lnTo>
                  <a:lnTo>
                    <a:pt x="2296" y="1157"/>
                  </a:lnTo>
                  <a:lnTo>
                    <a:pt x="2301" y="1151"/>
                  </a:lnTo>
                  <a:lnTo>
                    <a:pt x="2305" y="1141"/>
                  </a:lnTo>
                  <a:lnTo>
                    <a:pt x="2316" y="1115"/>
                  </a:lnTo>
                  <a:lnTo>
                    <a:pt x="2327" y="1088"/>
                  </a:lnTo>
                  <a:lnTo>
                    <a:pt x="2332" y="1078"/>
                  </a:lnTo>
                  <a:lnTo>
                    <a:pt x="2335" y="1075"/>
                  </a:lnTo>
                  <a:lnTo>
                    <a:pt x="2337" y="1073"/>
                  </a:lnTo>
                  <a:lnTo>
                    <a:pt x="2337" y="1073"/>
                  </a:lnTo>
                  <a:lnTo>
                    <a:pt x="2340" y="1070"/>
                  </a:lnTo>
                  <a:lnTo>
                    <a:pt x="2341" y="1068"/>
                  </a:lnTo>
                  <a:lnTo>
                    <a:pt x="2342" y="1062"/>
                  </a:lnTo>
                  <a:lnTo>
                    <a:pt x="2341" y="1047"/>
                  </a:lnTo>
                  <a:lnTo>
                    <a:pt x="2342" y="1041"/>
                  </a:lnTo>
                  <a:lnTo>
                    <a:pt x="2342" y="1037"/>
                  </a:lnTo>
                  <a:lnTo>
                    <a:pt x="2344" y="1035"/>
                  </a:lnTo>
                  <a:lnTo>
                    <a:pt x="2346" y="1033"/>
                  </a:lnTo>
                  <a:lnTo>
                    <a:pt x="2350" y="1030"/>
                  </a:lnTo>
                  <a:lnTo>
                    <a:pt x="2354" y="1029"/>
                  </a:lnTo>
                  <a:lnTo>
                    <a:pt x="2360" y="1029"/>
                  </a:lnTo>
                  <a:lnTo>
                    <a:pt x="2360" y="1029"/>
                  </a:lnTo>
                  <a:lnTo>
                    <a:pt x="2374" y="1028"/>
                  </a:lnTo>
                  <a:lnTo>
                    <a:pt x="2390" y="1027"/>
                  </a:lnTo>
                  <a:lnTo>
                    <a:pt x="2406" y="1026"/>
                  </a:lnTo>
                  <a:lnTo>
                    <a:pt x="2423" y="1026"/>
                  </a:lnTo>
                  <a:lnTo>
                    <a:pt x="2431" y="1027"/>
                  </a:lnTo>
                  <a:lnTo>
                    <a:pt x="2437" y="1028"/>
                  </a:lnTo>
                  <a:lnTo>
                    <a:pt x="2445" y="1030"/>
                  </a:lnTo>
                  <a:lnTo>
                    <a:pt x="2452" y="1034"/>
                  </a:lnTo>
                  <a:lnTo>
                    <a:pt x="2459" y="1038"/>
                  </a:lnTo>
                  <a:lnTo>
                    <a:pt x="2465" y="1044"/>
                  </a:lnTo>
                  <a:lnTo>
                    <a:pt x="2469" y="1051"/>
                  </a:lnTo>
                  <a:lnTo>
                    <a:pt x="2474" y="1059"/>
                  </a:lnTo>
                  <a:lnTo>
                    <a:pt x="2474" y="1059"/>
                  </a:lnTo>
                  <a:lnTo>
                    <a:pt x="2487" y="1090"/>
                  </a:lnTo>
                  <a:lnTo>
                    <a:pt x="2498" y="1111"/>
                  </a:lnTo>
                  <a:lnTo>
                    <a:pt x="2508" y="1129"/>
                  </a:lnTo>
                  <a:lnTo>
                    <a:pt x="2519" y="1145"/>
                  </a:lnTo>
                  <a:lnTo>
                    <a:pt x="2519" y="1145"/>
                  </a:lnTo>
                  <a:lnTo>
                    <a:pt x="2523" y="1150"/>
                  </a:lnTo>
                  <a:lnTo>
                    <a:pt x="2527" y="1153"/>
                  </a:lnTo>
                  <a:lnTo>
                    <a:pt x="2537" y="1159"/>
                  </a:lnTo>
                  <a:lnTo>
                    <a:pt x="2548" y="1163"/>
                  </a:lnTo>
                  <a:lnTo>
                    <a:pt x="2559" y="1167"/>
                  </a:lnTo>
                  <a:lnTo>
                    <a:pt x="2569" y="1170"/>
                  </a:lnTo>
                  <a:lnTo>
                    <a:pt x="2578" y="1174"/>
                  </a:lnTo>
                  <a:lnTo>
                    <a:pt x="2585" y="1177"/>
                  </a:lnTo>
                  <a:lnTo>
                    <a:pt x="2586" y="1179"/>
                  </a:lnTo>
                  <a:lnTo>
                    <a:pt x="2588" y="1182"/>
                  </a:lnTo>
                  <a:lnTo>
                    <a:pt x="2588" y="1182"/>
                  </a:lnTo>
                  <a:lnTo>
                    <a:pt x="2589" y="1186"/>
                  </a:lnTo>
                  <a:lnTo>
                    <a:pt x="2590" y="1192"/>
                  </a:lnTo>
                  <a:lnTo>
                    <a:pt x="2593" y="1196"/>
                  </a:lnTo>
                  <a:lnTo>
                    <a:pt x="2597" y="1200"/>
                  </a:lnTo>
                  <a:lnTo>
                    <a:pt x="2600" y="1204"/>
                  </a:lnTo>
                  <a:lnTo>
                    <a:pt x="2606" y="1208"/>
                  </a:lnTo>
                  <a:lnTo>
                    <a:pt x="2613" y="1211"/>
                  </a:lnTo>
                  <a:lnTo>
                    <a:pt x="2622" y="1214"/>
                  </a:lnTo>
                  <a:lnTo>
                    <a:pt x="2622" y="1214"/>
                  </a:lnTo>
                  <a:lnTo>
                    <a:pt x="2631" y="1215"/>
                  </a:lnTo>
                  <a:lnTo>
                    <a:pt x="2638" y="1215"/>
                  </a:lnTo>
                  <a:lnTo>
                    <a:pt x="2644" y="1212"/>
                  </a:lnTo>
                  <a:lnTo>
                    <a:pt x="2651" y="1210"/>
                  </a:lnTo>
                  <a:lnTo>
                    <a:pt x="2657" y="1208"/>
                  </a:lnTo>
                  <a:lnTo>
                    <a:pt x="2665" y="1206"/>
                  </a:lnTo>
                  <a:lnTo>
                    <a:pt x="2673" y="1206"/>
                  </a:lnTo>
                  <a:lnTo>
                    <a:pt x="2683" y="1207"/>
                  </a:lnTo>
                  <a:lnTo>
                    <a:pt x="2683" y="1207"/>
                  </a:lnTo>
                  <a:lnTo>
                    <a:pt x="2706" y="1214"/>
                  </a:lnTo>
                  <a:lnTo>
                    <a:pt x="2706" y="1214"/>
                  </a:lnTo>
                  <a:lnTo>
                    <a:pt x="2718" y="1199"/>
                  </a:lnTo>
                  <a:lnTo>
                    <a:pt x="2732" y="1185"/>
                  </a:lnTo>
                  <a:lnTo>
                    <a:pt x="2732" y="1185"/>
                  </a:lnTo>
                  <a:lnTo>
                    <a:pt x="2738" y="1178"/>
                  </a:lnTo>
                  <a:lnTo>
                    <a:pt x="2741" y="1170"/>
                  </a:lnTo>
                  <a:lnTo>
                    <a:pt x="2744" y="1161"/>
                  </a:lnTo>
                  <a:lnTo>
                    <a:pt x="2747" y="1151"/>
                  </a:lnTo>
                  <a:lnTo>
                    <a:pt x="2750" y="1131"/>
                  </a:lnTo>
                  <a:lnTo>
                    <a:pt x="2751" y="1120"/>
                  </a:lnTo>
                  <a:lnTo>
                    <a:pt x="2755" y="1111"/>
                  </a:lnTo>
                  <a:lnTo>
                    <a:pt x="2755" y="1111"/>
                  </a:lnTo>
                  <a:lnTo>
                    <a:pt x="2759" y="1096"/>
                  </a:lnTo>
                  <a:lnTo>
                    <a:pt x="2762" y="1082"/>
                  </a:lnTo>
                  <a:lnTo>
                    <a:pt x="2763" y="1066"/>
                  </a:lnTo>
                  <a:lnTo>
                    <a:pt x="2763" y="1050"/>
                  </a:lnTo>
                  <a:lnTo>
                    <a:pt x="2760" y="1043"/>
                  </a:lnTo>
                  <a:lnTo>
                    <a:pt x="2758" y="1036"/>
                  </a:lnTo>
                  <a:lnTo>
                    <a:pt x="2756" y="1029"/>
                  </a:lnTo>
                  <a:lnTo>
                    <a:pt x="2752" y="1022"/>
                  </a:lnTo>
                  <a:lnTo>
                    <a:pt x="2748" y="1018"/>
                  </a:lnTo>
                  <a:lnTo>
                    <a:pt x="2742" y="1012"/>
                  </a:lnTo>
                  <a:lnTo>
                    <a:pt x="2735" y="1009"/>
                  </a:lnTo>
                  <a:lnTo>
                    <a:pt x="2729" y="1005"/>
                  </a:lnTo>
                  <a:lnTo>
                    <a:pt x="2729" y="1005"/>
                  </a:lnTo>
                  <a:lnTo>
                    <a:pt x="2718" y="1003"/>
                  </a:lnTo>
                  <a:lnTo>
                    <a:pt x="2708" y="1001"/>
                  </a:lnTo>
                  <a:lnTo>
                    <a:pt x="2688" y="999"/>
                  </a:lnTo>
                  <a:lnTo>
                    <a:pt x="2679" y="996"/>
                  </a:lnTo>
                  <a:lnTo>
                    <a:pt x="2669" y="993"/>
                  </a:lnTo>
                  <a:lnTo>
                    <a:pt x="2660" y="987"/>
                  </a:lnTo>
                  <a:lnTo>
                    <a:pt x="2657" y="984"/>
                  </a:lnTo>
                  <a:lnTo>
                    <a:pt x="2653" y="980"/>
                  </a:lnTo>
                  <a:lnTo>
                    <a:pt x="2653" y="980"/>
                  </a:lnTo>
                  <a:lnTo>
                    <a:pt x="2651" y="977"/>
                  </a:lnTo>
                  <a:lnTo>
                    <a:pt x="2650" y="972"/>
                  </a:lnTo>
                  <a:lnTo>
                    <a:pt x="2650" y="964"/>
                  </a:lnTo>
                  <a:lnTo>
                    <a:pt x="2650" y="955"/>
                  </a:lnTo>
                  <a:lnTo>
                    <a:pt x="2652" y="946"/>
                  </a:lnTo>
                  <a:lnTo>
                    <a:pt x="2652" y="946"/>
                  </a:lnTo>
                  <a:lnTo>
                    <a:pt x="2653" y="943"/>
                  </a:lnTo>
                  <a:lnTo>
                    <a:pt x="2656" y="939"/>
                  </a:lnTo>
                  <a:lnTo>
                    <a:pt x="2664" y="935"/>
                  </a:lnTo>
                  <a:lnTo>
                    <a:pt x="2667" y="933"/>
                  </a:lnTo>
                  <a:lnTo>
                    <a:pt x="2669" y="930"/>
                  </a:lnTo>
                  <a:lnTo>
                    <a:pt x="2671" y="926"/>
                  </a:lnTo>
                  <a:lnTo>
                    <a:pt x="2671" y="921"/>
                  </a:lnTo>
                  <a:lnTo>
                    <a:pt x="2671" y="921"/>
                  </a:lnTo>
                  <a:lnTo>
                    <a:pt x="2690" y="922"/>
                  </a:lnTo>
                  <a:lnTo>
                    <a:pt x="2699" y="922"/>
                  </a:lnTo>
                  <a:lnTo>
                    <a:pt x="2708" y="921"/>
                  </a:lnTo>
                  <a:lnTo>
                    <a:pt x="2716" y="920"/>
                  </a:lnTo>
                  <a:lnTo>
                    <a:pt x="2724" y="917"/>
                  </a:lnTo>
                  <a:lnTo>
                    <a:pt x="2730" y="913"/>
                  </a:lnTo>
                  <a:lnTo>
                    <a:pt x="2735" y="908"/>
                  </a:lnTo>
                  <a:lnTo>
                    <a:pt x="2735" y="908"/>
                  </a:lnTo>
                  <a:lnTo>
                    <a:pt x="2739" y="902"/>
                  </a:lnTo>
                  <a:lnTo>
                    <a:pt x="2742" y="895"/>
                  </a:lnTo>
                  <a:lnTo>
                    <a:pt x="2749" y="880"/>
                  </a:lnTo>
                  <a:lnTo>
                    <a:pt x="2755" y="866"/>
                  </a:lnTo>
                  <a:lnTo>
                    <a:pt x="2762" y="852"/>
                  </a:lnTo>
                  <a:lnTo>
                    <a:pt x="2762" y="852"/>
                  </a:lnTo>
                  <a:lnTo>
                    <a:pt x="2766" y="846"/>
                  </a:lnTo>
                  <a:lnTo>
                    <a:pt x="2772" y="842"/>
                  </a:lnTo>
                  <a:lnTo>
                    <a:pt x="2777" y="837"/>
                  </a:lnTo>
                  <a:lnTo>
                    <a:pt x="2783" y="833"/>
                  </a:lnTo>
                  <a:lnTo>
                    <a:pt x="2798" y="826"/>
                  </a:lnTo>
                  <a:lnTo>
                    <a:pt x="2813" y="820"/>
                  </a:lnTo>
                  <a:lnTo>
                    <a:pt x="2813" y="820"/>
                  </a:lnTo>
                  <a:lnTo>
                    <a:pt x="2865" y="805"/>
                  </a:lnTo>
                  <a:lnTo>
                    <a:pt x="2917" y="788"/>
                  </a:lnTo>
                  <a:lnTo>
                    <a:pt x="2917" y="788"/>
                  </a:lnTo>
                  <a:lnTo>
                    <a:pt x="2926" y="786"/>
                  </a:lnTo>
                  <a:lnTo>
                    <a:pt x="2936" y="786"/>
                  </a:lnTo>
                  <a:lnTo>
                    <a:pt x="2946" y="786"/>
                  </a:lnTo>
                  <a:lnTo>
                    <a:pt x="2955" y="788"/>
                  </a:lnTo>
                  <a:lnTo>
                    <a:pt x="2965" y="790"/>
                  </a:lnTo>
                  <a:lnTo>
                    <a:pt x="2975" y="795"/>
                  </a:lnTo>
                  <a:lnTo>
                    <a:pt x="2984" y="800"/>
                  </a:lnTo>
                  <a:lnTo>
                    <a:pt x="2994" y="805"/>
                  </a:lnTo>
                  <a:lnTo>
                    <a:pt x="2994" y="805"/>
                  </a:lnTo>
                  <a:lnTo>
                    <a:pt x="2995" y="808"/>
                  </a:lnTo>
                  <a:lnTo>
                    <a:pt x="2995" y="810"/>
                  </a:lnTo>
                  <a:lnTo>
                    <a:pt x="2995" y="815"/>
                  </a:lnTo>
                  <a:lnTo>
                    <a:pt x="2995" y="815"/>
                  </a:lnTo>
                  <a:lnTo>
                    <a:pt x="3005" y="813"/>
                  </a:lnTo>
                  <a:lnTo>
                    <a:pt x="3016" y="812"/>
                  </a:lnTo>
                  <a:lnTo>
                    <a:pt x="3027" y="809"/>
                  </a:lnTo>
                  <a:lnTo>
                    <a:pt x="3038" y="805"/>
                  </a:lnTo>
                  <a:lnTo>
                    <a:pt x="3048" y="801"/>
                  </a:lnTo>
                  <a:lnTo>
                    <a:pt x="3058" y="796"/>
                  </a:lnTo>
                  <a:lnTo>
                    <a:pt x="3067" y="790"/>
                  </a:lnTo>
                  <a:lnTo>
                    <a:pt x="3077" y="785"/>
                  </a:lnTo>
                  <a:lnTo>
                    <a:pt x="3095" y="771"/>
                  </a:lnTo>
                  <a:lnTo>
                    <a:pt x="3111" y="755"/>
                  </a:lnTo>
                  <a:lnTo>
                    <a:pt x="3124" y="738"/>
                  </a:lnTo>
                  <a:lnTo>
                    <a:pt x="3136" y="719"/>
                  </a:lnTo>
                  <a:lnTo>
                    <a:pt x="3145" y="718"/>
                  </a:lnTo>
                  <a:lnTo>
                    <a:pt x="3145" y="718"/>
                  </a:lnTo>
                  <a:lnTo>
                    <a:pt x="3146" y="714"/>
                  </a:lnTo>
                  <a:lnTo>
                    <a:pt x="3148" y="713"/>
                  </a:lnTo>
                  <a:lnTo>
                    <a:pt x="3154" y="712"/>
                  </a:lnTo>
                  <a:lnTo>
                    <a:pt x="3160" y="712"/>
                  </a:lnTo>
                  <a:lnTo>
                    <a:pt x="3162" y="710"/>
                  </a:lnTo>
                  <a:lnTo>
                    <a:pt x="3164" y="707"/>
                  </a:lnTo>
                  <a:lnTo>
                    <a:pt x="3164" y="707"/>
                  </a:lnTo>
                  <a:lnTo>
                    <a:pt x="3171" y="709"/>
                  </a:lnTo>
                  <a:lnTo>
                    <a:pt x="3178" y="709"/>
                  </a:lnTo>
                  <a:lnTo>
                    <a:pt x="3183" y="707"/>
                  </a:lnTo>
                  <a:lnTo>
                    <a:pt x="3189" y="705"/>
                  </a:lnTo>
                  <a:lnTo>
                    <a:pt x="3201" y="701"/>
                  </a:lnTo>
                  <a:lnTo>
                    <a:pt x="3206" y="698"/>
                  </a:lnTo>
                  <a:lnTo>
                    <a:pt x="3213" y="698"/>
                  </a:lnTo>
                  <a:lnTo>
                    <a:pt x="3213" y="698"/>
                  </a:lnTo>
                  <a:lnTo>
                    <a:pt x="3223" y="701"/>
                  </a:lnTo>
                  <a:lnTo>
                    <a:pt x="3232" y="704"/>
                  </a:lnTo>
                  <a:lnTo>
                    <a:pt x="3237" y="707"/>
                  </a:lnTo>
                  <a:lnTo>
                    <a:pt x="3241" y="711"/>
                  </a:lnTo>
                  <a:lnTo>
                    <a:pt x="3246" y="715"/>
                  </a:lnTo>
                  <a:lnTo>
                    <a:pt x="3249" y="721"/>
                  </a:lnTo>
                  <a:lnTo>
                    <a:pt x="3249" y="721"/>
                  </a:lnTo>
                  <a:lnTo>
                    <a:pt x="3251" y="722"/>
                  </a:lnTo>
                  <a:lnTo>
                    <a:pt x="3253" y="723"/>
                  </a:lnTo>
                  <a:lnTo>
                    <a:pt x="3259" y="723"/>
                  </a:lnTo>
                  <a:lnTo>
                    <a:pt x="3265" y="721"/>
                  </a:lnTo>
                  <a:lnTo>
                    <a:pt x="3272" y="718"/>
                  </a:lnTo>
                  <a:lnTo>
                    <a:pt x="3272" y="718"/>
                  </a:lnTo>
                  <a:lnTo>
                    <a:pt x="3280" y="709"/>
                  </a:lnTo>
                  <a:lnTo>
                    <a:pt x="3288" y="698"/>
                  </a:lnTo>
                  <a:lnTo>
                    <a:pt x="3296" y="687"/>
                  </a:lnTo>
                  <a:lnTo>
                    <a:pt x="3304" y="677"/>
                  </a:lnTo>
                  <a:lnTo>
                    <a:pt x="3312" y="669"/>
                  </a:lnTo>
                  <a:lnTo>
                    <a:pt x="3315" y="665"/>
                  </a:lnTo>
                  <a:lnTo>
                    <a:pt x="3320" y="664"/>
                  </a:lnTo>
                  <a:lnTo>
                    <a:pt x="3324" y="663"/>
                  </a:lnTo>
                  <a:lnTo>
                    <a:pt x="3328" y="664"/>
                  </a:lnTo>
                  <a:lnTo>
                    <a:pt x="3332" y="666"/>
                  </a:lnTo>
                  <a:lnTo>
                    <a:pt x="3337" y="670"/>
                  </a:lnTo>
                  <a:lnTo>
                    <a:pt x="3337" y="670"/>
                  </a:lnTo>
                  <a:lnTo>
                    <a:pt x="3339" y="673"/>
                  </a:lnTo>
                  <a:lnTo>
                    <a:pt x="3340" y="677"/>
                  </a:lnTo>
                  <a:lnTo>
                    <a:pt x="3342" y="680"/>
                  </a:lnTo>
                  <a:lnTo>
                    <a:pt x="3340" y="684"/>
                  </a:lnTo>
                  <a:lnTo>
                    <a:pt x="3337" y="692"/>
                  </a:lnTo>
                  <a:lnTo>
                    <a:pt x="3332" y="698"/>
                  </a:lnTo>
                  <a:lnTo>
                    <a:pt x="3318" y="712"/>
                  </a:lnTo>
                  <a:lnTo>
                    <a:pt x="3310" y="718"/>
                  </a:lnTo>
                  <a:lnTo>
                    <a:pt x="3304" y="724"/>
                  </a:lnTo>
                  <a:lnTo>
                    <a:pt x="3304" y="724"/>
                  </a:lnTo>
                  <a:lnTo>
                    <a:pt x="3296" y="737"/>
                  </a:lnTo>
                  <a:lnTo>
                    <a:pt x="3288" y="751"/>
                  </a:lnTo>
                  <a:lnTo>
                    <a:pt x="3288" y="751"/>
                  </a:lnTo>
                  <a:lnTo>
                    <a:pt x="3284" y="760"/>
                  </a:lnTo>
                  <a:lnTo>
                    <a:pt x="3277" y="767"/>
                  </a:lnTo>
                  <a:lnTo>
                    <a:pt x="3270" y="773"/>
                  </a:lnTo>
                  <a:lnTo>
                    <a:pt x="3262" y="780"/>
                  </a:lnTo>
                  <a:lnTo>
                    <a:pt x="3245" y="794"/>
                  </a:lnTo>
                  <a:lnTo>
                    <a:pt x="3238" y="802"/>
                  </a:lnTo>
                  <a:lnTo>
                    <a:pt x="3230" y="811"/>
                  </a:lnTo>
                  <a:lnTo>
                    <a:pt x="3230" y="811"/>
                  </a:lnTo>
                  <a:lnTo>
                    <a:pt x="3226" y="818"/>
                  </a:lnTo>
                  <a:lnTo>
                    <a:pt x="3219" y="822"/>
                  </a:lnTo>
                  <a:lnTo>
                    <a:pt x="3212" y="826"/>
                  </a:lnTo>
                  <a:lnTo>
                    <a:pt x="3204" y="829"/>
                  </a:lnTo>
                  <a:lnTo>
                    <a:pt x="3188" y="836"/>
                  </a:lnTo>
                  <a:lnTo>
                    <a:pt x="3181" y="839"/>
                  </a:lnTo>
                  <a:lnTo>
                    <a:pt x="3176" y="845"/>
                  </a:lnTo>
                  <a:lnTo>
                    <a:pt x="3176" y="845"/>
                  </a:lnTo>
                  <a:lnTo>
                    <a:pt x="3171" y="851"/>
                  </a:lnTo>
                  <a:lnTo>
                    <a:pt x="3169" y="858"/>
                  </a:lnTo>
                  <a:lnTo>
                    <a:pt x="3169" y="863"/>
                  </a:lnTo>
                  <a:lnTo>
                    <a:pt x="3171" y="869"/>
                  </a:lnTo>
                  <a:lnTo>
                    <a:pt x="3177" y="880"/>
                  </a:lnTo>
                  <a:lnTo>
                    <a:pt x="3181" y="887"/>
                  </a:lnTo>
                  <a:lnTo>
                    <a:pt x="3183" y="894"/>
                  </a:lnTo>
                  <a:lnTo>
                    <a:pt x="3183" y="894"/>
                  </a:lnTo>
                  <a:lnTo>
                    <a:pt x="3178" y="894"/>
                  </a:lnTo>
                  <a:lnTo>
                    <a:pt x="3176" y="894"/>
                  </a:lnTo>
                  <a:lnTo>
                    <a:pt x="3174" y="894"/>
                  </a:lnTo>
                  <a:lnTo>
                    <a:pt x="3174" y="894"/>
                  </a:lnTo>
                  <a:lnTo>
                    <a:pt x="3173" y="901"/>
                  </a:lnTo>
                  <a:lnTo>
                    <a:pt x="3172" y="909"/>
                  </a:lnTo>
                  <a:lnTo>
                    <a:pt x="3173" y="917"/>
                  </a:lnTo>
                  <a:lnTo>
                    <a:pt x="3176" y="924"/>
                  </a:lnTo>
                  <a:lnTo>
                    <a:pt x="3176" y="924"/>
                  </a:lnTo>
                  <a:lnTo>
                    <a:pt x="3179" y="931"/>
                  </a:lnTo>
                  <a:lnTo>
                    <a:pt x="3185" y="939"/>
                  </a:lnTo>
                  <a:lnTo>
                    <a:pt x="3198" y="953"/>
                  </a:lnTo>
                  <a:lnTo>
                    <a:pt x="3204" y="960"/>
                  </a:lnTo>
                  <a:lnTo>
                    <a:pt x="3210" y="967"/>
                  </a:lnTo>
                  <a:lnTo>
                    <a:pt x="3214" y="976"/>
                  </a:lnTo>
                  <a:lnTo>
                    <a:pt x="3216" y="985"/>
                  </a:lnTo>
                  <a:lnTo>
                    <a:pt x="3216" y="985"/>
                  </a:lnTo>
                  <a:lnTo>
                    <a:pt x="3219" y="992"/>
                  </a:lnTo>
                  <a:lnTo>
                    <a:pt x="3221" y="1000"/>
                  </a:lnTo>
                  <a:lnTo>
                    <a:pt x="3222" y="1007"/>
                  </a:lnTo>
                  <a:lnTo>
                    <a:pt x="3223" y="1015"/>
                  </a:lnTo>
                  <a:lnTo>
                    <a:pt x="3223" y="1015"/>
                  </a:lnTo>
                  <a:lnTo>
                    <a:pt x="3228" y="1013"/>
                  </a:lnTo>
                  <a:lnTo>
                    <a:pt x="3232" y="1011"/>
                  </a:lnTo>
                  <a:lnTo>
                    <a:pt x="3237" y="1008"/>
                  </a:lnTo>
                  <a:lnTo>
                    <a:pt x="3240" y="1004"/>
                  </a:lnTo>
                  <a:lnTo>
                    <a:pt x="3246" y="996"/>
                  </a:lnTo>
                  <a:lnTo>
                    <a:pt x="3249" y="988"/>
                  </a:lnTo>
                  <a:lnTo>
                    <a:pt x="3249" y="988"/>
                  </a:lnTo>
                  <a:lnTo>
                    <a:pt x="3257" y="970"/>
                  </a:lnTo>
                  <a:lnTo>
                    <a:pt x="3261" y="962"/>
                  </a:lnTo>
                  <a:lnTo>
                    <a:pt x="3265" y="958"/>
                  </a:lnTo>
                  <a:lnTo>
                    <a:pt x="3265" y="958"/>
                  </a:lnTo>
                  <a:lnTo>
                    <a:pt x="3276" y="947"/>
                  </a:lnTo>
                  <a:lnTo>
                    <a:pt x="3284" y="937"/>
                  </a:lnTo>
                  <a:lnTo>
                    <a:pt x="3292" y="926"/>
                  </a:lnTo>
                  <a:lnTo>
                    <a:pt x="3297" y="914"/>
                  </a:lnTo>
                  <a:lnTo>
                    <a:pt x="3302" y="903"/>
                  </a:lnTo>
                  <a:lnTo>
                    <a:pt x="3305" y="892"/>
                  </a:lnTo>
                  <a:lnTo>
                    <a:pt x="3311" y="867"/>
                  </a:lnTo>
                  <a:lnTo>
                    <a:pt x="3315" y="843"/>
                  </a:lnTo>
                  <a:lnTo>
                    <a:pt x="3319" y="818"/>
                  </a:lnTo>
                  <a:lnTo>
                    <a:pt x="3323" y="794"/>
                  </a:lnTo>
                  <a:lnTo>
                    <a:pt x="3327" y="781"/>
                  </a:lnTo>
                  <a:lnTo>
                    <a:pt x="3331" y="770"/>
                  </a:lnTo>
                  <a:lnTo>
                    <a:pt x="3331" y="770"/>
                  </a:lnTo>
                  <a:lnTo>
                    <a:pt x="3334" y="764"/>
                  </a:lnTo>
                  <a:lnTo>
                    <a:pt x="3336" y="760"/>
                  </a:lnTo>
                  <a:lnTo>
                    <a:pt x="3344" y="748"/>
                  </a:lnTo>
                  <a:lnTo>
                    <a:pt x="3347" y="743"/>
                  </a:lnTo>
                  <a:lnTo>
                    <a:pt x="3350" y="736"/>
                  </a:lnTo>
                  <a:lnTo>
                    <a:pt x="3351" y="729"/>
                  </a:lnTo>
                  <a:lnTo>
                    <a:pt x="3351" y="722"/>
                  </a:lnTo>
                  <a:lnTo>
                    <a:pt x="3351" y="722"/>
                  </a:lnTo>
                  <a:lnTo>
                    <a:pt x="3355" y="722"/>
                  </a:lnTo>
                  <a:lnTo>
                    <a:pt x="3360" y="722"/>
                  </a:lnTo>
                  <a:lnTo>
                    <a:pt x="3370" y="724"/>
                  </a:lnTo>
                  <a:lnTo>
                    <a:pt x="3379" y="727"/>
                  </a:lnTo>
                  <a:lnTo>
                    <a:pt x="3385" y="728"/>
                  </a:lnTo>
                  <a:lnTo>
                    <a:pt x="3389" y="728"/>
                  </a:lnTo>
                  <a:lnTo>
                    <a:pt x="3389" y="728"/>
                  </a:lnTo>
                  <a:lnTo>
                    <a:pt x="3389" y="735"/>
                  </a:lnTo>
                  <a:lnTo>
                    <a:pt x="3392" y="742"/>
                  </a:lnTo>
                  <a:lnTo>
                    <a:pt x="3396" y="747"/>
                  </a:lnTo>
                  <a:lnTo>
                    <a:pt x="3400" y="751"/>
                  </a:lnTo>
                  <a:lnTo>
                    <a:pt x="3400" y="751"/>
                  </a:lnTo>
                  <a:lnTo>
                    <a:pt x="3420" y="756"/>
                  </a:lnTo>
                  <a:lnTo>
                    <a:pt x="3438" y="760"/>
                  </a:lnTo>
                  <a:lnTo>
                    <a:pt x="3438" y="760"/>
                  </a:lnTo>
                  <a:lnTo>
                    <a:pt x="3447" y="761"/>
                  </a:lnTo>
                  <a:lnTo>
                    <a:pt x="3454" y="761"/>
                  </a:lnTo>
                  <a:lnTo>
                    <a:pt x="3460" y="761"/>
                  </a:lnTo>
                  <a:lnTo>
                    <a:pt x="3466" y="759"/>
                  </a:lnTo>
                  <a:lnTo>
                    <a:pt x="3470" y="756"/>
                  </a:lnTo>
                  <a:lnTo>
                    <a:pt x="3475" y="753"/>
                  </a:lnTo>
                  <a:lnTo>
                    <a:pt x="3478" y="748"/>
                  </a:lnTo>
                  <a:lnTo>
                    <a:pt x="3480" y="744"/>
                  </a:lnTo>
                  <a:lnTo>
                    <a:pt x="3485" y="732"/>
                  </a:lnTo>
                  <a:lnTo>
                    <a:pt x="3488" y="720"/>
                  </a:lnTo>
                  <a:lnTo>
                    <a:pt x="3494" y="693"/>
                  </a:lnTo>
                  <a:lnTo>
                    <a:pt x="3494" y="693"/>
                  </a:lnTo>
                  <a:lnTo>
                    <a:pt x="3495" y="692"/>
                  </a:lnTo>
                  <a:lnTo>
                    <a:pt x="3498" y="693"/>
                  </a:lnTo>
                  <a:lnTo>
                    <a:pt x="3503" y="693"/>
                  </a:lnTo>
                  <a:lnTo>
                    <a:pt x="3506" y="692"/>
                  </a:lnTo>
                  <a:lnTo>
                    <a:pt x="3506" y="692"/>
                  </a:lnTo>
                  <a:lnTo>
                    <a:pt x="3513" y="687"/>
                  </a:lnTo>
                  <a:lnTo>
                    <a:pt x="3519" y="681"/>
                  </a:lnTo>
                  <a:lnTo>
                    <a:pt x="3525" y="677"/>
                  </a:lnTo>
                  <a:lnTo>
                    <a:pt x="3528" y="674"/>
                  </a:lnTo>
                  <a:lnTo>
                    <a:pt x="3531" y="673"/>
                  </a:lnTo>
                  <a:lnTo>
                    <a:pt x="3531" y="673"/>
                  </a:lnTo>
                  <a:lnTo>
                    <a:pt x="3564" y="669"/>
                  </a:lnTo>
                  <a:lnTo>
                    <a:pt x="3596" y="664"/>
                  </a:lnTo>
                  <a:lnTo>
                    <a:pt x="3612" y="660"/>
                  </a:lnTo>
                  <a:lnTo>
                    <a:pt x="3627" y="655"/>
                  </a:lnTo>
                  <a:lnTo>
                    <a:pt x="3642" y="649"/>
                  </a:lnTo>
                  <a:lnTo>
                    <a:pt x="3655" y="641"/>
                  </a:lnTo>
                  <a:lnTo>
                    <a:pt x="3655" y="641"/>
                  </a:lnTo>
                  <a:lnTo>
                    <a:pt x="3659" y="638"/>
                  </a:lnTo>
                  <a:lnTo>
                    <a:pt x="3662" y="635"/>
                  </a:lnTo>
                  <a:lnTo>
                    <a:pt x="3663" y="630"/>
                  </a:lnTo>
                  <a:lnTo>
                    <a:pt x="3663" y="626"/>
                  </a:lnTo>
                  <a:lnTo>
                    <a:pt x="3661" y="615"/>
                  </a:lnTo>
                  <a:lnTo>
                    <a:pt x="3657" y="604"/>
                  </a:lnTo>
                  <a:lnTo>
                    <a:pt x="3652" y="594"/>
                  </a:lnTo>
                  <a:lnTo>
                    <a:pt x="3649" y="582"/>
                  </a:lnTo>
                  <a:lnTo>
                    <a:pt x="3647" y="578"/>
                  </a:lnTo>
                  <a:lnTo>
                    <a:pt x="3649" y="573"/>
                  </a:lnTo>
                  <a:lnTo>
                    <a:pt x="3650" y="569"/>
                  </a:lnTo>
                  <a:lnTo>
                    <a:pt x="3652" y="564"/>
                  </a:lnTo>
                  <a:lnTo>
                    <a:pt x="3652" y="564"/>
                  </a:lnTo>
                  <a:lnTo>
                    <a:pt x="3655" y="562"/>
                  </a:lnTo>
                  <a:lnTo>
                    <a:pt x="3660" y="561"/>
                  </a:lnTo>
                  <a:lnTo>
                    <a:pt x="3665" y="560"/>
                  </a:lnTo>
                  <a:lnTo>
                    <a:pt x="3670" y="560"/>
                  </a:lnTo>
                  <a:lnTo>
                    <a:pt x="3694" y="560"/>
                  </a:lnTo>
                  <a:lnTo>
                    <a:pt x="3705" y="560"/>
                  </a:lnTo>
                  <a:lnTo>
                    <a:pt x="3711" y="558"/>
                  </a:lnTo>
                  <a:lnTo>
                    <a:pt x="3715" y="556"/>
                  </a:lnTo>
                  <a:lnTo>
                    <a:pt x="3719" y="553"/>
                  </a:lnTo>
                  <a:lnTo>
                    <a:pt x="3721" y="548"/>
                  </a:lnTo>
                  <a:lnTo>
                    <a:pt x="3723" y="543"/>
                  </a:lnTo>
                  <a:lnTo>
                    <a:pt x="3724" y="536"/>
                  </a:lnTo>
                  <a:lnTo>
                    <a:pt x="3724" y="536"/>
                  </a:lnTo>
                  <a:lnTo>
                    <a:pt x="3724" y="533"/>
                  </a:lnTo>
                  <a:lnTo>
                    <a:pt x="3725" y="532"/>
                  </a:lnTo>
                  <a:lnTo>
                    <a:pt x="3728" y="530"/>
                  </a:lnTo>
                  <a:lnTo>
                    <a:pt x="3733" y="530"/>
                  </a:lnTo>
                  <a:lnTo>
                    <a:pt x="3736" y="531"/>
                  </a:lnTo>
                  <a:lnTo>
                    <a:pt x="3736" y="531"/>
                  </a:lnTo>
                  <a:lnTo>
                    <a:pt x="3745" y="538"/>
                  </a:lnTo>
                  <a:lnTo>
                    <a:pt x="3753" y="545"/>
                  </a:lnTo>
                  <a:lnTo>
                    <a:pt x="3767" y="560"/>
                  </a:lnTo>
                  <a:lnTo>
                    <a:pt x="3775" y="566"/>
                  </a:lnTo>
                  <a:lnTo>
                    <a:pt x="3783" y="572"/>
                  </a:lnTo>
                  <a:lnTo>
                    <a:pt x="3792" y="577"/>
                  </a:lnTo>
                  <a:lnTo>
                    <a:pt x="3801" y="579"/>
                  </a:lnTo>
                  <a:lnTo>
                    <a:pt x="3801" y="579"/>
                  </a:lnTo>
                  <a:lnTo>
                    <a:pt x="3816" y="581"/>
                  </a:lnTo>
                  <a:lnTo>
                    <a:pt x="3829" y="581"/>
                  </a:lnTo>
                  <a:lnTo>
                    <a:pt x="3843" y="580"/>
                  </a:lnTo>
                  <a:lnTo>
                    <a:pt x="3858" y="578"/>
                  </a:lnTo>
                  <a:lnTo>
                    <a:pt x="3885" y="572"/>
                  </a:lnTo>
                  <a:lnTo>
                    <a:pt x="3899" y="570"/>
                  </a:lnTo>
                  <a:lnTo>
                    <a:pt x="3914" y="569"/>
                  </a:lnTo>
                  <a:lnTo>
                    <a:pt x="3914" y="569"/>
                  </a:lnTo>
                  <a:lnTo>
                    <a:pt x="3917" y="569"/>
                  </a:lnTo>
                  <a:lnTo>
                    <a:pt x="3920" y="566"/>
                  </a:lnTo>
                  <a:lnTo>
                    <a:pt x="3926" y="560"/>
                  </a:lnTo>
                  <a:lnTo>
                    <a:pt x="3930" y="556"/>
                  </a:lnTo>
                  <a:lnTo>
                    <a:pt x="3933" y="553"/>
                  </a:lnTo>
                  <a:lnTo>
                    <a:pt x="3937" y="552"/>
                  </a:lnTo>
                  <a:lnTo>
                    <a:pt x="3943" y="550"/>
                  </a:lnTo>
                  <a:lnTo>
                    <a:pt x="3943" y="550"/>
                  </a:lnTo>
                  <a:lnTo>
                    <a:pt x="3941" y="529"/>
                  </a:lnTo>
                  <a:lnTo>
                    <a:pt x="3940" y="519"/>
                  </a:lnTo>
                  <a:lnTo>
                    <a:pt x="3937" y="508"/>
                  </a:lnTo>
                  <a:lnTo>
                    <a:pt x="3934" y="498"/>
                  </a:lnTo>
                  <a:lnTo>
                    <a:pt x="3930" y="490"/>
                  </a:lnTo>
                  <a:lnTo>
                    <a:pt x="3924" y="483"/>
                  </a:lnTo>
                  <a:lnTo>
                    <a:pt x="3920" y="481"/>
                  </a:lnTo>
                  <a:lnTo>
                    <a:pt x="3917" y="479"/>
                  </a:lnTo>
                  <a:lnTo>
                    <a:pt x="3917" y="479"/>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7" name="Freeform 84"/>
            <p:cNvSpPr/>
            <p:nvPr/>
          </p:nvSpPr>
          <p:spPr bwMode="auto">
            <a:xfrm>
              <a:off x="5635798" y="2554714"/>
              <a:ext cx="143756" cy="246653"/>
            </a:xfrm>
            <a:custGeom>
              <a:gdLst>
                <a:gd fmla="*/ 15 w 191" name="T0"/>
                <a:gd fmla="*/ 102 h 325" name="T1"/>
                <a:gd fmla="*/ 24 w 191" name="T2"/>
                <a:gd fmla="*/ 111 h 325" name="T3"/>
                <a:gd fmla="*/ 26 w 191" name="T4"/>
                <a:gd fmla="*/ 148 h 325" name="T5"/>
                <a:gd fmla="*/ 30 w 191" name="T6"/>
                <a:gd fmla="*/ 164 h 325" name="T7"/>
                <a:gd fmla="*/ 42 w 191" name="T8"/>
                <a:gd fmla="*/ 184 h 325" name="T9"/>
                <a:gd fmla="*/ 55 w 191" name="T10"/>
                <a:gd fmla="*/ 197 h 325" name="T11"/>
                <a:gd fmla="*/ 66 w 191" name="T12"/>
                <a:gd fmla="*/ 202 h 325" name="T13"/>
                <a:gd fmla="*/ 79 w 191" name="T14"/>
                <a:gd fmla="*/ 214 h 325" name="T15"/>
                <a:gd fmla="*/ 80 w 191" name="T16"/>
                <a:gd fmla="*/ 217 h 325" name="T17"/>
                <a:gd fmla="*/ 74 w 191" name="T18"/>
                <a:gd fmla="*/ 230 h 325" name="T19"/>
                <a:gd fmla="*/ 60 w 191" name="T20"/>
                <a:gd fmla="*/ 232 h 325" name="T21"/>
                <a:gd fmla="*/ 39 w 191" name="T22"/>
                <a:gd fmla="*/ 245 h 325" name="T23"/>
                <a:gd fmla="*/ 25 w 191" name="T24"/>
                <a:gd fmla="*/ 247 h 325" name="T25"/>
                <a:gd fmla="*/ 31 w 191" name="T26"/>
                <a:gd fmla="*/ 266 h 325" name="T27"/>
                <a:gd fmla="*/ 28 w 191" name="T28"/>
                <a:gd fmla="*/ 271 h 325" name="T29"/>
                <a:gd fmla="*/ 19 w 191" name="T30"/>
                <a:gd fmla="*/ 282 h 325" name="T31"/>
                <a:gd fmla="*/ 19 w 191" name="T32"/>
                <a:gd fmla="*/ 298 h 325" name="T33"/>
                <a:gd fmla="*/ 16 w 191" name="T34"/>
                <a:gd fmla="*/ 305 h 325" name="T35"/>
                <a:gd fmla="*/ 1 w 191" name="T36"/>
                <a:gd fmla="*/ 313 h 325" name="T37"/>
                <a:gd fmla="*/ 10 w 191" name="T38"/>
                <a:gd fmla="*/ 315 h 325" name="T39"/>
                <a:gd fmla="*/ 26 w 191" name="T40"/>
                <a:gd fmla="*/ 325 h 325" name="T41"/>
                <a:gd fmla="*/ 33 w 191" name="T42"/>
                <a:gd fmla="*/ 321 h 325" name="T43"/>
                <a:gd fmla="*/ 41 w 191" name="T44"/>
                <a:gd fmla="*/ 318 h 325" name="T45"/>
                <a:gd fmla="*/ 44 w 191" name="T46"/>
                <a:gd fmla="*/ 313 h 325" name="T47"/>
                <a:gd fmla="*/ 94 w 191" name="T48"/>
                <a:gd fmla="*/ 315 h 325" name="T49"/>
                <a:gd fmla="*/ 130 w 191" name="T50"/>
                <a:gd fmla="*/ 313 h 325" name="T51"/>
                <a:gd fmla="*/ 146 w 191" name="T52"/>
                <a:gd fmla="*/ 308 h 325" name="T53"/>
                <a:gd fmla="*/ 156 w 191" name="T54"/>
                <a:gd fmla="*/ 296 h 325" name="T55"/>
                <a:gd fmla="*/ 166 w 191" name="T56"/>
                <a:gd fmla="*/ 273 h 325" name="T57"/>
                <a:gd fmla="*/ 177 w 191" name="T58"/>
                <a:gd fmla="*/ 263 h 325" name="T59"/>
                <a:gd fmla="*/ 189 w 191" name="T60"/>
                <a:gd fmla="*/ 263 h 325" name="T61"/>
                <a:gd fmla="*/ 191 w 191" name="T62"/>
                <a:gd fmla="*/ 256 h 325" name="T63"/>
                <a:gd fmla="*/ 184 w 191" name="T64"/>
                <a:gd fmla="*/ 242 h 325" name="T65"/>
                <a:gd fmla="*/ 168 w 191" name="T66"/>
                <a:gd fmla="*/ 226 h 325" name="T67"/>
                <a:gd fmla="*/ 166 w 191" name="T68"/>
                <a:gd fmla="*/ 214 h 325" name="T69"/>
                <a:gd fmla="*/ 169 w 191" name="T70"/>
                <a:gd fmla="*/ 205 h 325" name="T71"/>
                <a:gd fmla="*/ 164 w 191" name="T72"/>
                <a:gd fmla="*/ 201 h 325" name="T73"/>
                <a:gd fmla="*/ 146 w 191" name="T74"/>
                <a:gd fmla="*/ 193 h 325" name="T75"/>
                <a:gd fmla="*/ 130 w 191" name="T76"/>
                <a:gd fmla="*/ 172 h 325" name="T77"/>
                <a:gd fmla="*/ 114 w 191" name="T78"/>
                <a:gd fmla="*/ 130 h 325" name="T79"/>
                <a:gd fmla="*/ 106 w 191" name="T80"/>
                <a:gd fmla="*/ 118 h 325" name="T81"/>
                <a:gd fmla="*/ 81 w 191" name="T82"/>
                <a:gd fmla="*/ 107 h 325" name="T83"/>
                <a:gd fmla="*/ 69 w 191" name="T84"/>
                <a:gd fmla="*/ 98 h 325" name="T85"/>
                <a:gd fmla="*/ 71 w 191" name="T86"/>
                <a:gd fmla="*/ 86 h 325" name="T87"/>
                <a:gd fmla="*/ 82 w 191" name="T88"/>
                <a:gd fmla="*/ 72 h 325" name="T89"/>
                <a:gd fmla="*/ 98 w 191" name="T90"/>
                <a:gd fmla="*/ 59 h 325" name="T91"/>
                <a:gd fmla="*/ 99 w 191" name="T92"/>
                <a:gd fmla="*/ 49 h 325" name="T93"/>
                <a:gd fmla="*/ 85 w 191" name="T94"/>
                <a:gd fmla="*/ 39 h 325" name="T95"/>
                <a:gd fmla="*/ 71 w 191" name="T96"/>
                <a:gd fmla="*/ 26 h 325" name="T97"/>
                <a:gd fmla="*/ 69 w 191" name="T98"/>
                <a:gd fmla="*/ 6 h 325" name="T99"/>
                <a:gd fmla="*/ 59 w 191" name="T100"/>
                <a:gd fmla="*/ 5 h 325" name="T101"/>
                <a:gd fmla="*/ 50 w 191" name="T102"/>
                <a:gd fmla="*/ 0 h 325" name="T103"/>
                <a:gd fmla="*/ 42 w 191" name="T104"/>
                <a:gd fmla="*/ 19 h 325" name="T105"/>
                <a:gd fmla="*/ 23 w 191" name="T106"/>
                <a:gd fmla="*/ 25 h 325" name="T107"/>
                <a:gd fmla="*/ 3 w 191" name="T108"/>
                <a:gd fmla="*/ 42 h 325" name="T109"/>
                <a:gd fmla="*/ 0 w 191" name="T110"/>
                <a:gd fmla="*/ 53 h 325" name="T111"/>
                <a:gd fmla="*/ 10 w 191" name="T112"/>
                <a:gd fmla="*/ 77 h 325" name="T113"/>
                <a:gd fmla="*/ 15 w 191" name="T114"/>
                <a:gd fmla="*/ 91 h 325" name="T115"/>
                <a:gd fmla="*/ 17 w 191" name="T116"/>
                <a:gd fmla="*/ 99 h 325" name="T117"/>
                <a:gd fmla="*/ 10 w 191" name="T118"/>
                <a:gd fmla="*/ 101 h 32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5" w="191">
                  <a:moveTo>
                    <a:pt x="10" y="101"/>
                  </a:moveTo>
                  <a:lnTo>
                    <a:pt x="10" y="101"/>
                  </a:lnTo>
                  <a:lnTo>
                    <a:pt x="15" y="102"/>
                  </a:lnTo>
                  <a:lnTo>
                    <a:pt x="19" y="105"/>
                  </a:lnTo>
                  <a:lnTo>
                    <a:pt x="22" y="108"/>
                  </a:lnTo>
                  <a:lnTo>
                    <a:pt x="24" y="111"/>
                  </a:lnTo>
                  <a:lnTo>
                    <a:pt x="26" y="119"/>
                  </a:lnTo>
                  <a:lnTo>
                    <a:pt x="26" y="129"/>
                  </a:lnTo>
                  <a:lnTo>
                    <a:pt x="26" y="148"/>
                  </a:lnTo>
                  <a:lnTo>
                    <a:pt x="26" y="157"/>
                  </a:lnTo>
                  <a:lnTo>
                    <a:pt x="27" y="160"/>
                  </a:lnTo>
                  <a:lnTo>
                    <a:pt x="30" y="164"/>
                  </a:lnTo>
                  <a:lnTo>
                    <a:pt x="30" y="164"/>
                  </a:lnTo>
                  <a:lnTo>
                    <a:pt x="35" y="173"/>
                  </a:lnTo>
                  <a:lnTo>
                    <a:pt x="42" y="184"/>
                  </a:lnTo>
                  <a:lnTo>
                    <a:pt x="46" y="189"/>
                  </a:lnTo>
                  <a:lnTo>
                    <a:pt x="50" y="193"/>
                  </a:lnTo>
                  <a:lnTo>
                    <a:pt x="55" y="197"/>
                  </a:lnTo>
                  <a:lnTo>
                    <a:pt x="60" y="199"/>
                  </a:lnTo>
                  <a:lnTo>
                    <a:pt x="60" y="199"/>
                  </a:lnTo>
                  <a:lnTo>
                    <a:pt x="66" y="202"/>
                  </a:lnTo>
                  <a:lnTo>
                    <a:pt x="69" y="206"/>
                  </a:lnTo>
                  <a:lnTo>
                    <a:pt x="74" y="210"/>
                  </a:lnTo>
                  <a:lnTo>
                    <a:pt x="79" y="214"/>
                  </a:lnTo>
                  <a:lnTo>
                    <a:pt x="79" y="214"/>
                  </a:lnTo>
                  <a:lnTo>
                    <a:pt x="80" y="215"/>
                  </a:lnTo>
                  <a:lnTo>
                    <a:pt x="80" y="217"/>
                  </a:lnTo>
                  <a:lnTo>
                    <a:pt x="79" y="223"/>
                  </a:lnTo>
                  <a:lnTo>
                    <a:pt x="76" y="228"/>
                  </a:lnTo>
                  <a:lnTo>
                    <a:pt x="74" y="230"/>
                  </a:lnTo>
                  <a:lnTo>
                    <a:pt x="74" y="230"/>
                  </a:lnTo>
                  <a:lnTo>
                    <a:pt x="67" y="230"/>
                  </a:lnTo>
                  <a:lnTo>
                    <a:pt x="60" y="232"/>
                  </a:lnTo>
                  <a:lnTo>
                    <a:pt x="55" y="234"/>
                  </a:lnTo>
                  <a:lnTo>
                    <a:pt x="49" y="238"/>
                  </a:lnTo>
                  <a:lnTo>
                    <a:pt x="39" y="245"/>
                  </a:lnTo>
                  <a:lnTo>
                    <a:pt x="32" y="246"/>
                  </a:lnTo>
                  <a:lnTo>
                    <a:pt x="25" y="247"/>
                  </a:lnTo>
                  <a:lnTo>
                    <a:pt x="25" y="247"/>
                  </a:lnTo>
                  <a:lnTo>
                    <a:pt x="28" y="254"/>
                  </a:lnTo>
                  <a:lnTo>
                    <a:pt x="31" y="260"/>
                  </a:lnTo>
                  <a:lnTo>
                    <a:pt x="31" y="266"/>
                  </a:lnTo>
                  <a:lnTo>
                    <a:pt x="30" y="268"/>
                  </a:lnTo>
                  <a:lnTo>
                    <a:pt x="28" y="271"/>
                  </a:lnTo>
                  <a:lnTo>
                    <a:pt x="28" y="271"/>
                  </a:lnTo>
                  <a:lnTo>
                    <a:pt x="24" y="274"/>
                  </a:lnTo>
                  <a:lnTo>
                    <a:pt x="22" y="279"/>
                  </a:lnTo>
                  <a:lnTo>
                    <a:pt x="19" y="282"/>
                  </a:lnTo>
                  <a:lnTo>
                    <a:pt x="19" y="287"/>
                  </a:lnTo>
                  <a:lnTo>
                    <a:pt x="20" y="293"/>
                  </a:lnTo>
                  <a:lnTo>
                    <a:pt x="19" y="298"/>
                  </a:lnTo>
                  <a:lnTo>
                    <a:pt x="18" y="301"/>
                  </a:lnTo>
                  <a:lnTo>
                    <a:pt x="18" y="301"/>
                  </a:lnTo>
                  <a:lnTo>
                    <a:pt x="16" y="305"/>
                  </a:lnTo>
                  <a:lnTo>
                    <a:pt x="11" y="307"/>
                  </a:lnTo>
                  <a:lnTo>
                    <a:pt x="6" y="309"/>
                  </a:lnTo>
                  <a:lnTo>
                    <a:pt x="1" y="313"/>
                  </a:lnTo>
                  <a:lnTo>
                    <a:pt x="1" y="313"/>
                  </a:lnTo>
                  <a:lnTo>
                    <a:pt x="6" y="313"/>
                  </a:lnTo>
                  <a:lnTo>
                    <a:pt x="10" y="315"/>
                  </a:lnTo>
                  <a:lnTo>
                    <a:pt x="18" y="321"/>
                  </a:lnTo>
                  <a:lnTo>
                    <a:pt x="23" y="323"/>
                  </a:lnTo>
                  <a:lnTo>
                    <a:pt x="26" y="325"/>
                  </a:lnTo>
                  <a:lnTo>
                    <a:pt x="30" y="324"/>
                  </a:lnTo>
                  <a:lnTo>
                    <a:pt x="33" y="321"/>
                  </a:lnTo>
                  <a:lnTo>
                    <a:pt x="33" y="321"/>
                  </a:lnTo>
                  <a:lnTo>
                    <a:pt x="34" y="320"/>
                  </a:lnTo>
                  <a:lnTo>
                    <a:pt x="36" y="318"/>
                  </a:lnTo>
                  <a:lnTo>
                    <a:pt x="41" y="318"/>
                  </a:lnTo>
                  <a:lnTo>
                    <a:pt x="44" y="317"/>
                  </a:lnTo>
                  <a:lnTo>
                    <a:pt x="44" y="315"/>
                  </a:lnTo>
                  <a:lnTo>
                    <a:pt x="44" y="313"/>
                  </a:lnTo>
                  <a:lnTo>
                    <a:pt x="44" y="313"/>
                  </a:lnTo>
                  <a:lnTo>
                    <a:pt x="69" y="314"/>
                  </a:lnTo>
                  <a:lnTo>
                    <a:pt x="94" y="315"/>
                  </a:lnTo>
                  <a:lnTo>
                    <a:pt x="106" y="315"/>
                  </a:lnTo>
                  <a:lnTo>
                    <a:pt x="118" y="314"/>
                  </a:lnTo>
                  <a:lnTo>
                    <a:pt x="130" y="313"/>
                  </a:lnTo>
                  <a:lnTo>
                    <a:pt x="142" y="309"/>
                  </a:lnTo>
                  <a:lnTo>
                    <a:pt x="142" y="309"/>
                  </a:lnTo>
                  <a:lnTo>
                    <a:pt x="146" y="308"/>
                  </a:lnTo>
                  <a:lnTo>
                    <a:pt x="148" y="307"/>
                  </a:lnTo>
                  <a:lnTo>
                    <a:pt x="152" y="301"/>
                  </a:lnTo>
                  <a:lnTo>
                    <a:pt x="156" y="296"/>
                  </a:lnTo>
                  <a:lnTo>
                    <a:pt x="159" y="288"/>
                  </a:lnTo>
                  <a:lnTo>
                    <a:pt x="162" y="281"/>
                  </a:lnTo>
                  <a:lnTo>
                    <a:pt x="166" y="273"/>
                  </a:lnTo>
                  <a:lnTo>
                    <a:pt x="171" y="267"/>
                  </a:lnTo>
                  <a:lnTo>
                    <a:pt x="177" y="263"/>
                  </a:lnTo>
                  <a:lnTo>
                    <a:pt x="177" y="263"/>
                  </a:lnTo>
                  <a:lnTo>
                    <a:pt x="181" y="263"/>
                  </a:lnTo>
                  <a:lnTo>
                    <a:pt x="185" y="263"/>
                  </a:lnTo>
                  <a:lnTo>
                    <a:pt x="189" y="263"/>
                  </a:lnTo>
                  <a:lnTo>
                    <a:pt x="190" y="262"/>
                  </a:lnTo>
                  <a:lnTo>
                    <a:pt x="190" y="262"/>
                  </a:lnTo>
                  <a:lnTo>
                    <a:pt x="191" y="256"/>
                  </a:lnTo>
                  <a:lnTo>
                    <a:pt x="190" y="251"/>
                  </a:lnTo>
                  <a:lnTo>
                    <a:pt x="188" y="247"/>
                  </a:lnTo>
                  <a:lnTo>
                    <a:pt x="184" y="242"/>
                  </a:lnTo>
                  <a:lnTo>
                    <a:pt x="175" y="234"/>
                  </a:lnTo>
                  <a:lnTo>
                    <a:pt x="172" y="231"/>
                  </a:lnTo>
                  <a:lnTo>
                    <a:pt x="168" y="226"/>
                  </a:lnTo>
                  <a:lnTo>
                    <a:pt x="168" y="226"/>
                  </a:lnTo>
                  <a:lnTo>
                    <a:pt x="167" y="221"/>
                  </a:lnTo>
                  <a:lnTo>
                    <a:pt x="166" y="214"/>
                  </a:lnTo>
                  <a:lnTo>
                    <a:pt x="166" y="212"/>
                  </a:lnTo>
                  <a:lnTo>
                    <a:pt x="167" y="208"/>
                  </a:lnTo>
                  <a:lnTo>
                    <a:pt x="169" y="205"/>
                  </a:lnTo>
                  <a:lnTo>
                    <a:pt x="172" y="201"/>
                  </a:lnTo>
                  <a:lnTo>
                    <a:pt x="172" y="201"/>
                  </a:lnTo>
                  <a:lnTo>
                    <a:pt x="164" y="201"/>
                  </a:lnTo>
                  <a:lnTo>
                    <a:pt x="157" y="200"/>
                  </a:lnTo>
                  <a:lnTo>
                    <a:pt x="150" y="198"/>
                  </a:lnTo>
                  <a:lnTo>
                    <a:pt x="146" y="193"/>
                  </a:lnTo>
                  <a:lnTo>
                    <a:pt x="141" y="189"/>
                  </a:lnTo>
                  <a:lnTo>
                    <a:pt x="137" y="184"/>
                  </a:lnTo>
                  <a:lnTo>
                    <a:pt x="130" y="172"/>
                  </a:lnTo>
                  <a:lnTo>
                    <a:pt x="124" y="158"/>
                  </a:lnTo>
                  <a:lnTo>
                    <a:pt x="119" y="143"/>
                  </a:lnTo>
                  <a:lnTo>
                    <a:pt x="114" y="130"/>
                  </a:lnTo>
                  <a:lnTo>
                    <a:pt x="110" y="124"/>
                  </a:lnTo>
                  <a:lnTo>
                    <a:pt x="106" y="118"/>
                  </a:lnTo>
                  <a:lnTo>
                    <a:pt x="106" y="118"/>
                  </a:lnTo>
                  <a:lnTo>
                    <a:pt x="101" y="115"/>
                  </a:lnTo>
                  <a:lnTo>
                    <a:pt x="96" y="113"/>
                  </a:lnTo>
                  <a:lnTo>
                    <a:pt x="81" y="107"/>
                  </a:lnTo>
                  <a:lnTo>
                    <a:pt x="75" y="105"/>
                  </a:lnTo>
                  <a:lnTo>
                    <a:pt x="71" y="100"/>
                  </a:lnTo>
                  <a:lnTo>
                    <a:pt x="69" y="98"/>
                  </a:lnTo>
                  <a:lnTo>
                    <a:pt x="69" y="94"/>
                  </a:lnTo>
                  <a:lnTo>
                    <a:pt x="69" y="91"/>
                  </a:lnTo>
                  <a:lnTo>
                    <a:pt x="71" y="86"/>
                  </a:lnTo>
                  <a:lnTo>
                    <a:pt x="71" y="86"/>
                  </a:lnTo>
                  <a:lnTo>
                    <a:pt x="75" y="79"/>
                  </a:lnTo>
                  <a:lnTo>
                    <a:pt x="82" y="72"/>
                  </a:lnTo>
                  <a:lnTo>
                    <a:pt x="90" y="66"/>
                  </a:lnTo>
                  <a:lnTo>
                    <a:pt x="98" y="59"/>
                  </a:lnTo>
                  <a:lnTo>
                    <a:pt x="98" y="59"/>
                  </a:lnTo>
                  <a:lnTo>
                    <a:pt x="99" y="57"/>
                  </a:lnTo>
                  <a:lnTo>
                    <a:pt x="100" y="53"/>
                  </a:lnTo>
                  <a:lnTo>
                    <a:pt x="99" y="49"/>
                  </a:lnTo>
                  <a:lnTo>
                    <a:pt x="98" y="47"/>
                  </a:lnTo>
                  <a:lnTo>
                    <a:pt x="98" y="47"/>
                  </a:lnTo>
                  <a:lnTo>
                    <a:pt x="85" y="39"/>
                  </a:lnTo>
                  <a:lnTo>
                    <a:pt x="80" y="35"/>
                  </a:lnTo>
                  <a:lnTo>
                    <a:pt x="74" y="31"/>
                  </a:lnTo>
                  <a:lnTo>
                    <a:pt x="71" y="26"/>
                  </a:lnTo>
                  <a:lnTo>
                    <a:pt x="68" y="21"/>
                  </a:lnTo>
                  <a:lnTo>
                    <a:pt x="68" y="14"/>
                  </a:lnTo>
                  <a:lnTo>
                    <a:pt x="69" y="6"/>
                  </a:lnTo>
                  <a:lnTo>
                    <a:pt x="69" y="6"/>
                  </a:lnTo>
                  <a:lnTo>
                    <a:pt x="64" y="6"/>
                  </a:lnTo>
                  <a:lnTo>
                    <a:pt x="59" y="5"/>
                  </a:lnTo>
                  <a:lnTo>
                    <a:pt x="55" y="3"/>
                  </a:lnTo>
                  <a:lnTo>
                    <a:pt x="50" y="0"/>
                  </a:lnTo>
                  <a:lnTo>
                    <a:pt x="50" y="0"/>
                  </a:lnTo>
                  <a:lnTo>
                    <a:pt x="50" y="21"/>
                  </a:lnTo>
                  <a:lnTo>
                    <a:pt x="50" y="21"/>
                  </a:lnTo>
                  <a:lnTo>
                    <a:pt x="42" y="19"/>
                  </a:lnTo>
                  <a:lnTo>
                    <a:pt x="35" y="21"/>
                  </a:lnTo>
                  <a:lnTo>
                    <a:pt x="28" y="23"/>
                  </a:lnTo>
                  <a:lnTo>
                    <a:pt x="23" y="25"/>
                  </a:lnTo>
                  <a:lnTo>
                    <a:pt x="17" y="28"/>
                  </a:lnTo>
                  <a:lnTo>
                    <a:pt x="11" y="33"/>
                  </a:lnTo>
                  <a:lnTo>
                    <a:pt x="3" y="42"/>
                  </a:lnTo>
                  <a:lnTo>
                    <a:pt x="3" y="42"/>
                  </a:lnTo>
                  <a:lnTo>
                    <a:pt x="0" y="48"/>
                  </a:lnTo>
                  <a:lnTo>
                    <a:pt x="0" y="53"/>
                  </a:lnTo>
                  <a:lnTo>
                    <a:pt x="1" y="59"/>
                  </a:lnTo>
                  <a:lnTo>
                    <a:pt x="3" y="65"/>
                  </a:lnTo>
                  <a:lnTo>
                    <a:pt x="10" y="77"/>
                  </a:lnTo>
                  <a:lnTo>
                    <a:pt x="13" y="84"/>
                  </a:lnTo>
                  <a:lnTo>
                    <a:pt x="15" y="91"/>
                  </a:lnTo>
                  <a:lnTo>
                    <a:pt x="15" y="91"/>
                  </a:lnTo>
                  <a:lnTo>
                    <a:pt x="16" y="94"/>
                  </a:lnTo>
                  <a:lnTo>
                    <a:pt x="17" y="98"/>
                  </a:lnTo>
                  <a:lnTo>
                    <a:pt x="17" y="99"/>
                  </a:lnTo>
                  <a:lnTo>
                    <a:pt x="16" y="100"/>
                  </a:lnTo>
                  <a:lnTo>
                    <a:pt x="14" y="101"/>
                  </a:lnTo>
                  <a:lnTo>
                    <a:pt x="10" y="101"/>
                  </a:lnTo>
                  <a:lnTo>
                    <a:pt x="10" y="101"/>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8" name="Freeform 85"/>
            <p:cNvSpPr/>
            <p:nvPr/>
          </p:nvSpPr>
          <p:spPr bwMode="auto">
            <a:xfrm>
              <a:off x="5543492" y="2656099"/>
              <a:ext cx="95333" cy="119543"/>
            </a:xfrm>
            <a:custGeom>
              <a:gdLst>
                <a:gd fmla="*/ 29 w 127" name="T0"/>
                <a:gd fmla="*/ 123 h 158" name="T1"/>
                <a:gd fmla="*/ 28 w 127" name="T2"/>
                <a:gd fmla="*/ 130 h 158" name="T3"/>
                <a:gd fmla="*/ 37 w 127" name="T4"/>
                <a:gd fmla="*/ 140 h 158" name="T5"/>
                <a:gd fmla="*/ 39 w 127" name="T6"/>
                <a:gd fmla="*/ 142 h 158" name="T7"/>
                <a:gd fmla="*/ 38 w 127" name="T8"/>
                <a:gd fmla="*/ 158 h 158" name="T9"/>
                <a:gd fmla="*/ 44 w 127" name="T10"/>
                <a:gd fmla="*/ 157 h 158" name="T11"/>
                <a:gd fmla="*/ 57 w 127" name="T12"/>
                <a:gd fmla="*/ 152 h 158" name="T13"/>
                <a:gd fmla="*/ 72 w 127" name="T14"/>
                <a:gd fmla="*/ 147 h 158" name="T15"/>
                <a:gd fmla="*/ 78 w 127" name="T16"/>
                <a:gd fmla="*/ 146 h 158" name="T17"/>
                <a:gd fmla="*/ 86 w 127" name="T18"/>
                <a:gd fmla="*/ 145 h 158" name="T19"/>
                <a:gd fmla="*/ 91 w 127" name="T20"/>
                <a:gd fmla="*/ 140 h 158" name="T21"/>
                <a:gd fmla="*/ 99 w 127" name="T22"/>
                <a:gd fmla="*/ 125 h 158" name="T23"/>
                <a:gd fmla="*/ 104 w 127" name="T24"/>
                <a:gd fmla="*/ 107 h 158" name="T25"/>
                <a:gd fmla="*/ 109 w 127" name="T26"/>
                <a:gd fmla="*/ 89 h 158" name="T27"/>
                <a:gd fmla="*/ 114 w 127" name="T28"/>
                <a:gd fmla="*/ 80 h 158" name="T29"/>
                <a:gd fmla="*/ 120 w 127" name="T30"/>
                <a:gd fmla="*/ 76 h 158" name="T31"/>
                <a:gd fmla="*/ 127 w 127" name="T32"/>
                <a:gd fmla="*/ 78 h 158" name="T33"/>
                <a:gd fmla="*/ 123 w 127" name="T34"/>
                <a:gd fmla="*/ 64 h 158" name="T35"/>
                <a:gd fmla="*/ 120 w 127" name="T36"/>
                <a:gd fmla="*/ 37 h 158" name="T37"/>
                <a:gd fmla="*/ 121 w 127" name="T38"/>
                <a:gd fmla="*/ 22 h 158" name="T39"/>
                <a:gd fmla="*/ 122 w 127" name="T40"/>
                <a:gd fmla="*/ 12 h 158" name="T41"/>
                <a:gd fmla="*/ 120 w 127" name="T42"/>
                <a:gd fmla="*/ 4 h 158" name="T43"/>
                <a:gd fmla="*/ 112 w 127" name="T44"/>
                <a:gd fmla="*/ 0 h 158" name="T45"/>
                <a:gd fmla="*/ 97 w 127" name="T46"/>
                <a:gd fmla="*/ 3 h 158" name="T47"/>
                <a:gd fmla="*/ 88 w 127" name="T48"/>
                <a:gd fmla="*/ 6 h 158" name="T49"/>
                <a:gd fmla="*/ 72 w 127" name="T50"/>
                <a:gd fmla="*/ 14 h 158" name="T51"/>
                <a:gd fmla="*/ 58 w 127" name="T52"/>
                <a:gd fmla="*/ 25 h 158" name="T53"/>
                <a:gd fmla="*/ 48 w 127" name="T54"/>
                <a:gd fmla="*/ 39 h 158" name="T55"/>
                <a:gd fmla="*/ 44 w 127" name="T56"/>
                <a:gd fmla="*/ 48 h 158" name="T57"/>
                <a:gd fmla="*/ 40 w 127" name="T58"/>
                <a:gd fmla="*/ 40 h 158" name="T59"/>
                <a:gd fmla="*/ 38 w 127" name="T60"/>
                <a:gd fmla="*/ 38 h 158" name="T61"/>
                <a:gd fmla="*/ 29 w 127" name="T62"/>
                <a:gd fmla="*/ 37 h 158" name="T63"/>
                <a:gd fmla="*/ 21 w 127" name="T64"/>
                <a:gd fmla="*/ 39 h 158" name="T65"/>
                <a:gd fmla="*/ 14 w 127" name="T66"/>
                <a:gd fmla="*/ 46 h 158" name="T67"/>
                <a:gd fmla="*/ 11 w 127" name="T68"/>
                <a:gd fmla="*/ 54 h 158" name="T69"/>
                <a:gd fmla="*/ 7 w 127" name="T70"/>
                <a:gd fmla="*/ 64 h 158" name="T71"/>
                <a:gd fmla="*/ 5 w 127" name="T72"/>
                <a:gd fmla="*/ 88 h 158" name="T73"/>
                <a:gd fmla="*/ 2 w 127" name="T74"/>
                <a:gd fmla="*/ 99 h 158" name="T75"/>
                <a:gd fmla="*/ 0 w 127" name="T76"/>
                <a:gd fmla="*/ 105 h 158" name="T77"/>
                <a:gd fmla="*/ 3 w 127" name="T78"/>
                <a:gd fmla="*/ 113 h 158" name="T79"/>
                <a:gd fmla="*/ 11 w 127" name="T80"/>
                <a:gd fmla="*/ 119 h 158" name="T81"/>
                <a:gd fmla="*/ 29 w 127" name="T82"/>
                <a:gd fmla="*/ 123 h 1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8" w="127">
                  <a:moveTo>
                    <a:pt x="29" y="123"/>
                  </a:moveTo>
                  <a:lnTo>
                    <a:pt x="29" y="123"/>
                  </a:lnTo>
                  <a:lnTo>
                    <a:pt x="28" y="126"/>
                  </a:lnTo>
                  <a:lnTo>
                    <a:pt x="28" y="130"/>
                  </a:lnTo>
                  <a:lnTo>
                    <a:pt x="31" y="134"/>
                  </a:lnTo>
                  <a:lnTo>
                    <a:pt x="37" y="140"/>
                  </a:lnTo>
                  <a:lnTo>
                    <a:pt x="37" y="140"/>
                  </a:lnTo>
                  <a:lnTo>
                    <a:pt x="39" y="142"/>
                  </a:lnTo>
                  <a:lnTo>
                    <a:pt x="39" y="148"/>
                  </a:lnTo>
                  <a:lnTo>
                    <a:pt x="38" y="158"/>
                  </a:lnTo>
                  <a:lnTo>
                    <a:pt x="38" y="158"/>
                  </a:lnTo>
                  <a:lnTo>
                    <a:pt x="44" y="157"/>
                  </a:lnTo>
                  <a:lnTo>
                    <a:pt x="48" y="156"/>
                  </a:lnTo>
                  <a:lnTo>
                    <a:pt x="57" y="152"/>
                  </a:lnTo>
                  <a:lnTo>
                    <a:pt x="66" y="148"/>
                  </a:lnTo>
                  <a:lnTo>
                    <a:pt x="72" y="147"/>
                  </a:lnTo>
                  <a:lnTo>
                    <a:pt x="78" y="146"/>
                  </a:lnTo>
                  <a:lnTo>
                    <a:pt x="78" y="146"/>
                  </a:lnTo>
                  <a:lnTo>
                    <a:pt x="82" y="146"/>
                  </a:lnTo>
                  <a:lnTo>
                    <a:pt x="86" y="145"/>
                  </a:lnTo>
                  <a:lnTo>
                    <a:pt x="89" y="142"/>
                  </a:lnTo>
                  <a:lnTo>
                    <a:pt x="91" y="140"/>
                  </a:lnTo>
                  <a:lnTo>
                    <a:pt x="96" y="133"/>
                  </a:lnTo>
                  <a:lnTo>
                    <a:pt x="99" y="125"/>
                  </a:lnTo>
                  <a:lnTo>
                    <a:pt x="102" y="116"/>
                  </a:lnTo>
                  <a:lnTo>
                    <a:pt x="104" y="107"/>
                  </a:lnTo>
                  <a:lnTo>
                    <a:pt x="109" y="89"/>
                  </a:lnTo>
                  <a:lnTo>
                    <a:pt x="109" y="89"/>
                  </a:lnTo>
                  <a:lnTo>
                    <a:pt x="111" y="83"/>
                  </a:lnTo>
                  <a:lnTo>
                    <a:pt x="114" y="80"/>
                  </a:lnTo>
                  <a:lnTo>
                    <a:pt x="116" y="78"/>
                  </a:lnTo>
                  <a:lnTo>
                    <a:pt x="120" y="76"/>
                  </a:lnTo>
                  <a:lnTo>
                    <a:pt x="123" y="76"/>
                  </a:lnTo>
                  <a:lnTo>
                    <a:pt x="127" y="78"/>
                  </a:lnTo>
                  <a:lnTo>
                    <a:pt x="127" y="78"/>
                  </a:lnTo>
                  <a:lnTo>
                    <a:pt x="123" y="64"/>
                  </a:lnTo>
                  <a:lnTo>
                    <a:pt x="120" y="50"/>
                  </a:lnTo>
                  <a:lnTo>
                    <a:pt x="120" y="37"/>
                  </a:lnTo>
                  <a:lnTo>
                    <a:pt x="121" y="22"/>
                  </a:lnTo>
                  <a:lnTo>
                    <a:pt x="121" y="22"/>
                  </a:lnTo>
                  <a:lnTo>
                    <a:pt x="122" y="16"/>
                  </a:lnTo>
                  <a:lnTo>
                    <a:pt x="122" y="12"/>
                  </a:lnTo>
                  <a:lnTo>
                    <a:pt x="121" y="7"/>
                  </a:lnTo>
                  <a:lnTo>
                    <a:pt x="120" y="4"/>
                  </a:lnTo>
                  <a:lnTo>
                    <a:pt x="116" y="1"/>
                  </a:lnTo>
                  <a:lnTo>
                    <a:pt x="112" y="0"/>
                  </a:lnTo>
                  <a:lnTo>
                    <a:pt x="105" y="1"/>
                  </a:lnTo>
                  <a:lnTo>
                    <a:pt x="97" y="3"/>
                  </a:lnTo>
                  <a:lnTo>
                    <a:pt x="97" y="3"/>
                  </a:lnTo>
                  <a:lnTo>
                    <a:pt x="88" y="6"/>
                  </a:lnTo>
                  <a:lnTo>
                    <a:pt x="80" y="9"/>
                  </a:lnTo>
                  <a:lnTo>
                    <a:pt x="72" y="14"/>
                  </a:lnTo>
                  <a:lnTo>
                    <a:pt x="65" y="20"/>
                  </a:lnTo>
                  <a:lnTo>
                    <a:pt x="58" y="25"/>
                  </a:lnTo>
                  <a:lnTo>
                    <a:pt x="53" y="32"/>
                  </a:lnTo>
                  <a:lnTo>
                    <a:pt x="48" y="39"/>
                  </a:lnTo>
                  <a:lnTo>
                    <a:pt x="44" y="48"/>
                  </a:lnTo>
                  <a:lnTo>
                    <a:pt x="44" y="48"/>
                  </a:lnTo>
                  <a:lnTo>
                    <a:pt x="41" y="42"/>
                  </a:lnTo>
                  <a:lnTo>
                    <a:pt x="40" y="40"/>
                  </a:lnTo>
                  <a:lnTo>
                    <a:pt x="38" y="38"/>
                  </a:lnTo>
                  <a:lnTo>
                    <a:pt x="38" y="38"/>
                  </a:lnTo>
                  <a:lnTo>
                    <a:pt x="33" y="37"/>
                  </a:lnTo>
                  <a:lnTo>
                    <a:pt x="29" y="37"/>
                  </a:lnTo>
                  <a:lnTo>
                    <a:pt x="24" y="38"/>
                  </a:lnTo>
                  <a:lnTo>
                    <a:pt x="21" y="39"/>
                  </a:lnTo>
                  <a:lnTo>
                    <a:pt x="18" y="42"/>
                  </a:lnTo>
                  <a:lnTo>
                    <a:pt x="14" y="46"/>
                  </a:lnTo>
                  <a:lnTo>
                    <a:pt x="11" y="54"/>
                  </a:lnTo>
                  <a:lnTo>
                    <a:pt x="11" y="54"/>
                  </a:lnTo>
                  <a:lnTo>
                    <a:pt x="8" y="58"/>
                  </a:lnTo>
                  <a:lnTo>
                    <a:pt x="7" y="64"/>
                  </a:lnTo>
                  <a:lnTo>
                    <a:pt x="6" y="76"/>
                  </a:lnTo>
                  <a:lnTo>
                    <a:pt x="5" y="88"/>
                  </a:lnTo>
                  <a:lnTo>
                    <a:pt x="4" y="94"/>
                  </a:lnTo>
                  <a:lnTo>
                    <a:pt x="2" y="99"/>
                  </a:lnTo>
                  <a:lnTo>
                    <a:pt x="2" y="99"/>
                  </a:lnTo>
                  <a:lnTo>
                    <a:pt x="0" y="105"/>
                  </a:lnTo>
                  <a:lnTo>
                    <a:pt x="0" y="109"/>
                  </a:lnTo>
                  <a:lnTo>
                    <a:pt x="3" y="113"/>
                  </a:lnTo>
                  <a:lnTo>
                    <a:pt x="6" y="116"/>
                  </a:lnTo>
                  <a:lnTo>
                    <a:pt x="11" y="119"/>
                  </a:lnTo>
                  <a:lnTo>
                    <a:pt x="16" y="121"/>
                  </a:lnTo>
                  <a:lnTo>
                    <a:pt x="29" y="123"/>
                  </a:lnTo>
                  <a:lnTo>
                    <a:pt x="29" y="123"/>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9" name="Freeform 87"/>
            <p:cNvSpPr/>
            <p:nvPr/>
          </p:nvSpPr>
          <p:spPr bwMode="auto">
            <a:xfrm>
              <a:off x="5834029" y="2167331"/>
              <a:ext cx="535678" cy="464556"/>
            </a:xfrm>
            <a:custGeom>
              <a:gdLst>
                <a:gd fmla="*/ 705 w 707" name="T0"/>
                <a:gd fmla="*/ 371 h 615" name="T1"/>
                <a:gd fmla="*/ 683 w 707" name="T2"/>
                <a:gd fmla="*/ 299 h 615" name="T3"/>
                <a:gd fmla="*/ 671 w 707" name="T4"/>
                <a:gd fmla="*/ 267 h 615" name="T5"/>
                <a:gd fmla="*/ 655 w 707" name="T6"/>
                <a:gd fmla="*/ 208 h 615" name="T7"/>
                <a:gd fmla="*/ 667 w 707" name="T8"/>
                <a:gd fmla="*/ 165 h 615" name="T9"/>
                <a:gd fmla="*/ 667 w 707" name="T10"/>
                <a:gd fmla="*/ 112 h 615" name="T11"/>
                <a:gd fmla="*/ 640 w 707" name="T12"/>
                <a:gd fmla="*/ 83 h 615" name="T13"/>
                <a:gd fmla="*/ 592 w 707" name="T14"/>
                <a:gd fmla="*/ 77 h 615" name="T15"/>
                <a:gd fmla="*/ 614 w 707" name="T16"/>
                <a:gd fmla="*/ 51 h 615" name="T17"/>
                <a:gd fmla="*/ 647 w 707" name="T18"/>
                <a:gd fmla="*/ 40 h 615" name="T19"/>
                <a:gd fmla="*/ 619 w 707" name="T20"/>
                <a:gd fmla="*/ 19 h 615" name="T21"/>
                <a:gd fmla="*/ 581 w 707" name="T22"/>
                <a:gd fmla="*/ 5 h 615" name="T23"/>
                <a:gd fmla="*/ 528 w 707" name="T24"/>
                <a:gd fmla="*/ 18 h 615" name="T25"/>
                <a:gd fmla="*/ 471 w 707" name="T26"/>
                <a:gd fmla="*/ 19 h 615" name="T27"/>
                <a:gd fmla="*/ 447 w 707" name="T28"/>
                <a:gd fmla="*/ 35 h 615" name="T29"/>
                <a:gd fmla="*/ 373 w 707" name="T30"/>
                <a:gd fmla="*/ 65 h 615" name="T31"/>
                <a:gd fmla="*/ 356 w 707" name="T32"/>
                <a:gd fmla="*/ 92 h 615" name="T33"/>
                <a:gd fmla="*/ 298 w 707" name="T34"/>
                <a:gd fmla="*/ 107 h 615" name="T35"/>
                <a:gd fmla="*/ 275 w 707" name="T36"/>
                <a:gd fmla="*/ 135 h 615" name="T37"/>
                <a:gd fmla="*/ 233 w 707" name="T38"/>
                <a:gd fmla="*/ 191 h 615" name="T39"/>
                <a:gd fmla="*/ 206 w 707" name="T40"/>
                <a:gd fmla="*/ 223 h 615" name="T41"/>
                <a:gd fmla="*/ 178 w 707" name="T42"/>
                <a:gd fmla="*/ 250 h 615" name="T43"/>
                <a:gd fmla="*/ 165 w 707" name="T44"/>
                <a:gd fmla="*/ 283 h 615" name="T45"/>
                <a:gd fmla="*/ 75 w 707" name="T46"/>
                <a:gd fmla="*/ 344 h 615" name="T47"/>
                <a:gd fmla="*/ 16 w 707" name="T48"/>
                <a:gd fmla="*/ 398 h 615" name="T49"/>
                <a:gd fmla="*/ 26 w 707" name="T50"/>
                <a:gd fmla="*/ 448 h 615" name="T51"/>
                <a:gd fmla="*/ 1 w 707" name="T52"/>
                <a:gd fmla="*/ 498 h 615" name="T53"/>
                <a:gd fmla="*/ 17 w 707" name="T54"/>
                <a:gd fmla="*/ 530 h 615" name="T55"/>
                <a:gd fmla="*/ 68 w 707" name="T56"/>
                <a:gd fmla="*/ 560 h 615" name="T57"/>
                <a:gd fmla="*/ 116 w 707" name="T58"/>
                <a:gd fmla="*/ 522 h 615" name="T59"/>
                <a:gd fmla="*/ 150 w 707" name="T60"/>
                <a:gd fmla="*/ 501 h 615" name="T61"/>
                <a:gd fmla="*/ 159 w 707" name="T62"/>
                <a:gd fmla="*/ 522 h 615" name="T63"/>
                <a:gd fmla="*/ 177 w 707" name="T64"/>
                <a:gd fmla="*/ 524 h 615" name="T65"/>
                <a:gd fmla="*/ 192 w 707" name="T66"/>
                <a:gd fmla="*/ 576 h 615" name="T67"/>
                <a:gd fmla="*/ 232 w 707" name="T68"/>
                <a:gd fmla="*/ 611 h 615" name="T69"/>
                <a:gd fmla="*/ 277 w 707" name="T70"/>
                <a:gd fmla="*/ 610 h 615" name="T71"/>
                <a:gd fmla="*/ 297 w 707" name="T72"/>
                <a:gd fmla="*/ 588 h 615" name="T73"/>
                <a:gd fmla="*/ 334 w 707" name="T74"/>
                <a:gd fmla="*/ 538 h 615" name="T75"/>
                <a:gd fmla="*/ 347 w 707" name="T76"/>
                <a:gd fmla="*/ 527 h 615" name="T77"/>
                <a:gd fmla="*/ 334 w 707" name="T78"/>
                <a:gd fmla="*/ 486 h 615" name="T79"/>
                <a:gd fmla="*/ 360 w 707" name="T80"/>
                <a:gd fmla="*/ 470 h 615" name="T81"/>
                <a:gd fmla="*/ 362 w 707" name="T82"/>
                <a:gd fmla="*/ 436 h 615" name="T83"/>
                <a:gd fmla="*/ 332 w 707" name="T84"/>
                <a:gd fmla="*/ 381 h 615" name="T85"/>
                <a:gd fmla="*/ 371 w 707" name="T86"/>
                <a:gd fmla="*/ 355 h 615" name="T87"/>
                <a:gd fmla="*/ 395 w 707" name="T88"/>
                <a:gd fmla="*/ 286 h 615" name="T89"/>
                <a:gd fmla="*/ 438 w 707" name="T90"/>
                <a:gd fmla="*/ 248 h 615" name="T91"/>
                <a:gd fmla="*/ 472 w 707" name="T92"/>
                <a:gd fmla="*/ 237 h 615" name="T93"/>
                <a:gd fmla="*/ 493 w 707" name="T94"/>
                <a:gd fmla="*/ 266 h 615" name="T95"/>
                <a:gd fmla="*/ 459 w 707" name="T96"/>
                <a:gd fmla="*/ 303 h 615" name="T97"/>
                <a:gd fmla="*/ 400 w 707" name="T98"/>
                <a:gd fmla="*/ 370 h 615" name="T99"/>
                <a:gd fmla="*/ 413 w 707" name="T100"/>
                <a:gd fmla="*/ 418 h 615" name="T101"/>
                <a:gd fmla="*/ 393 w 707" name="T102"/>
                <a:gd fmla="*/ 443 h 615" name="T103"/>
                <a:gd fmla="*/ 410 w 707" name="T104"/>
                <a:gd fmla="*/ 462 h 615" name="T105"/>
                <a:gd fmla="*/ 460 w 707" name="T106"/>
                <a:gd fmla="*/ 453 h 615" name="T107"/>
                <a:gd fmla="*/ 515 w 707" name="T108"/>
                <a:gd fmla="*/ 461 h 615" name="T109"/>
                <a:gd fmla="*/ 586 w 707" name="T110"/>
                <a:gd fmla="*/ 453 h 615" name="T111"/>
                <a:gd fmla="*/ 596 w 707" name="T112"/>
                <a:gd fmla="*/ 496 h 615" name="T113"/>
                <a:gd fmla="*/ 613 w 707" name="T114"/>
                <a:gd fmla="*/ 519 h 615" name="T115"/>
                <a:gd fmla="*/ 628 w 707" name="T116"/>
                <a:gd fmla="*/ 449 h 61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5" w="707">
                  <a:moveTo>
                    <a:pt x="650" y="423"/>
                  </a:moveTo>
                  <a:lnTo>
                    <a:pt x="650" y="423"/>
                  </a:lnTo>
                  <a:lnTo>
                    <a:pt x="661" y="414"/>
                  </a:lnTo>
                  <a:lnTo>
                    <a:pt x="677" y="402"/>
                  </a:lnTo>
                  <a:lnTo>
                    <a:pt x="692" y="387"/>
                  </a:lnTo>
                  <a:lnTo>
                    <a:pt x="699" y="379"/>
                  </a:lnTo>
                  <a:lnTo>
                    <a:pt x="705" y="371"/>
                  </a:lnTo>
                  <a:lnTo>
                    <a:pt x="705" y="371"/>
                  </a:lnTo>
                  <a:lnTo>
                    <a:pt x="707" y="366"/>
                  </a:lnTo>
                  <a:lnTo>
                    <a:pt x="707" y="362"/>
                  </a:lnTo>
                  <a:lnTo>
                    <a:pt x="707" y="356"/>
                  </a:lnTo>
                  <a:lnTo>
                    <a:pt x="707" y="350"/>
                  </a:lnTo>
                  <a:lnTo>
                    <a:pt x="703" y="339"/>
                  </a:lnTo>
                  <a:lnTo>
                    <a:pt x="698" y="328"/>
                  </a:lnTo>
                  <a:lnTo>
                    <a:pt x="687" y="307"/>
                  </a:lnTo>
                  <a:lnTo>
                    <a:pt x="683" y="299"/>
                  </a:lnTo>
                  <a:lnTo>
                    <a:pt x="682" y="294"/>
                  </a:lnTo>
                  <a:lnTo>
                    <a:pt x="682" y="294"/>
                  </a:lnTo>
                  <a:lnTo>
                    <a:pt x="682" y="290"/>
                  </a:lnTo>
                  <a:lnTo>
                    <a:pt x="681" y="287"/>
                  </a:lnTo>
                  <a:lnTo>
                    <a:pt x="678" y="281"/>
                  </a:lnTo>
                  <a:lnTo>
                    <a:pt x="675" y="278"/>
                  </a:lnTo>
                  <a:lnTo>
                    <a:pt x="673" y="273"/>
                  </a:lnTo>
                  <a:lnTo>
                    <a:pt x="671" y="267"/>
                  </a:lnTo>
                  <a:lnTo>
                    <a:pt x="669" y="259"/>
                  </a:lnTo>
                  <a:lnTo>
                    <a:pt x="669" y="259"/>
                  </a:lnTo>
                  <a:lnTo>
                    <a:pt x="665" y="231"/>
                  </a:lnTo>
                  <a:lnTo>
                    <a:pt x="663" y="220"/>
                  </a:lnTo>
                  <a:lnTo>
                    <a:pt x="661" y="216"/>
                  </a:lnTo>
                  <a:lnTo>
                    <a:pt x="658" y="213"/>
                  </a:lnTo>
                  <a:lnTo>
                    <a:pt x="658" y="213"/>
                  </a:lnTo>
                  <a:lnTo>
                    <a:pt x="655" y="208"/>
                  </a:lnTo>
                  <a:lnTo>
                    <a:pt x="654" y="205"/>
                  </a:lnTo>
                  <a:lnTo>
                    <a:pt x="654" y="203"/>
                  </a:lnTo>
                  <a:lnTo>
                    <a:pt x="656" y="197"/>
                  </a:lnTo>
                  <a:lnTo>
                    <a:pt x="660" y="187"/>
                  </a:lnTo>
                  <a:lnTo>
                    <a:pt x="660" y="187"/>
                  </a:lnTo>
                  <a:lnTo>
                    <a:pt x="664" y="178"/>
                  </a:lnTo>
                  <a:lnTo>
                    <a:pt x="666" y="170"/>
                  </a:lnTo>
                  <a:lnTo>
                    <a:pt x="667" y="165"/>
                  </a:lnTo>
                  <a:lnTo>
                    <a:pt x="667" y="160"/>
                  </a:lnTo>
                  <a:lnTo>
                    <a:pt x="664" y="149"/>
                  </a:lnTo>
                  <a:lnTo>
                    <a:pt x="664" y="149"/>
                  </a:lnTo>
                  <a:lnTo>
                    <a:pt x="663" y="142"/>
                  </a:lnTo>
                  <a:lnTo>
                    <a:pt x="662" y="137"/>
                  </a:lnTo>
                  <a:lnTo>
                    <a:pt x="662" y="126"/>
                  </a:lnTo>
                  <a:lnTo>
                    <a:pt x="664" y="118"/>
                  </a:lnTo>
                  <a:lnTo>
                    <a:pt x="667" y="112"/>
                  </a:lnTo>
                  <a:lnTo>
                    <a:pt x="667" y="112"/>
                  </a:lnTo>
                  <a:lnTo>
                    <a:pt x="669" y="108"/>
                  </a:lnTo>
                  <a:lnTo>
                    <a:pt x="669" y="105"/>
                  </a:lnTo>
                  <a:lnTo>
                    <a:pt x="665" y="97"/>
                  </a:lnTo>
                  <a:lnTo>
                    <a:pt x="655" y="76"/>
                  </a:lnTo>
                  <a:lnTo>
                    <a:pt x="655" y="76"/>
                  </a:lnTo>
                  <a:lnTo>
                    <a:pt x="648" y="80"/>
                  </a:lnTo>
                  <a:lnTo>
                    <a:pt x="640" y="83"/>
                  </a:lnTo>
                  <a:lnTo>
                    <a:pt x="627" y="90"/>
                  </a:lnTo>
                  <a:lnTo>
                    <a:pt x="621" y="92"/>
                  </a:lnTo>
                  <a:lnTo>
                    <a:pt x="614" y="92"/>
                  </a:lnTo>
                  <a:lnTo>
                    <a:pt x="607" y="91"/>
                  </a:lnTo>
                  <a:lnTo>
                    <a:pt x="600" y="87"/>
                  </a:lnTo>
                  <a:lnTo>
                    <a:pt x="600" y="87"/>
                  </a:lnTo>
                  <a:lnTo>
                    <a:pt x="597" y="82"/>
                  </a:lnTo>
                  <a:lnTo>
                    <a:pt x="592" y="77"/>
                  </a:lnTo>
                  <a:lnTo>
                    <a:pt x="586" y="66"/>
                  </a:lnTo>
                  <a:lnTo>
                    <a:pt x="579" y="52"/>
                  </a:lnTo>
                  <a:lnTo>
                    <a:pt x="574" y="39"/>
                  </a:lnTo>
                  <a:lnTo>
                    <a:pt x="574" y="39"/>
                  </a:lnTo>
                  <a:lnTo>
                    <a:pt x="582" y="40"/>
                  </a:lnTo>
                  <a:lnTo>
                    <a:pt x="590" y="42"/>
                  </a:lnTo>
                  <a:lnTo>
                    <a:pt x="606" y="49"/>
                  </a:lnTo>
                  <a:lnTo>
                    <a:pt x="614" y="51"/>
                  </a:lnTo>
                  <a:lnTo>
                    <a:pt x="622" y="54"/>
                  </a:lnTo>
                  <a:lnTo>
                    <a:pt x="630" y="54"/>
                  </a:lnTo>
                  <a:lnTo>
                    <a:pt x="637" y="51"/>
                  </a:lnTo>
                  <a:lnTo>
                    <a:pt x="637" y="51"/>
                  </a:lnTo>
                  <a:lnTo>
                    <a:pt x="640" y="50"/>
                  </a:lnTo>
                  <a:lnTo>
                    <a:pt x="642" y="48"/>
                  </a:lnTo>
                  <a:lnTo>
                    <a:pt x="645" y="44"/>
                  </a:lnTo>
                  <a:lnTo>
                    <a:pt x="647" y="40"/>
                  </a:lnTo>
                  <a:lnTo>
                    <a:pt x="647" y="36"/>
                  </a:lnTo>
                  <a:lnTo>
                    <a:pt x="646" y="32"/>
                  </a:lnTo>
                  <a:lnTo>
                    <a:pt x="642" y="27"/>
                  </a:lnTo>
                  <a:lnTo>
                    <a:pt x="638" y="24"/>
                  </a:lnTo>
                  <a:lnTo>
                    <a:pt x="638" y="24"/>
                  </a:lnTo>
                  <a:lnTo>
                    <a:pt x="631" y="21"/>
                  </a:lnTo>
                  <a:lnTo>
                    <a:pt x="625" y="19"/>
                  </a:lnTo>
                  <a:lnTo>
                    <a:pt x="619" y="19"/>
                  </a:lnTo>
                  <a:lnTo>
                    <a:pt x="612" y="19"/>
                  </a:lnTo>
                  <a:lnTo>
                    <a:pt x="605" y="21"/>
                  </a:lnTo>
                  <a:lnTo>
                    <a:pt x="600" y="21"/>
                  </a:lnTo>
                  <a:lnTo>
                    <a:pt x="596" y="19"/>
                  </a:lnTo>
                  <a:lnTo>
                    <a:pt x="592" y="17"/>
                  </a:lnTo>
                  <a:lnTo>
                    <a:pt x="592" y="17"/>
                  </a:lnTo>
                  <a:lnTo>
                    <a:pt x="587" y="9"/>
                  </a:lnTo>
                  <a:lnTo>
                    <a:pt x="581" y="5"/>
                  </a:lnTo>
                  <a:lnTo>
                    <a:pt x="576" y="1"/>
                  </a:lnTo>
                  <a:lnTo>
                    <a:pt x="571" y="0"/>
                  </a:lnTo>
                  <a:lnTo>
                    <a:pt x="565" y="0"/>
                  </a:lnTo>
                  <a:lnTo>
                    <a:pt x="561" y="0"/>
                  </a:lnTo>
                  <a:lnTo>
                    <a:pt x="555" y="2"/>
                  </a:lnTo>
                  <a:lnTo>
                    <a:pt x="549" y="5"/>
                  </a:lnTo>
                  <a:lnTo>
                    <a:pt x="539" y="11"/>
                  </a:lnTo>
                  <a:lnTo>
                    <a:pt x="528" y="18"/>
                  </a:lnTo>
                  <a:lnTo>
                    <a:pt x="517" y="25"/>
                  </a:lnTo>
                  <a:lnTo>
                    <a:pt x="512" y="27"/>
                  </a:lnTo>
                  <a:lnTo>
                    <a:pt x="506" y="29"/>
                  </a:lnTo>
                  <a:lnTo>
                    <a:pt x="506" y="29"/>
                  </a:lnTo>
                  <a:lnTo>
                    <a:pt x="498" y="29"/>
                  </a:lnTo>
                  <a:lnTo>
                    <a:pt x="490" y="27"/>
                  </a:lnTo>
                  <a:lnTo>
                    <a:pt x="476" y="22"/>
                  </a:lnTo>
                  <a:lnTo>
                    <a:pt x="471" y="19"/>
                  </a:lnTo>
                  <a:lnTo>
                    <a:pt x="464" y="18"/>
                  </a:lnTo>
                  <a:lnTo>
                    <a:pt x="462" y="19"/>
                  </a:lnTo>
                  <a:lnTo>
                    <a:pt x="459" y="21"/>
                  </a:lnTo>
                  <a:lnTo>
                    <a:pt x="457" y="23"/>
                  </a:lnTo>
                  <a:lnTo>
                    <a:pt x="455" y="26"/>
                  </a:lnTo>
                  <a:lnTo>
                    <a:pt x="455" y="26"/>
                  </a:lnTo>
                  <a:lnTo>
                    <a:pt x="450" y="31"/>
                  </a:lnTo>
                  <a:lnTo>
                    <a:pt x="447" y="35"/>
                  </a:lnTo>
                  <a:lnTo>
                    <a:pt x="438" y="43"/>
                  </a:lnTo>
                  <a:lnTo>
                    <a:pt x="429" y="48"/>
                  </a:lnTo>
                  <a:lnTo>
                    <a:pt x="418" y="51"/>
                  </a:lnTo>
                  <a:lnTo>
                    <a:pt x="398" y="56"/>
                  </a:lnTo>
                  <a:lnTo>
                    <a:pt x="388" y="58"/>
                  </a:lnTo>
                  <a:lnTo>
                    <a:pt x="377" y="63"/>
                  </a:lnTo>
                  <a:lnTo>
                    <a:pt x="377" y="63"/>
                  </a:lnTo>
                  <a:lnTo>
                    <a:pt x="373" y="65"/>
                  </a:lnTo>
                  <a:lnTo>
                    <a:pt x="371" y="68"/>
                  </a:lnTo>
                  <a:lnTo>
                    <a:pt x="369" y="73"/>
                  </a:lnTo>
                  <a:lnTo>
                    <a:pt x="369" y="76"/>
                  </a:lnTo>
                  <a:lnTo>
                    <a:pt x="368" y="84"/>
                  </a:lnTo>
                  <a:lnTo>
                    <a:pt x="367" y="88"/>
                  </a:lnTo>
                  <a:lnTo>
                    <a:pt x="364" y="90"/>
                  </a:lnTo>
                  <a:lnTo>
                    <a:pt x="364" y="90"/>
                  </a:lnTo>
                  <a:lnTo>
                    <a:pt x="356" y="92"/>
                  </a:lnTo>
                  <a:lnTo>
                    <a:pt x="349" y="95"/>
                  </a:lnTo>
                  <a:lnTo>
                    <a:pt x="335" y="98"/>
                  </a:lnTo>
                  <a:lnTo>
                    <a:pt x="321" y="99"/>
                  </a:lnTo>
                  <a:lnTo>
                    <a:pt x="306" y="102"/>
                  </a:lnTo>
                  <a:lnTo>
                    <a:pt x="306" y="102"/>
                  </a:lnTo>
                  <a:lnTo>
                    <a:pt x="302" y="102"/>
                  </a:lnTo>
                  <a:lnTo>
                    <a:pt x="300" y="105"/>
                  </a:lnTo>
                  <a:lnTo>
                    <a:pt x="298" y="107"/>
                  </a:lnTo>
                  <a:lnTo>
                    <a:pt x="296" y="109"/>
                  </a:lnTo>
                  <a:lnTo>
                    <a:pt x="294" y="116"/>
                  </a:lnTo>
                  <a:lnTo>
                    <a:pt x="294" y="121"/>
                  </a:lnTo>
                  <a:lnTo>
                    <a:pt x="294" y="125"/>
                  </a:lnTo>
                  <a:lnTo>
                    <a:pt x="294" y="125"/>
                  </a:lnTo>
                  <a:lnTo>
                    <a:pt x="289" y="126"/>
                  </a:lnTo>
                  <a:lnTo>
                    <a:pt x="284" y="129"/>
                  </a:lnTo>
                  <a:lnTo>
                    <a:pt x="275" y="135"/>
                  </a:lnTo>
                  <a:lnTo>
                    <a:pt x="268" y="142"/>
                  </a:lnTo>
                  <a:lnTo>
                    <a:pt x="261" y="151"/>
                  </a:lnTo>
                  <a:lnTo>
                    <a:pt x="250" y="170"/>
                  </a:lnTo>
                  <a:lnTo>
                    <a:pt x="244" y="180"/>
                  </a:lnTo>
                  <a:lnTo>
                    <a:pt x="239" y="188"/>
                  </a:lnTo>
                  <a:lnTo>
                    <a:pt x="239" y="188"/>
                  </a:lnTo>
                  <a:lnTo>
                    <a:pt x="235" y="190"/>
                  </a:lnTo>
                  <a:lnTo>
                    <a:pt x="233" y="191"/>
                  </a:lnTo>
                  <a:lnTo>
                    <a:pt x="225" y="196"/>
                  </a:lnTo>
                  <a:lnTo>
                    <a:pt x="218" y="200"/>
                  </a:lnTo>
                  <a:lnTo>
                    <a:pt x="215" y="203"/>
                  </a:lnTo>
                  <a:lnTo>
                    <a:pt x="214" y="206"/>
                  </a:lnTo>
                  <a:lnTo>
                    <a:pt x="214" y="206"/>
                  </a:lnTo>
                  <a:lnTo>
                    <a:pt x="213" y="211"/>
                  </a:lnTo>
                  <a:lnTo>
                    <a:pt x="210" y="215"/>
                  </a:lnTo>
                  <a:lnTo>
                    <a:pt x="206" y="223"/>
                  </a:lnTo>
                  <a:lnTo>
                    <a:pt x="202" y="232"/>
                  </a:lnTo>
                  <a:lnTo>
                    <a:pt x="201" y="236"/>
                  </a:lnTo>
                  <a:lnTo>
                    <a:pt x="202" y="241"/>
                  </a:lnTo>
                  <a:lnTo>
                    <a:pt x="202" y="241"/>
                  </a:lnTo>
                  <a:lnTo>
                    <a:pt x="198" y="241"/>
                  </a:lnTo>
                  <a:lnTo>
                    <a:pt x="193" y="241"/>
                  </a:lnTo>
                  <a:lnTo>
                    <a:pt x="185" y="245"/>
                  </a:lnTo>
                  <a:lnTo>
                    <a:pt x="178" y="250"/>
                  </a:lnTo>
                  <a:lnTo>
                    <a:pt x="174" y="257"/>
                  </a:lnTo>
                  <a:lnTo>
                    <a:pt x="174" y="257"/>
                  </a:lnTo>
                  <a:lnTo>
                    <a:pt x="173" y="261"/>
                  </a:lnTo>
                  <a:lnTo>
                    <a:pt x="173" y="266"/>
                  </a:lnTo>
                  <a:lnTo>
                    <a:pt x="173" y="271"/>
                  </a:lnTo>
                  <a:lnTo>
                    <a:pt x="172" y="275"/>
                  </a:lnTo>
                  <a:lnTo>
                    <a:pt x="172" y="275"/>
                  </a:lnTo>
                  <a:lnTo>
                    <a:pt x="165" y="283"/>
                  </a:lnTo>
                  <a:lnTo>
                    <a:pt x="158" y="291"/>
                  </a:lnTo>
                  <a:lnTo>
                    <a:pt x="143" y="304"/>
                  </a:lnTo>
                  <a:lnTo>
                    <a:pt x="111" y="329"/>
                  </a:lnTo>
                  <a:lnTo>
                    <a:pt x="111" y="329"/>
                  </a:lnTo>
                  <a:lnTo>
                    <a:pt x="105" y="333"/>
                  </a:lnTo>
                  <a:lnTo>
                    <a:pt x="95" y="337"/>
                  </a:lnTo>
                  <a:lnTo>
                    <a:pt x="75" y="344"/>
                  </a:lnTo>
                  <a:lnTo>
                    <a:pt x="75" y="344"/>
                  </a:lnTo>
                  <a:lnTo>
                    <a:pt x="66" y="347"/>
                  </a:lnTo>
                  <a:lnTo>
                    <a:pt x="58" y="352"/>
                  </a:lnTo>
                  <a:lnTo>
                    <a:pt x="51" y="358"/>
                  </a:lnTo>
                  <a:lnTo>
                    <a:pt x="44" y="365"/>
                  </a:lnTo>
                  <a:lnTo>
                    <a:pt x="31" y="380"/>
                  </a:lnTo>
                  <a:lnTo>
                    <a:pt x="18" y="395"/>
                  </a:lnTo>
                  <a:lnTo>
                    <a:pt x="18" y="395"/>
                  </a:lnTo>
                  <a:lnTo>
                    <a:pt x="16" y="398"/>
                  </a:lnTo>
                  <a:lnTo>
                    <a:pt x="15" y="403"/>
                  </a:lnTo>
                  <a:lnTo>
                    <a:pt x="15" y="408"/>
                  </a:lnTo>
                  <a:lnTo>
                    <a:pt x="16" y="414"/>
                  </a:lnTo>
                  <a:lnTo>
                    <a:pt x="18" y="427"/>
                  </a:lnTo>
                  <a:lnTo>
                    <a:pt x="24" y="439"/>
                  </a:lnTo>
                  <a:lnTo>
                    <a:pt x="24" y="439"/>
                  </a:lnTo>
                  <a:lnTo>
                    <a:pt x="25" y="444"/>
                  </a:lnTo>
                  <a:lnTo>
                    <a:pt x="26" y="448"/>
                  </a:lnTo>
                  <a:lnTo>
                    <a:pt x="27" y="460"/>
                  </a:lnTo>
                  <a:lnTo>
                    <a:pt x="26" y="483"/>
                  </a:lnTo>
                  <a:lnTo>
                    <a:pt x="26" y="483"/>
                  </a:lnTo>
                  <a:lnTo>
                    <a:pt x="18" y="482"/>
                  </a:lnTo>
                  <a:lnTo>
                    <a:pt x="11" y="485"/>
                  </a:lnTo>
                  <a:lnTo>
                    <a:pt x="7" y="488"/>
                  </a:lnTo>
                  <a:lnTo>
                    <a:pt x="3" y="493"/>
                  </a:lnTo>
                  <a:lnTo>
                    <a:pt x="1" y="498"/>
                  </a:lnTo>
                  <a:lnTo>
                    <a:pt x="0" y="505"/>
                  </a:lnTo>
                  <a:lnTo>
                    <a:pt x="1" y="512"/>
                  </a:lnTo>
                  <a:lnTo>
                    <a:pt x="2" y="518"/>
                  </a:lnTo>
                  <a:lnTo>
                    <a:pt x="2" y="518"/>
                  </a:lnTo>
                  <a:lnTo>
                    <a:pt x="4" y="521"/>
                  </a:lnTo>
                  <a:lnTo>
                    <a:pt x="6" y="523"/>
                  </a:lnTo>
                  <a:lnTo>
                    <a:pt x="11" y="528"/>
                  </a:lnTo>
                  <a:lnTo>
                    <a:pt x="17" y="530"/>
                  </a:lnTo>
                  <a:lnTo>
                    <a:pt x="24" y="531"/>
                  </a:lnTo>
                  <a:lnTo>
                    <a:pt x="37" y="532"/>
                  </a:lnTo>
                  <a:lnTo>
                    <a:pt x="43" y="534"/>
                  </a:lnTo>
                  <a:lnTo>
                    <a:pt x="48" y="537"/>
                  </a:lnTo>
                  <a:lnTo>
                    <a:pt x="48" y="537"/>
                  </a:lnTo>
                  <a:lnTo>
                    <a:pt x="56" y="546"/>
                  </a:lnTo>
                  <a:lnTo>
                    <a:pt x="64" y="555"/>
                  </a:lnTo>
                  <a:lnTo>
                    <a:pt x="68" y="560"/>
                  </a:lnTo>
                  <a:lnTo>
                    <a:pt x="73" y="561"/>
                  </a:lnTo>
                  <a:lnTo>
                    <a:pt x="75" y="561"/>
                  </a:lnTo>
                  <a:lnTo>
                    <a:pt x="77" y="560"/>
                  </a:lnTo>
                  <a:lnTo>
                    <a:pt x="83" y="556"/>
                  </a:lnTo>
                  <a:lnTo>
                    <a:pt x="83" y="556"/>
                  </a:lnTo>
                  <a:lnTo>
                    <a:pt x="111" y="526"/>
                  </a:lnTo>
                  <a:lnTo>
                    <a:pt x="111" y="526"/>
                  </a:lnTo>
                  <a:lnTo>
                    <a:pt x="116" y="522"/>
                  </a:lnTo>
                  <a:lnTo>
                    <a:pt x="120" y="519"/>
                  </a:lnTo>
                  <a:lnTo>
                    <a:pt x="131" y="515"/>
                  </a:lnTo>
                  <a:lnTo>
                    <a:pt x="136" y="512"/>
                  </a:lnTo>
                  <a:lnTo>
                    <a:pt x="141" y="508"/>
                  </a:lnTo>
                  <a:lnTo>
                    <a:pt x="145" y="504"/>
                  </a:lnTo>
                  <a:lnTo>
                    <a:pt x="148" y="498"/>
                  </a:lnTo>
                  <a:lnTo>
                    <a:pt x="148" y="498"/>
                  </a:lnTo>
                  <a:lnTo>
                    <a:pt x="150" y="501"/>
                  </a:lnTo>
                  <a:lnTo>
                    <a:pt x="152" y="503"/>
                  </a:lnTo>
                  <a:lnTo>
                    <a:pt x="155" y="503"/>
                  </a:lnTo>
                  <a:lnTo>
                    <a:pt x="158" y="503"/>
                  </a:lnTo>
                  <a:lnTo>
                    <a:pt x="158" y="503"/>
                  </a:lnTo>
                  <a:lnTo>
                    <a:pt x="157" y="514"/>
                  </a:lnTo>
                  <a:lnTo>
                    <a:pt x="158" y="519"/>
                  </a:lnTo>
                  <a:lnTo>
                    <a:pt x="159" y="522"/>
                  </a:lnTo>
                  <a:lnTo>
                    <a:pt x="159" y="522"/>
                  </a:lnTo>
                  <a:lnTo>
                    <a:pt x="161" y="523"/>
                  </a:lnTo>
                  <a:lnTo>
                    <a:pt x="163" y="523"/>
                  </a:lnTo>
                  <a:lnTo>
                    <a:pt x="168" y="520"/>
                  </a:lnTo>
                  <a:lnTo>
                    <a:pt x="173" y="516"/>
                  </a:lnTo>
                  <a:lnTo>
                    <a:pt x="174" y="516"/>
                  </a:lnTo>
                  <a:lnTo>
                    <a:pt x="176" y="519"/>
                  </a:lnTo>
                  <a:lnTo>
                    <a:pt x="176" y="519"/>
                  </a:lnTo>
                  <a:lnTo>
                    <a:pt x="177" y="524"/>
                  </a:lnTo>
                  <a:lnTo>
                    <a:pt x="177" y="531"/>
                  </a:lnTo>
                  <a:lnTo>
                    <a:pt x="177" y="544"/>
                  </a:lnTo>
                  <a:lnTo>
                    <a:pt x="177" y="556"/>
                  </a:lnTo>
                  <a:lnTo>
                    <a:pt x="178" y="562"/>
                  </a:lnTo>
                  <a:lnTo>
                    <a:pt x="181" y="566"/>
                  </a:lnTo>
                  <a:lnTo>
                    <a:pt x="181" y="566"/>
                  </a:lnTo>
                  <a:lnTo>
                    <a:pt x="185" y="572"/>
                  </a:lnTo>
                  <a:lnTo>
                    <a:pt x="192" y="576"/>
                  </a:lnTo>
                  <a:lnTo>
                    <a:pt x="205" y="580"/>
                  </a:lnTo>
                  <a:lnTo>
                    <a:pt x="211" y="582"/>
                  </a:lnTo>
                  <a:lnTo>
                    <a:pt x="217" y="587"/>
                  </a:lnTo>
                  <a:lnTo>
                    <a:pt x="222" y="594"/>
                  </a:lnTo>
                  <a:lnTo>
                    <a:pt x="225" y="603"/>
                  </a:lnTo>
                  <a:lnTo>
                    <a:pt x="225" y="603"/>
                  </a:lnTo>
                  <a:lnTo>
                    <a:pt x="227" y="607"/>
                  </a:lnTo>
                  <a:lnTo>
                    <a:pt x="232" y="611"/>
                  </a:lnTo>
                  <a:lnTo>
                    <a:pt x="236" y="613"/>
                  </a:lnTo>
                  <a:lnTo>
                    <a:pt x="243" y="615"/>
                  </a:lnTo>
                  <a:lnTo>
                    <a:pt x="250" y="615"/>
                  </a:lnTo>
                  <a:lnTo>
                    <a:pt x="257" y="615"/>
                  </a:lnTo>
                  <a:lnTo>
                    <a:pt x="264" y="614"/>
                  </a:lnTo>
                  <a:lnTo>
                    <a:pt x="271" y="613"/>
                  </a:lnTo>
                  <a:lnTo>
                    <a:pt x="271" y="613"/>
                  </a:lnTo>
                  <a:lnTo>
                    <a:pt x="277" y="610"/>
                  </a:lnTo>
                  <a:lnTo>
                    <a:pt x="281" y="607"/>
                  </a:lnTo>
                  <a:lnTo>
                    <a:pt x="283" y="604"/>
                  </a:lnTo>
                  <a:lnTo>
                    <a:pt x="285" y="602"/>
                  </a:lnTo>
                  <a:lnTo>
                    <a:pt x="286" y="598"/>
                  </a:lnTo>
                  <a:lnTo>
                    <a:pt x="286" y="594"/>
                  </a:lnTo>
                  <a:lnTo>
                    <a:pt x="285" y="589"/>
                  </a:lnTo>
                  <a:lnTo>
                    <a:pt x="285" y="589"/>
                  </a:lnTo>
                  <a:lnTo>
                    <a:pt x="297" y="588"/>
                  </a:lnTo>
                  <a:lnTo>
                    <a:pt x="307" y="586"/>
                  </a:lnTo>
                  <a:lnTo>
                    <a:pt x="316" y="582"/>
                  </a:lnTo>
                  <a:lnTo>
                    <a:pt x="324" y="578"/>
                  </a:lnTo>
                  <a:lnTo>
                    <a:pt x="330" y="571"/>
                  </a:lnTo>
                  <a:lnTo>
                    <a:pt x="332" y="566"/>
                  </a:lnTo>
                  <a:lnTo>
                    <a:pt x="333" y="562"/>
                  </a:lnTo>
                  <a:lnTo>
                    <a:pt x="335" y="552"/>
                  </a:lnTo>
                  <a:lnTo>
                    <a:pt x="334" y="538"/>
                  </a:lnTo>
                  <a:lnTo>
                    <a:pt x="334" y="538"/>
                  </a:lnTo>
                  <a:lnTo>
                    <a:pt x="338" y="539"/>
                  </a:lnTo>
                  <a:lnTo>
                    <a:pt x="340" y="539"/>
                  </a:lnTo>
                  <a:lnTo>
                    <a:pt x="342" y="538"/>
                  </a:lnTo>
                  <a:lnTo>
                    <a:pt x="343" y="536"/>
                  </a:lnTo>
                  <a:lnTo>
                    <a:pt x="346" y="530"/>
                  </a:lnTo>
                  <a:lnTo>
                    <a:pt x="347" y="527"/>
                  </a:lnTo>
                  <a:lnTo>
                    <a:pt x="347" y="527"/>
                  </a:lnTo>
                  <a:lnTo>
                    <a:pt x="348" y="523"/>
                  </a:lnTo>
                  <a:lnTo>
                    <a:pt x="349" y="521"/>
                  </a:lnTo>
                  <a:lnTo>
                    <a:pt x="349" y="515"/>
                  </a:lnTo>
                  <a:lnTo>
                    <a:pt x="346" y="508"/>
                  </a:lnTo>
                  <a:lnTo>
                    <a:pt x="342" y="503"/>
                  </a:lnTo>
                  <a:lnTo>
                    <a:pt x="339" y="497"/>
                  </a:lnTo>
                  <a:lnTo>
                    <a:pt x="335" y="491"/>
                  </a:lnTo>
                  <a:lnTo>
                    <a:pt x="334" y="486"/>
                  </a:lnTo>
                  <a:lnTo>
                    <a:pt x="335" y="482"/>
                  </a:lnTo>
                  <a:lnTo>
                    <a:pt x="337" y="480"/>
                  </a:lnTo>
                  <a:lnTo>
                    <a:pt x="337" y="480"/>
                  </a:lnTo>
                  <a:lnTo>
                    <a:pt x="339" y="478"/>
                  </a:lnTo>
                  <a:lnTo>
                    <a:pt x="341" y="477"/>
                  </a:lnTo>
                  <a:lnTo>
                    <a:pt x="349" y="474"/>
                  </a:lnTo>
                  <a:lnTo>
                    <a:pt x="357" y="472"/>
                  </a:lnTo>
                  <a:lnTo>
                    <a:pt x="360" y="470"/>
                  </a:lnTo>
                  <a:lnTo>
                    <a:pt x="362" y="468"/>
                  </a:lnTo>
                  <a:lnTo>
                    <a:pt x="362" y="468"/>
                  </a:lnTo>
                  <a:lnTo>
                    <a:pt x="365" y="458"/>
                  </a:lnTo>
                  <a:lnTo>
                    <a:pt x="366" y="449"/>
                  </a:lnTo>
                  <a:lnTo>
                    <a:pt x="365" y="440"/>
                  </a:lnTo>
                  <a:lnTo>
                    <a:pt x="364" y="437"/>
                  </a:lnTo>
                  <a:lnTo>
                    <a:pt x="362" y="436"/>
                  </a:lnTo>
                  <a:lnTo>
                    <a:pt x="362" y="436"/>
                  </a:lnTo>
                  <a:lnTo>
                    <a:pt x="356" y="431"/>
                  </a:lnTo>
                  <a:lnTo>
                    <a:pt x="351" y="427"/>
                  </a:lnTo>
                  <a:lnTo>
                    <a:pt x="344" y="418"/>
                  </a:lnTo>
                  <a:lnTo>
                    <a:pt x="340" y="407"/>
                  </a:lnTo>
                  <a:lnTo>
                    <a:pt x="335" y="397"/>
                  </a:lnTo>
                  <a:lnTo>
                    <a:pt x="335" y="397"/>
                  </a:lnTo>
                  <a:lnTo>
                    <a:pt x="333" y="389"/>
                  </a:lnTo>
                  <a:lnTo>
                    <a:pt x="332" y="381"/>
                  </a:lnTo>
                  <a:lnTo>
                    <a:pt x="333" y="374"/>
                  </a:lnTo>
                  <a:lnTo>
                    <a:pt x="334" y="371"/>
                  </a:lnTo>
                  <a:lnTo>
                    <a:pt x="335" y="370"/>
                  </a:lnTo>
                  <a:lnTo>
                    <a:pt x="335" y="370"/>
                  </a:lnTo>
                  <a:lnTo>
                    <a:pt x="342" y="365"/>
                  </a:lnTo>
                  <a:lnTo>
                    <a:pt x="349" y="363"/>
                  </a:lnTo>
                  <a:lnTo>
                    <a:pt x="364" y="358"/>
                  </a:lnTo>
                  <a:lnTo>
                    <a:pt x="371" y="355"/>
                  </a:lnTo>
                  <a:lnTo>
                    <a:pt x="376" y="352"/>
                  </a:lnTo>
                  <a:lnTo>
                    <a:pt x="380" y="345"/>
                  </a:lnTo>
                  <a:lnTo>
                    <a:pt x="382" y="341"/>
                  </a:lnTo>
                  <a:lnTo>
                    <a:pt x="382" y="337"/>
                  </a:lnTo>
                  <a:lnTo>
                    <a:pt x="382" y="337"/>
                  </a:lnTo>
                  <a:lnTo>
                    <a:pt x="385" y="319"/>
                  </a:lnTo>
                  <a:lnTo>
                    <a:pt x="389" y="301"/>
                  </a:lnTo>
                  <a:lnTo>
                    <a:pt x="395" y="286"/>
                  </a:lnTo>
                  <a:lnTo>
                    <a:pt x="397" y="278"/>
                  </a:lnTo>
                  <a:lnTo>
                    <a:pt x="401" y="271"/>
                  </a:lnTo>
                  <a:lnTo>
                    <a:pt x="406" y="264"/>
                  </a:lnTo>
                  <a:lnTo>
                    <a:pt x="410" y="258"/>
                  </a:lnTo>
                  <a:lnTo>
                    <a:pt x="416" y="254"/>
                  </a:lnTo>
                  <a:lnTo>
                    <a:pt x="423" y="251"/>
                  </a:lnTo>
                  <a:lnTo>
                    <a:pt x="430" y="249"/>
                  </a:lnTo>
                  <a:lnTo>
                    <a:pt x="438" y="248"/>
                  </a:lnTo>
                  <a:lnTo>
                    <a:pt x="447" y="249"/>
                  </a:lnTo>
                  <a:lnTo>
                    <a:pt x="457" y="251"/>
                  </a:lnTo>
                  <a:lnTo>
                    <a:pt x="457" y="251"/>
                  </a:lnTo>
                  <a:lnTo>
                    <a:pt x="458" y="246"/>
                  </a:lnTo>
                  <a:lnTo>
                    <a:pt x="462" y="241"/>
                  </a:lnTo>
                  <a:lnTo>
                    <a:pt x="466" y="238"/>
                  </a:lnTo>
                  <a:lnTo>
                    <a:pt x="472" y="237"/>
                  </a:lnTo>
                  <a:lnTo>
                    <a:pt x="472" y="237"/>
                  </a:lnTo>
                  <a:lnTo>
                    <a:pt x="478" y="237"/>
                  </a:lnTo>
                  <a:lnTo>
                    <a:pt x="482" y="239"/>
                  </a:lnTo>
                  <a:lnTo>
                    <a:pt x="486" y="242"/>
                  </a:lnTo>
                  <a:lnTo>
                    <a:pt x="489" y="246"/>
                  </a:lnTo>
                  <a:lnTo>
                    <a:pt x="491" y="250"/>
                  </a:lnTo>
                  <a:lnTo>
                    <a:pt x="492" y="256"/>
                  </a:lnTo>
                  <a:lnTo>
                    <a:pt x="493" y="266"/>
                  </a:lnTo>
                  <a:lnTo>
                    <a:pt x="493" y="266"/>
                  </a:lnTo>
                  <a:lnTo>
                    <a:pt x="492" y="273"/>
                  </a:lnTo>
                  <a:lnTo>
                    <a:pt x="490" y="279"/>
                  </a:lnTo>
                  <a:lnTo>
                    <a:pt x="486" y="283"/>
                  </a:lnTo>
                  <a:lnTo>
                    <a:pt x="480" y="287"/>
                  </a:lnTo>
                  <a:lnTo>
                    <a:pt x="468" y="294"/>
                  </a:lnTo>
                  <a:lnTo>
                    <a:pt x="463" y="298"/>
                  </a:lnTo>
                  <a:lnTo>
                    <a:pt x="459" y="303"/>
                  </a:lnTo>
                  <a:lnTo>
                    <a:pt x="459" y="303"/>
                  </a:lnTo>
                  <a:lnTo>
                    <a:pt x="454" y="313"/>
                  </a:lnTo>
                  <a:lnTo>
                    <a:pt x="448" y="321"/>
                  </a:lnTo>
                  <a:lnTo>
                    <a:pt x="434" y="336"/>
                  </a:lnTo>
                  <a:lnTo>
                    <a:pt x="420" y="350"/>
                  </a:lnTo>
                  <a:lnTo>
                    <a:pt x="405" y="364"/>
                  </a:lnTo>
                  <a:lnTo>
                    <a:pt x="405" y="364"/>
                  </a:lnTo>
                  <a:lnTo>
                    <a:pt x="401" y="367"/>
                  </a:lnTo>
                  <a:lnTo>
                    <a:pt x="400" y="370"/>
                  </a:lnTo>
                  <a:lnTo>
                    <a:pt x="399" y="373"/>
                  </a:lnTo>
                  <a:lnTo>
                    <a:pt x="399" y="377"/>
                  </a:lnTo>
                  <a:lnTo>
                    <a:pt x="400" y="383"/>
                  </a:lnTo>
                  <a:lnTo>
                    <a:pt x="404" y="390"/>
                  </a:lnTo>
                  <a:lnTo>
                    <a:pt x="407" y="398"/>
                  </a:lnTo>
                  <a:lnTo>
                    <a:pt x="410" y="405"/>
                  </a:lnTo>
                  <a:lnTo>
                    <a:pt x="413" y="414"/>
                  </a:lnTo>
                  <a:lnTo>
                    <a:pt x="413" y="418"/>
                  </a:lnTo>
                  <a:lnTo>
                    <a:pt x="413" y="422"/>
                  </a:lnTo>
                  <a:lnTo>
                    <a:pt x="413" y="422"/>
                  </a:lnTo>
                  <a:lnTo>
                    <a:pt x="408" y="421"/>
                  </a:lnTo>
                  <a:lnTo>
                    <a:pt x="405" y="422"/>
                  </a:lnTo>
                  <a:lnTo>
                    <a:pt x="401" y="424"/>
                  </a:lnTo>
                  <a:lnTo>
                    <a:pt x="399" y="428"/>
                  </a:lnTo>
                  <a:lnTo>
                    <a:pt x="397" y="436"/>
                  </a:lnTo>
                  <a:lnTo>
                    <a:pt x="393" y="443"/>
                  </a:lnTo>
                  <a:lnTo>
                    <a:pt x="393" y="443"/>
                  </a:lnTo>
                  <a:lnTo>
                    <a:pt x="393" y="446"/>
                  </a:lnTo>
                  <a:lnTo>
                    <a:pt x="393" y="449"/>
                  </a:lnTo>
                  <a:lnTo>
                    <a:pt x="395" y="455"/>
                  </a:lnTo>
                  <a:lnTo>
                    <a:pt x="398" y="458"/>
                  </a:lnTo>
                  <a:lnTo>
                    <a:pt x="404" y="462"/>
                  </a:lnTo>
                  <a:lnTo>
                    <a:pt x="404" y="462"/>
                  </a:lnTo>
                  <a:lnTo>
                    <a:pt x="410" y="462"/>
                  </a:lnTo>
                  <a:lnTo>
                    <a:pt x="417" y="461"/>
                  </a:lnTo>
                  <a:lnTo>
                    <a:pt x="424" y="458"/>
                  </a:lnTo>
                  <a:lnTo>
                    <a:pt x="431" y="456"/>
                  </a:lnTo>
                  <a:lnTo>
                    <a:pt x="443" y="452"/>
                  </a:lnTo>
                  <a:lnTo>
                    <a:pt x="450" y="450"/>
                  </a:lnTo>
                  <a:lnTo>
                    <a:pt x="456" y="450"/>
                  </a:lnTo>
                  <a:lnTo>
                    <a:pt x="456" y="450"/>
                  </a:lnTo>
                  <a:lnTo>
                    <a:pt x="460" y="453"/>
                  </a:lnTo>
                  <a:lnTo>
                    <a:pt x="465" y="457"/>
                  </a:lnTo>
                  <a:lnTo>
                    <a:pt x="474" y="465"/>
                  </a:lnTo>
                  <a:lnTo>
                    <a:pt x="479" y="470"/>
                  </a:lnTo>
                  <a:lnTo>
                    <a:pt x="483" y="472"/>
                  </a:lnTo>
                  <a:lnTo>
                    <a:pt x="489" y="473"/>
                  </a:lnTo>
                  <a:lnTo>
                    <a:pt x="495" y="471"/>
                  </a:lnTo>
                  <a:lnTo>
                    <a:pt x="495" y="471"/>
                  </a:lnTo>
                  <a:lnTo>
                    <a:pt x="515" y="461"/>
                  </a:lnTo>
                  <a:lnTo>
                    <a:pt x="525" y="455"/>
                  </a:lnTo>
                  <a:lnTo>
                    <a:pt x="536" y="452"/>
                  </a:lnTo>
                  <a:lnTo>
                    <a:pt x="546" y="448"/>
                  </a:lnTo>
                  <a:lnTo>
                    <a:pt x="557" y="447"/>
                  </a:lnTo>
                  <a:lnTo>
                    <a:pt x="567" y="447"/>
                  </a:lnTo>
                  <a:lnTo>
                    <a:pt x="579" y="449"/>
                  </a:lnTo>
                  <a:lnTo>
                    <a:pt x="579" y="449"/>
                  </a:lnTo>
                  <a:lnTo>
                    <a:pt x="586" y="453"/>
                  </a:lnTo>
                  <a:lnTo>
                    <a:pt x="592" y="458"/>
                  </a:lnTo>
                  <a:lnTo>
                    <a:pt x="597" y="465"/>
                  </a:lnTo>
                  <a:lnTo>
                    <a:pt x="600" y="473"/>
                  </a:lnTo>
                  <a:lnTo>
                    <a:pt x="602" y="481"/>
                  </a:lnTo>
                  <a:lnTo>
                    <a:pt x="602" y="485"/>
                  </a:lnTo>
                  <a:lnTo>
                    <a:pt x="600" y="489"/>
                  </a:lnTo>
                  <a:lnTo>
                    <a:pt x="599" y="493"/>
                  </a:lnTo>
                  <a:lnTo>
                    <a:pt x="596" y="496"/>
                  </a:lnTo>
                  <a:lnTo>
                    <a:pt x="594" y="499"/>
                  </a:lnTo>
                  <a:lnTo>
                    <a:pt x="589" y="503"/>
                  </a:lnTo>
                  <a:lnTo>
                    <a:pt x="589" y="503"/>
                  </a:lnTo>
                  <a:lnTo>
                    <a:pt x="596" y="505"/>
                  </a:lnTo>
                  <a:lnTo>
                    <a:pt x="603" y="508"/>
                  </a:lnTo>
                  <a:lnTo>
                    <a:pt x="608" y="513"/>
                  </a:lnTo>
                  <a:lnTo>
                    <a:pt x="613" y="519"/>
                  </a:lnTo>
                  <a:lnTo>
                    <a:pt x="613" y="519"/>
                  </a:lnTo>
                  <a:lnTo>
                    <a:pt x="614" y="523"/>
                  </a:lnTo>
                  <a:lnTo>
                    <a:pt x="614" y="523"/>
                  </a:lnTo>
                  <a:lnTo>
                    <a:pt x="616" y="490"/>
                  </a:lnTo>
                  <a:lnTo>
                    <a:pt x="619" y="468"/>
                  </a:lnTo>
                  <a:lnTo>
                    <a:pt x="619" y="468"/>
                  </a:lnTo>
                  <a:lnTo>
                    <a:pt x="621" y="462"/>
                  </a:lnTo>
                  <a:lnTo>
                    <a:pt x="623" y="455"/>
                  </a:lnTo>
                  <a:lnTo>
                    <a:pt x="628" y="449"/>
                  </a:lnTo>
                  <a:lnTo>
                    <a:pt x="632" y="444"/>
                  </a:lnTo>
                  <a:lnTo>
                    <a:pt x="650" y="423"/>
                  </a:lnTo>
                  <a:lnTo>
                    <a:pt x="650" y="423"/>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0" name="Freeform 89"/>
            <p:cNvSpPr/>
            <p:nvPr/>
          </p:nvSpPr>
          <p:spPr bwMode="auto">
            <a:xfrm>
              <a:off x="5504148" y="2536555"/>
              <a:ext cx="1016879" cy="585613"/>
            </a:xfrm>
            <a:custGeom>
              <a:gdLst>
                <a:gd fmla="*/ 1264 w 1344" name="T0"/>
                <a:gd fmla="*/ 295 h 774" name="T1"/>
                <a:gd fmla="*/ 1145 w 1344" name="T2"/>
                <a:gd fmla="*/ 259 h 774" name="T3"/>
                <a:gd fmla="*/ 1100 w 1344" name="T4"/>
                <a:gd fmla="*/ 157 h 774" name="T5"/>
                <a:gd fmla="*/ 1044 w 1344" name="T6"/>
                <a:gd fmla="*/ 104 h 774" name="T7"/>
                <a:gd fmla="*/ 1024 w 1344" name="T8"/>
                <a:gd fmla="*/ 34 h 774" name="T9"/>
                <a:gd fmla="*/ 948 w 1344" name="T10"/>
                <a:gd fmla="*/ 1 h 774" name="T11"/>
                <a:gd fmla="*/ 912 w 1344" name="T12"/>
                <a:gd fmla="*/ 64 h 774" name="T13"/>
                <a:gd fmla="*/ 864 w 1344" name="T14"/>
                <a:gd fmla="*/ 37 h 774" name="T15"/>
                <a:gd fmla="*/ 838 w 1344" name="T16"/>
                <a:gd fmla="*/ 120 h 774" name="T17"/>
                <a:gd fmla="*/ 805 w 1344" name="T18"/>
                <a:gd fmla="*/ 135 h 774" name="T19"/>
                <a:gd fmla="*/ 795 w 1344" name="T20"/>
                <a:gd fmla="*/ 161 h 774" name="T21"/>
                <a:gd fmla="*/ 730 w 1344" name="T22"/>
                <a:gd fmla="*/ 174 h 774" name="T23"/>
                <a:gd fmla="*/ 639 w 1344" name="T24"/>
                <a:gd fmla="*/ 186 h 774" name="T25"/>
                <a:gd fmla="*/ 570 w 1344" name="T26"/>
                <a:gd fmla="*/ 138 h 774" name="T27"/>
                <a:gd fmla="*/ 568 w 1344" name="T28"/>
                <a:gd fmla="*/ 68 h 774" name="T29"/>
                <a:gd fmla="*/ 539 w 1344" name="T30"/>
                <a:gd fmla="*/ 126 h 774" name="T31"/>
                <a:gd fmla="*/ 536 w 1344" name="T32"/>
                <a:gd fmla="*/ 155 h 774" name="T33"/>
                <a:gd fmla="*/ 472 w 1344" name="T34"/>
                <a:gd fmla="*/ 201 h 774" name="T35"/>
                <a:gd fmla="*/ 404 w 1344" name="T36"/>
                <a:gd fmla="*/ 255 h 774" name="T37"/>
                <a:gd fmla="*/ 383 w 1344" name="T38"/>
                <a:gd fmla="*/ 306 h 774" name="T39"/>
                <a:gd fmla="*/ 330 w 1344" name="T40"/>
                <a:gd fmla="*/ 348 h 774" name="T41"/>
                <a:gd fmla="*/ 229 w 1344" name="T42"/>
                <a:gd fmla="*/ 377 h 774" name="T43"/>
                <a:gd fmla="*/ 250 w 1344" name="T44"/>
                <a:gd fmla="*/ 414 h 774" name="T45"/>
                <a:gd fmla="*/ 271 w 1344" name="T46"/>
                <a:gd fmla="*/ 468 h 774" name="T47"/>
                <a:gd fmla="*/ 271 w 1344" name="T48"/>
                <a:gd fmla="*/ 543 h 774" name="T49"/>
                <a:gd fmla="*/ 179 w 1344" name="T50"/>
                <a:gd fmla="*/ 519 h 774" name="T51"/>
                <a:gd fmla="*/ 100 w 1344" name="T52"/>
                <a:gd fmla="*/ 576 h 774" name="T53"/>
                <a:gd fmla="*/ 118 w 1344" name="T54"/>
                <a:gd fmla="*/ 658 h 774" name="T55"/>
                <a:gd fmla="*/ 66 w 1344" name="T56"/>
                <a:gd fmla="*/ 735 h 774" name="T57"/>
                <a:gd fmla="*/ 0 w 1344" name="T58"/>
                <a:gd fmla="*/ 733 h 774" name="T59"/>
                <a:gd fmla="*/ 73 w 1344" name="T60"/>
                <a:gd fmla="*/ 744 h 774" name="T61"/>
                <a:gd fmla="*/ 164 w 1344" name="T62"/>
                <a:gd fmla="*/ 770 h 774" name="T63"/>
                <a:gd fmla="*/ 296 w 1344" name="T64"/>
                <a:gd fmla="*/ 725 h 774" name="T65"/>
                <a:gd fmla="*/ 341 w 1344" name="T66"/>
                <a:gd fmla="*/ 665 h 774" name="T67"/>
                <a:gd fmla="*/ 393 w 1344" name="T68"/>
                <a:gd fmla="*/ 602 h 774" name="T69"/>
                <a:gd fmla="*/ 427 w 1344" name="T70"/>
                <a:gd fmla="*/ 537 h 774" name="T71"/>
                <a:gd fmla="*/ 579 w 1344" name="T72"/>
                <a:gd fmla="*/ 521 h 774" name="T73"/>
                <a:gd fmla="*/ 615 w 1344" name="T74"/>
                <a:gd fmla="*/ 597 h 774" name="T75"/>
                <a:gd fmla="*/ 703 w 1344" name="T76"/>
                <a:gd fmla="*/ 635 h 774" name="T77"/>
                <a:gd fmla="*/ 718 w 1344" name="T78"/>
                <a:gd fmla="*/ 675 h 774" name="T79"/>
                <a:gd fmla="*/ 788 w 1344" name="T80"/>
                <a:gd fmla="*/ 659 h 774" name="T81"/>
                <a:gd fmla="*/ 753 w 1344" name="T82"/>
                <a:gd fmla="*/ 621 h 774" name="T83"/>
                <a:gd fmla="*/ 710 w 1344" name="T84"/>
                <a:gd fmla="*/ 570 h 774" name="T85"/>
                <a:gd fmla="*/ 638 w 1344" name="T86"/>
                <a:gd fmla="*/ 471 h 774" name="T87"/>
                <a:gd fmla="*/ 706 w 1344" name="T88"/>
                <a:gd fmla="*/ 509 h 774" name="T89"/>
                <a:gd fmla="*/ 779 w 1344" name="T90"/>
                <a:gd fmla="*/ 579 h 774" name="T91"/>
                <a:gd fmla="*/ 825 w 1344" name="T92"/>
                <a:gd fmla="*/ 685 h 774" name="T93"/>
                <a:gd fmla="*/ 857 w 1344" name="T94"/>
                <a:gd fmla="*/ 741 h 774" name="T95"/>
                <a:gd fmla="*/ 923 w 1344" name="T96"/>
                <a:gd fmla="*/ 709 h 774" name="T97"/>
                <a:gd fmla="*/ 942 w 1344" name="T98"/>
                <a:gd fmla="*/ 639 h 774" name="T99"/>
                <a:gd fmla="*/ 973 w 1344" name="T100"/>
                <a:gd fmla="*/ 635 h 774" name="T101"/>
                <a:gd fmla="*/ 1023 w 1344" name="T102"/>
                <a:gd fmla="*/ 614 h 774" name="T103"/>
                <a:gd fmla="*/ 1056 w 1344" name="T104"/>
                <a:gd fmla="*/ 561 h 774" name="T105"/>
                <a:gd fmla="*/ 1069 w 1344" name="T106"/>
                <a:gd fmla="*/ 479 h 774" name="T107"/>
                <a:gd fmla="*/ 1142 w 1344" name="T108"/>
                <a:gd fmla="*/ 432 h 774" name="T109"/>
                <a:gd fmla="*/ 1145 w 1344" name="T110"/>
                <a:gd fmla="*/ 477 h 774" name="T111"/>
                <a:gd fmla="*/ 1228 w 1344" name="T112"/>
                <a:gd fmla="*/ 479 h 774" name="T113"/>
                <a:gd fmla="*/ 1207 w 1344" name="T114"/>
                <a:gd fmla="*/ 427 h 774" name="T115"/>
                <a:gd fmla="*/ 1282 w 1344" name="T116"/>
                <a:gd fmla="*/ 431 h 77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74" w="1344">
                  <a:moveTo>
                    <a:pt x="1342" y="375"/>
                  </a:moveTo>
                  <a:lnTo>
                    <a:pt x="1342" y="375"/>
                  </a:lnTo>
                  <a:lnTo>
                    <a:pt x="1344" y="370"/>
                  </a:lnTo>
                  <a:lnTo>
                    <a:pt x="1343" y="363"/>
                  </a:lnTo>
                  <a:lnTo>
                    <a:pt x="1342" y="357"/>
                  </a:lnTo>
                  <a:lnTo>
                    <a:pt x="1339" y="350"/>
                  </a:lnTo>
                  <a:lnTo>
                    <a:pt x="1334" y="345"/>
                  </a:lnTo>
                  <a:lnTo>
                    <a:pt x="1329" y="338"/>
                  </a:lnTo>
                  <a:lnTo>
                    <a:pt x="1316" y="327"/>
                  </a:lnTo>
                  <a:lnTo>
                    <a:pt x="1301" y="316"/>
                  </a:lnTo>
                  <a:lnTo>
                    <a:pt x="1289" y="308"/>
                  </a:lnTo>
                  <a:lnTo>
                    <a:pt x="1272" y="298"/>
                  </a:lnTo>
                  <a:lnTo>
                    <a:pt x="1272" y="298"/>
                  </a:lnTo>
                  <a:lnTo>
                    <a:pt x="1264" y="295"/>
                  </a:lnTo>
                  <a:lnTo>
                    <a:pt x="1253" y="291"/>
                  </a:lnTo>
                  <a:lnTo>
                    <a:pt x="1241" y="289"/>
                  </a:lnTo>
                  <a:lnTo>
                    <a:pt x="1224" y="288"/>
                  </a:lnTo>
                  <a:lnTo>
                    <a:pt x="1224" y="288"/>
                  </a:lnTo>
                  <a:lnTo>
                    <a:pt x="1215" y="287"/>
                  </a:lnTo>
                  <a:lnTo>
                    <a:pt x="1206" y="284"/>
                  </a:lnTo>
                  <a:lnTo>
                    <a:pt x="1198" y="281"/>
                  </a:lnTo>
                  <a:lnTo>
                    <a:pt x="1190" y="278"/>
                  </a:lnTo>
                  <a:lnTo>
                    <a:pt x="1176" y="271"/>
                  </a:lnTo>
                  <a:lnTo>
                    <a:pt x="1168" y="266"/>
                  </a:lnTo>
                  <a:lnTo>
                    <a:pt x="1168" y="266"/>
                  </a:lnTo>
                  <a:lnTo>
                    <a:pt x="1161" y="265"/>
                  </a:lnTo>
                  <a:lnTo>
                    <a:pt x="1151" y="262"/>
                  </a:lnTo>
                  <a:lnTo>
                    <a:pt x="1145" y="259"/>
                  </a:lnTo>
                  <a:lnTo>
                    <a:pt x="1141" y="256"/>
                  </a:lnTo>
                  <a:lnTo>
                    <a:pt x="1137" y="253"/>
                  </a:lnTo>
                  <a:lnTo>
                    <a:pt x="1136" y="247"/>
                  </a:lnTo>
                  <a:lnTo>
                    <a:pt x="1136" y="247"/>
                  </a:lnTo>
                  <a:lnTo>
                    <a:pt x="1134" y="236"/>
                  </a:lnTo>
                  <a:lnTo>
                    <a:pt x="1129" y="222"/>
                  </a:lnTo>
                  <a:lnTo>
                    <a:pt x="1124" y="206"/>
                  </a:lnTo>
                  <a:lnTo>
                    <a:pt x="1118" y="183"/>
                  </a:lnTo>
                  <a:lnTo>
                    <a:pt x="1118" y="183"/>
                  </a:lnTo>
                  <a:lnTo>
                    <a:pt x="1116" y="178"/>
                  </a:lnTo>
                  <a:lnTo>
                    <a:pt x="1114" y="172"/>
                  </a:lnTo>
                  <a:lnTo>
                    <a:pt x="1111" y="167"/>
                  </a:lnTo>
                  <a:lnTo>
                    <a:pt x="1108" y="163"/>
                  </a:lnTo>
                  <a:lnTo>
                    <a:pt x="1100" y="157"/>
                  </a:lnTo>
                  <a:lnTo>
                    <a:pt x="1092" y="153"/>
                  </a:lnTo>
                  <a:lnTo>
                    <a:pt x="1083" y="150"/>
                  </a:lnTo>
                  <a:lnTo>
                    <a:pt x="1074" y="148"/>
                  </a:lnTo>
                  <a:lnTo>
                    <a:pt x="1059" y="147"/>
                  </a:lnTo>
                  <a:lnTo>
                    <a:pt x="1059" y="147"/>
                  </a:lnTo>
                  <a:lnTo>
                    <a:pt x="1053" y="146"/>
                  </a:lnTo>
                  <a:lnTo>
                    <a:pt x="1051" y="143"/>
                  </a:lnTo>
                  <a:lnTo>
                    <a:pt x="1049" y="140"/>
                  </a:lnTo>
                  <a:lnTo>
                    <a:pt x="1048" y="135"/>
                  </a:lnTo>
                  <a:lnTo>
                    <a:pt x="1048" y="124"/>
                  </a:lnTo>
                  <a:lnTo>
                    <a:pt x="1046" y="117"/>
                  </a:lnTo>
                  <a:lnTo>
                    <a:pt x="1045" y="110"/>
                  </a:lnTo>
                  <a:lnTo>
                    <a:pt x="1045" y="110"/>
                  </a:lnTo>
                  <a:lnTo>
                    <a:pt x="1044" y="104"/>
                  </a:lnTo>
                  <a:lnTo>
                    <a:pt x="1044" y="98"/>
                  </a:lnTo>
                  <a:lnTo>
                    <a:pt x="1045" y="88"/>
                  </a:lnTo>
                  <a:lnTo>
                    <a:pt x="1048" y="74"/>
                  </a:lnTo>
                  <a:lnTo>
                    <a:pt x="1050" y="52"/>
                  </a:lnTo>
                  <a:lnTo>
                    <a:pt x="1050" y="52"/>
                  </a:lnTo>
                  <a:lnTo>
                    <a:pt x="1050" y="47"/>
                  </a:lnTo>
                  <a:lnTo>
                    <a:pt x="1050" y="47"/>
                  </a:lnTo>
                  <a:lnTo>
                    <a:pt x="1050" y="48"/>
                  </a:lnTo>
                  <a:lnTo>
                    <a:pt x="1050" y="48"/>
                  </a:lnTo>
                  <a:lnTo>
                    <a:pt x="1043" y="49"/>
                  </a:lnTo>
                  <a:lnTo>
                    <a:pt x="1039" y="48"/>
                  </a:lnTo>
                  <a:lnTo>
                    <a:pt x="1034" y="46"/>
                  </a:lnTo>
                  <a:lnTo>
                    <a:pt x="1031" y="42"/>
                  </a:lnTo>
                  <a:lnTo>
                    <a:pt x="1024" y="34"/>
                  </a:lnTo>
                  <a:lnTo>
                    <a:pt x="1020" y="30"/>
                  </a:lnTo>
                  <a:lnTo>
                    <a:pt x="1015" y="26"/>
                  </a:lnTo>
                  <a:lnTo>
                    <a:pt x="1015" y="26"/>
                  </a:lnTo>
                  <a:lnTo>
                    <a:pt x="1010" y="24"/>
                  </a:lnTo>
                  <a:lnTo>
                    <a:pt x="1006" y="24"/>
                  </a:lnTo>
                  <a:lnTo>
                    <a:pt x="994" y="24"/>
                  </a:lnTo>
                  <a:lnTo>
                    <a:pt x="983" y="24"/>
                  </a:lnTo>
                  <a:lnTo>
                    <a:pt x="978" y="24"/>
                  </a:lnTo>
                  <a:lnTo>
                    <a:pt x="973" y="22"/>
                  </a:lnTo>
                  <a:lnTo>
                    <a:pt x="973" y="22"/>
                  </a:lnTo>
                  <a:lnTo>
                    <a:pt x="968" y="18"/>
                  </a:lnTo>
                  <a:lnTo>
                    <a:pt x="963" y="14"/>
                  </a:lnTo>
                  <a:lnTo>
                    <a:pt x="952" y="5"/>
                  </a:lnTo>
                  <a:lnTo>
                    <a:pt x="948" y="1"/>
                  </a:lnTo>
                  <a:lnTo>
                    <a:pt x="942" y="0"/>
                  </a:lnTo>
                  <a:lnTo>
                    <a:pt x="938" y="0"/>
                  </a:lnTo>
                  <a:lnTo>
                    <a:pt x="935" y="1"/>
                  </a:lnTo>
                  <a:lnTo>
                    <a:pt x="933" y="2"/>
                  </a:lnTo>
                  <a:lnTo>
                    <a:pt x="929" y="5"/>
                  </a:lnTo>
                  <a:lnTo>
                    <a:pt x="929" y="5"/>
                  </a:lnTo>
                  <a:lnTo>
                    <a:pt x="925" y="12"/>
                  </a:lnTo>
                  <a:lnTo>
                    <a:pt x="921" y="18"/>
                  </a:lnTo>
                  <a:lnTo>
                    <a:pt x="920" y="26"/>
                  </a:lnTo>
                  <a:lnTo>
                    <a:pt x="919" y="33"/>
                  </a:lnTo>
                  <a:lnTo>
                    <a:pt x="918" y="49"/>
                  </a:lnTo>
                  <a:lnTo>
                    <a:pt x="916" y="57"/>
                  </a:lnTo>
                  <a:lnTo>
                    <a:pt x="912" y="64"/>
                  </a:lnTo>
                  <a:lnTo>
                    <a:pt x="912" y="64"/>
                  </a:lnTo>
                  <a:lnTo>
                    <a:pt x="910" y="65"/>
                  </a:lnTo>
                  <a:lnTo>
                    <a:pt x="905" y="65"/>
                  </a:lnTo>
                  <a:lnTo>
                    <a:pt x="902" y="65"/>
                  </a:lnTo>
                  <a:lnTo>
                    <a:pt x="900" y="64"/>
                  </a:lnTo>
                  <a:lnTo>
                    <a:pt x="900" y="64"/>
                  </a:lnTo>
                  <a:lnTo>
                    <a:pt x="890" y="51"/>
                  </a:lnTo>
                  <a:lnTo>
                    <a:pt x="879" y="40"/>
                  </a:lnTo>
                  <a:lnTo>
                    <a:pt x="875" y="35"/>
                  </a:lnTo>
                  <a:lnTo>
                    <a:pt x="870" y="33"/>
                  </a:lnTo>
                  <a:lnTo>
                    <a:pt x="869" y="33"/>
                  </a:lnTo>
                  <a:lnTo>
                    <a:pt x="867" y="33"/>
                  </a:lnTo>
                  <a:lnTo>
                    <a:pt x="866" y="34"/>
                  </a:lnTo>
                  <a:lnTo>
                    <a:pt x="864" y="37"/>
                  </a:lnTo>
                  <a:lnTo>
                    <a:pt x="864" y="37"/>
                  </a:lnTo>
                  <a:lnTo>
                    <a:pt x="861" y="42"/>
                  </a:lnTo>
                  <a:lnTo>
                    <a:pt x="858" y="47"/>
                  </a:lnTo>
                  <a:lnTo>
                    <a:pt x="852" y="54"/>
                  </a:lnTo>
                  <a:lnTo>
                    <a:pt x="845" y="58"/>
                  </a:lnTo>
                  <a:lnTo>
                    <a:pt x="842" y="62"/>
                  </a:lnTo>
                  <a:lnTo>
                    <a:pt x="838" y="67"/>
                  </a:lnTo>
                  <a:lnTo>
                    <a:pt x="838" y="67"/>
                  </a:lnTo>
                  <a:lnTo>
                    <a:pt x="836" y="72"/>
                  </a:lnTo>
                  <a:lnTo>
                    <a:pt x="836" y="77"/>
                  </a:lnTo>
                  <a:lnTo>
                    <a:pt x="836" y="84"/>
                  </a:lnTo>
                  <a:lnTo>
                    <a:pt x="837" y="91"/>
                  </a:lnTo>
                  <a:lnTo>
                    <a:pt x="839" y="106"/>
                  </a:lnTo>
                  <a:lnTo>
                    <a:pt x="839" y="113"/>
                  </a:lnTo>
                  <a:lnTo>
                    <a:pt x="838" y="120"/>
                  </a:lnTo>
                  <a:lnTo>
                    <a:pt x="838" y="120"/>
                  </a:lnTo>
                  <a:lnTo>
                    <a:pt x="835" y="130"/>
                  </a:lnTo>
                  <a:lnTo>
                    <a:pt x="833" y="135"/>
                  </a:lnTo>
                  <a:lnTo>
                    <a:pt x="829" y="139"/>
                  </a:lnTo>
                  <a:lnTo>
                    <a:pt x="826" y="143"/>
                  </a:lnTo>
                  <a:lnTo>
                    <a:pt x="821" y="146"/>
                  </a:lnTo>
                  <a:lnTo>
                    <a:pt x="817" y="146"/>
                  </a:lnTo>
                  <a:lnTo>
                    <a:pt x="811" y="145"/>
                  </a:lnTo>
                  <a:lnTo>
                    <a:pt x="811" y="145"/>
                  </a:lnTo>
                  <a:lnTo>
                    <a:pt x="808" y="143"/>
                  </a:lnTo>
                  <a:lnTo>
                    <a:pt x="806" y="141"/>
                  </a:lnTo>
                  <a:lnTo>
                    <a:pt x="805" y="139"/>
                  </a:lnTo>
                  <a:lnTo>
                    <a:pt x="805" y="135"/>
                  </a:lnTo>
                  <a:lnTo>
                    <a:pt x="805" y="135"/>
                  </a:lnTo>
                  <a:lnTo>
                    <a:pt x="804" y="138"/>
                  </a:lnTo>
                  <a:lnTo>
                    <a:pt x="801" y="139"/>
                  </a:lnTo>
                  <a:lnTo>
                    <a:pt x="795" y="142"/>
                  </a:lnTo>
                  <a:lnTo>
                    <a:pt x="793" y="143"/>
                  </a:lnTo>
                  <a:lnTo>
                    <a:pt x="791" y="145"/>
                  </a:lnTo>
                  <a:lnTo>
                    <a:pt x="791" y="146"/>
                  </a:lnTo>
                  <a:lnTo>
                    <a:pt x="793" y="148"/>
                  </a:lnTo>
                  <a:lnTo>
                    <a:pt x="793" y="148"/>
                  </a:lnTo>
                  <a:lnTo>
                    <a:pt x="794" y="150"/>
                  </a:lnTo>
                  <a:lnTo>
                    <a:pt x="795" y="151"/>
                  </a:lnTo>
                  <a:lnTo>
                    <a:pt x="795" y="155"/>
                  </a:lnTo>
                  <a:lnTo>
                    <a:pt x="795" y="158"/>
                  </a:lnTo>
                  <a:lnTo>
                    <a:pt x="795" y="159"/>
                  </a:lnTo>
                  <a:lnTo>
                    <a:pt x="795" y="161"/>
                  </a:lnTo>
                  <a:lnTo>
                    <a:pt x="795" y="161"/>
                  </a:lnTo>
                  <a:lnTo>
                    <a:pt x="788" y="162"/>
                  </a:lnTo>
                  <a:lnTo>
                    <a:pt x="780" y="162"/>
                  </a:lnTo>
                  <a:lnTo>
                    <a:pt x="774" y="159"/>
                  </a:lnTo>
                  <a:lnTo>
                    <a:pt x="766" y="157"/>
                  </a:lnTo>
                  <a:lnTo>
                    <a:pt x="759" y="156"/>
                  </a:lnTo>
                  <a:lnTo>
                    <a:pt x="752" y="154"/>
                  </a:lnTo>
                  <a:lnTo>
                    <a:pt x="745" y="155"/>
                  </a:lnTo>
                  <a:lnTo>
                    <a:pt x="738" y="157"/>
                  </a:lnTo>
                  <a:lnTo>
                    <a:pt x="738" y="157"/>
                  </a:lnTo>
                  <a:lnTo>
                    <a:pt x="736" y="161"/>
                  </a:lnTo>
                  <a:lnTo>
                    <a:pt x="734" y="165"/>
                  </a:lnTo>
                  <a:lnTo>
                    <a:pt x="731" y="170"/>
                  </a:lnTo>
                  <a:lnTo>
                    <a:pt x="730" y="174"/>
                  </a:lnTo>
                  <a:lnTo>
                    <a:pt x="730" y="174"/>
                  </a:lnTo>
                  <a:lnTo>
                    <a:pt x="726" y="178"/>
                  </a:lnTo>
                  <a:lnTo>
                    <a:pt x="721" y="181"/>
                  </a:lnTo>
                  <a:lnTo>
                    <a:pt x="716" y="183"/>
                  </a:lnTo>
                  <a:lnTo>
                    <a:pt x="710" y="183"/>
                  </a:lnTo>
                  <a:lnTo>
                    <a:pt x="698" y="183"/>
                  </a:lnTo>
                  <a:lnTo>
                    <a:pt x="687" y="181"/>
                  </a:lnTo>
                  <a:lnTo>
                    <a:pt x="675" y="179"/>
                  </a:lnTo>
                  <a:lnTo>
                    <a:pt x="662" y="178"/>
                  </a:lnTo>
                  <a:lnTo>
                    <a:pt x="656" y="178"/>
                  </a:lnTo>
                  <a:lnTo>
                    <a:pt x="651" y="179"/>
                  </a:lnTo>
                  <a:lnTo>
                    <a:pt x="645" y="182"/>
                  </a:lnTo>
                  <a:lnTo>
                    <a:pt x="639" y="186"/>
                  </a:lnTo>
                  <a:lnTo>
                    <a:pt x="639" y="186"/>
                  </a:lnTo>
                  <a:lnTo>
                    <a:pt x="632" y="190"/>
                  </a:lnTo>
                  <a:lnTo>
                    <a:pt x="625" y="192"/>
                  </a:lnTo>
                  <a:lnTo>
                    <a:pt x="614" y="192"/>
                  </a:lnTo>
                  <a:lnTo>
                    <a:pt x="604" y="191"/>
                  </a:lnTo>
                  <a:lnTo>
                    <a:pt x="594" y="189"/>
                  </a:lnTo>
                  <a:lnTo>
                    <a:pt x="584" y="183"/>
                  </a:lnTo>
                  <a:lnTo>
                    <a:pt x="576" y="176"/>
                  </a:lnTo>
                  <a:lnTo>
                    <a:pt x="568" y="168"/>
                  </a:lnTo>
                  <a:lnTo>
                    <a:pt x="568" y="168"/>
                  </a:lnTo>
                  <a:lnTo>
                    <a:pt x="565" y="163"/>
                  </a:lnTo>
                  <a:lnTo>
                    <a:pt x="564" y="156"/>
                  </a:lnTo>
                  <a:lnTo>
                    <a:pt x="564" y="150"/>
                  </a:lnTo>
                  <a:lnTo>
                    <a:pt x="567" y="143"/>
                  </a:lnTo>
                  <a:lnTo>
                    <a:pt x="570" y="138"/>
                  </a:lnTo>
                  <a:lnTo>
                    <a:pt x="574" y="131"/>
                  </a:lnTo>
                  <a:lnTo>
                    <a:pt x="582" y="118"/>
                  </a:lnTo>
                  <a:lnTo>
                    <a:pt x="582" y="118"/>
                  </a:lnTo>
                  <a:lnTo>
                    <a:pt x="585" y="115"/>
                  </a:lnTo>
                  <a:lnTo>
                    <a:pt x="587" y="110"/>
                  </a:lnTo>
                  <a:lnTo>
                    <a:pt x="588" y="100"/>
                  </a:lnTo>
                  <a:lnTo>
                    <a:pt x="587" y="90"/>
                  </a:lnTo>
                  <a:lnTo>
                    <a:pt x="585" y="85"/>
                  </a:lnTo>
                  <a:lnTo>
                    <a:pt x="584" y="81"/>
                  </a:lnTo>
                  <a:lnTo>
                    <a:pt x="584" y="81"/>
                  </a:lnTo>
                  <a:lnTo>
                    <a:pt x="580" y="76"/>
                  </a:lnTo>
                  <a:lnTo>
                    <a:pt x="576" y="73"/>
                  </a:lnTo>
                  <a:lnTo>
                    <a:pt x="572" y="71"/>
                  </a:lnTo>
                  <a:lnTo>
                    <a:pt x="568" y="68"/>
                  </a:lnTo>
                  <a:lnTo>
                    <a:pt x="562" y="67"/>
                  </a:lnTo>
                  <a:lnTo>
                    <a:pt x="557" y="67"/>
                  </a:lnTo>
                  <a:lnTo>
                    <a:pt x="552" y="68"/>
                  </a:lnTo>
                  <a:lnTo>
                    <a:pt x="547" y="72"/>
                  </a:lnTo>
                  <a:lnTo>
                    <a:pt x="547" y="72"/>
                  </a:lnTo>
                  <a:lnTo>
                    <a:pt x="542" y="76"/>
                  </a:lnTo>
                  <a:lnTo>
                    <a:pt x="539" y="82"/>
                  </a:lnTo>
                  <a:lnTo>
                    <a:pt x="538" y="89"/>
                  </a:lnTo>
                  <a:lnTo>
                    <a:pt x="538" y="96"/>
                  </a:lnTo>
                  <a:lnTo>
                    <a:pt x="540" y="110"/>
                  </a:lnTo>
                  <a:lnTo>
                    <a:pt x="540" y="117"/>
                  </a:lnTo>
                  <a:lnTo>
                    <a:pt x="540" y="125"/>
                  </a:lnTo>
                  <a:lnTo>
                    <a:pt x="540" y="125"/>
                  </a:lnTo>
                  <a:lnTo>
                    <a:pt x="539" y="126"/>
                  </a:lnTo>
                  <a:lnTo>
                    <a:pt x="538" y="129"/>
                  </a:lnTo>
                  <a:lnTo>
                    <a:pt x="535" y="131"/>
                  </a:lnTo>
                  <a:lnTo>
                    <a:pt x="530" y="133"/>
                  </a:lnTo>
                  <a:lnTo>
                    <a:pt x="527" y="135"/>
                  </a:lnTo>
                  <a:lnTo>
                    <a:pt x="527" y="135"/>
                  </a:lnTo>
                  <a:lnTo>
                    <a:pt x="526" y="139"/>
                  </a:lnTo>
                  <a:lnTo>
                    <a:pt x="526" y="142"/>
                  </a:lnTo>
                  <a:lnTo>
                    <a:pt x="527" y="150"/>
                  </a:lnTo>
                  <a:lnTo>
                    <a:pt x="527" y="150"/>
                  </a:lnTo>
                  <a:lnTo>
                    <a:pt x="528" y="153"/>
                  </a:lnTo>
                  <a:lnTo>
                    <a:pt x="530" y="155"/>
                  </a:lnTo>
                  <a:lnTo>
                    <a:pt x="532" y="156"/>
                  </a:lnTo>
                  <a:lnTo>
                    <a:pt x="536" y="155"/>
                  </a:lnTo>
                  <a:lnTo>
                    <a:pt x="536" y="155"/>
                  </a:lnTo>
                  <a:lnTo>
                    <a:pt x="536" y="171"/>
                  </a:lnTo>
                  <a:lnTo>
                    <a:pt x="536" y="180"/>
                  </a:lnTo>
                  <a:lnTo>
                    <a:pt x="536" y="189"/>
                  </a:lnTo>
                  <a:lnTo>
                    <a:pt x="535" y="197"/>
                  </a:lnTo>
                  <a:lnTo>
                    <a:pt x="532" y="200"/>
                  </a:lnTo>
                  <a:lnTo>
                    <a:pt x="531" y="204"/>
                  </a:lnTo>
                  <a:lnTo>
                    <a:pt x="528" y="206"/>
                  </a:lnTo>
                  <a:lnTo>
                    <a:pt x="526" y="207"/>
                  </a:lnTo>
                  <a:lnTo>
                    <a:pt x="521" y="208"/>
                  </a:lnTo>
                  <a:lnTo>
                    <a:pt x="516" y="208"/>
                  </a:lnTo>
                  <a:lnTo>
                    <a:pt x="516" y="208"/>
                  </a:lnTo>
                  <a:lnTo>
                    <a:pt x="502" y="206"/>
                  </a:lnTo>
                  <a:lnTo>
                    <a:pt x="487" y="204"/>
                  </a:lnTo>
                  <a:lnTo>
                    <a:pt x="472" y="201"/>
                  </a:lnTo>
                  <a:lnTo>
                    <a:pt x="465" y="203"/>
                  </a:lnTo>
                  <a:lnTo>
                    <a:pt x="458" y="204"/>
                  </a:lnTo>
                  <a:lnTo>
                    <a:pt x="458" y="204"/>
                  </a:lnTo>
                  <a:lnTo>
                    <a:pt x="452" y="207"/>
                  </a:lnTo>
                  <a:lnTo>
                    <a:pt x="445" y="212"/>
                  </a:lnTo>
                  <a:lnTo>
                    <a:pt x="432" y="224"/>
                  </a:lnTo>
                  <a:lnTo>
                    <a:pt x="420" y="238"/>
                  </a:lnTo>
                  <a:lnTo>
                    <a:pt x="413" y="242"/>
                  </a:lnTo>
                  <a:lnTo>
                    <a:pt x="404" y="247"/>
                  </a:lnTo>
                  <a:lnTo>
                    <a:pt x="404" y="247"/>
                  </a:lnTo>
                  <a:lnTo>
                    <a:pt x="403" y="249"/>
                  </a:lnTo>
                  <a:lnTo>
                    <a:pt x="403" y="253"/>
                  </a:lnTo>
                  <a:lnTo>
                    <a:pt x="403" y="254"/>
                  </a:lnTo>
                  <a:lnTo>
                    <a:pt x="404" y="255"/>
                  </a:lnTo>
                  <a:lnTo>
                    <a:pt x="405" y="256"/>
                  </a:lnTo>
                  <a:lnTo>
                    <a:pt x="408" y="256"/>
                  </a:lnTo>
                  <a:lnTo>
                    <a:pt x="408" y="256"/>
                  </a:lnTo>
                  <a:lnTo>
                    <a:pt x="408" y="261"/>
                  </a:lnTo>
                  <a:lnTo>
                    <a:pt x="407" y="264"/>
                  </a:lnTo>
                  <a:lnTo>
                    <a:pt x="405" y="267"/>
                  </a:lnTo>
                  <a:lnTo>
                    <a:pt x="402" y="269"/>
                  </a:lnTo>
                  <a:lnTo>
                    <a:pt x="395" y="272"/>
                  </a:lnTo>
                  <a:lnTo>
                    <a:pt x="393" y="274"/>
                  </a:lnTo>
                  <a:lnTo>
                    <a:pt x="390" y="277"/>
                  </a:lnTo>
                  <a:lnTo>
                    <a:pt x="390" y="277"/>
                  </a:lnTo>
                  <a:lnTo>
                    <a:pt x="387" y="283"/>
                  </a:lnTo>
                  <a:lnTo>
                    <a:pt x="385" y="291"/>
                  </a:lnTo>
                  <a:lnTo>
                    <a:pt x="383" y="306"/>
                  </a:lnTo>
                  <a:lnTo>
                    <a:pt x="383" y="306"/>
                  </a:lnTo>
                  <a:lnTo>
                    <a:pt x="382" y="308"/>
                  </a:lnTo>
                  <a:lnTo>
                    <a:pt x="380" y="311"/>
                  </a:lnTo>
                  <a:lnTo>
                    <a:pt x="375" y="313"/>
                  </a:lnTo>
                  <a:lnTo>
                    <a:pt x="370" y="315"/>
                  </a:lnTo>
                  <a:lnTo>
                    <a:pt x="366" y="319"/>
                  </a:lnTo>
                  <a:lnTo>
                    <a:pt x="366" y="319"/>
                  </a:lnTo>
                  <a:lnTo>
                    <a:pt x="358" y="330"/>
                  </a:lnTo>
                  <a:lnTo>
                    <a:pt x="350" y="339"/>
                  </a:lnTo>
                  <a:lnTo>
                    <a:pt x="345" y="342"/>
                  </a:lnTo>
                  <a:lnTo>
                    <a:pt x="340" y="346"/>
                  </a:lnTo>
                  <a:lnTo>
                    <a:pt x="336" y="347"/>
                  </a:lnTo>
                  <a:lnTo>
                    <a:pt x="330" y="348"/>
                  </a:lnTo>
                  <a:lnTo>
                    <a:pt x="330" y="348"/>
                  </a:lnTo>
                  <a:lnTo>
                    <a:pt x="319" y="348"/>
                  </a:lnTo>
                  <a:lnTo>
                    <a:pt x="305" y="352"/>
                  </a:lnTo>
                  <a:lnTo>
                    <a:pt x="292" y="356"/>
                  </a:lnTo>
                  <a:lnTo>
                    <a:pt x="281" y="362"/>
                  </a:lnTo>
                  <a:lnTo>
                    <a:pt x="281" y="362"/>
                  </a:lnTo>
                  <a:lnTo>
                    <a:pt x="280" y="360"/>
                  </a:lnTo>
                  <a:lnTo>
                    <a:pt x="278" y="357"/>
                  </a:lnTo>
                  <a:lnTo>
                    <a:pt x="272" y="356"/>
                  </a:lnTo>
                  <a:lnTo>
                    <a:pt x="267" y="356"/>
                  </a:lnTo>
                  <a:lnTo>
                    <a:pt x="262" y="357"/>
                  </a:lnTo>
                  <a:lnTo>
                    <a:pt x="262" y="357"/>
                  </a:lnTo>
                  <a:lnTo>
                    <a:pt x="254" y="362"/>
                  </a:lnTo>
                  <a:lnTo>
                    <a:pt x="246" y="366"/>
                  </a:lnTo>
                  <a:lnTo>
                    <a:pt x="229" y="377"/>
                  </a:lnTo>
                  <a:lnTo>
                    <a:pt x="221" y="381"/>
                  </a:lnTo>
                  <a:lnTo>
                    <a:pt x="213" y="385"/>
                  </a:lnTo>
                  <a:lnTo>
                    <a:pt x="204" y="387"/>
                  </a:lnTo>
                  <a:lnTo>
                    <a:pt x="193" y="387"/>
                  </a:lnTo>
                  <a:lnTo>
                    <a:pt x="193" y="387"/>
                  </a:lnTo>
                  <a:lnTo>
                    <a:pt x="199" y="394"/>
                  </a:lnTo>
                  <a:lnTo>
                    <a:pt x="205" y="397"/>
                  </a:lnTo>
                  <a:lnTo>
                    <a:pt x="212" y="399"/>
                  </a:lnTo>
                  <a:lnTo>
                    <a:pt x="219" y="402"/>
                  </a:lnTo>
                  <a:lnTo>
                    <a:pt x="233" y="404"/>
                  </a:lnTo>
                  <a:lnTo>
                    <a:pt x="240" y="406"/>
                  </a:lnTo>
                  <a:lnTo>
                    <a:pt x="246" y="410"/>
                  </a:lnTo>
                  <a:lnTo>
                    <a:pt x="246" y="410"/>
                  </a:lnTo>
                  <a:lnTo>
                    <a:pt x="250" y="414"/>
                  </a:lnTo>
                  <a:lnTo>
                    <a:pt x="253" y="420"/>
                  </a:lnTo>
                  <a:lnTo>
                    <a:pt x="253" y="426"/>
                  </a:lnTo>
                  <a:lnTo>
                    <a:pt x="253" y="432"/>
                  </a:lnTo>
                  <a:lnTo>
                    <a:pt x="252" y="445"/>
                  </a:lnTo>
                  <a:lnTo>
                    <a:pt x="252" y="452"/>
                  </a:lnTo>
                  <a:lnTo>
                    <a:pt x="254" y="457"/>
                  </a:lnTo>
                  <a:lnTo>
                    <a:pt x="254" y="457"/>
                  </a:lnTo>
                  <a:lnTo>
                    <a:pt x="255" y="458"/>
                  </a:lnTo>
                  <a:lnTo>
                    <a:pt x="257" y="460"/>
                  </a:lnTo>
                  <a:lnTo>
                    <a:pt x="262" y="462"/>
                  </a:lnTo>
                  <a:lnTo>
                    <a:pt x="267" y="464"/>
                  </a:lnTo>
                  <a:lnTo>
                    <a:pt x="270" y="465"/>
                  </a:lnTo>
                  <a:lnTo>
                    <a:pt x="271" y="468"/>
                  </a:lnTo>
                  <a:lnTo>
                    <a:pt x="271" y="468"/>
                  </a:lnTo>
                  <a:lnTo>
                    <a:pt x="272" y="473"/>
                  </a:lnTo>
                  <a:lnTo>
                    <a:pt x="271" y="479"/>
                  </a:lnTo>
                  <a:lnTo>
                    <a:pt x="267" y="489"/>
                  </a:lnTo>
                  <a:lnTo>
                    <a:pt x="264" y="498"/>
                  </a:lnTo>
                  <a:lnTo>
                    <a:pt x="263" y="503"/>
                  </a:lnTo>
                  <a:lnTo>
                    <a:pt x="264" y="507"/>
                  </a:lnTo>
                  <a:lnTo>
                    <a:pt x="264" y="507"/>
                  </a:lnTo>
                  <a:lnTo>
                    <a:pt x="270" y="517"/>
                  </a:lnTo>
                  <a:lnTo>
                    <a:pt x="273" y="526"/>
                  </a:lnTo>
                  <a:lnTo>
                    <a:pt x="274" y="530"/>
                  </a:lnTo>
                  <a:lnTo>
                    <a:pt x="274" y="535"/>
                  </a:lnTo>
                  <a:lnTo>
                    <a:pt x="273" y="538"/>
                  </a:lnTo>
                  <a:lnTo>
                    <a:pt x="271" y="543"/>
                  </a:lnTo>
                  <a:lnTo>
                    <a:pt x="271" y="543"/>
                  </a:lnTo>
                  <a:lnTo>
                    <a:pt x="264" y="548"/>
                  </a:lnTo>
                  <a:lnTo>
                    <a:pt x="256" y="552"/>
                  </a:lnTo>
                  <a:lnTo>
                    <a:pt x="247" y="554"/>
                  </a:lnTo>
                  <a:lnTo>
                    <a:pt x="242" y="554"/>
                  </a:lnTo>
                  <a:lnTo>
                    <a:pt x="238" y="553"/>
                  </a:lnTo>
                  <a:lnTo>
                    <a:pt x="238" y="553"/>
                  </a:lnTo>
                  <a:lnTo>
                    <a:pt x="233" y="552"/>
                  </a:lnTo>
                  <a:lnTo>
                    <a:pt x="229" y="548"/>
                  </a:lnTo>
                  <a:lnTo>
                    <a:pt x="221" y="543"/>
                  </a:lnTo>
                  <a:lnTo>
                    <a:pt x="214" y="536"/>
                  </a:lnTo>
                  <a:lnTo>
                    <a:pt x="207" y="531"/>
                  </a:lnTo>
                  <a:lnTo>
                    <a:pt x="207" y="531"/>
                  </a:lnTo>
                  <a:lnTo>
                    <a:pt x="193" y="524"/>
                  </a:lnTo>
                  <a:lnTo>
                    <a:pt x="179" y="519"/>
                  </a:lnTo>
                  <a:lnTo>
                    <a:pt x="172" y="517"/>
                  </a:lnTo>
                  <a:lnTo>
                    <a:pt x="164" y="517"/>
                  </a:lnTo>
                  <a:lnTo>
                    <a:pt x="157" y="518"/>
                  </a:lnTo>
                  <a:lnTo>
                    <a:pt x="150" y="520"/>
                  </a:lnTo>
                  <a:lnTo>
                    <a:pt x="150" y="520"/>
                  </a:lnTo>
                  <a:lnTo>
                    <a:pt x="141" y="527"/>
                  </a:lnTo>
                  <a:lnTo>
                    <a:pt x="133" y="536"/>
                  </a:lnTo>
                  <a:lnTo>
                    <a:pt x="126" y="546"/>
                  </a:lnTo>
                  <a:lnTo>
                    <a:pt x="122" y="557"/>
                  </a:lnTo>
                  <a:lnTo>
                    <a:pt x="122" y="557"/>
                  </a:lnTo>
                  <a:lnTo>
                    <a:pt x="120" y="561"/>
                  </a:lnTo>
                  <a:lnTo>
                    <a:pt x="117" y="564"/>
                  </a:lnTo>
                  <a:lnTo>
                    <a:pt x="108" y="570"/>
                  </a:lnTo>
                  <a:lnTo>
                    <a:pt x="100" y="576"/>
                  </a:lnTo>
                  <a:lnTo>
                    <a:pt x="93" y="581"/>
                  </a:lnTo>
                  <a:lnTo>
                    <a:pt x="93" y="581"/>
                  </a:lnTo>
                  <a:lnTo>
                    <a:pt x="91" y="586"/>
                  </a:lnTo>
                  <a:lnTo>
                    <a:pt x="90" y="592"/>
                  </a:lnTo>
                  <a:lnTo>
                    <a:pt x="91" y="598"/>
                  </a:lnTo>
                  <a:lnTo>
                    <a:pt x="93" y="605"/>
                  </a:lnTo>
                  <a:lnTo>
                    <a:pt x="96" y="612"/>
                  </a:lnTo>
                  <a:lnTo>
                    <a:pt x="100" y="618"/>
                  </a:lnTo>
                  <a:lnTo>
                    <a:pt x="109" y="630"/>
                  </a:lnTo>
                  <a:lnTo>
                    <a:pt x="109" y="630"/>
                  </a:lnTo>
                  <a:lnTo>
                    <a:pt x="114" y="636"/>
                  </a:lnTo>
                  <a:lnTo>
                    <a:pt x="116" y="643"/>
                  </a:lnTo>
                  <a:lnTo>
                    <a:pt x="117" y="650"/>
                  </a:lnTo>
                  <a:lnTo>
                    <a:pt x="118" y="658"/>
                  </a:lnTo>
                  <a:lnTo>
                    <a:pt x="117" y="671"/>
                  </a:lnTo>
                  <a:lnTo>
                    <a:pt x="115" y="684"/>
                  </a:lnTo>
                  <a:lnTo>
                    <a:pt x="115" y="684"/>
                  </a:lnTo>
                  <a:lnTo>
                    <a:pt x="114" y="687"/>
                  </a:lnTo>
                  <a:lnTo>
                    <a:pt x="112" y="692"/>
                  </a:lnTo>
                  <a:lnTo>
                    <a:pt x="106" y="698"/>
                  </a:lnTo>
                  <a:lnTo>
                    <a:pt x="99" y="704"/>
                  </a:lnTo>
                  <a:lnTo>
                    <a:pt x="91" y="709"/>
                  </a:lnTo>
                  <a:lnTo>
                    <a:pt x="73" y="720"/>
                  </a:lnTo>
                  <a:lnTo>
                    <a:pt x="65" y="726"/>
                  </a:lnTo>
                  <a:lnTo>
                    <a:pt x="58" y="733"/>
                  </a:lnTo>
                  <a:lnTo>
                    <a:pt x="58" y="733"/>
                  </a:lnTo>
                  <a:lnTo>
                    <a:pt x="66" y="735"/>
                  </a:lnTo>
                  <a:lnTo>
                    <a:pt x="66" y="735"/>
                  </a:lnTo>
                  <a:lnTo>
                    <a:pt x="56" y="735"/>
                  </a:lnTo>
                  <a:lnTo>
                    <a:pt x="56" y="735"/>
                  </a:lnTo>
                  <a:lnTo>
                    <a:pt x="58" y="733"/>
                  </a:lnTo>
                  <a:lnTo>
                    <a:pt x="58" y="733"/>
                  </a:lnTo>
                  <a:lnTo>
                    <a:pt x="43" y="727"/>
                  </a:lnTo>
                  <a:lnTo>
                    <a:pt x="30" y="721"/>
                  </a:lnTo>
                  <a:lnTo>
                    <a:pt x="23" y="720"/>
                  </a:lnTo>
                  <a:lnTo>
                    <a:pt x="17" y="719"/>
                  </a:lnTo>
                  <a:lnTo>
                    <a:pt x="10" y="720"/>
                  </a:lnTo>
                  <a:lnTo>
                    <a:pt x="5" y="723"/>
                  </a:lnTo>
                  <a:lnTo>
                    <a:pt x="5" y="723"/>
                  </a:lnTo>
                  <a:lnTo>
                    <a:pt x="2" y="725"/>
                  </a:lnTo>
                  <a:lnTo>
                    <a:pt x="1" y="728"/>
                  </a:lnTo>
                  <a:lnTo>
                    <a:pt x="0" y="733"/>
                  </a:lnTo>
                  <a:lnTo>
                    <a:pt x="0" y="737"/>
                  </a:lnTo>
                  <a:lnTo>
                    <a:pt x="0" y="742"/>
                  </a:lnTo>
                  <a:lnTo>
                    <a:pt x="2" y="746"/>
                  </a:lnTo>
                  <a:lnTo>
                    <a:pt x="5" y="751"/>
                  </a:lnTo>
                  <a:lnTo>
                    <a:pt x="8" y="754"/>
                  </a:lnTo>
                  <a:lnTo>
                    <a:pt x="8" y="754"/>
                  </a:lnTo>
                  <a:lnTo>
                    <a:pt x="16" y="758"/>
                  </a:lnTo>
                  <a:lnTo>
                    <a:pt x="24" y="759"/>
                  </a:lnTo>
                  <a:lnTo>
                    <a:pt x="32" y="759"/>
                  </a:lnTo>
                  <a:lnTo>
                    <a:pt x="40" y="758"/>
                  </a:lnTo>
                  <a:lnTo>
                    <a:pt x="48" y="755"/>
                  </a:lnTo>
                  <a:lnTo>
                    <a:pt x="56" y="752"/>
                  </a:lnTo>
                  <a:lnTo>
                    <a:pt x="73" y="744"/>
                  </a:lnTo>
                  <a:lnTo>
                    <a:pt x="73" y="744"/>
                  </a:lnTo>
                  <a:lnTo>
                    <a:pt x="76" y="743"/>
                  </a:lnTo>
                  <a:lnTo>
                    <a:pt x="80" y="742"/>
                  </a:lnTo>
                  <a:lnTo>
                    <a:pt x="84" y="742"/>
                  </a:lnTo>
                  <a:lnTo>
                    <a:pt x="88" y="743"/>
                  </a:lnTo>
                  <a:lnTo>
                    <a:pt x="96" y="747"/>
                  </a:lnTo>
                  <a:lnTo>
                    <a:pt x="103" y="752"/>
                  </a:lnTo>
                  <a:lnTo>
                    <a:pt x="110" y="758"/>
                  </a:lnTo>
                  <a:lnTo>
                    <a:pt x="118" y="762"/>
                  </a:lnTo>
                  <a:lnTo>
                    <a:pt x="126" y="767"/>
                  </a:lnTo>
                  <a:lnTo>
                    <a:pt x="130" y="768"/>
                  </a:lnTo>
                  <a:lnTo>
                    <a:pt x="134" y="768"/>
                  </a:lnTo>
                  <a:lnTo>
                    <a:pt x="134" y="768"/>
                  </a:lnTo>
                  <a:lnTo>
                    <a:pt x="149" y="768"/>
                  </a:lnTo>
                  <a:lnTo>
                    <a:pt x="164" y="770"/>
                  </a:lnTo>
                  <a:lnTo>
                    <a:pt x="179" y="772"/>
                  </a:lnTo>
                  <a:lnTo>
                    <a:pt x="193" y="774"/>
                  </a:lnTo>
                  <a:lnTo>
                    <a:pt x="193" y="774"/>
                  </a:lnTo>
                  <a:lnTo>
                    <a:pt x="211" y="772"/>
                  </a:lnTo>
                  <a:lnTo>
                    <a:pt x="228" y="770"/>
                  </a:lnTo>
                  <a:lnTo>
                    <a:pt x="245" y="766"/>
                  </a:lnTo>
                  <a:lnTo>
                    <a:pt x="254" y="763"/>
                  </a:lnTo>
                  <a:lnTo>
                    <a:pt x="262" y="759"/>
                  </a:lnTo>
                  <a:lnTo>
                    <a:pt x="262" y="759"/>
                  </a:lnTo>
                  <a:lnTo>
                    <a:pt x="278" y="750"/>
                  </a:lnTo>
                  <a:lnTo>
                    <a:pt x="284" y="744"/>
                  </a:lnTo>
                  <a:lnTo>
                    <a:pt x="289" y="738"/>
                  </a:lnTo>
                  <a:lnTo>
                    <a:pt x="294" y="733"/>
                  </a:lnTo>
                  <a:lnTo>
                    <a:pt x="296" y="725"/>
                  </a:lnTo>
                  <a:lnTo>
                    <a:pt x="298" y="716"/>
                  </a:lnTo>
                  <a:lnTo>
                    <a:pt x="298" y="705"/>
                  </a:lnTo>
                  <a:lnTo>
                    <a:pt x="298" y="705"/>
                  </a:lnTo>
                  <a:lnTo>
                    <a:pt x="299" y="702"/>
                  </a:lnTo>
                  <a:lnTo>
                    <a:pt x="300" y="698"/>
                  </a:lnTo>
                  <a:lnTo>
                    <a:pt x="303" y="696"/>
                  </a:lnTo>
                  <a:lnTo>
                    <a:pt x="305" y="694"/>
                  </a:lnTo>
                  <a:lnTo>
                    <a:pt x="312" y="691"/>
                  </a:lnTo>
                  <a:lnTo>
                    <a:pt x="320" y="687"/>
                  </a:lnTo>
                  <a:lnTo>
                    <a:pt x="320" y="687"/>
                  </a:lnTo>
                  <a:lnTo>
                    <a:pt x="328" y="684"/>
                  </a:lnTo>
                  <a:lnTo>
                    <a:pt x="333" y="679"/>
                  </a:lnTo>
                  <a:lnTo>
                    <a:pt x="338" y="672"/>
                  </a:lnTo>
                  <a:lnTo>
                    <a:pt x="341" y="665"/>
                  </a:lnTo>
                  <a:lnTo>
                    <a:pt x="344" y="656"/>
                  </a:lnTo>
                  <a:lnTo>
                    <a:pt x="345" y="648"/>
                  </a:lnTo>
                  <a:lnTo>
                    <a:pt x="348" y="630"/>
                  </a:lnTo>
                  <a:lnTo>
                    <a:pt x="348" y="630"/>
                  </a:lnTo>
                  <a:lnTo>
                    <a:pt x="350" y="625"/>
                  </a:lnTo>
                  <a:lnTo>
                    <a:pt x="354" y="621"/>
                  </a:lnTo>
                  <a:lnTo>
                    <a:pt x="358" y="619"/>
                  </a:lnTo>
                  <a:lnTo>
                    <a:pt x="364" y="617"/>
                  </a:lnTo>
                  <a:lnTo>
                    <a:pt x="377" y="613"/>
                  </a:lnTo>
                  <a:lnTo>
                    <a:pt x="382" y="611"/>
                  </a:lnTo>
                  <a:lnTo>
                    <a:pt x="388" y="607"/>
                  </a:lnTo>
                  <a:lnTo>
                    <a:pt x="388" y="607"/>
                  </a:lnTo>
                  <a:lnTo>
                    <a:pt x="390" y="604"/>
                  </a:lnTo>
                  <a:lnTo>
                    <a:pt x="393" y="602"/>
                  </a:lnTo>
                  <a:lnTo>
                    <a:pt x="394" y="594"/>
                  </a:lnTo>
                  <a:lnTo>
                    <a:pt x="394" y="587"/>
                  </a:lnTo>
                  <a:lnTo>
                    <a:pt x="393" y="579"/>
                  </a:lnTo>
                  <a:lnTo>
                    <a:pt x="391" y="571"/>
                  </a:lnTo>
                  <a:lnTo>
                    <a:pt x="391" y="563"/>
                  </a:lnTo>
                  <a:lnTo>
                    <a:pt x="393" y="556"/>
                  </a:lnTo>
                  <a:lnTo>
                    <a:pt x="394" y="553"/>
                  </a:lnTo>
                  <a:lnTo>
                    <a:pt x="396" y="551"/>
                  </a:lnTo>
                  <a:lnTo>
                    <a:pt x="396" y="551"/>
                  </a:lnTo>
                  <a:lnTo>
                    <a:pt x="400" y="546"/>
                  </a:lnTo>
                  <a:lnTo>
                    <a:pt x="405" y="543"/>
                  </a:lnTo>
                  <a:lnTo>
                    <a:pt x="411" y="540"/>
                  </a:lnTo>
                  <a:lnTo>
                    <a:pt x="415" y="538"/>
                  </a:lnTo>
                  <a:lnTo>
                    <a:pt x="427" y="537"/>
                  </a:lnTo>
                  <a:lnTo>
                    <a:pt x="438" y="538"/>
                  </a:lnTo>
                  <a:lnTo>
                    <a:pt x="460" y="540"/>
                  </a:lnTo>
                  <a:lnTo>
                    <a:pt x="470" y="540"/>
                  </a:lnTo>
                  <a:lnTo>
                    <a:pt x="474" y="539"/>
                  </a:lnTo>
                  <a:lnTo>
                    <a:pt x="479" y="538"/>
                  </a:lnTo>
                  <a:lnTo>
                    <a:pt x="479" y="538"/>
                  </a:lnTo>
                  <a:lnTo>
                    <a:pt x="491" y="531"/>
                  </a:lnTo>
                  <a:lnTo>
                    <a:pt x="504" y="527"/>
                  </a:lnTo>
                  <a:lnTo>
                    <a:pt x="516" y="522"/>
                  </a:lnTo>
                  <a:lnTo>
                    <a:pt x="529" y="519"/>
                  </a:lnTo>
                  <a:lnTo>
                    <a:pt x="542" y="517"/>
                  </a:lnTo>
                  <a:lnTo>
                    <a:pt x="555" y="517"/>
                  </a:lnTo>
                  <a:lnTo>
                    <a:pt x="567" y="518"/>
                  </a:lnTo>
                  <a:lnTo>
                    <a:pt x="579" y="521"/>
                  </a:lnTo>
                  <a:lnTo>
                    <a:pt x="579" y="521"/>
                  </a:lnTo>
                  <a:lnTo>
                    <a:pt x="580" y="522"/>
                  </a:lnTo>
                  <a:lnTo>
                    <a:pt x="580" y="526"/>
                  </a:lnTo>
                  <a:lnTo>
                    <a:pt x="580" y="532"/>
                  </a:lnTo>
                  <a:lnTo>
                    <a:pt x="580" y="542"/>
                  </a:lnTo>
                  <a:lnTo>
                    <a:pt x="580" y="544"/>
                  </a:lnTo>
                  <a:lnTo>
                    <a:pt x="581" y="546"/>
                  </a:lnTo>
                  <a:lnTo>
                    <a:pt x="581" y="546"/>
                  </a:lnTo>
                  <a:lnTo>
                    <a:pt x="589" y="552"/>
                  </a:lnTo>
                  <a:lnTo>
                    <a:pt x="595" y="557"/>
                  </a:lnTo>
                  <a:lnTo>
                    <a:pt x="601" y="563"/>
                  </a:lnTo>
                  <a:lnTo>
                    <a:pt x="605" y="570"/>
                  </a:lnTo>
                  <a:lnTo>
                    <a:pt x="611" y="584"/>
                  </a:lnTo>
                  <a:lnTo>
                    <a:pt x="615" y="597"/>
                  </a:lnTo>
                  <a:lnTo>
                    <a:pt x="620" y="612"/>
                  </a:lnTo>
                  <a:lnTo>
                    <a:pt x="623" y="626"/>
                  </a:lnTo>
                  <a:lnTo>
                    <a:pt x="629" y="638"/>
                  </a:lnTo>
                  <a:lnTo>
                    <a:pt x="634" y="645"/>
                  </a:lnTo>
                  <a:lnTo>
                    <a:pt x="638" y="651"/>
                  </a:lnTo>
                  <a:lnTo>
                    <a:pt x="638" y="651"/>
                  </a:lnTo>
                  <a:lnTo>
                    <a:pt x="640" y="653"/>
                  </a:lnTo>
                  <a:lnTo>
                    <a:pt x="644" y="654"/>
                  </a:lnTo>
                  <a:lnTo>
                    <a:pt x="650" y="654"/>
                  </a:lnTo>
                  <a:lnTo>
                    <a:pt x="658" y="653"/>
                  </a:lnTo>
                  <a:lnTo>
                    <a:pt x="667" y="651"/>
                  </a:lnTo>
                  <a:lnTo>
                    <a:pt x="685" y="642"/>
                  </a:lnTo>
                  <a:lnTo>
                    <a:pt x="694" y="638"/>
                  </a:lnTo>
                  <a:lnTo>
                    <a:pt x="703" y="635"/>
                  </a:lnTo>
                  <a:lnTo>
                    <a:pt x="703" y="635"/>
                  </a:lnTo>
                  <a:lnTo>
                    <a:pt x="709" y="635"/>
                  </a:lnTo>
                  <a:lnTo>
                    <a:pt x="714" y="636"/>
                  </a:lnTo>
                  <a:lnTo>
                    <a:pt x="719" y="638"/>
                  </a:lnTo>
                  <a:lnTo>
                    <a:pt x="723" y="643"/>
                  </a:lnTo>
                  <a:lnTo>
                    <a:pt x="727" y="647"/>
                  </a:lnTo>
                  <a:lnTo>
                    <a:pt x="728" y="653"/>
                  </a:lnTo>
                  <a:lnTo>
                    <a:pt x="728" y="659"/>
                  </a:lnTo>
                  <a:lnTo>
                    <a:pt x="727" y="664"/>
                  </a:lnTo>
                  <a:lnTo>
                    <a:pt x="727" y="664"/>
                  </a:lnTo>
                  <a:lnTo>
                    <a:pt x="725" y="667"/>
                  </a:lnTo>
                  <a:lnTo>
                    <a:pt x="722" y="670"/>
                  </a:lnTo>
                  <a:lnTo>
                    <a:pt x="720" y="672"/>
                  </a:lnTo>
                  <a:lnTo>
                    <a:pt x="718" y="675"/>
                  </a:lnTo>
                  <a:lnTo>
                    <a:pt x="718" y="675"/>
                  </a:lnTo>
                  <a:lnTo>
                    <a:pt x="718" y="681"/>
                  </a:lnTo>
                  <a:lnTo>
                    <a:pt x="720" y="687"/>
                  </a:lnTo>
                  <a:lnTo>
                    <a:pt x="722" y="692"/>
                  </a:lnTo>
                  <a:lnTo>
                    <a:pt x="726" y="695"/>
                  </a:lnTo>
                  <a:lnTo>
                    <a:pt x="730" y="696"/>
                  </a:lnTo>
                  <a:lnTo>
                    <a:pt x="735" y="697"/>
                  </a:lnTo>
                  <a:lnTo>
                    <a:pt x="741" y="695"/>
                  </a:lnTo>
                  <a:lnTo>
                    <a:pt x="745" y="693"/>
                  </a:lnTo>
                  <a:lnTo>
                    <a:pt x="745" y="693"/>
                  </a:lnTo>
                  <a:lnTo>
                    <a:pt x="758" y="683"/>
                  </a:lnTo>
                  <a:lnTo>
                    <a:pt x="770" y="673"/>
                  </a:lnTo>
                  <a:lnTo>
                    <a:pt x="783" y="664"/>
                  </a:lnTo>
                  <a:lnTo>
                    <a:pt x="788" y="659"/>
                  </a:lnTo>
                  <a:lnTo>
                    <a:pt x="794" y="653"/>
                  </a:lnTo>
                  <a:lnTo>
                    <a:pt x="794" y="653"/>
                  </a:lnTo>
                  <a:lnTo>
                    <a:pt x="794" y="652"/>
                  </a:lnTo>
                  <a:lnTo>
                    <a:pt x="794" y="650"/>
                  </a:lnTo>
                  <a:lnTo>
                    <a:pt x="792" y="645"/>
                  </a:lnTo>
                  <a:lnTo>
                    <a:pt x="786" y="635"/>
                  </a:lnTo>
                  <a:lnTo>
                    <a:pt x="786" y="635"/>
                  </a:lnTo>
                  <a:lnTo>
                    <a:pt x="780" y="636"/>
                  </a:lnTo>
                  <a:lnTo>
                    <a:pt x="776" y="636"/>
                  </a:lnTo>
                  <a:lnTo>
                    <a:pt x="772" y="635"/>
                  </a:lnTo>
                  <a:lnTo>
                    <a:pt x="768" y="633"/>
                  </a:lnTo>
                  <a:lnTo>
                    <a:pt x="760" y="626"/>
                  </a:lnTo>
                  <a:lnTo>
                    <a:pt x="756" y="623"/>
                  </a:lnTo>
                  <a:lnTo>
                    <a:pt x="753" y="621"/>
                  </a:lnTo>
                  <a:lnTo>
                    <a:pt x="753" y="621"/>
                  </a:lnTo>
                  <a:lnTo>
                    <a:pt x="750" y="619"/>
                  </a:lnTo>
                  <a:lnTo>
                    <a:pt x="747" y="615"/>
                  </a:lnTo>
                  <a:lnTo>
                    <a:pt x="746" y="611"/>
                  </a:lnTo>
                  <a:lnTo>
                    <a:pt x="746" y="606"/>
                  </a:lnTo>
                  <a:lnTo>
                    <a:pt x="746" y="595"/>
                  </a:lnTo>
                  <a:lnTo>
                    <a:pt x="746" y="584"/>
                  </a:lnTo>
                  <a:lnTo>
                    <a:pt x="746" y="584"/>
                  </a:lnTo>
                  <a:lnTo>
                    <a:pt x="738" y="584"/>
                  </a:lnTo>
                  <a:lnTo>
                    <a:pt x="731" y="584"/>
                  </a:lnTo>
                  <a:lnTo>
                    <a:pt x="725" y="581"/>
                  </a:lnTo>
                  <a:lnTo>
                    <a:pt x="719" y="578"/>
                  </a:lnTo>
                  <a:lnTo>
                    <a:pt x="714" y="575"/>
                  </a:lnTo>
                  <a:lnTo>
                    <a:pt x="710" y="570"/>
                  </a:lnTo>
                  <a:lnTo>
                    <a:pt x="702" y="559"/>
                  </a:lnTo>
                  <a:lnTo>
                    <a:pt x="687" y="535"/>
                  </a:lnTo>
                  <a:lnTo>
                    <a:pt x="678" y="524"/>
                  </a:lnTo>
                  <a:lnTo>
                    <a:pt x="673" y="520"/>
                  </a:lnTo>
                  <a:lnTo>
                    <a:pt x="667" y="515"/>
                  </a:lnTo>
                  <a:lnTo>
                    <a:pt x="667" y="515"/>
                  </a:lnTo>
                  <a:lnTo>
                    <a:pt x="652" y="507"/>
                  </a:lnTo>
                  <a:lnTo>
                    <a:pt x="645" y="503"/>
                  </a:lnTo>
                  <a:lnTo>
                    <a:pt x="643" y="501"/>
                  </a:lnTo>
                  <a:lnTo>
                    <a:pt x="640" y="497"/>
                  </a:lnTo>
                  <a:lnTo>
                    <a:pt x="640" y="497"/>
                  </a:lnTo>
                  <a:lnTo>
                    <a:pt x="638" y="489"/>
                  </a:lnTo>
                  <a:lnTo>
                    <a:pt x="637" y="480"/>
                  </a:lnTo>
                  <a:lnTo>
                    <a:pt x="638" y="471"/>
                  </a:lnTo>
                  <a:lnTo>
                    <a:pt x="639" y="468"/>
                  </a:lnTo>
                  <a:lnTo>
                    <a:pt x="640" y="465"/>
                  </a:lnTo>
                  <a:lnTo>
                    <a:pt x="640" y="465"/>
                  </a:lnTo>
                  <a:lnTo>
                    <a:pt x="645" y="462"/>
                  </a:lnTo>
                  <a:lnTo>
                    <a:pt x="650" y="462"/>
                  </a:lnTo>
                  <a:lnTo>
                    <a:pt x="654" y="462"/>
                  </a:lnTo>
                  <a:lnTo>
                    <a:pt x="660" y="464"/>
                  </a:lnTo>
                  <a:lnTo>
                    <a:pt x="664" y="466"/>
                  </a:lnTo>
                  <a:lnTo>
                    <a:pt x="669" y="470"/>
                  </a:lnTo>
                  <a:lnTo>
                    <a:pt x="677" y="479"/>
                  </a:lnTo>
                  <a:lnTo>
                    <a:pt x="677" y="479"/>
                  </a:lnTo>
                  <a:lnTo>
                    <a:pt x="684" y="487"/>
                  </a:lnTo>
                  <a:lnTo>
                    <a:pt x="692" y="495"/>
                  </a:lnTo>
                  <a:lnTo>
                    <a:pt x="706" y="509"/>
                  </a:lnTo>
                  <a:lnTo>
                    <a:pt x="720" y="521"/>
                  </a:lnTo>
                  <a:lnTo>
                    <a:pt x="728" y="528"/>
                  </a:lnTo>
                  <a:lnTo>
                    <a:pt x="735" y="536"/>
                  </a:lnTo>
                  <a:lnTo>
                    <a:pt x="735" y="536"/>
                  </a:lnTo>
                  <a:lnTo>
                    <a:pt x="739" y="540"/>
                  </a:lnTo>
                  <a:lnTo>
                    <a:pt x="744" y="547"/>
                  </a:lnTo>
                  <a:lnTo>
                    <a:pt x="746" y="551"/>
                  </a:lnTo>
                  <a:lnTo>
                    <a:pt x="747" y="555"/>
                  </a:lnTo>
                  <a:lnTo>
                    <a:pt x="747" y="559"/>
                  </a:lnTo>
                  <a:lnTo>
                    <a:pt x="746" y="563"/>
                  </a:lnTo>
                  <a:lnTo>
                    <a:pt x="746" y="563"/>
                  </a:lnTo>
                  <a:lnTo>
                    <a:pt x="759" y="567"/>
                  </a:lnTo>
                  <a:lnTo>
                    <a:pt x="770" y="572"/>
                  </a:lnTo>
                  <a:lnTo>
                    <a:pt x="779" y="579"/>
                  </a:lnTo>
                  <a:lnTo>
                    <a:pt x="788" y="587"/>
                  </a:lnTo>
                  <a:lnTo>
                    <a:pt x="796" y="596"/>
                  </a:lnTo>
                  <a:lnTo>
                    <a:pt x="804" y="605"/>
                  </a:lnTo>
                  <a:lnTo>
                    <a:pt x="819" y="626"/>
                  </a:lnTo>
                  <a:lnTo>
                    <a:pt x="819" y="626"/>
                  </a:lnTo>
                  <a:lnTo>
                    <a:pt x="824" y="631"/>
                  </a:lnTo>
                  <a:lnTo>
                    <a:pt x="827" y="638"/>
                  </a:lnTo>
                  <a:lnTo>
                    <a:pt x="829" y="646"/>
                  </a:lnTo>
                  <a:lnTo>
                    <a:pt x="830" y="653"/>
                  </a:lnTo>
                  <a:lnTo>
                    <a:pt x="830" y="661"/>
                  </a:lnTo>
                  <a:lnTo>
                    <a:pt x="829" y="669"/>
                  </a:lnTo>
                  <a:lnTo>
                    <a:pt x="828" y="677"/>
                  </a:lnTo>
                  <a:lnTo>
                    <a:pt x="825" y="685"/>
                  </a:lnTo>
                  <a:lnTo>
                    <a:pt x="825" y="685"/>
                  </a:lnTo>
                  <a:lnTo>
                    <a:pt x="832" y="686"/>
                  </a:lnTo>
                  <a:lnTo>
                    <a:pt x="836" y="688"/>
                  </a:lnTo>
                  <a:lnTo>
                    <a:pt x="839" y="691"/>
                  </a:lnTo>
                  <a:lnTo>
                    <a:pt x="842" y="694"/>
                  </a:lnTo>
                  <a:lnTo>
                    <a:pt x="844" y="697"/>
                  </a:lnTo>
                  <a:lnTo>
                    <a:pt x="845" y="702"/>
                  </a:lnTo>
                  <a:lnTo>
                    <a:pt x="847" y="711"/>
                  </a:lnTo>
                  <a:lnTo>
                    <a:pt x="847" y="720"/>
                  </a:lnTo>
                  <a:lnTo>
                    <a:pt x="849" y="728"/>
                  </a:lnTo>
                  <a:lnTo>
                    <a:pt x="850" y="733"/>
                  </a:lnTo>
                  <a:lnTo>
                    <a:pt x="851" y="736"/>
                  </a:lnTo>
                  <a:lnTo>
                    <a:pt x="853" y="738"/>
                  </a:lnTo>
                  <a:lnTo>
                    <a:pt x="857" y="741"/>
                  </a:lnTo>
                  <a:lnTo>
                    <a:pt x="857" y="741"/>
                  </a:lnTo>
                  <a:lnTo>
                    <a:pt x="862" y="743"/>
                  </a:lnTo>
                  <a:lnTo>
                    <a:pt x="870" y="745"/>
                  </a:lnTo>
                  <a:lnTo>
                    <a:pt x="877" y="746"/>
                  </a:lnTo>
                  <a:lnTo>
                    <a:pt x="885" y="747"/>
                  </a:lnTo>
                  <a:lnTo>
                    <a:pt x="902" y="746"/>
                  </a:lnTo>
                  <a:lnTo>
                    <a:pt x="918" y="743"/>
                  </a:lnTo>
                  <a:lnTo>
                    <a:pt x="918" y="743"/>
                  </a:lnTo>
                  <a:lnTo>
                    <a:pt x="921" y="742"/>
                  </a:lnTo>
                  <a:lnTo>
                    <a:pt x="924" y="741"/>
                  </a:lnTo>
                  <a:lnTo>
                    <a:pt x="925" y="738"/>
                  </a:lnTo>
                  <a:lnTo>
                    <a:pt x="927" y="736"/>
                  </a:lnTo>
                  <a:lnTo>
                    <a:pt x="927" y="729"/>
                  </a:lnTo>
                  <a:lnTo>
                    <a:pt x="927" y="723"/>
                  </a:lnTo>
                  <a:lnTo>
                    <a:pt x="923" y="709"/>
                  </a:lnTo>
                  <a:lnTo>
                    <a:pt x="918" y="695"/>
                  </a:lnTo>
                  <a:lnTo>
                    <a:pt x="918" y="695"/>
                  </a:lnTo>
                  <a:lnTo>
                    <a:pt x="933" y="695"/>
                  </a:lnTo>
                  <a:lnTo>
                    <a:pt x="933" y="695"/>
                  </a:lnTo>
                  <a:lnTo>
                    <a:pt x="927" y="688"/>
                  </a:lnTo>
                  <a:lnTo>
                    <a:pt x="923" y="680"/>
                  </a:lnTo>
                  <a:lnTo>
                    <a:pt x="920" y="672"/>
                  </a:lnTo>
                  <a:lnTo>
                    <a:pt x="920" y="664"/>
                  </a:lnTo>
                  <a:lnTo>
                    <a:pt x="921" y="656"/>
                  </a:lnTo>
                  <a:lnTo>
                    <a:pt x="925" y="650"/>
                  </a:lnTo>
                  <a:lnTo>
                    <a:pt x="930" y="644"/>
                  </a:lnTo>
                  <a:lnTo>
                    <a:pt x="938" y="640"/>
                  </a:lnTo>
                  <a:lnTo>
                    <a:pt x="938" y="640"/>
                  </a:lnTo>
                  <a:lnTo>
                    <a:pt x="942" y="639"/>
                  </a:lnTo>
                  <a:lnTo>
                    <a:pt x="946" y="638"/>
                  </a:lnTo>
                  <a:lnTo>
                    <a:pt x="955" y="639"/>
                  </a:lnTo>
                  <a:lnTo>
                    <a:pt x="965" y="643"/>
                  </a:lnTo>
                  <a:lnTo>
                    <a:pt x="974" y="644"/>
                  </a:lnTo>
                  <a:lnTo>
                    <a:pt x="974" y="644"/>
                  </a:lnTo>
                  <a:lnTo>
                    <a:pt x="973" y="644"/>
                  </a:lnTo>
                  <a:lnTo>
                    <a:pt x="973" y="644"/>
                  </a:lnTo>
                  <a:lnTo>
                    <a:pt x="971" y="642"/>
                  </a:lnTo>
                  <a:lnTo>
                    <a:pt x="971" y="639"/>
                  </a:lnTo>
                  <a:lnTo>
                    <a:pt x="971" y="639"/>
                  </a:lnTo>
                  <a:lnTo>
                    <a:pt x="967" y="639"/>
                  </a:lnTo>
                  <a:lnTo>
                    <a:pt x="967" y="639"/>
                  </a:lnTo>
                  <a:lnTo>
                    <a:pt x="973" y="635"/>
                  </a:lnTo>
                  <a:lnTo>
                    <a:pt x="973" y="635"/>
                  </a:lnTo>
                  <a:lnTo>
                    <a:pt x="971" y="639"/>
                  </a:lnTo>
                  <a:lnTo>
                    <a:pt x="971" y="639"/>
                  </a:lnTo>
                  <a:lnTo>
                    <a:pt x="982" y="637"/>
                  </a:lnTo>
                  <a:lnTo>
                    <a:pt x="991" y="635"/>
                  </a:lnTo>
                  <a:lnTo>
                    <a:pt x="1001" y="634"/>
                  </a:lnTo>
                  <a:lnTo>
                    <a:pt x="1007" y="634"/>
                  </a:lnTo>
                  <a:lnTo>
                    <a:pt x="1011" y="635"/>
                  </a:lnTo>
                  <a:lnTo>
                    <a:pt x="1011" y="635"/>
                  </a:lnTo>
                  <a:lnTo>
                    <a:pt x="1011" y="631"/>
                  </a:lnTo>
                  <a:lnTo>
                    <a:pt x="1012" y="628"/>
                  </a:lnTo>
                  <a:lnTo>
                    <a:pt x="1015" y="623"/>
                  </a:lnTo>
                  <a:lnTo>
                    <a:pt x="1019" y="620"/>
                  </a:lnTo>
                  <a:lnTo>
                    <a:pt x="1023" y="614"/>
                  </a:lnTo>
                  <a:lnTo>
                    <a:pt x="1023" y="614"/>
                  </a:lnTo>
                  <a:lnTo>
                    <a:pt x="1024" y="611"/>
                  </a:lnTo>
                  <a:lnTo>
                    <a:pt x="1027" y="609"/>
                  </a:lnTo>
                  <a:lnTo>
                    <a:pt x="1031" y="606"/>
                  </a:lnTo>
                  <a:lnTo>
                    <a:pt x="1035" y="606"/>
                  </a:lnTo>
                  <a:lnTo>
                    <a:pt x="1042" y="604"/>
                  </a:lnTo>
                  <a:lnTo>
                    <a:pt x="1045" y="604"/>
                  </a:lnTo>
                  <a:lnTo>
                    <a:pt x="1049" y="602"/>
                  </a:lnTo>
                  <a:lnTo>
                    <a:pt x="1049" y="602"/>
                  </a:lnTo>
                  <a:lnTo>
                    <a:pt x="1052" y="597"/>
                  </a:lnTo>
                  <a:lnTo>
                    <a:pt x="1054" y="592"/>
                  </a:lnTo>
                  <a:lnTo>
                    <a:pt x="1056" y="586"/>
                  </a:lnTo>
                  <a:lnTo>
                    <a:pt x="1056" y="579"/>
                  </a:lnTo>
                  <a:lnTo>
                    <a:pt x="1054" y="567"/>
                  </a:lnTo>
                  <a:lnTo>
                    <a:pt x="1056" y="561"/>
                  </a:lnTo>
                  <a:lnTo>
                    <a:pt x="1058" y="555"/>
                  </a:lnTo>
                  <a:lnTo>
                    <a:pt x="1058" y="555"/>
                  </a:lnTo>
                  <a:lnTo>
                    <a:pt x="1061" y="548"/>
                  </a:lnTo>
                  <a:lnTo>
                    <a:pt x="1064" y="540"/>
                  </a:lnTo>
                  <a:lnTo>
                    <a:pt x="1066" y="534"/>
                  </a:lnTo>
                  <a:lnTo>
                    <a:pt x="1067" y="527"/>
                  </a:lnTo>
                  <a:lnTo>
                    <a:pt x="1067" y="520"/>
                  </a:lnTo>
                  <a:lnTo>
                    <a:pt x="1067" y="512"/>
                  </a:lnTo>
                  <a:lnTo>
                    <a:pt x="1064" y="497"/>
                  </a:lnTo>
                  <a:lnTo>
                    <a:pt x="1064" y="497"/>
                  </a:lnTo>
                  <a:lnTo>
                    <a:pt x="1064" y="493"/>
                  </a:lnTo>
                  <a:lnTo>
                    <a:pt x="1065" y="488"/>
                  </a:lnTo>
                  <a:lnTo>
                    <a:pt x="1067" y="484"/>
                  </a:lnTo>
                  <a:lnTo>
                    <a:pt x="1069" y="479"/>
                  </a:lnTo>
                  <a:lnTo>
                    <a:pt x="1073" y="474"/>
                  </a:lnTo>
                  <a:lnTo>
                    <a:pt x="1077" y="470"/>
                  </a:lnTo>
                  <a:lnTo>
                    <a:pt x="1081" y="468"/>
                  </a:lnTo>
                  <a:lnTo>
                    <a:pt x="1085" y="466"/>
                  </a:lnTo>
                  <a:lnTo>
                    <a:pt x="1085" y="466"/>
                  </a:lnTo>
                  <a:lnTo>
                    <a:pt x="1093" y="464"/>
                  </a:lnTo>
                  <a:lnTo>
                    <a:pt x="1100" y="461"/>
                  </a:lnTo>
                  <a:lnTo>
                    <a:pt x="1107" y="456"/>
                  </a:lnTo>
                  <a:lnTo>
                    <a:pt x="1114" y="452"/>
                  </a:lnTo>
                  <a:lnTo>
                    <a:pt x="1125" y="441"/>
                  </a:lnTo>
                  <a:lnTo>
                    <a:pt x="1132" y="437"/>
                  </a:lnTo>
                  <a:lnTo>
                    <a:pt x="1139" y="433"/>
                  </a:lnTo>
                  <a:lnTo>
                    <a:pt x="1139" y="433"/>
                  </a:lnTo>
                  <a:lnTo>
                    <a:pt x="1142" y="432"/>
                  </a:lnTo>
                  <a:lnTo>
                    <a:pt x="1147" y="431"/>
                  </a:lnTo>
                  <a:lnTo>
                    <a:pt x="1150" y="432"/>
                  </a:lnTo>
                  <a:lnTo>
                    <a:pt x="1152" y="433"/>
                  </a:lnTo>
                  <a:lnTo>
                    <a:pt x="1152" y="433"/>
                  </a:lnTo>
                  <a:lnTo>
                    <a:pt x="1153" y="437"/>
                  </a:lnTo>
                  <a:lnTo>
                    <a:pt x="1155" y="439"/>
                  </a:lnTo>
                  <a:lnTo>
                    <a:pt x="1155" y="445"/>
                  </a:lnTo>
                  <a:lnTo>
                    <a:pt x="1152" y="451"/>
                  </a:lnTo>
                  <a:lnTo>
                    <a:pt x="1149" y="456"/>
                  </a:lnTo>
                  <a:lnTo>
                    <a:pt x="1147" y="462"/>
                  </a:lnTo>
                  <a:lnTo>
                    <a:pt x="1144" y="466"/>
                  </a:lnTo>
                  <a:lnTo>
                    <a:pt x="1143" y="471"/>
                  </a:lnTo>
                  <a:lnTo>
                    <a:pt x="1144" y="474"/>
                  </a:lnTo>
                  <a:lnTo>
                    <a:pt x="1145" y="477"/>
                  </a:lnTo>
                  <a:lnTo>
                    <a:pt x="1145" y="477"/>
                  </a:lnTo>
                  <a:lnTo>
                    <a:pt x="1151" y="482"/>
                  </a:lnTo>
                  <a:lnTo>
                    <a:pt x="1158" y="487"/>
                  </a:lnTo>
                  <a:lnTo>
                    <a:pt x="1166" y="489"/>
                  </a:lnTo>
                  <a:lnTo>
                    <a:pt x="1174" y="491"/>
                  </a:lnTo>
                  <a:lnTo>
                    <a:pt x="1182" y="491"/>
                  </a:lnTo>
                  <a:lnTo>
                    <a:pt x="1191" y="491"/>
                  </a:lnTo>
                  <a:lnTo>
                    <a:pt x="1207" y="491"/>
                  </a:lnTo>
                  <a:lnTo>
                    <a:pt x="1207" y="491"/>
                  </a:lnTo>
                  <a:lnTo>
                    <a:pt x="1213" y="490"/>
                  </a:lnTo>
                  <a:lnTo>
                    <a:pt x="1217" y="489"/>
                  </a:lnTo>
                  <a:lnTo>
                    <a:pt x="1222" y="486"/>
                  </a:lnTo>
                  <a:lnTo>
                    <a:pt x="1225" y="482"/>
                  </a:lnTo>
                  <a:lnTo>
                    <a:pt x="1228" y="479"/>
                  </a:lnTo>
                  <a:lnTo>
                    <a:pt x="1228" y="474"/>
                  </a:lnTo>
                  <a:lnTo>
                    <a:pt x="1227" y="470"/>
                  </a:lnTo>
                  <a:lnTo>
                    <a:pt x="1225" y="465"/>
                  </a:lnTo>
                  <a:lnTo>
                    <a:pt x="1225" y="465"/>
                  </a:lnTo>
                  <a:lnTo>
                    <a:pt x="1222" y="462"/>
                  </a:lnTo>
                  <a:lnTo>
                    <a:pt x="1219" y="457"/>
                  </a:lnTo>
                  <a:lnTo>
                    <a:pt x="1215" y="449"/>
                  </a:lnTo>
                  <a:lnTo>
                    <a:pt x="1213" y="446"/>
                  </a:lnTo>
                  <a:lnTo>
                    <a:pt x="1210" y="443"/>
                  </a:lnTo>
                  <a:lnTo>
                    <a:pt x="1207" y="439"/>
                  </a:lnTo>
                  <a:lnTo>
                    <a:pt x="1202" y="438"/>
                  </a:lnTo>
                  <a:lnTo>
                    <a:pt x="1202" y="438"/>
                  </a:lnTo>
                  <a:lnTo>
                    <a:pt x="1206" y="430"/>
                  </a:lnTo>
                  <a:lnTo>
                    <a:pt x="1207" y="427"/>
                  </a:lnTo>
                  <a:lnTo>
                    <a:pt x="1208" y="424"/>
                  </a:lnTo>
                  <a:lnTo>
                    <a:pt x="1208" y="424"/>
                  </a:lnTo>
                  <a:lnTo>
                    <a:pt x="1214" y="421"/>
                  </a:lnTo>
                  <a:lnTo>
                    <a:pt x="1220" y="419"/>
                  </a:lnTo>
                  <a:lnTo>
                    <a:pt x="1227" y="418"/>
                  </a:lnTo>
                  <a:lnTo>
                    <a:pt x="1233" y="416"/>
                  </a:lnTo>
                  <a:lnTo>
                    <a:pt x="1247" y="416"/>
                  </a:lnTo>
                  <a:lnTo>
                    <a:pt x="1261" y="418"/>
                  </a:lnTo>
                  <a:lnTo>
                    <a:pt x="1261" y="418"/>
                  </a:lnTo>
                  <a:lnTo>
                    <a:pt x="1268" y="420"/>
                  </a:lnTo>
                  <a:lnTo>
                    <a:pt x="1274" y="422"/>
                  </a:lnTo>
                  <a:lnTo>
                    <a:pt x="1280" y="427"/>
                  </a:lnTo>
                  <a:lnTo>
                    <a:pt x="1282" y="431"/>
                  </a:lnTo>
                  <a:lnTo>
                    <a:pt x="1282" y="431"/>
                  </a:lnTo>
                  <a:lnTo>
                    <a:pt x="1297" y="422"/>
                  </a:lnTo>
                  <a:lnTo>
                    <a:pt x="1314" y="411"/>
                  </a:lnTo>
                  <a:lnTo>
                    <a:pt x="1323" y="404"/>
                  </a:lnTo>
                  <a:lnTo>
                    <a:pt x="1331" y="396"/>
                  </a:lnTo>
                  <a:lnTo>
                    <a:pt x="1338" y="387"/>
                  </a:lnTo>
                  <a:lnTo>
                    <a:pt x="1342" y="375"/>
                  </a:lnTo>
                  <a:lnTo>
                    <a:pt x="1342" y="375"/>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1" name="Freeform 90"/>
            <p:cNvSpPr/>
            <p:nvPr/>
          </p:nvSpPr>
          <p:spPr bwMode="auto">
            <a:xfrm>
              <a:off x="5546518" y="3090391"/>
              <a:ext cx="7567" cy="1513"/>
            </a:xfrm>
            <a:custGeom>
              <a:gdLst>
                <a:gd fmla="*/ 10 w 10" name="T0"/>
                <a:gd fmla="*/ 2 h 2" name="T1"/>
                <a:gd fmla="*/ 10 w 10" name="T2"/>
                <a:gd fmla="*/ 2 h 2" name="T3"/>
                <a:gd fmla="*/ 2 w 10" name="T4"/>
                <a:gd fmla="*/ 0 h 2" name="T5"/>
                <a:gd fmla="*/ 2 w 10" name="T6"/>
                <a:gd fmla="*/ 0 h 2" name="T7"/>
                <a:gd fmla="*/ 0 w 10" name="T8"/>
                <a:gd fmla="*/ 2 h 2" name="T9"/>
                <a:gd fmla="*/ 0 w 10" name="T10"/>
                <a:gd fmla="*/ 2 h 2" name="T11"/>
                <a:gd fmla="*/ 10 w 10" name="T12"/>
                <a:gd fmla="*/ 2 h 2" name="T13"/>
                <a:gd fmla="*/ 10 w 10"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0">
                  <a:moveTo>
                    <a:pt x="10" y="2"/>
                  </a:moveTo>
                  <a:lnTo>
                    <a:pt x="10" y="2"/>
                  </a:lnTo>
                  <a:lnTo>
                    <a:pt x="2" y="0"/>
                  </a:lnTo>
                  <a:lnTo>
                    <a:pt x="2" y="0"/>
                  </a:lnTo>
                  <a:lnTo>
                    <a:pt x="0" y="2"/>
                  </a:lnTo>
                  <a:lnTo>
                    <a:pt x="0" y="2"/>
                  </a:lnTo>
                  <a:lnTo>
                    <a:pt x="10" y="2"/>
                  </a:lnTo>
                  <a:lnTo>
                    <a:pt x="10" y="2"/>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grpSp>
      <p:sp>
        <p:nvSpPr>
          <p:cNvPr id="12" name="Freeform 93"/>
          <p:cNvSpPr/>
          <p:nvPr/>
        </p:nvSpPr>
        <p:spPr bwMode="auto">
          <a:xfrm>
            <a:off x="3385728" y="4117216"/>
            <a:ext cx="1455764" cy="1814773"/>
          </a:xfrm>
          <a:custGeom>
            <a:gdLst>
              <a:gd fmla="*/ 1433 w 1476" name="T0"/>
              <a:gd fmla="*/ 512 h 1840" name="T1"/>
              <a:gd fmla="*/ 1366 w 1476" name="T2"/>
              <a:gd fmla="*/ 498 h 1840" name="T3"/>
              <a:gd fmla="*/ 1225 w 1476" name="T4"/>
              <a:gd fmla="*/ 450 h 1840" name="T5"/>
              <a:gd fmla="*/ 1175 w 1476" name="T6"/>
              <a:gd fmla="*/ 407 h 1840" name="T7"/>
              <a:gd fmla="*/ 1079 w 1476" name="T8"/>
              <a:gd fmla="*/ 391 h 1840" name="T9"/>
              <a:gd fmla="*/ 1092 w 1476" name="T10"/>
              <a:gd fmla="*/ 323 h 1840" name="T11"/>
              <a:gd fmla="*/ 1031 w 1476" name="T12"/>
              <a:gd fmla="*/ 313 h 1840" name="T13"/>
              <a:gd fmla="*/ 975 w 1476" name="T14"/>
              <a:gd fmla="*/ 273 h 1840" name="T15"/>
              <a:gd fmla="*/ 888 w 1476" name="T16"/>
              <a:gd fmla="*/ 215 h 1840" name="T17"/>
              <a:gd fmla="*/ 793 w 1476" name="T18"/>
              <a:gd fmla="*/ 151 h 1840" name="T19"/>
              <a:gd fmla="*/ 748 w 1476" name="T20"/>
              <a:gd fmla="*/ 119 h 1840" name="T21"/>
              <a:gd fmla="*/ 686 w 1476" name="T22"/>
              <a:gd fmla="*/ 99 h 1840" name="T23"/>
              <a:gd fmla="*/ 639 w 1476" name="T24"/>
              <a:gd fmla="*/ 84 h 1840" name="T25"/>
              <a:gd fmla="*/ 556 w 1476" name="T26"/>
              <a:gd fmla="*/ 74 h 1840" name="T27"/>
              <a:gd fmla="*/ 513 w 1476" name="T28"/>
              <a:gd fmla="*/ 120 h 1840" name="T29"/>
              <a:gd fmla="*/ 435 w 1476" name="T30"/>
              <a:gd fmla="*/ 169 h 1840" name="T31"/>
              <a:gd fmla="*/ 363 w 1476" name="T32"/>
              <a:gd fmla="*/ 215 h 1840" name="T33"/>
              <a:gd fmla="*/ 300 w 1476" name="T34"/>
              <a:gd fmla="*/ 183 h 1840" name="T35"/>
              <a:gd fmla="*/ 266 w 1476" name="T36"/>
              <a:gd fmla="*/ 125 h 1840" name="T37"/>
              <a:gd fmla="*/ 232 w 1476" name="T38"/>
              <a:gd fmla="*/ 66 h 1840" name="T39"/>
              <a:gd fmla="*/ 273 w 1476" name="T40"/>
              <a:gd fmla="*/ 0 h 1840" name="T41"/>
              <a:gd fmla="*/ 112 w 1476" name="T42"/>
              <a:gd fmla="*/ 35 h 1840" name="T43"/>
              <a:gd fmla="*/ 0 w 1476" name="T44"/>
              <a:gd fmla="*/ 34 h 1840" name="T45"/>
              <a:gd fmla="*/ 111 w 1476" name="T46"/>
              <a:gd fmla="*/ 78 h 1840" name="T47"/>
              <a:gd fmla="*/ 289 w 1476" name="T48"/>
              <a:gd fmla="*/ 208 h 1840" name="T49"/>
              <a:gd fmla="*/ 387 w 1476" name="T50"/>
              <a:gd fmla="*/ 307 h 1840" name="T51"/>
              <a:gd fmla="*/ 347 w 1476" name="T52"/>
              <a:gd fmla="*/ 366 h 1840" name="T53"/>
              <a:gd fmla="*/ 323 w 1476" name="T54"/>
              <a:gd fmla="*/ 404 h 1840" name="T55"/>
              <a:gd fmla="*/ 318 w 1476" name="T56"/>
              <a:gd fmla="*/ 432 h 1840" name="T57"/>
              <a:gd fmla="*/ 314 w 1476" name="T58"/>
              <a:gd fmla="*/ 534 h 1840" name="T59"/>
              <a:gd fmla="*/ 339 w 1476" name="T60"/>
              <a:gd fmla="*/ 648 h 1840" name="T61"/>
              <a:gd fmla="*/ 401 w 1476" name="T62"/>
              <a:gd fmla="*/ 699 h 1840" name="T63"/>
              <a:gd fmla="*/ 500 w 1476" name="T64"/>
              <a:gd fmla="*/ 818 h 1840" name="T65"/>
              <a:gd fmla="*/ 584 w 1476" name="T66"/>
              <a:gd fmla="*/ 904 h 1840" name="T67"/>
              <a:gd fmla="*/ 584 w 1476" name="T68"/>
              <a:gd fmla="*/ 1002 h 1840" name="T69"/>
              <a:gd fmla="*/ 581 w 1476" name="T70"/>
              <a:gd fmla="*/ 1058 h 1840" name="T71"/>
              <a:gd fmla="*/ 564 w 1476" name="T72"/>
              <a:gd fmla="*/ 1129 h 1840" name="T73"/>
              <a:gd fmla="*/ 539 w 1476" name="T74"/>
              <a:gd fmla="*/ 1261 h 1840" name="T75"/>
              <a:gd fmla="*/ 525 w 1476" name="T76"/>
              <a:gd fmla="*/ 1359 h 1840" name="T77"/>
              <a:gd fmla="*/ 490 w 1476" name="T78"/>
              <a:gd fmla="*/ 1434 h 1840" name="T79"/>
              <a:gd fmla="*/ 492 w 1476" name="T80"/>
              <a:gd fmla="*/ 1523 h 1840" name="T81"/>
              <a:gd fmla="*/ 480 w 1476" name="T82"/>
              <a:gd fmla="*/ 1642 h 1840" name="T83"/>
              <a:gd fmla="*/ 471 w 1476" name="T84"/>
              <a:gd fmla="*/ 1730 h 1840" name="T85"/>
              <a:gd fmla="*/ 470 w 1476" name="T86"/>
              <a:gd fmla="*/ 1785 h 1840" name="T87"/>
              <a:gd fmla="*/ 538 w 1476" name="T88"/>
              <a:gd fmla="*/ 1805 h 1840" name="T89"/>
              <a:gd fmla="*/ 581 w 1476" name="T90"/>
              <a:gd fmla="*/ 1839 h 1840" name="T91"/>
              <a:gd fmla="*/ 616 w 1476" name="T92"/>
              <a:gd fmla="*/ 1795 h 1840" name="T93"/>
              <a:gd fmla="*/ 686 w 1476" name="T94"/>
              <a:gd fmla="*/ 1704 h 1840" name="T95"/>
              <a:gd fmla="*/ 679 w 1476" name="T96"/>
              <a:gd fmla="*/ 1643 h 1840" name="T97"/>
              <a:gd fmla="*/ 718 w 1476" name="T98"/>
              <a:gd fmla="*/ 1503 h 1840" name="T99"/>
              <a:gd fmla="*/ 764 w 1476" name="T100"/>
              <a:gd fmla="*/ 1497 h 1840" name="T101"/>
              <a:gd fmla="*/ 814 w 1476" name="T102"/>
              <a:gd fmla="*/ 1432 h 1840" name="T103"/>
              <a:gd fmla="*/ 882 w 1476" name="T104"/>
              <a:gd fmla="*/ 1412 h 1840" name="T105"/>
              <a:gd fmla="*/ 935 w 1476" name="T106"/>
              <a:gd fmla="*/ 1345 h 1840" name="T107"/>
              <a:gd fmla="*/ 996 w 1476" name="T108"/>
              <a:gd fmla="*/ 1304 h 1840" name="T109"/>
              <a:gd fmla="*/ 1058 w 1476" name="T110"/>
              <a:gd fmla="*/ 1233 h 1840" name="T111"/>
              <a:gd fmla="*/ 1099 w 1476" name="T112"/>
              <a:gd fmla="*/ 1185 h 1840" name="T113"/>
              <a:gd fmla="*/ 1141 w 1476" name="T114"/>
              <a:gd fmla="*/ 1078 h 1840" name="T115"/>
              <a:gd fmla="*/ 1325 w 1476" name="T116"/>
              <a:gd fmla="*/ 929 h 1840" name="T117"/>
              <a:gd fmla="*/ 1371 w 1476" name="T118"/>
              <a:gd fmla="*/ 821 h 1840" name="T119"/>
              <a:gd fmla="*/ 1393 w 1476" name="T120"/>
              <a:gd fmla="*/ 731 h 1840" name="T121"/>
              <a:gd fmla="*/ 1453 w 1476" name="T122"/>
              <a:gd fmla="*/ 679 h 1840" name="T123"/>
              <a:gd fmla="*/ 1470 w 1476" name="T124"/>
              <a:gd fmla="*/ 609 h 184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40" w="1476">
                <a:moveTo>
                  <a:pt x="1460" y="579"/>
                </a:moveTo>
                <a:lnTo>
                  <a:pt x="1460" y="579"/>
                </a:lnTo>
                <a:lnTo>
                  <a:pt x="1456" y="571"/>
                </a:lnTo>
                <a:lnTo>
                  <a:pt x="1452" y="561"/>
                </a:lnTo>
                <a:lnTo>
                  <a:pt x="1450" y="541"/>
                </a:lnTo>
                <a:lnTo>
                  <a:pt x="1448" y="532"/>
                </a:lnTo>
                <a:lnTo>
                  <a:pt x="1445" y="524"/>
                </a:lnTo>
                <a:lnTo>
                  <a:pt x="1441" y="517"/>
                </a:lnTo>
                <a:lnTo>
                  <a:pt x="1437" y="514"/>
                </a:lnTo>
                <a:lnTo>
                  <a:pt x="1433" y="512"/>
                </a:lnTo>
                <a:lnTo>
                  <a:pt x="1433" y="512"/>
                </a:lnTo>
                <a:lnTo>
                  <a:pt x="1426" y="509"/>
                </a:lnTo>
                <a:lnTo>
                  <a:pt x="1417" y="508"/>
                </a:lnTo>
                <a:lnTo>
                  <a:pt x="1400" y="509"/>
                </a:lnTo>
                <a:lnTo>
                  <a:pt x="1391" y="509"/>
                </a:lnTo>
                <a:lnTo>
                  <a:pt x="1383" y="508"/>
                </a:lnTo>
                <a:lnTo>
                  <a:pt x="1375" y="506"/>
                </a:lnTo>
                <a:lnTo>
                  <a:pt x="1371" y="505"/>
                </a:lnTo>
                <a:lnTo>
                  <a:pt x="1368" y="501"/>
                </a:lnTo>
                <a:lnTo>
                  <a:pt x="1368" y="501"/>
                </a:lnTo>
                <a:lnTo>
                  <a:pt x="1367" y="500"/>
                </a:lnTo>
                <a:lnTo>
                  <a:pt x="1366" y="498"/>
                </a:lnTo>
                <a:lnTo>
                  <a:pt x="1366" y="491"/>
                </a:lnTo>
                <a:lnTo>
                  <a:pt x="1364" y="484"/>
                </a:lnTo>
                <a:lnTo>
                  <a:pt x="1362" y="482"/>
                </a:lnTo>
                <a:lnTo>
                  <a:pt x="1360" y="480"/>
                </a:lnTo>
                <a:lnTo>
                  <a:pt x="1360" y="480"/>
                </a:lnTo>
                <a:lnTo>
                  <a:pt x="1344" y="472"/>
                </a:lnTo>
                <a:lnTo>
                  <a:pt x="1328" y="466"/>
                </a:lnTo>
                <a:lnTo>
                  <a:pt x="1311" y="462"/>
                </a:lnTo>
                <a:lnTo>
                  <a:pt x="1294" y="458"/>
                </a:lnTo>
                <a:lnTo>
                  <a:pt x="1260" y="454"/>
                </a:lnTo>
                <a:lnTo>
                  <a:pt x="1225" y="450"/>
                </a:lnTo>
                <a:lnTo>
                  <a:pt x="1225" y="450"/>
                </a:lnTo>
                <a:lnTo>
                  <a:pt x="1220" y="449"/>
                </a:lnTo>
                <a:lnTo>
                  <a:pt x="1215" y="447"/>
                </a:lnTo>
                <a:lnTo>
                  <a:pt x="1205" y="440"/>
                </a:lnTo>
                <a:lnTo>
                  <a:pt x="1197" y="431"/>
                </a:lnTo>
                <a:lnTo>
                  <a:pt x="1191" y="421"/>
                </a:lnTo>
                <a:lnTo>
                  <a:pt x="1191" y="421"/>
                </a:lnTo>
                <a:lnTo>
                  <a:pt x="1187" y="416"/>
                </a:lnTo>
                <a:lnTo>
                  <a:pt x="1184" y="413"/>
                </a:lnTo>
                <a:lnTo>
                  <a:pt x="1179" y="409"/>
                </a:lnTo>
                <a:lnTo>
                  <a:pt x="1175" y="407"/>
                </a:lnTo>
                <a:lnTo>
                  <a:pt x="1166" y="404"/>
                </a:lnTo>
                <a:lnTo>
                  <a:pt x="1154" y="402"/>
                </a:lnTo>
                <a:lnTo>
                  <a:pt x="1132" y="401"/>
                </a:lnTo>
                <a:lnTo>
                  <a:pt x="1119" y="401"/>
                </a:lnTo>
                <a:lnTo>
                  <a:pt x="1108" y="399"/>
                </a:lnTo>
                <a:lnTo>
                  <a:pt x="1108" y="399"/>
                </a:lnTo>
                <a:lnTo>
                  <a:pt x="1092" y="397"/>
                </a:lnTo>
                <a:lnTo>
                  <a:pt x="1084" y="394"/>
                </a:lnTo>
                <a:lnTo>
                  <a:pt x="1081" y="393"/>
                </a:lnTo>
                <a:lnTo>
                  <a:pt x="1079" y="391"/>
                </a:lnTo>
                <a:lnTo>
                  <a:pt x="1079" y="391"/>
                </a:lnTo>
                <a:lnTo>
                  <a:pt x="1077" y="386"/>
                </a:lnTo>
                <a:lnTo>
                  <a:pt x="1076" y="382"/>
                </a:lnTo>
                <a:lnTo>
                  <a:pt x="1075" y="377"/>
                </a:lnTo>
                <a:lnTo>
                  <a:pt x="1075" y="374"/>
                </a:lnTo>
                <a:lnTo>
                  <a:pt x="1076" y="365"/>
                </a:lnTo>
                <a:lnTo>
                  <a:pt x="1080" y="357"/>
                </a:lnTo>
                <a:lnTo>
                  <a:pt x="1089" y="341"/>
                </a:lnTo>
                <a:lnTo>
                  <a:pt x="1094" y="332"/>
                </a:lnTo>
                <a:lnTo>
                  <a:pt x="1096" y="323"/>
                </a:lnTo>
                <a:lnTo>
                  <a:pt x="1096" y="323"/>
                </a:lnTo>
                <a:lnTo>
                  <a:pt x="1092" y="323"/>
                </a:lnTo>
                <a:lnTo>
                  <a:pt x="1089" y="323"/>
                </a:lnTo>
                <a:lnTo>
                  <a:pt x="1087" y="322"/>
                </a:lnTo>
                <a:lnTo>
                  <a:pt x="1087" y="322"/>
                </a:lnTo>
                <a:lnTo>
                  <a:pt x="1087" y="319"/>
                </a:lnTo>
                <a:lnTo>
                  <a:pt x="1087" y="317"/>
                </a:lnTo>
                <a:lnTo>
                  <a:pt x="1087" y="314"/>
                </a:lnTo>
                <a:lnTo>
                  <a:pt x="1087" y="314"/>
                </a:lnTo>
                <a:lnTo>
                  <a:pt x="1078" y="313"/>
                </a:lnTo>
                <a:lnTo>
                  <a:pt x="1068" y="313"/>
                </a:lnTo>
                <a:lnTo>
                  <a:pt x="1050" y="314"/>
                </a:lnTo>
                <a:lnTo>
                  <a:pt x="1031" y="313"/>
                </a:lnTo>
                <a:lnTo>
                  <a:pt x="1022" y="311"/>
                </a:lnTo>
                <a:lnTo>
                  <a:pt x="1014" y="309"/>
                </a:lnTo>
                <a:lnTo>
                  <a:pt x="1014" y="309"/>
                </a:lnTo>
                <a:lnTo>
                  <a:pt x="1010" y="307"/>
                </a:lnTo>
                <a:lnTo>
                  <a:pt x="1005" y="303"/>
                </a:lnTo>
                <a:lnTo>
                  <a:pt x="997" y="293"/>
                </a:lnTo>
                <a:lnTo>
                  <a:pt x="989" y="283"/>
                </a:lnTo>
                <a:lnTo>
                  <a:pt x="985" y="280"/>
                </a:lnTo>
                <a:lnTo>
                  <a:pt x="981" y="276"/>
                </a:lnTo>
                <a:lnTo>
                  <a:pt x="981" y="276"/>
                </a:lnTo>
                <a:lnTo>
                  <a:pt x="975" y="273"/>
                </a:lnTo>
                <a:lnTo>
                  <a:pt x="967" y="270"/>
                </a:lnTo>
                <a:lnTo>
                  <a:pt x="948" y="267"/>
                </a:lnTo>
                <a:lnTo>
                  <a:pt x="940" y="265"/>
                </a:lnTo>
                <a:lnTo>
                  <a:pt x="931" y="263"/>
                </a:lnTo>
                <a:lnTo>
                  <a:pt x="925" y="259"/>
                </a:lnTo>
                <a:lnTo>
                  <a:pt x="918" y="255"/>
                </a:lnTo>
                <a:lnTo>
                  <a:pt x="918" y="255"/>
                </a:lnTo>
                <a:lnTo>
                  <a:pt x="911" y="244"/>
                </a:lnTo>
                <a:lnTo>
                  <a:pt x="903" y="234"/>
                </a:lnTo>
                <a:lnTo>
                  <a:pt x="895" y="224"/>
                </a:lnTo>
                <a:lnTo>
                  <a:pt x="888" y="215"/>
                </a:lnTo>
                <a:lnTo>
                  <a:pt x="888" y="215"/>
                </a:lnTo>
                <a:lnTo>
                  <a:pt x="879" y="207"/>
                </a:lnTo>
                <a:lnTo>
                  <a:pt x="869" y="200"/>
                </a:lnTo>
                <a:lnTo>
                  <a:pt x="859" y="194"/>
                </a:lnTo>
                <a:lnTo>
                  <a:pt x="847" y="190"/>
                </a:lnTo>
                <a:lnTo>
                  <a:pt x="824" y="178"/>
                </a:lnTo>
                <a:lnTo>
                  <a:pt x="814" y="173"/>
                </a:lnTo>
                <a:lnTo>
                  <a:pt x="804" y="165"/>
                </a:lnTo>
                <a:lnTo>
                  <a:pt x="804" y="165"/>
                </a:lnTo>
                <a:lnTo>
                  <a:pt x="798" y="158"/>
                </a:lnTo>
                <a:lnTo>
                  <a:pt x="793" y="151"/>
                </a:lnTo>
                <a:lnTo>
                  <a:pt x="788" y="143"/>
                </a:lnTo>
                <a:lnTo>
                  <a:pt x="782" y="136"/>
                </a:lnTo>
                <a:lnTo>
                  <a:pt x="782" y="136"/>
                </a:lnTo>
                <a:lnTo>
                  <a:pt x="778" y="134"/>
                </a:lnTo>
                <a:lnTo>
                  <a:pt x="771" y="132"/>
                </a:lnTo>
                <a:lnTo>
                  <a:pt x="765" y="131"/>
                </a:lnTo>
                <a:lnTo>
                  <a:pt x="760" y="129"/>
                </a:lnTo>
                <a:lnTo>
                  <a:pt x="760" y="129"/>
                </a:lnTo>
                <a:lnTo>
                  <a:pt x="755" y="127"/>
                </a:lnTo>
                <a:lnTo>
                  <a:pt x="752" y="123"/>
                </a:lnTo>
                <a:lnTo>
                  <a:pt x="748" y="119"/>
                </a:lnTo>
                <a:lnTo>
                  <a:pt x="744" y="117"/>
                </a:lnTo>
                <a:lnTo>
                  <a:pt x="744" y="117"/>
                </a:lnTo>
                <a:lnTo>
                  <a:pt x="737" y="115"/>
                </a:lnTo>
                <a:lnTo>
                  <a:pt x="730" y="115"/>
                </a:lnTo>
                <a:lnTo>
                  <a:pt x="722" y="116"/>
                </a:lnTo>
                <a:lnTo>
                  <a:pt x="715" y="115"/>
                </a:lnTo>
                <a:lnTo>
                  <a:pt x="715" y="115"/>
                </a:lnTo>
                <a:lnTo>
                  <a:pt x="708" y="114"/>
                </a:lnTo>
                <a:lnTo>
                  <a:pt x="704" y="111"/>
                </a:lnTo>
                <a:lnTo>
                  <a:pt x="695" y="106"/>
                </a:lnTo>
                <a:lnTo>
                  <a:pt x="686" y="99"/>
                </a:lnTo>
                <a:lnTo>
                  <a:pt x="679" y="91"/>
                </a:lnTo>
                <a:lnTo>
                  <a:pt x="671" y="84"/>
                </a:lnTo>
                <a:lnTo>
                  <a:pt x="663" y="78"/>
                </a:lnTo>
                <a:lnTo>
                  <a:pt x="658" y="76"/>
                </a:lnTo>
                <a:lnTo>
                  <a:pt x="653" y="75"/>
                </a:lnTo>
                <a:lnTo>
                  <a:pt x="647" y="75"/>
                </a:lnTo>
                <a:lnTo>
                  <a:pt x="641" y="75"/>
                </a:lnTo>
                <a:lnTo>
                  <a:pt x="641" y="75"/>
                </a:lnTo>
                <a:lnTo>
                  <a:pt x="641" y="78"/>
                </a:lnTo>
                <a:lnTo>
                  <a:pt x="640" y="82"/>
                </a:lnTo>
                <a:lnTo>
                  <a:pt x="639" y="84"/>
                </a:lnTo>
                <a:lnTo>
                  <a:pt x="637" y="84"/>
                </a:lnTo>
                <a:lnTo>
                  <a:pt x="637" y="84"/>
                </a:lnTo>
                <a:lnTo>
                  <a:pt x="620" y="85"/>
                </a:lnTo>
                <a:lnTo>
                  <a:pt x="604" y="85"/>
                </a:lnTo>
                <a:lnTo>
                  <a:pt x="596" y="84"/>
                </a:lnTo>
                <a:lnTo>
                  <a:pt x="588" y="83"/>
                </a:lnTo>
                <a:lnTo>
                  <a:pt x="580" y="81"/>
                </a:lnTo>
                <a:lnTo>
                  <a:pt x="572" y="77"/>
                </a:lnTo>
                <a:lnTo>
                  <a:pt x="572" y="77"/>
                </a:lnTo>
                <a:lnTo>
                  <a:pt x="564" y="75"/>
                </a:lnTo>
                <a:lnTo>
                  <a:pt x="556" y="74"/>
                </a:lnTo>
                <a:lnTo>
                  <a:pt x="549" y="76"/>
                </a:lnTo>
                <a:lnTo>
                  <a:pt x="542" y="78"/>
                </a:lnTo>
                <a:lnTo>
                  <a:pt x="534" y="83"/>
                </a:lnTo>
                <a:lnTo>
                  <a:pt x="529" y="87"/>
                </a:lnTo>
                <a:lnTo>
                  <a:pt x="515" y="98"/>
                </a:lnTo>
                <a:lnTo>
                  <a:pt x="515" y="98"/>
                </a:lnTo>
                <a:lnTo>
                  <a:pt x="514" y="99"/>
                </a:lnTo>
                <a:lnTo>
                  <a:pt x="514" y="101"/>
                </a:lnTo>
                <a:lnTo>
                  <a:pt x="514" y="107"/>
                </a:lnTo>
                <a:lnTo>
                  <a:pt x="514" y="114"/>
                </a:lnTo>
                <a:lnTo>
                  <a:pt x="513" y="120"/>
                </a:lnTo>
                <a:lnTo>
                  <a:pt x="513" y="120"/>
                </a:lnTo>
                <a:lnTo>
                  <a:pt x="509" y="127"/>
                </a:lnTo>
                <a:lnTo>
                  <a:pt x="505" y="133"/>
                </a:lnTo>
                <a:lnTo>
                  <a:pt x="499" y="136"/>
                </a:lnTo>
                <a:lnTo>
                  <a:pt x="492" y="140"/>
                </a:lnTo>
                <a:lnTo>
                  <a:pt x="480" y="144"/>
                </a:lnTo>
                <a:lnTo>
                  <a:pt x="473" y="148"/>
                </a:lnTo>
                <a:lnTo>
                  <a:pt x="467" y="150"/>
                </a:lnTo>
                <a:lnTo>
                  <a:pt x="467" y="150"/>
                </a:lnTo>
                <a:lnTo>
                  <a:pt x="446" y="162"/>
                </a:lnTo>
                <a:lnTo>
                  <a:pt x="435" y="169"/>
                </a:lnTo>
                <a:lnTo>
                  <a:pt x="424" y="176"/>
                </a:lnTo>
                <a:lnTo>
                  <a:pt x="414" y="184"/>
                </a:lnTo>
                <a:lnTo>
                  <a:pt x="406" y="193"/>
                </a:lnTo>
                <a:lnTo>
                  <a:pt x="398" y="203"/>
                </a:lnTo>
                <a:lnTo>
                  <a:pt x="393" y="215"/>
                </a:lnTo>
                <a:lnTo>
                  <a:pt x="393" y="215"/>
                </a:lnTo>
                <a:lnTo>
                  <a:pt x="391" y="216"/>
                </a:lnTo>
                <a:lnTo>
                  <a:pt x="389" y="217"/>
                </a:lnTo>
                <a:lnTo>
                  <a:pt x="381" y="218"/>
                </a:lnTo>
                <a:lnTo>
                  <a:pt x="372" y="217"/>
                </a:lnTo>
                <a:lnTo>
                  <a:pt x="363" y="215"/>
                </a:lnTo>
                <a:lnTo>
                  <a:pt x="363" y="215"/>
                </a:lnTo>
                <a:lnTo>
                  <a:pt x="360" y="214"/>
                </a:lnTo>
                <a:lnTo>
                  <a:pt x="358" y="211"/>
                </a:lnTo>
                <a:lnTo>
                  <a:pt x="356" y="206"/>
                </a:lnTo>
                <a:lnTo>
                  <a:pt x="352" y="200"/>
                </a:lnTo>
                <a:lnTo>
                  <a:pt x="350" y="199"/>
                </a:lnTo>
                <a:lnTo>
                  <a:pt x="347" y="198"/>
                </a:lnTo>
                <a:lnTo>
                  <a:pt x="347" y="198"/>
                </a:lnTo>
                <a:lnTo>
                  <a:pt x="334" y="194"/>
                </a:lnTo>
                <a:lnTo>
                  <a:pt x="322" y="191"/>
                </a:lnTo>
                <a:lnTo>
                  <a:pt x="300" y="183"/>
                </a:lnTo>
                <a:lnTo>
                  <a:pt x="300" y="183"/>
                </a:lnTo>
                <a:lnTo>
                  <a:pt x="294" y="180"/>
                </a:lnTo>
                <a:lnTo>
                  <a:pt x="291" y="175"/>
                </a:lnTo>
                <a:lnTo>
                  <a:pt x="289" y="169"/>
                </a:lnTo>
                <a:lnTo>
                  <a:pt x="285" y="162"/>
                </a:lnTo>
                <a:lnTo>
                  <a:pt x="281" y="149"/>
                </a:lnTo>
                <a:lnTo>
                  <a:pt x="279" y="143"/>
                </a:lnTo>
                <a:lnTo>
                  <a:pt x="275" y="139"/>
                </a:lnTo>
                <a:lnTo>
                  <a:pt x="275" y="139"/>
                </a:lnTo>
                <a:lnTo>
                  <a:pt x="271" y="133"/>
                </a:lnTo>
                <a:lnTo>
                  <a:pt x="266" y="125"/>
                </a:lnTo>
                <a:lnTo>
                  <a:pt x="256" y="107"/>
                </a:lnTo>
                <a:lnTo>
                  <a:pt x="251" y="98"/>
                </a:lnTo>
                <a:lnTo>
                  <a:pt x="244" y="90"/>
                </a:lnTo>
                <a:lnTo>
                  <a:pt x="238" y="84"/>
                </a:lnTo>
                <a:lnTo>
                  <a:pt x="234" y="81"/>
                </a:lnTo>
                <a:lnTo>
                  <a:pt x="230" y="79"/>
                </a:lnTo>
                <a:lnTo>
                  <a:pt x="230" y="79"/>
                </a:lnTo>
                <a:lnTo>
                  <a:pt x="227" y="77"/>
                </a:lnTo>
                <a:lnTo>
                  <a:pt x="226" y="74"/>
                </a:lnTo>
                <a:lnTo>
                  <a:pt x="228" y="70"/>
                </a:lnTo>
                <a:lnTo>
                  <a:pt x="232" y="66"/>
                </a:lnTo>
                <a:lnTo>
                  <a:pt x="243" y="54"/>
                </a:lnTo>
                <a:lnTo>
                  <a:pt x="257" y="42"/>
                </a:lnTo>
                <a:lnTo>
                  <a:pt x="272" y="29"/>
                </a:lnTo>
                <a:lnTo>
                  <a:pt x="283" y="18"/>
                </a:lnTo>
                <a:lnTo>
                  <a:pt x="288" y="13"/>
                </a:lnTo>
                <a:lnTo>
                  <a:pt x="290" y="9"/>
                </a:lnTo>
                <a:lnTo>
                  <a:pt x="290" y="5"/>
                </a:lnTo>
                <a:lnTo>
                  <a:pt x="288" y="2"/>
                </a:lnTo>
                <a:lnTo>
                  <a:pt x="288" y="2"/>
                </a:lnTo>
                <a:lnTo>
                  <a:pt x="281" y="0"/>
                </a:lnTo>
                <a:lnTo>
                  <a:pt x="273" y="0"/>
                </a:lnTo>
                <a:lnTo>
                  <a:pt x="263" y="0"/>
                </a:lnTo>
                <a:lnTo>
                  <a:pt x="251" y="2"/>
                </a:lnTo>
                <a:lnTo>
                  <a:pt x="227" y="8"/>
                </a:lnTo>
                <a:lnTo>
                  <a:pt x="201" y="16"/>
                </a:lnTo>
                <a:lnTo>
                  <a:pt x="174" y="25"/>
                </a:lnTo>
                <a:lnTo>
                  <a:pt x="150" y="32"/>
                </a:lnTo>
                <a:lnTo>
                  <a:pt x="139" y="34"/>
                </a:lnTo>
                <a:lnTo>
                  <a:pt x="128" y="35"/>
                </a:lnTo>
                <a:lnTo>
                  <a:pt x="119" y="36"/>
                </a:lnTo>
                <a:lnTo>
                  <a:pt x="112" y="35"/>
                </a:lnTo>
                <a:lnTo>
                  <a:pt x="112" y="35"/>
                </a:lnTo>
                <a:lnTo>
                  <a:pt x="111" y="35"/>
                </a:lnTo>
                <a:lnTo>
                  <a:pt x="105" y="35"/>
                </a:lnTo>
                <a:lnTo>
                  <a:pt x="83" y="35"/>
                </a:lnTo>
                <a:lnTo>
                  <a:pt x="60" y="33"/>
                </a:lnTo>
                <a:lnTo>
                  <a:pt x="51" y="32"/>
                </a:lnTo>
                <a:lnTo>
                  <a:pt x="48" y="31"/>
                </a:lnTo>
                <a:lnTo>
                  <a:pt x="48" y="31"/>
                </a:lnTo>
                <a:lnTo>
                  <a:pt x="43" y="26"/>
                </a:lnTo>
                <a:lnTo>
                  <a:pt x="37" y="23"/>
                </a:lnTo>
                <a:lnTo>
                  <a:pt x="37" y="23"/>
                </a:lnTo>
                <a:lnTo>
                  <a:pt x="0" y="34"/>
                </a:lnTo>
                <a:lnTo>
                  <a:pt x="0" y="34"/>
                </a:lnTo>
                <a:lnTo>
                  <a:pt x="10" y="40"/>
                </a:lnTo>
                <a:lnTo>
                  <a:pt x="10" y="40"/>
                </a:lnTo>
                <a:lnTo>
                  <a:pt x="44" y="62"/>
                </a:lnTo>
                <a:lnTo>
                  <a:pt x="73" y="79"/>
                </a:lnTo>
                <a:lnTo>
                  <a:pt x="73" y="79"/>
                </a:lnTo>
                <a:lnTo>
                  <a:pt x="78" y="82"/>
                </a:lnTo>
                <a:lnTo>
                  <a:pt x="83" y="83"/>
                </a:lnTo>
                <a:lnTo>
                  <a:pt x="92" y="83"/>
                </a:lnTo>
                <a:lnTo>
                  <a:pt x="102" y="82"/>
                </a:lnTo>
                <a:lnTo>
                  <a:pt x="111" y="78"/>
                </a:lnTo>
                <a:lnTo>
                  <a:pt x="120" y="75"/>
                </a:lnTo>
                <a:lnTo>
                  <a:pt x="130" y="73"/>
                </a:lnTo>
                <a:lnTo>
                  <a:pt x="136" y="73"/>
                </a:lnTo>
                <a:lnTo>
                  <a:pt x="140" y="74"/>
                </a:lnTo>
                <a:lnTo>
                  <a:pt x="143" y="75"/>
                </a:lnTo>
                <a:lnTo>
                  <a:pt x="143" y="75"/>
                </a:lnTo>
                <a:lnTo>
                  <a:pt x="168" y="96"/>
                </a:lnTo>
                <a:lnTo>
                  <a:pt x="193" y="119"/>
                </a:lnTo>
                <a:lnTo>
                  <a:pt x="240" y="165"/>
                </a:lnTo>
                <a:lnTo>
                  <a:pt x="264" y="186"/>
                </a:lnTo>
                <a:lnTo>
                  <a:pt x="289" y="208"/>
                </a:lnTo>
                <a:lnTo>
                  <a:pt x="301" y="217"/>
                </a:lnTo>
                <a:lnTo>
                  <a:pt x="315" y="226"/>
                </a:lnTo>
                <a:lnTo>
                  <a:pt x="330" y="235"/>
                </a:lnTo>
                <a:lnTo>
                  <a:pt x="344" y="242"/>
                </a:lnTo>
                <a:lnTo>
                  <a:pt x="344" y="242"/>
                </a:lnTo>
                <a:lnTo>
                  <a:pt x="351" y="247"/>
                </a:lnTo>
                <a:lnTo>
                  <a:pt x="357" y="252"/>
                </a:lnTo>
                <a:lnTo>
                  <a:pt x="363" y="260"/>
                </a:lnTo>
                <a:lnTo>
                  <a:pt x="368" y="268"/>
                </a:lnTo>
                <a:lnTo>
                  <a:pt x="379" y="288"/>
                </a:lnTo>
                <a:lnTo>
                  <a:pt x="387" y="307"/>
                </a:lnTo>
                <a:lnTo>
                  <a:pt x="387" y="307"/>
                </a:lnTo>
                <a:lnTo>
                  <a:pt x="381" y="307"/>
                </a:lnTo>
                <a:lnTo>
                  <a:pt x="377" y="307"/>
                </a:lnTo>
                <a:lnTo>
                  <a:pt x="377" y="307"/>
                </a:lnTo>
                <a:lnTo>
                  <a:pt x="375" y="316"/>
                </a:lnTo>
                <a:lnTo>
                  <a:pt x="373" y="323"/>
                </a:lnTo>
                <a:lnTo>
                  <a:pt x="366" y="334"/>
                </a:lnTo>
                <a:lnTo>
                  <a:pt x="349" y="359"/>
                </a:lnTo>
                <a:lnTo>
                  <a:pt x="349" y="359"/>
                </a:lnTo>
                <a:lnTo>
                  <a:pt x="348" y="363"/>
                </a:lnTo>
                <a:lnTo>
                  <a:pt x="347" y="366"/>
                </a:lnTo>
                <a:lnTo>
                  <a:pt x="347" y="375"/>
                </a:lnTo>
                <a:lnTo>
                  <a:pt x="347" y="384"/>
                </a:lnTo>
                <a:lnTo>
                  <a:pt x="344" y="389"/>
                </a:lnTo>
                <a:lnTo>
                  <a:pt x="342" y="392"/>
                </a:lnTo>
                <a:lnTo>
                  <a:pt x="342" y="392"/>
                </a:lnTo>
                <a:lnTo>
                  <a:pt x="338" y="396"/>
                </a:lnTo>
                <a:lnTo>
                  <a:pt x="333" y="398"/>
                </a:lnTo>
                <a:lnTo>
                  <a:pt x="329" y="398"/>
                </a:lnTo>
                <a:lnTo>
                  <a:pt x="323" y="398"/>
                </a:lnTo>
                <a:lnTo>
                  <a:pt x="323" y="398"/>
                </a:lnTo>
                <a:lnTo>
                  <a:pt x="323" y="404"/>
                </a:lnTo>
                <a:lnTo>
                  <a:pt x="323" y="406"/>
                </a:lnTo>
                <a:lnTo>
                  <a:pt x="322" y="407"/>
                </a:lnTo>
                <a:lnTo>
                  <a:pt x="322" y="407"/>
                </a:lnTo>
                <a:lnTo>
                  <a:pt x="321" y="408"/>
                </a:lnTo>
                <a:lnTo>
                  <a:pt x="317" y="408"/>
                </a:lnTo>
                <a:lnTo>
                  <a:pt x="314" y="408"/>
                </a:lnTo>
                <a:lnTo>
                  <a:pt x="314" y="408"/>
                </a:lnTo>
                <a:lnTo>
                  <a:pt x="314" y="413"/>
                </a:lnTo>
                <a:lnTo>
                  <a:pt x="314" y="417"/>
                </a:lnTo>
                <a:lnTo>
                  <a:pt x="315" y="425"/>
                </a:lnTo>
                <a:lnTo>
                  <a:pt x="318" y="432"/>
                </a:lnTo>
                <a:lnTo>
                  <a:pt x="323" y="439"/>
                </a:lnTo>
                <a:lnTo>
                  <a:pt x="332" y="451"/>
                </a:lnTo>
                <a:lnTo>
                  <a:pt x="337" y="457"/>
                </a:lnTo>
                <a:lnTo>
                  <a:pt x="339" y="464"/>
                </a:lnTo>
                <a:lnTo>
                  <a:pt x="339" y="464"/>
                </a:lnTo>
                <a:lnTo>
                  <a:pt x="339" y="473"/>
                </a:lnTo>
                <a:lnTo>
                  <a:pt x="338" y="482"/>
                </a:lnTo>
                <a:lnTo>
                  <a:pt x="335" y="490"/>
                </a:lnTo>
                <a:lnTo>
                  <a:pt x="332" y="499"/>
                </a:lnTo>
                <a:lnTo>
                  <a:pt x="323" y="516"/>
                </a:lnTo>
                <a:lnTo>
                  <a:pt x="314" y="534"/>
                </a:lnTo>
                <a:lnTo>
                  <a:pt x="314" y="534"/>
                </a:lnTo>
                <a:lnTo>
                  <a:pt x="313" y="541"/>
                </a:lnTo>
                <a:lnTo>
                  <a:pt x="312" y="549"/>
                </a:lnTo>
                <a:lnTo>
                  <a:pt x="313" y="557"/>
                </a:lnTo>
                <a:lnTo>
                  <a:pt x="315" y="564"/>
                </a:lnTo>
                <a:lnTo>
                  <a:pt x="315" y="564"/>
                </a:lnTo>
                <a:lnTo>
                  <a:pt x="319" y="575"/>
                </a:lnTo>
                <a:lnTo>
                  <a:pt x="323" y="588"/>
                </a:lnTo>
                <a:lnTo>
                  <a:pt x="329" y="612"/>
                </a:lnTo>
                <a:lnTo>
                  <a:pt x="334" y="636"/>
                </a:lnTo>
                <a:lnTo>
                  <a:pt x="339" y="648"/>
                </a:lnTo>
                <a:lnTo>
                  <a:pt x="343" y="659"/>
                </a:lnTo>
                <a:lnTo>
                  <a:pt x="343" y="659"/>
                </a:lnTo>
                <a:lnTo>
                  <a:pt x="348" y="666"/>
                </a:lnTo>
                <a:lnTo>
                  <a:pt x="355" y="671"/>
                </a:lnTo>
                <a:lnTo>
                  <a:pt x="360" y="674"/>
                </a:lnTo>
                <a:lnTo>
                  <a:pt x="368" y="677"/>
                </a:lnTo>
                <a:lnTo>
                  <a:pt x="383" y="682"/>
                </a:lnTo>
                <a:lnTo>
                  <a:pt x="390" y="686"/>
                </a:lnTo>
                <a:lnTo>
                  <a:pt x="396" y="691"/>
                </a:lnTo>
                <a:lnTo>
                  <a:pt x="396" y="691"/>
                </a:lnTo>
                <a:lnTo>
                  <a:pt x="401" y="699"/>
                </a:lnTo>
                <a:lnTo>
                  <a:pt x="407" y="708"/>
                </a:lnTo>
                <a:lnTo>
                  <a:pt x="416" y="727"/>
                </a:lnTo>
                <a:lnTo>
                  <a:pt x="421" y="736"/>
                </a:lnTo>
                <a:lnTo>
                  <a:pt x="425" y="745"/>
                </a:lnTo>
                <a:lnTo>
                  <a:pt x="432" y="754"/>
                </a:lnTo>
                <a:lnTo>
                  <a:pt x="441" y="761"/>
                </a:lnTo>
                <a:lnTo>
                  <a:pt x="441" y="761"/>
                </a:lnTo>
                <a:lnTo>
                  <a:pt x="455" y="771"/>
                </a:lnTo>
                <a:lnTo>
                  <a:pt x="466" y="782"/>
                </a:lnTo>
                <a:lnTo>
                  <a:pt x="489" y="806"/>
                </a:lnTo>
                <a:lnTo>
                  <a:pt x="500" y="818"/>
                </a:lnTo>
                <a:lnTo>
                  <a:pt x="512" y="828"/>
                </a:lnTo>
                <a:lnTo>
                  <a:pt x="523" y="838"/>
                </a:lnTo>
                <a:lnTo>
                  <a:pt x="537" y="847"/>
                </a:lnTo>
                <a:lnTo>
                  <a:pt x="537" y="847"/>
                </a:lnTo>
                <a:lnTo>
                  <a:pt x="547" y="855"/>
                </a:lnTo>
                <a:lnTo>
                  <a:pt x="558" y="865"/>
                </a:lnTo>
                <a:lnTo>
                  <a:pt x="578" y="887"/>
                </a:lnTo>
                <a:lnTo>
                  <a:pt x="578" y="887"/>
                </a:lnTo>
                <a:lnTo>
                  <a:pt x="580" y="890"/>
                </a:lnTo>
                <a:lnTo>
                  <a:pt x="582" y="895"/>
                </a:lnTo>
                <a:lnTo>
                  <a:pt x="584" y="904"/>
                </a:lnTo>
                <a:lnTo>
                  <a:pt x="586" y="914"/>
                </a:lnTo>
                <a:lnTo>
                  <a:pt x="584" y="924"/>
                </a:lnTo>
                <a:lnTo>
                  <a:pt x="582" y="936"/>
                </a:lnTo>
                <a:lnTo>
                  <a:pt x="580" y="947"/>
                </a:lnTo>
                <a:lnTo>
                  <a:pt x="572" y="969"/>
                </a:lnTo>
                <a:lnTo>
                  <a:pt x="572" y="969"/>
                </a:lnTo>
                <a:lnTo>
                  <a:pt x="571" y="973"/>
                </a:lnTo>
                <a:lnTo>
                  <a:pt x="572" y="979"/>
                </a:lnTo>
                <a:lnTo>
                  <a:pt x="574" y="985"/>
                </a:lnTo>
                <a:lnTo>
                  <a:pt x="577" y="990"/>
                </a:lnTo>
                <a:lnTo>
                  <a:pt x="584" y="1002"/>
                </a:lnTo>
                <a:lnTo>
                  <a:pt x="588" y="1007"/>
                </a:lnTo>
                <a:lnTo>
                  <a:pt x="590" y="1014"/>
                </a:lnTo>
                <a:lnTo>
                  <a:pt x="590" y="1014"/>
                </a:lnTo>
                <a:lnTo>
                  <a:pt x="592" y="1021"/>
                </a:lnTo>
                <a:lnTo>
                  <a:pt x="594" y="1029"/>
                </a:lnTo>
                <a:lnTo>
                  <a:pt x="592" y="1034"/>
                </a:lnTo>
                <a:lnTo>
                  <a:pt x="591" y="1038"/>
                </a:lnTo>
                <a:lnTo>
                  <a:pt x="588" y="1044"/>
                </a:lnTo>
                <a:lnTo>
                  <a:pt x="584" y="1050"/>
                </a:lnTo>
                <a:lnTo>
                  <a:pt x="584" y="1050"/>
                </a:lnTo>
                <a:lnTo>
                  <a:pt x="581" y="1058"/>
                </a:lnTo>
                <a:lnTo>
                  <a:pt x="579" y="1064"/>
                </a:lnTo>
                <a:lnTo>
                  <a:pt x="578" y="1072"/>
                </a:lnTo>
                <a:lnTo>
                  <a:pt x="579" y="1080"/>
                </a:lnTo>
                <a:lnTo>
                  <a:pt x="580" y="1097"/>
                </a:lnTo>
                <a:lnTo>
                  <a:pt x="580" y="1105"/>
                </a:lnTo>
                <a:lnTo>
                  <a:pt x="580" y="1113"/>
                </a:lnTo>
                <a:lnTo>
                  <a:pt x="580" y="1113"/>
                </a:lnTo>
                <a:lnTo>
                  <a:pt x="578" y="1117"/>
                </a:lnTo>
                <a:lnTo>
                  <a:pt x="573" y="1120"/>
                </a:lnTo>
                <a:lnTo>
                  <a:pt x="567" y="1125"/>
                </a:lnTo>
                <a:lnTo>
                  <a:pt x="564" y="1129"/>
                </a:lnTo>
                <a:lnTo>
                  <a:pt x="564" y="1129"/>
                </a:lnTo>
                <a:lnTo>
                  <a:pt x="556" y="1145"/>
                </a:lnTo>
                <a:lnTo>
                  <a:pt x="550" y="1161"/>
                </a:lnTo>
                <a:lnTo>
                  <a:pt x="546" y="1177"/>
                </a:lnTo>
                <a:lnTo>
                  <a:pt x="542" y="1193"/>
                </a:lnTo>
                <a:lnTo>
                  <a:pt x="540" y="1209"/>
                </a:lnTo>
                <a:lnTo>
                  <a:pt x="540" y="1226"/>
                </a:lnTo>
                <a:lnTo>
                  <a:pt x="541" y="1243"/>
                </a:lnTo>
                <a:lnTo>
                  <a:pt x="544" y="1260"/>
                </a:lnTo>
                <a:lnTo>
                  <a:pt x="544" y="1260"/>
                </a:lnTo>
                <a:lnTo>
                  <a:pt x="539" y="1261"/>
                </a:lnTo>
                <a:lnTo>
                  <a:pt x="536" y="1262"/>
                </a:lnTo>
                <a:lnTo>
                  <a:pt x="532" y="1265"/>
                </a:lnTo>
                <a:lnTo>
                  <a:pt x="530" y="1268"/>
                </a:lnTo>
                <a:lnTo>
                  <a:pt x="528" y="1275"/>
                </a:lnTo>
                <a:lnTo>
                  <a:pt x="525" y="1280"/>
                </a:lnTo>
                <a:lnTo>
                  <a:pt x="525" y="1280"/>
                </a:lnTo>
                <a:lnTo>
                  <a:pt x="524" y="1292"/>
                </a:lnTo>
                <a:lnTo>
                  <a:pt x="524" y="1303"/>
                </a:lnTo>
                <a:lnTo>
                  <a:pt x="525" y="1326"/>
                </a:lnTo>
                <a:lnTo>
                  <a:pt x="526" y="1349"/>
                </a:lnTo>
                <a:lnTo>
                  <a:pt x="525" y="1359"/>
                </a:lnTo>
                <a:lnTo>
                  <a:pt x="524" y="1370"/>
                </a:lnTo>
                <a:lnTo>
                  <a:pt x="524" y="1370"/>
                </a:lnTo>
                <a:lnTo>
                  <a:pt x="522" y="1375"/>
                </a:lnTo>
                <a:lnTo>
                  <a:pt x="521" y="1379"/>
                </a:lnTo>
                <a:lnTo>
                  <a:pt x="514" y="1388"/>
                </a:lnTo>
                <a:lnTo>
                  <a:pt x="500" y="1407"/>
                </a:lnTo>
                <a:lnTo>
                  <a:pt x="495" y="1416"/>
                </a:lnTo>
                <a:lnTo>
                  <a:pt x="492" y="1420"/>
                </a:lnTo>
                <a:lnTo>
                  <a:pt x="490" y="1425"/>
                </a:lnTo>
                <a:lnTo>
                  <a:pt x="490" y="1429"/>
                </a:lnTo>
                <a:lnTo>
                  <a:pt x="490" y="1434"/>
                </a:lnTo>
                <a:lnTo>
                  <a:pt x="491" y="1439"/>
                </a:lnTo>
                <a:lnTo>
                  <a:pt x="495" y="1443"/>
                </a:lnTo>
                <a:lnTo>
                  <a:pt x="495" y="1443"/>
                </a:lnTo>
                <a:lnTo>
                  <a:pt x="501" y="1454"/>
                </a:lnTo>
                <a:lnTo>
                  <a:pt x="505" y="1465"/>
                </a:lnTo>
                <a:lnTo>
                  <a:pt x="506" y="1475"/>
                </a:lnTo>
                <a:lnTo>
                  <a:pt x="505" y="1485"/>
                </a:lnTo>
                <a:lnTo>
                  <a:pt x="503" y="1494"/>
                </a:lnTo>
                <a:lnTo>
                  <a:pt x="499" y="1503"/>
                </a:lnTo>
                <a:lnTo>
                  <a:pt x="492" y="1523"/>
                </a:lnTo>
                <a:lnTo>
                  <a:pt x="492" y="1523"/>
                </a:lnTo>
                <a:lnTo>
                  <a:pt x="491" y="1530"/>
                </a:lnTo>
                <a:lnTo>
                  <a:pt x="491" y="1537"/>
                </a:lnTo>
                <a:lnTo>
                  <a:pt x="493" y="1552"/>
                </a:lnTo>
                <a:lnTo>
                  <a:pt x="495" y="1568"/>
                </a:lnTo>
                <a:lnTo>
                  <a:pt x="495" y="1575"/>
                </a:lnTo>
                <a:lnTo>
                  <a:pt x="492" y="1582"/>
                </a:lnTo>
                <a:lnTo>
                  <a:pt x="492" y="1582"/>
                </a:lnTo>
                <a:lnTo>
                  <a:pt x="489" y="1592"/>
                </a:lnTo>
                <a:lnTo>
                  <a:pt x="486" y="1602"/>
                </a:lnTo>
                <a:lnTo>
                  <a:pt x="482" y="1622"/>
                </a:lnTo>
                <a:lnTo>
                  <a:pt x="480" y="1642"/>
                </a:lnTo>
                <a:lnTo>
                  <a:pt x="479" y="1664"/>
                </a:lnTo>
                <a:lnTo>
                  <a:pt x="479" y="1664"/>
                </a:lnTo>
                <a:lnTo>
                  <a:pt x="478" y="1668"/>
                </a:lnTo>
                <a:lnTo>
                  <a:pt x="475" y="1672"/>
                </a:lnTo>
                <a:lnTo>
                  <a:pt x="473" y="1675"/>
                </a:lnTo>
                <a:lnTo>
                  <a:pt x="472" y="1678"/>
                </a:lnTo>
                <a:lnTo>
                  <a:pt x="472" y="1678"/>
                </a:lnTo>
                <a:lnTo>
                  <a:pt x="472" y="1689"/>
                </a:lnTo>
                <a:lnTo>
                  <a:pt x="472" y="1700"/>
                </a:lnTo>
                <a:lnTo>
                  <a:pt x="471" y="1721"/>
                </a:lnTo>
                <a:lnTo>
                  <a:pt x="471" y="1730"/>
                </a:lnTo>
                <a:lnTo>
                  <a:pt x="472" y="1740"/>
                </a:lnTo>
                <a:lnTo>
                  <a:pt x="475" y="1750"/>
                </a:lnTo>
                <a:lnTo>
                  <a:pt x="480" y="1759"/>
                </a:lnTo>
                <a:lnTo>
                  <a:pt x="480" y="1759"/>
                </a:lnTo>
                <a:lnTo>
                  <a:pt x="475" y="1762"/>
                </a:lnTo>
                <a:lnTo>
                  <a:pt x="473" y="1765"/>
                </a:lnTo>
                <a:lnTo>
                  <a:pt x="471" y="1769"/>
                </a:lnTo>
                <a:lnTo>
                  <a:pt x="470" y="1773"/>
                </a:lnTo>
                <a:lnTo>
                  <a:pt x="468" y="1777"/>
                </a:lnTo>
                <a:lnTo>
                  <a:pt x="468" y="1781"/>
                </a:lnTo>
                <a:lnTo>
                  <a:pt x="470" y="1785"/>
                </a:lnTo>
                <a:lnTo>
                  <a:pt x="471" y="1789"/>
                </a:lnTo>
                <a:lnTo>
                  <a:pt x="471" y="1789"/>
                </a:lnTo>
                <a:lnTo>
                  <a:pt x="478" y="1797"/>
                </a:lnTo>
                <a:lnTo>
                  <a:pt x="484" y="1804"/>
                </a:lnTo>
                <a:lnTo>
                  <a:pt x="492" y="1807"/>
                </a:lnTo>
                <a:lnTo>
                  <a:pt x="500" y="1810"/>
                </a:lnTo>
                <a:lnTo>
                  <a:pt x="509" y="1810"/>
                </a:lnTo>
                <a:lnTo>
                  <a:pt x="520" y="1809"/>
                </a:lnTo>
                <a:lnTo>
                  <a:pt x="529" y="1808"/>
                </a:lnTo>
                <a:lnTo>
                  <a:pt x="538" y="1805"/>
                </a:lnTo>
                <a:lnTo>
                  <a:pt x="538" y="1805"/>
                </a:lnTo>
                <a:lnTo>
                  <a:pt x="536" y="1813"/>
                </a:lnTo>
                <a:lnTo>
                  <a:pt x="536" y="1818"/>
                </a:lnTo>
                <a:lnTo>
                  <a:pt x="536" y="1824"/>
                </a:lnTo>
                <a:lnTo>
                  <a:pt x="537" y="1829"/>
                </a:lnTo>
                <a:lnTo>
                  <a:pt x="540" y="1832"/>
                </a:lnTo>
                <a:lnTo>
                  <a:pt x="545" y="1835"/>
                </a:lnTo>
                <a:lnTo>
                  <a:pt x="550" y="1838"/>
                </a:lnTo>
                <a:lnTo>
                  <a:pt x="558" y="1839"/>
                </a:lnTo>
                <a:lnTo>
                  <a:pt x="558" y="1839"/>
                </a:lnTo>
                <a:lnTo>
                  <a:pt x="570" y="1840"/>
                </a:lnTo>
                <a:lnTo>
                  <a:pt x="581" y="1839"/>
                </a:lnTo>
                <a:lnTo>
                  <a:pt x="591" y="1837"/>
                </a:lnTo>
                <a:lnTo>
                  <a:pt x="602" y="1832"/>
                </a:lnTo>
                <a:lnTo>
                  <a:pt x="606" y="1829"/>
                </a:lnTo>
                <a:lnTo>
                  <a:pt x="609" y="1825"/>
                </a:lnTo>
                <a:lnTo>
                  <a:pt x="613" y="1822"/>
                </a:lnTo>
                <a:lnTo>
                  <a:pt x="615" y="1817"/>
                </a:lnTo>
                <a:lnTo>
                  <a:pt x="617" y="1812"/>
                </a:lnTo>
                <a:lnTo>
                  <a:pt x="617" y="1807"/>
                </a:lnTo>
                <a:lnTo>
                  <a:pt x="617" y="1801"/>
                </a:lnTo>
                <a:lnTo>
                  <a:pt x="616" y="1795"/>
                </a:lnTo>
                <a:lnTo>
                  <a:pt x="616" y="1795"/>
                </a:lnTo>
                <a:lnTo>
                  <a:pt x="623" y="1791"/>
                </a:lnTo>
                <a:lnTo>
                  <a:pt x="629" y="1788"/>
                </a:lnTo>
                <a:lnTo>
                  <a:pt x="639" y="1780"/>
                </a:lnTo>
                <a:lnTo>
                  <a:pt x="647" y="1769"/>
                </a:lnTo>
                <a:lnTo>
                  <a:pt x="654" y="1758"/>
                </a:lnTo>
                <a:lnTo>
                  <a:pt x="666" y="1735"/>
                </a:lnTo>
                <a:lnTo>
                  <a:pt x="673" y="1723"/>
                </a:lnTo>
                <a:lnTo>
                  <a:pt x="682" y="1711"/>
                </a:lnTo>
                <a:lnTo>
                  <a:pt x="682" y="1711"/>
                </a:lnTo>
                <a:lnTo>
                  <a:pt x="685" y="1707"/>
                </a:lnTo>
                <a:lnTo>
                  <a:pt x="686" y="1704"/>
                </a:lnTo>
                <a:lnTo>
                  <a:pt x="686" y="1699"/>
                </a:lnTo>
                <a:lnTo>
                  <a:pt x="686" y="1694"/>
                </a:lnTo>
                <a:lnTo>
                  <a:pt x="683" y="1684"/>
                </a:lnTo>
                <a:lnTo>
                  <a:pt x="680" y="1675"/>
                </a:lnTo>
                <a:lnTo>
                  <a:pt x="678" y="1665"/>
                </a:lnTo>
                <a:lnTo>
                  <a:pt x="675" y="1657"/>
                </a:lnTo>
                <a:lnTo>
                  <a:pt x="675" y="1652"/>
                </a:lnTo>
                <a:lnTo>
                  <a:pt x="675" y="1649"/>
                </a:lnTo>
                <a:lnTo>
                  <a:pt x="677" y="1646"/>
                </a:lnTo>
                <a:lnTo>
                  <a:pt x="679" y="1643"/>
                </a:lnTo>
                <a:lnTo>
                  <a:pt x="679" y="1643"/>
                </a:lnTo>
                <a:lnTo>
                  <a:pt x="687" y="1635"/>
                </a:lnTo>
                <a:lnTo>
                  <a:pt x="694" y="1627"/>
                </a:lnTo>
                <a:lnTo>
                  <a:pt x="699" y="1619"/>
                </a:lnTo>
                <a:lnTo>
                  <a:pt x="703" y="1611"/>
                </a:lnTo>
                <a:lnTo>
                  <a:pt x="706" y="1602"/>
                </a:lnTo>
                <a:lnTo>
                  <a:pt x="708" y="1593"/>
                </a:lnTo>
                <a:lnTo>
                  <a:pt x="711" y="1575"/>
                </a:lnTo>
                <a:lnTo>
                  <a:pt x="712" y="1539"/>
                </a:lnTo>
                <a:lnTo>
                  <a:pt x="713" y="1520"/>
                </a:lnTo>
                <a:lnTo>
                  <a:pt x="714" y="1511"/>
                </a:lnTo>
                <a:lnTo>
                  <a:pt x="718" y="1503"/>
                </a:lnTo>
                <a:lnTo>
                  <a:pt x="718" y="1503"/>
                </a:lnTo>
                <a:lnTo>
                  <a:pt x="720" y="1499"/>
                </a:lnTo>
                <a:lnTo>
                  <a:pt x="723" y="1494"/>
                </a:lnTo>
                <a:lnTo>
                  <a:pt x="729" y="1491"/>
                </a:lnTo>
                <a:lnTo>
                  <a:pt x="735" y="1489"/>
                </a:lnTo>
                <a:lnTo>
                  <a:pt x="735" y="1489"/>
                </a:lnTo>
                <a:lnTo>
                  <a:pt x="739" y="1487"/>
                </a:lnTo>
                <a:lnTo>
                  <a:pt x="745" y="1489"/>
                </a:lnTo>
                <a:lnTo>
                  <a:pt x="755" y="1493"/>
                </a:lnTo>
                <a:lnTo>
                  <a:pt x="760" y="1495"/>
                </a:lnTo>
                <a:lnTo>
                  <a:pt x="764" y="1497"/>
                </a:lnTo>
                <a:lnTo>
                  <a:pt x="768" y="1497"/>
                </a:lnTo>
                <a:lnTo>
                  <a:pt x="772" y="1494"/>
                </a:lnTo>
                <a:lnTo>
                  <a:pt x="772" y="1494"/>
                </a:lnTo>
                <a:lnTo>
                  <a:pt x="779" y="1489"/>
                </a:lnTo>
                <a:lnTo>
                  <a:pt x="786" y="1482"/>
                </a:lnTo>
                <a:lnTo>
                  <a:pt x="791" y="1475"/>
                </a:lnTo>
                <a:lnTo>
                  <a:pt x="797" y="1467"/>
                </a:lnTo>
                <a:lnTo>
                  <a:pt x="802" y="1459"/>
                </a:lnTo>
                <a:lnTo>
                  <a:pt x="806" y="1451"/>
                </a:lnTo>
                <a:lnTo>
                  <a:pt x="814" y="1432"/>
                </a:lnTo>
                <a:lnTo>
                  <a:pt x="814" y="1432"/>
                </a:lnTo>
                <a:lnTo>
                  <a:pt x="815" y="1429"/>
                </a:lnTo>
                <a:lnTo>
                  <a:pt x="818" y="1427"/>
                </a:lnTo>
                <a:lnTo>
                  <a:pt x="823" y="1423"/>
                </a:lnTo>
                <a:lnTo>
                  <a:pt x="830" y="1420"/>
                </a:lnTo>
                <a:lnTo>
                  <a:pt x="837" y="1418"/>
                </a:lnTo>
                <a:lnTo>
                  <a:pt x="837" y="1418"/>
                </a:lnTo>
                <a:lnTo>
                  <a:pt x="845" y="1417"/>
                </a:lnTo>
                <a:lnTo>
                  <a:pt x="853" y="1417"/>
                </a:lnTo>
                <a:lnTo>
                  <a:pt x="868" y="1416"/>
                </a:lnTo>
                <a:lnTo>
                  <a:pt x="876" y="1415"/>
                </a:lnTo>
                <a:lnTo>
                  <a:pt x="882" y="1412"/>
                </a:lnTo>
                <a:lnTo>
                  <a:pt x="889" y="1410"/>
                </a:lnTo>
                <a:lnTo>
                  <a:pt x="895" y="1406"/>
                </a:lnTo>
                <a:lnTo>
                  <a:pt x="895" y="1406"/>
                </a:lnTo>
                <a:lnTo>
                  <a:pt x="902" y="1400"/>
                </a:lnTo>
                <a:lnTo>
                  <a:pt x="909" y="1394"/>
                </a:lnTo>
                <a:lnTo>
                  <a:pt x="915" y="1390"/>
                </a:lnTo>
                <a:lnTo>
                  <a:pt x="919" y="1385"/>
                </a:lnTo>
                <a:lnTo>
                  <a:pt x="921" y="1382"/>
                </a:lnTo>
                <a:lnTo>
                  <a:pt x="921" y="1382"/>
                </a:lnTo>
                <a:lnTo>
                  <a:pt x="932" y="1352"/>
                </a:lnTo>
                <a:lnTo>
                  <a:pt x="935" y="1345"/>
                </a:lnTo>
                <a:lnTo>
                  <a:pt x="939" y="1338"/>
                </a:lnTo>
                <a:lnTo>
                  <a:pt x="943" y="1334"/>
                </a:lnTo>
                <a:lnTo>
                  <a:pt x="947" y="1329"/>
                </a:lnTo>
                <a:lnTo>
                  <a:pt x="947" y="1329"/>
                </a:lnTo>
                <a:lnTo>
                  <a:pt x="953" y="1327"/>
                </a:lnTo>
                <a:lnTo>
                  <a:pt x="960" y="1324"/>
                </a:lnTo>
                <a:lnTo>
                  <a:pt x="973" y="1320"/>
                </a:lnTo>
                <a:lnTo>
                  <a:pt x="981" y="1317"/>
                </a:lnTo>
                <a:lnTo>
                  <a:pt x="987" y="1313"/>
                </a:lnTo>
                <a:lnTo>
                  <a:pt x="993" y="1310"/>
                </a:lnTo>
                <a:lnTo>
                  <a:pt x="996" y="1304"/>
                </a:lnTo>
                <a:lnTo>
                  <a:pt x="996" y="1304"/>
                </a:lnTo>
                <a:lnTo>
                  <a:pt x="1002" y="1293"/>
                </a:lnTo>
                <a:lnTo>
                  <a:pt x="1008" y="1282"/>
                </a:lnTo>
                <a:lnTo>
                  <a:pt x="1013" y="1271"/>
                </a:lnTo>
                <a:lnTo>
                  <a:pt x="1020" y="1262"/>
                </a:lnTo>
                <a:lnTo>
                  <a:pt x="1028" y="1254"/>
                </a:lnTo>
                <a:lnTo>
                  <a:pt x="1037" y="1246"/>
                </a:lnTo>
                <a:lnTo>
                  <a:pt x="1046" y="1239"/>
                </a:lnTo>
                <a:lnTo>
                  <a:pt x="1056" y="1233"/>
                </a:lnTo>
                <a:lnTo>
                  <a:pt x="1056" y="1233"/>
                </a:lnTo>
                <a:lnTo>
                  <a:pt x="1058" y="1233"/>
                </a:lnTo>
                <a:lnTo>
                  <a:pt x="1058" y="1230"/>
                </a:lnTo>
                <a:lnTo>
                  <a:pt x="1058" y="1226"/>
                </a:lnTo>
                <a:lnTo>
                  <a:pt x="1058" y="1220"/>
                </a:lnTo>
                <a:lnTo>
                  <a:pt x="1059" y="1216"/>
                </a:lnTo>
                <a:lnTo>
                  <a:pt x="1059" y="1216"/>
                </a:lnTo>
                <a:lnTo>
                  <a:pt x="1061" y="1211"/>
                </a:lnTo>
                <a:lnTo>
                  <a:pt x="1064" y="1208"/>
                </a:lnTo>
                <a:lnTo>
                  <a:pt x="1072" y="1201"/>
                </a:lnTo>
                <a:lnTo>
                  <a:pt x="1081" y="1195"/>
                </a:lnTo>
                <a:lnTo>
                  <a:pt x="1089" y="1191"/>
                </a:lnTo>
                <a:lnTo>
                  <a:pt x="1099" y="1185"/>
                </a:lnTo>
                <a:lnTo>
                  <a:pt x="1105" y="1179"/>
                </a:lnTo>
                <a:lnTo>
                  <a:pt x="1108" y="1176"/>
                </a:lnTo>
                <a:lnTo>
                  <a:pt x="1110" y="1172"/>
                </a:lnTo>
                <a:lnTo>
                  <a:pt x="1111" y="1169"/>
                </a:lnTo>
                <a:lnTo>
                  <a:pt x="1112" y="1164"/>
                </a:lnTo>
                <a:lnTo>
                  <a:pt x="1112" y="1164"/>
                </a:lnTo>
                <a:lnTo>
                  <a:pt x="1114" y="1145"/>
                </a:lnTo>
                <a:lnTo>
                  <a:pt x="1118" y="1126"/>
                </a:lnTo>
                <a:lnTo>
                  <a:pt x="1124" y="1109"/>
                </a:lnTo>
                <a:lnTo>
                  <a:pt x="1132" y="1093"/>
                </a:lnTo>
                <a:lnTo>
                  <a:pt x="1141" y="1078"/>
                </a:lnTo>
                <a:lnTo>
                  <a:pt x="1151" y="1063"/>
                </a:lnTo>
                <a:lnTo>
                  <a:pt x="1162" y="1050"/>
                </a:lnTo>
                <a:lnTo>
                  <a:pt x="1176" y="1037"/>
                </a:lnTo>
                <a:lnTo>
                  <a:pt x="1190" y="1026"/>
                </a:lnTo>
                <a:lnTo>
                  <a:pt x="1203" y="1014"/>
                </a:lnTo>
                <a:lnTo>
                  <a:pt x="1234" y="993"/>
                </a:lnTo>
                <a:lnTo>
                  <a:pt x="1294" y="952"/>
                </a:lnTo>
                <a:lnTo>
                  <a:pt x="1294" y="952"/>
                </a:lnTo>
                <a:lnTo>
                  <a:pt x="1309" y="942"/>
                </a:lnTo>
                <a:lnTo>
                  <a:pt x="1317" y="936"/>
                </a:lnTo>
                <a:lnTo>
                  <a:pt x="1325" y="929"/>
                </a:lnTo>
                <a:lnTo>
                  <a:pt x="1332" y="922"/>
                </a:lnTo>
                <a:lnTo>
                  <a:pt x="1337" y="914"/>
                </a:lnTo>
                <a:lnTo>
                  <a:pt x="1341" y="905"/>
                </a:lnTo>
                <a:lnTo>
                  <a:pt x="1343" y="897"/>
                </a:lnTo>
                <a:lnTo>
                  <a:pt x="1343" y="897"/>
                </a:lnTo>
                <a:lnTo>
                  <a:pt x="1345" y="882"/>
                </a:lnTo>
                <a:lnTo>
                  <a:pt x="1349" y="869"/>
                </a:lnTo>
                <a:lnTo>
                  <a:pt x="1353" y="856"/>
                </a:lnTo>
                <a:lnTo>
                  <a:pt x="1358" y="845"/>
                </a:lnTo>
                <a:lnTo>
                  <a:pt x="1365" y="832"/>
                </a:lnTo>
                <a:lnTo>
                  <a:pt x="1371" y="821"/>
                </a:lnTo>
                <a:lnTo>
                  <a:pt x="1387" y="798"/>
                </a:lnTo>
                <a:lnTo>
                  <a:pt x="1387" y="798"/>
                </a:lnTo>
                <a:lnTo>
                  <a:pt x="1390" y="794"/>
                </a:lnTo>
                <a:lnTo>
                  <a:pt x="1392" y="787"/>
                </a:lnTo>
                <a:lnTo>
                  <a:pt x="1392" y="780"/>
                </a:lnTo>
                <a:lnTo>
                  <a:pt x="1392" y="772"/>
                </a:lnTo>
                <a:lnTo>
                  <a:pt x="1391" y="756"/>
                </a:lnTo>
                <a:lnTo>
                  <a:pt x="1391" y="748"/>
                </a:lnTo>
                <a:lnTo>
                  <a:pt x="1391" y="741"/>
                </a:lnTo>
                <a:lnTo>
                  <a:pt x="1391" y="741"/>
                </a:lnTo>
                <a:lnTo>
                  <a:pt x="1393" y="731"/>
                </a:lnTo>
                <a:lnTo>
                  <a:pt x="1398" y="722"/>
                </a:lnTo>
                <a:lnTo>
                  <a:pt x="1403" y="714"/>
                </a:lnTo>
                <a:lnTo>
                  <a:pt x="1410" y="706"/>
                </a:lnTo>
                <a:lnTo>
                  <a:pt x="1418" y="700"/>
                </a:lnTo>
                <a:lnTo>
                  <a:pt x="1428" y="695"/>
                </a:lnTo>
                <a:lnTo>
                  <a:pt x="1437" y="690"/>
                </a:lnTo>
                <a:lnTo>
                  <a:pt x="1449" y="687"/>
                </a:lnTo>
                <a:lnTo>
                  <a:pt x="1449" y="687"/>
                </a:lnTo>
                <a:lnTo>
                  <a:pt x="1452" y="686"/>
                </a:lnTo>
                <a:lnTo>
                  <a:pt x="1453" y="682"/>
                </a:lnTo>
                <a:lnTo>
                  <a:pt x="1453" y="679"/>
                </a:lnTo>
                <a:lnTo>
                  <a:pt x="1452" y="674"/>
                </a:lnTo>
                <a:lnTo>
                  <a:pt x="1449" y="664"/>
                </a:lnTo>
                <a:lnTo>
                  <a:pt x="1447" y="655"/>
                </a:lnTo>
                <a:lnTo>
                  <a:pt x="1447" y="655"/>
                </a:lnTo>
                <a:lnTo>
                  <a:pt x="1447" y="650"/>
                </a:lnTo>
                <a:lnTo>
                  <a:pt x="1447" y="646"/>
                </a:lnTo>
                <a:lnTo>
                  <a:pt x="1449" y="638"/>
                </a:lnTo>
                <a:lnTo>
                  <a:pt x="1453" y="630"/>
                </a:lnTo>
                <a:lnTo>
                  <a:pt x="1459" y="623"/>
                </a:lnTo>
                <a:lnTo>
                  <a:pt x="1465" y="616"/>
                </a:lnTo>
                <a:lnTo>
                  <a:pt x="1470" y="609"/>
                </a:lnTo>
                <a:lnTo>
                  <a:pt x="1475" y="603"/>
                </a:lnTo>
                <a:lnTo>
                  <a:pt x="1476" y="598"/>
                </a:lnTo>
                <a:lnTo>
                  <a:pt x="1476" y="595"/>
                </a:lnTo>
                <a:lnTo>
                  <a:pt x="1476" y="595"/>
                </a:lnTo>
                <a:lnTo>
                  <a:pt x="1476" y="592"/>
                </a:lnTo>
                <a:lnTo>
                  <a:pt x="1475" y="591"/>
                </a:lnTo>
                <a:lnTo>
                  <a:pt x="1470" y="588"/>
                </a:lnTo>
                <a:lnTo>
                  <a:pt x="1465" y="583"/>
                </a:lnTo>
                <a:lnTo>
                  <a:pt x="1460" y="579"/>
                </a:lnTo>
                <a:lnTo>
                  <a:pt x="1460" y="579"/>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grpSp>
        <p:nvGrpSpPr>
          <p:cNvPr id="13" name="그룹 12"/>
          <p:cNvGrpSpPr/>
          <p:nvPr/>
        </p:nvGrpSpPr>
        <p:grpSpPr>
          <a:xfrm>
            <a:off x="8292041" y="4278778"/>
            <a:ext cx="1530723" cy="1250614"/>
            <a:chOff x="7875084" y="3832550"/>
            <a:chExt cx="1174254" cy="959377"/>
          </a:xfrm>
          <a:solidFill>
            <a:schemeClr val="tx1"/>
          </a:solidFill>
        </p:grpSpPr>
        <p:sp>
          <p:nvSpPr>
            <p:cNvPr id="14" name="Freeform 120"/>
            <p:cNvSpPr/>
            <p:nvPr/>
          </p:nvSpPr>
          <p:spPr bwMode="auto">
            <a:xfrm>
              <a:off x="8214044" y="3832550"/>
              <a:ext cx="331394" cy="189151"/>
            </a:xfrm>
            <a:custGeom>
              <a:gdLst>
                <a:gd fmla="*/ 288 w 438" name="T0"/>
                <a:gd fmla="*/ 78 h 250" name="T1"/>
                <a:gd fmla="*/ 273 w 438" name="T2"/>
                <a:gd fmla="*/ 63 h 250" name="T3"/>
                <a:gd fmla="*/ 240 w 438" name="T4"/>
                <a:gd fmla="*/ 41 h 250" name="T5"/>
                <a:gd fmla="*/ 223 w 438" name="T6"/>
                <a:gd fmla="*/ 29 h 250" name="T7"/>
                <a:gd fmla="*/ 198 w 438" name="T8"/>
                <a:gd fmla="*/ 16 h 250" name="T9"/>
                <a:gd fmla="*/ 170 w 438" name="T10"/>
                <a:gd fmla="*/ 10 h 250" name="T11"/>
                <a:gd fmla="*/ 140 w 438" name="T12"/>
                <a:gd fmla="*/ 14 h 250" name="T13"/>
                <a:gd fmla="*/ 112 w 438" name="T14"/>
                <a:gd fmla="*/ 30 h 250" name="T15"/>
                <a:gd fmla="*/ 110 w 438" name="T16"/>
                <a:gd fmla="*/ 31 h 250" name="T17"/>
                <a:gd fmla="*/ 98 w 438" name="T18"/>
                <a:gd fmla="*/ 33 h 250" name="T19"/>
                <a:gd fmla="*/ 83 w 438" name="T20"/>
                <a:gd fmla="*/ 30 h 250" name="T21"/>
                <a:gd fmla="*/ 82 w 438" name="T22"/>
                <a:gd fmla="*/ 29 h 250" name="T23"/>
                <a:gd fmla="*/ 80 w 438" name="T24"/>
                <a:gd fmla="*/ 23 h 250" name="T25"/>
                <a:gd fmla="*/ 79 w 438" name="T26"/>
                <a:gd fmla="*/ 22 h 250" name="T27"/>
                <a:gd fmla="*/ 70 w 438" name="T28"/>
                <a:gd fmla="*/ 20 h 250" name="T29"/>
                <a:gd fmla="*/ 66 w 438" name="T30"/>
                <a:gd fmla="*/ 18 h 250" name="T31"/>
                <a:gd fmla="*/ 63 w 438" name="T32"/>
                <a:gd fmla="*/ 12 h 250" name="T33"/>
                <a:gd fmla="*/ 48 w 438" name="T34"/>
                <a:gd fmla="*/ 4 h 250" name="T35"/>
                <a:gd fmla="*/ 42 w 438" name="T36"/>
                <a:gd fmla="*/ 2 h 250" name="T37"/>
                <a:gd fmla="*/ 25 w 438" name="T38"/>
                <a:gd fmla="*/ 0 h 250" name="T39"/>
                <a:gd fmla="*/ 0 w 438" name="T40"/>
                <a:gd fmla="*/ 4 h 250" name="T41"/>
                <a:gd fmla="*/ 3 w 438" name="T42"/>
                <a:gd fmla="*/ 16 h 250" name="T43"/>
                <a:gd fmla="*/ 12 w 438" name="T44"/>
                <a:gd fmla="*/ 36 h 250" name="T45"/>
                <a:gd fmla="*/ 25 w 438" name="T46"/>
                <a:gd fmla="*/ 52 h 250" name="T47"/>
                <a:gd fmla="*/ 42 w 438" name="T48"/>
                <a:gd fmla="*/ 64 h 250" name="T49"/>
                <a:gd fmla="*/ 73 w 438" name="T50"/>
                <a:gd fmla="*/ 80 h 250" name="T51"/>
                <a:gd fmla="*/ 116 w 438" name="T52"/>
                <a:gd fmla="*/ 100 h 250" name="T53"/>
                <a:gd fmla="*/ 136 w 438" name="T54"/>
                <a:gd fmla="*/ 111 h 250" name="T55"/>
                <a:gd fmla="*/ 157 w 438" name="T56"/>
                <a:gd fmla="*/ 129 h 250" name="T57"/>
                <a:gd fmla="*/ 174 w 438" name="T58"/>
                <a:gd fmla="*/ 157 h 250" name="T59"/>
                <a:gd fmla="*/ 180 w 438" name="T60"/>
                <a:gd fmla="*/ 167 h 250" name="T61"/>
                <a:gd fmla="*/ 197 w 438" name="T62"/>
                <a:gd fmla="*/ 183 h 250" name="T63"/>
                <a:gd fmla="*/ 229 w 438" name="T64"/>
                <a:gd fmla="*/ 200 h 250" name="T65"/>
                <a:gd fmla="*/ 252 w 438" name="T66"/>
                <a:gd fmla="*/ 211 h 250" name="T67"/>
                <a:gd fmla="*/ 264 w 438" name="T68"/>
                <a:gd fmla="*/ 213 h 250" name="T69"/>
                <a:gd fmla="*/ 279 w 438" name="T70"/>
                <a:gd fmla="*/ 210 h 250" name="T71"/>
                <a:gd fmla="*/ 302 w 438" name="T72"/>
                <a:gd fmla="*/ 204 h 250" name="T73"/>
                <a:gd fmla="*/ 309 w 438" name="T74"/>
                <a:gd fmla="*/ 204 h 250" name="T75"/>
                <a:gd fmla="*/ 319 w 438" name="T76"/>
                <a:gd fmla="*/ 207 h 250" name="T77"/>
                <a:gd fmla="*/ 338 w 438" name="T78"/>
                <a:gd fmla="*/ 217 h 250" name="T79"/>
                <a:gd fmla="*/ 363 w 438" name="T80"/>
                <a:gd fmla="*/ 237 h 250" name="T81"/>
                <a:gd fmla="*/ 383 w 438" name="T82"/>
                <a:gd fmla="*/ 248 h 250" name="T83"/>
                <a:gd fmla="*/ 390 w 438" name="T84"/>
                <a:gd fmla="*/ 249 h 250" name="T85"/>
                <a:gd fmla="*/ 409 w 438" name="T86"/>
                <a:gd fmla="*/ 249 h 250" name="T87"/>
                <a:gd fmla="*/ 417 w 438" name="T88"/>
                <a:gd fmla="*/ 246 h 250" name="T89"/>
                <a:gd fmla="*/ 430 w 438" name="T90"/>
                <a:gd fmla="*/ 236 h 250" name="T91"/>
                <a:gd fmla="*/ 437 w 438" name="T92"/>
                <a:gd fmla="*/ 221 h 250" name="T93"/>
                <a:gd fmla="*/ 438 w 438" name="T94"/>
                <a:gd fmla="*/ 204 h 250" name="T95"/>
                <a:gd fmla="*/ 433 w 438" name="T96"/>
                <a:gd fmla="*/ 191 h 250" name="T97"/>
                <a:gd fmla="*/ 427 w 438" name="T98"/>
                <a:gd fmla="*/ 183 h 250" name="T99"/>
                <a:gd fmla="*/ 405 w 438" name="T100"/>
                <a:gd fmla="*/ 162 h 250" name="T101"/>
                <a:gd fmla="*/ 385 w 438" name="T102"/>
                <a:gd fmla="*/ 138 h 250" name="T103"/>
                <a:gd fmla="*/ 379 w 438" name="T104"/>
                <a:gd fmla="*/ 129 h 250" name="T105"/>
                <a:gd fmla="*/ 364 w 438" name="T106"/>
                <a:gd fmla="*/ 109 h 250" name="T107"/>
                <a:gd fmla="*/ 345 w 438" name="T108"/>
                <a:gd fmla="*/ 94 h 250" name="T109"/>
                <a:gd fmla="*/ 328 w 438" name="T110"/>
                <a:gd fmla="*/ 87 h 250" name="T111"/>
                <a:gd fmla="*/ 315 w 438" name="T112"/>
                <a:gd fmla="*/ 86 h 250" name="T113"/>
                <a:gd fmla="*/ 301 w 438" name="T114"/>
                <a:gd fmla="*/ 88 h 250" name="T115"/>
                <a:gd fmla="*/ 294 w 438" name="T116"/>
                <a:gd fmla="*/ 91 h 250" name="T117"/>
                <a:gd fmla="*/ 292 w 438" name="T118"/>
                <a:gd fmla="*/ 85 h 250" name="T119"/>
                <a:gd fmla="*/ 288 w 438" name="T120"/>
                <a:gd fmla="*/ 78 h 25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0" w="438">
                  <a:moveTo>
                    <a:pt x="288" y="78"/>
                  </a:moveTo>
                  <a:lnTo>
                    <a:pt x="288" y="78"/>
                  </a:lnTo>
                  <a:lnTo>
                    <a:pt x="281" y="70"/>
                  </a:lnTo>
                  <a:lnTo>
                    <a:pt x="273" y="63"/>
                  </a:lnTo>
                  <a:lnTo>
                    <a:pt x="257" y="52"/>
                  </a:lnTo>
                  <a:lnTo>
                    <a:pt x="240" y="41"/>
                  </a:lnTo>
                  <a:lnTo>
                    <a:pt x="223" y="29"/>
                  </a:lnTo>
                  <a:lnTo>
                    <a:pt x="223" y="29"/>
                  </a:lnTo>
                  <a:lnTo>
                    <a:pt x="212" y="21"/>
                  </a:lnTo>
                  <a:lnTo>
                    <a:pt x="198" y="16"/>
                  </a:lnTo>
                  <a:lnTo>
                    <a:pt x="185" y="11"/>
                  </a:lnTo>
                  <a:lnTo>
                    <a:pt x="170" y="10"/>
                  </a:lnTo>
                  <a:lnTo>
                    <a:pt x="155" y="11"/>
                  </a:lnTo>
                  <a:lnTo>
                    <a:pt x="140" y="14"/>
                  </a:lnTo>
                  <a:lnTo>
                    <a:pt x="126" y="21"/>
                  </a:lnTo>
                  <a:lnTo>
                    <a:pt x="112" y="30"/>
                  </a:lnTo>
                  <a:lnTo>
                    <a:pt x="112" y="30"/>
                  </a:lnTo>
                  <a:lnTo>
                    <a:pt x="110" y="31"/>
                  </a:lnTo>
                  <a:lnTo>
                    <a:pt x="106" y="33"/>
                  </a:lnTo>
                  <a:lnTo>
                    <a:pt x="98" y="33"/>
                  </a:lnTo>
                  <a:lnTo>
                    <a:pt x="91" y="33"/>
                  </a:lnTo>
                  <a:lnTo>
                    <a:pt x="83" y="30"/>
                  </a:lnTo>
                  <a:lnTo>
                    <a:pt x="83" y="30"/>
                  </a:lnTo>
                  <a:lnTo>
                    <a:pt x="82" y="29"/>
                  </a:lnTo>
                  <a:lnTo>
                    <a:pt x="81" y="26"/>
                  </a:lnTo>
                  <a:lnTo>
                    <a:pt x="80" y="23"/>
                  </a:lnTo>
                  <a:lnTo>
                    <a:pt x="79" y="22"/>
                  </a:lnTo>
                  <a:lnTo>
                    <a:pt x="79" y="22"/>
                  </a:lnTo>
                  <a:lnTo>
                    <a:pt x="73" y="21"/>
                  </a:lnTo>
                  <a:lnTo>
                    <a:pt x="70" y="20"/>
                  </a:lnTo>
                  <a:lnTo>
                    <a:pt x="68" y="19"/>
                  </a:lnTo>
                  <a:lnTo>
                    <a:pt x="66" y="18"/>
                  </a:lnTo>
                  <a:lnTo>
                    <a:pt x="65" y="14"/>
                  </a:lnTo>
                  <a:lnTo>
                    <a:pt x="63" y="12"/>
                  </a:lnTo>
                  <a:lnTo>
                    <a:pt x="63" y="12"/>
                  </a:lnTo>
                  <a:lnTo>
                    <a:pt x="48" y="4"/>
                  </a:lnTo>
                  <a:lnTo>
                    <a:pt x="48" y="4"/>
                  </a:lnTo>
                  <a:lnTo>
                    <a:pt x="42" y="2"/>
                  </a:lnTo>
                  <a:lnTo>
                    <a:pt x="37" y="1"/>
                  </a:lnTo>
                  <a:lnTo>
                    <a:pt x="25" y="0"/>
                  </a:lnTo>
                  <a:lnTo>
                    <a:pt x="13" y="1"/>
                  </a:lnTo>
                  <a:lnTo>
                    <a:pt x="0" y="4"/>
                  </a:lnTo>
                  <a:lnTo>
                    <a:pt x="0" y="4"/>
                  </a:lnTo>
                  <a:lnTo>
                    <a:pt x="3" y="16"/>
                  </a:lnTo>
                  <a:lnTo>
                    <a:pt x="6" y="26"/>
                  </a:lnTo>
                  <a:lnTo>
                    <a:pt x="12" y="36"/>
                  </a:lnTo>
                  <a:lnTo>
                    <a:pt x="17" y="44"/>
                  </a:lnTo>
                  <a:lnTo>
                    <a:pt x="25" y="52"/>
                  </a:lnTo>
                  <a:lnTo>
                    <a:pt x="33" y="59"/>
                  </a:lnTo>
                  <a:lnTo>
                    <a:pt x="42" y="64"/>
                  </a:lnTo>
                  <a:lnTo>
                    <a:pt x="53" y="70"/>
                  </a:lnTo>
                  <a:lnTo>
                    <a:pt x="73" y="80"/>
                  </a:lnTo>
                  <a:lnTo>
                    <a:pt x="95" y="91"/>
                  </a:lnTo>
                  <a:lnTo>
                    <a:pt x="116" y="100"/>
                  </a:lnTo>
                  <a:lnTo>
                    <a:pt x="136" y="111"/>
                  </a:lnTo>
                  <a:lnTo>
                    <a:pt x="136" y="111"/>
                  </a:lnTo>
                  <a:lnTo>
                    <a:pt x="147" y="119"/>
                  </a:lnTo>
                  <a:lnTo>
                    <a:pt x="157" y="129"/>
                  </a:lnTo>
                  <a:lnTo>
                    <a:pt x="166" y="142"/>
                  </a:lnTo>
                  <a:lnTo>
                    <a:pt x="174" y="157"/>
                  </a:lnTo>
                  <a:lnTo>
                    <a:pt x="174" y="157"/>
                  </a:lnTo>
                  <a:lnTo>
                    <a:pt x="180" y="167"/>
                  </a:lnTo>
                  <a:lnTo>
                    <a:pt x="188" y="175"/>
                  </a:lnTo>
                  <a:lnTo>
                    <a:pt x="197" y="183"/>
                  </a:lnTo>
                  <a:lnTo>
                    <a:pt x="207" y="188"/>
                  </a:lnTo>
                  <a:lnTo>
                    <a:pt x="229" y="200"/>
                  </a:lnTo>
                  <a:lnTo>
                    <a:pt x="252" y="211"/>
                  </a:lnTo>
                  <a:lnTo>
                    <a:pt x="252" y="211"/>
                  </a:lnTo>
                  <a:lnTo>
                    <a:pt x="257" y="213"/>
                  </a:lnTo>
                  <a:lnTo>
                    <a:pt x="264" y="213"/>
                  </a:lnTo>
                  <a:lnTo>
                    <a:pt x="272" y="212"/>
                  </a:lnTo>
                  <a:lnTo>
                    <a:pt x="279" y="210"/>
                  </a:lnTo>
                  <a:lnTo>
                    <a:pt x="294" y="205"/>
                  </a:lnTo>
                  <a:lnTo>
                    <a:pt x="302" y="204"/>
                  </a:lnTo>
                  <a:lnTo>
                    <a:pt x="309" y="204"/>
                  </a:lnTo>
                  <a:lnTo>
                    <a:pt x="309" y="204"/>
                  </a:lnTo>
                  <a:lnTo>
                    <a:pt x="314" y="205"/>
                  </a:lnTo>
                  <a:lnTo>
                    <a:pt x="319" y="207"/>
                  </a:lnTo>
                  <a:lnTo>
                    <a:pt x="329" y="211"/>
                  </a:lnTo>
                  <a:lnTo>
                    <a:pt x="338" y="217"/>
                  </a:lnTo>
                  <a:lnTo>
                    <a:pt x="346" y="224"/>
                  </a:lnTo>
                  <a:lnTo>
                    <a:pt x="363" y="237"/>
                  </a:lnTo>
                  <a:lnTo>
                    <a:pt x="372" y="243"/>
                  </a:lnTo>
                  <a:lnTo>
                    <a:pt x="383" y="248"/>
                  </a:lnTo>
                  <a:lnTo>
                    <a:pt x="383" y="248"/>
                  </a:lnTo>
                  <a:lnTo>
                    <a:pt x="390" y="249"/>
                  </a:lnTo>
                  <a:lnTo>
                    <a:pt x="400" y="250"/>
                  </a:lnTo>
                  <a:lnTo>
                    <a:pt x="409" y="249"/>
                  </a:lnTo>
                  <a:lnTo>
                    <a:pt x="417" y="246"/>
                  </a:lnTo>
                  <a:lnTo>
                    <a:pt x="417" y="246"/>
                  </a:lnTo>
                  <a:lnTo>
                    <a:pt x="423" y="242"/>
                  </a:lnTo>
                  <a:lnTo>
                    <a:pt x="430" y="236"/>
                  </a:lnTo>
                  <a:lnTo>
                    <a:pt x="435" y="229"/>
                  </a:lnTo>
                  <a:lnTo>
                    <a:pt x="437" y="221"/>
                  </a:lnTo>
                  <a:lnTo>
                    <a:pt x="438" y="212"/>
                  </a:lnTo>
                  <a:lnTo>
                    <a:pt x="438" y="204"/>
                  </a:lnTo>
                  <a:lnTo>
                    <a:pt x="436" y="196"/>
                  </a:lnTo>
                  <a:lnTo>
                    <a:pt x="433" y="191"/>
                  </a:lnTo>
                  <a:lnTo>
                    <a:pt x="433" y="191"/>
                  </a:lnTo>
                  <a:lnTo>
                    <a:pt x="427" y="183"/>
                  </a:lnTo>
                  <a:lnTo>
                    <a:pt x="420" y="176"/>
                  </a:lnTo>
                  <a:lnTo>
                    <a:pt x="405" y="162"/>
                  </a:lnTo>
                  <a:lnTo>
                    <a:pt x="392" y="146"/>
                  </a:lnTo>
                  <a:lnTo>
                    <a:pt x="385" y="138"/>
                  </a:lnTo>
                  <a:lnTo>
                    <a:pt x="379" y="129"/>
                  </a:lnTo>
                  <a:lnTo>
                    <a:pt x="379" y="129"/>
                  </a:lnTo>
                  <a:lnTo>
                    <a:pt x="372" y="119"/>
                  </a:lnTo>
                  <a:lnTo>
                    <a:pt x="364" y="109"/>
                  </a:lnTo>
                  <a:lnTo>
                    <a:pt x="355" y="101"/>
                  </a:lnTo>
                  <a:lnTo>
                    <a:pt x="345" y="94"/>
                  </a:lnTo>
                  <a:lnTo>
                    <a:pt x="334" y="88"/>
                  </a:lnTo>
                  <a:lnTo>
                    <a:pt x="328" y="87"/>
                  </a:lnTo>
                  <a:lnTo>
                    <a:pt x="321" y="86"/>
                  </a:lnTo>
                  <a:lnTo>
                    <a:pt x="315" y="86"/>
                  </a:lnTo>
                  <a:lnTo>
                    <a:pt x="309" y="87"/>
                  </a:lnTo>
                  <a:lnTo>
                    <a:pt x="301" y="88"/>
                  </a:lnTo>
                  <a:lnTo>
                    <a:pt x="294" y="91"/>
                  </a:lnTo>
                  <a:lnTo>
                    <a:pt x="294" y="91"/>
                  </a:lnTo>
                  <a:lnTo>
                    <a:pt x="293" y="89"/>
                  </a:lnTo>
                  <a:lnTo>
                    <a:pt x="292" y="85"/>
                  </a:lnTo>
                  <a:lnTo>
                    <a:pt x="290" y="81"/>
                  </a:lnTo>
                  <a:lnTo>
                    <a:pt x="288" y="78"/>
                  </a:lnTo>
                  <a:lnTo>
                    <a:pt x="288" y="78"/>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5" name="Freeform 121"/>
            <p:cNvSpPr/>
            <p:nvPr/>
          </p:nvSpPr>
          <p:spPr bwMode="auto">
            <a:xfrm>
              <a:off x="7875084" y="4036833"/>
              <a:ext cx="764174" cy="559889"/>
            </a:xfrm>
            <a:custGeom>
              <a:gdLst>
                <a:gd fmla="*/ 910 w 1010" name="T0"/>
                <a:gd fmla="*/ 250 h 742" name="T1"/>
                <a:gd fmla="*/ 850 w 1010" name="T2"/>
                <a:gd fmla="*/ 193 h 742" name="T3"/>
                <a:gd fmla="*/ 774 w 1010" name="T4"/>
                <a:gd fmla="*/ 82 h 742" name="T5"/>
                <a:gd fmla="*/ 764 w 1010" name="T6"/>
                <a:gd fmla="*/ 26 h 742" name="T7"/>
                <a:gd fmla="*/ 724 w 1010" name="T8"/>
                <a:gd fmla="*/ 0 h 742" name="T9"/>
                <a:gd fmla="*/ 690 w 1010" name="T10"/>
                <a:gd fmla="*/ 26 h 742" name="T11"/>
                <a:gd fmla="*/ 703 w 1010" name="T12"/>
                <a:gd fmla="*/ 76 h 742" name="T13"/>
                <a:gd fmla="*/ 692 w 1010" name="T14"/>
                <a:gd fmla="*/ 114 h 742" name="T15"/>
                <a:gd fmla="*/ 678 w 1010" name="T16"/>
                <a:gd fmla="*/ 149 h 742" name="T17"/>
                <a:gd fmla="*/ 654 w 1010" name="T18"/>
                <a:gd fmla="*/ 140 h 742" name="T19"/>
                <a:gd fmla="*/ 594 w 1010" name="T20"/>
                <a:gd fmla="*/ 114 h 742" name="T21"/>
                <a:gd fmla="*/ 579 w 1010" name="T22"/>
                <a:gd fmla="*/ 91 h 742" name="T23"/>
                <a:gd fmla="*/ 575 w 1010" name="T24"/>
                <a:gd fmla="*/ 66 h 742" name="T25"/>
                <a:gd fmla="*/ 552 w 1010" name="T26"/>
                <a:gd fmla="*/ 56 h 742" name="T27"/>
                <a:gd fmla="*/ 583 w 1010" name="T28"/>
                <a:gd fmla="*/ 34 h 742" name="T29"/>
                <a:gd fmla="*/ 585 w 1010" name="T30"/>
                <a:gd fmla="*/ 14 h 742" name="T31"/>
                <a:gd fmla="*/ 519 w 1010" name="T32"/>
                <a:gd fmla="*/ 4 h 742" name="T33"/>
                <a:gd fmla="*/ 439 w 1010" name="T34"/>
                <a:gd fmla="*/ 18 h 742" name="T35"/>
                <a:gd fmla="*/ 443 w 1010" name="T36"/>
                <a:gd fmla="*/ 27 h 742" name="T37"/>
                <a:gd fmla="*/ 418 w 1010" name="T38"/>
                <a:gd fmla="*/ 42 h 742" name="T39"/>
                <a:gd fmla="*/ 379 w 1010" name="T40"/>
                <a:gd fmla="*/ 101 h 742" name="T41"/>
                <a:gd fmla="*/ 360 w 1010" name="T42"/>
                <a:gd fmla="*/ 88 h 742" name="T43"/>
                <a:gd fmla="*/ 330 w 1010" name="T44"/>
                <a:gd fmla="*/ 65 h 742" name="T45"/>
                <a:gd fmla="*/ 284 w 1010" name="T46"/>
                <a:gd fmla="*/ 122 h 742" name="T47"/>
                <a:gd fmla="*/ 242 w 1010" name="T48"/>
                <a:gd fmla="*/ 140 h 742" name="T49"/>
                <a:gd fmla="*/ 236 w 1010" name="T50"/>
                <a:gd fmla="*/ 161 h 742" name="T51"/>
                <a:gd fmla="*/ 186 w 1010" name="T52"/>
                <a:gd fmla="*/ 190 h 742" name="T53"/>
                <a:gd fmla="*/ 131 w 1010" name="T54"/>
                <a:gd fmla="*/ 204 h 742" name="T55"/>
                <a:gd fmla="*/ 63 w 1010" name="T56"/>
                <a:gd fmla="*/ 250 h 742" name="T57"/>
                <a:gd fmla="*/ 2 w 1010" name="T58"/>
                <a:gd fmla="*/ 332 h 742" name="T59"/>
                <a:gd fmla="*/ 16 w 1010" name="T60"/>
                <a:gd fmla="*/ 383 h 742" name="T61"/>
                <a:gd fmla="*/ 0 w 1010" name="T62"/>
                <a:gd fmla="*/ 438 h 742" name="T63"/>
                <a:gd fmla="*/ 29 w 1010" name="T64"/>
                <a:gd fmla="*/ 534 h 742" name="T65"/>
                <a:gd fmla="*/ 48 w 1010" name="T66"/>
                <a:gd fmla="*/ 561 h 742" name="T67"/>
                <a:gd fmla="*/ 61 w 1010" name="T68"/>
                <a:gd fmla="*/ 614 h 742" name="T69"/>
                <a:gd fmla="*/ 94 w 1010" name="T70"/>
                <a:gd fmla="*/ 629 h 742" name="T71"/>
                <a:gd fmla="*/ 110 w 1010" name="T72"/>
                <a:gd fmla="*/ 650 h 742" name="T73"/>
                <a:gd fmla="*/ 132 w 1010" name="T74"/>
                <a:gd fmla="*/ 642 h 742" name="T75"/>
                <a:gd fmla="*/ 196 w 1010" name="T76"/>
                <a:gd fmla="*/ 615 h 742" name="T77"/>
                <a:gd fmla="*/ 284 w 1010" name="T78"/>
                <a:gd fmla="*/ 594 h 742" name="T79"/>
                <a:gd fmla="*/ 326 w 1010" name="T80"/>
                <a:gd fmla="*/ 546 h 742" name="T81"/>
                <a:gd fmla="*/ 396 w 1010" name="T82"/>
                <a:gd fmla="*/ 527 h 742" name="T83"/>
                <a:gd fmla="*/ 487 w 1010" name="T84"/>
                <a:gd fmla="*/ 554 h 742" name="T85"/>
                <a:gd fmla="*/ 521 w 1010" name="T86"/>
                <a:gd fmla="*/ 609 h 742" name="T87"/>
                <a:gd fmla="*/ 558 w 1010" name="T88"/>
                <a:gd fmla="*/ 603 h 742" name="T89"/>
                <a:gd fmla="*/ 618 w 1010" name="T90"/>
                <a:gd fmla="*/ 651 h 742" name="T91"/>
                <a:gd fmla="*/ 694 w 1010" name="T92"/>
                <a:gd fmla="*/ 727 h 742" name="T93"/>
                <a:gd fmla="*/ 756 w 1010" name="T94"/>
                <a:gd fmla="*/ 741 h 742" name="T95"/>
                <a:gd fmla="*/ 828 w 1010" name="T96"/>
                <a:gd fmla="*/ 735 h 742" name="T97"/>
                <a:gd fmla="*/ 892 w 1010" name="T98"/>
                <a:gd fmla="*/ 729 h 742" name="T99"/>
                <a:gd fmla="*/ 919 w 1010" name="T100"/>
                <a:gd fmla="*/ 686 h 742" name="T101"/>
                <a:gd fmla="*/ 942 w 1010" name="T102"/>
                <a:gd fmla="*/ 647 h 742" name="T103"/>
                <a:gd fmla="*/ 944 w 1010" name="T104"/>
                <a:gd fmla="*/ 581 h 742" name="T105"/>
                <a:gd fmla="*/ 993 w 1010" name="T106"/>
                <a:gd fmla="*/ 493 h 742" name="T107"/>
                <a:gd fmla="*/ 998 w 1010" name="T108"/>
                <a:gd fmla="*/ 362 h 742" name="T109"/>
                <a:gd fmla="*/ 988 w 1010" name="T110"/>
                <a:gd fmla="*/ 339 h 742" name="T111"/>
                <a:gd fmla="*/ 940 w 1010" name="T112"/>
                <a:gd fmla="*/ 322 h 74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42" w="1010">
                  <a:moveTo>
                    <a:pt x="936" y="312"/>
                  </a:moveTo>
                  <a:lnTo>
                    <a:pt x="936" y="312"/>
                  </a:lnTo>
                  <a:lnTo>
                    <a:pt x="933" y="297"/>
                  </a:lnTo>
                  <a:lnTo>
                    <a:pt x="930" y="284"/>
                  </a:lnTo>
                  <a:lnTo>
                    <a:pt x="924" y="272"/>
                  </a:lnTo>
                  <a:lnTo>
                    <a:pt x="918" y="261"/>
                  </a:lnTo>
                  <a:lnTo>
                    <a:pt x="910" y="250"/>
                  </a:lnTo>
                  <a:lnTo>
                    <a:pt x="902" y="240"/>
                  </a:lnTo>
                  <a:lnTo>
                    <a:pt x="892" y="231"/>
                  </a:lnTo>
                  <a:lnTo>
                    <a:pt x="881" y="222"/>
                  </a:lnTo>
                  <a:lnTo>
                    <a:pt x="881" y="222"/>
                  </a:lnTo>
                  <a:lnTo>
                    <a:pt x="873" y="215"/>
                  </a:lnTo>
                  <a:lnTo>
                    <a:pt x="865" y="208"/>
                  </a:lnTo>
                  <a:lnTo>
                    <a:pt x="850" y="193"/>
                  </a:lnTo>
                  <a:lnTo>
                    <a:pt x="837" y="178"/>
                  </a:lnTo>
                  <a:lnTo>
                    <a:pt x="825" y="161"/>
                  </a:lnTo>
                  <a:lnTo>
                    <a:pt x="802" y="124"/>
                  </a:lnTo>
                  <a:lnTo>
                    <a:pt x="791" y="106"/>
                  </a:lnTo>
                  <a:lnTo>
                    <a:pt x="777" y="89"/>
                  </a:lnTo>
                  <a:lnTo>
                    <a:pt x="777" y="89"/>
                  </a:lnTo>
                  <a:lnTo>
                    <a:pt x="774" y="82"/>
                  </a:lnTo>
                  <a:lnTo>
                    <a:pt x="770" y="74"/>
                  </a:lnTo>
                  <a:lnTo>
                    <a:pt x="769" y="66"/>
                  </a:lnTo>
                  <a:lnTo>
                    <a:pt x="768" y="58"/>
                  </a:lnTo>
                  <a:lnTo>
                    <a:pt x="767" y="41"/>
                  </a:lnTo>
                  <a:lnTo>
                    <a:pt x="766" y="33"/>
                  </a:lnTo>
                  <a:lnTo>
                    <a:pt x="764" y="26"/>
                  </a:lnTo>
                  <a:lnTo>
                    <a:pt x="764" y="26"/>
                  </a:lnTo>
                  <a:lnTo>
                    <a:pt x="761" y="22"/>
                  </a:lnTo>
                  <a:lnTo>
                    <a:pt x="758" y="18"/>
                  </a:lnTo>
                  <a:lnTo>
                    <a:pt x="750" y="12"/>
                  </a:lnTo>
                  <a:lnTo>
                    <a:pt x="740" y="6"/>
                  </a:lnTo>
                  <a:lnTo>
                    <a:pt x="731" y="1"/>
                  </a:lnTo>
                  <a:lnTo>
                    <a:pt x="731" y="1"/>
                  </a:lnTo>
                  <a:lnTo>
                    <a:pt x="724" y="0"/>
                  </a:lnTo>
                  <a:lnTo>
                    <a:pt x="718" y="0"/>
                  </a:lnTo>
                  <a:lnTo>
                    <a:pt x="712" y="2"/>
                  </a:lnTo>
                  <a:lnTo>
                    <a:pt x="707" y="6"/>
                  </a:lnTo>
                  <a:lnTo>
                    <a:pt x="701" y="10"/>
                  </a:lnTo>
                  <a:lnTo>
                    <a:pt x="696" y="15"/>
                  </a:lnTo>
                  <a:lnTo>
                    <a:pt x="690" y="26"/>
                  </a:lnTo>
                  <a:lnTo>
                    <a:pt x="690" y="26"/>
                  </a:lnTo>
                  <a:lnTo>
                    <a:pt x="686" y="33"/>
                  </a:lnTo>
                  <a:lnTo>
                    <a:pt x="686" y="39"/>
                  </a:lnTo>
                  <a:lnTo>
                    <a:pt x="687" y="46"/>
                  </a:lnTo>
                  <a:lnTo>
                    <a:pt x="691" y="51"/>
                  </a:lnTo>
                  <a:lnTo>
                    <a:pt x="698" y="64"/>
                  </a:lnTo>
                  <a:lnTo>
                    <a:pt x="701" y="70"/>
                  </a:lnTo>
                  <a:lnTo>
                    <a:pt x="703" y="76"/>
                  </a:lnTo>
                  <a:lnTo>
                    <a:pt x="703" y="76"/>
                  </a:lnTo>
                  <a:lnTo>
                    <a:pt x="704" y="81"/>
                  </a:lnTo>
                  <a:lnTo>
                    <a:pt x="704" y="84"/>
                  </a:lnTo>
                  <a:lnTo>
                    <a:pt x="703" y="92"/>
                  </a:lnTo>
                  <a:lnTo>
                    <a:pt x="701" y="99"/>
                  </a:lnTo>
                  <a:lnTo>
                    <a:pt x="696" y="107"/>
                  </a:lnTo>
                  <a:lnTo>
                    <a:pt x="692" y="114"/>
                  </a:lnTo>
                  <a:lnTo>
                    <a:pt x="689" y="122"/>
                  </a:lnTo>
                  <a:lnTo>
                    <a:pt x="685" y="131"/>
                  </a:lnTo>
                  <a:lnTo>
                    <a:pt x="685" y="141"/>
                  </a:lnTo>
                  <a:lnTo>
                    <a:pt x="685" y="141"/>
                  </a:lnTo>
                  <a:lnTo>
                    <a:pt x="684" y="145"/>
                  </a:lnTo>
                  <a:lnTo>
                    <a:pt x="682" y="147"/>
                  </a:lnTo>
                  <a:lnTo>
                    <a:pt x="678" y="149"/>
                  </a:lnTo>
                  <a:lnTo>
                    <a:pt x="674" y="151"/>
                  </a:lnTo>
                  <a:lnTo>
                    <a:pt x="670" y="151"/>
                  </a:lnTo>
                  <a:lnTo>
                    <a:pt x="666" y="151"/>
                  </a:lnTo>
                  <a:lnTo>
                    <a:pt x="662" y="150"/>
                  </a:lnTo>
                  <a:lnTo>
                    <a:pt x="660" y="149"/>
                  </a:lnTo>
                  <a:lnTo>
                    <a:pt x="660" y="149"/>
                  </a:lnTo>
                  <a:lnTo>
                    <a:pt x="654" y="140"/>
                  </a:lnTo>
                  <a:lnTo>
                    <a:pt x="648" y="133"/>
                  </a:lnTo>
                  <a:lnTo>
                    <a:pt x="640" y="126"/>
                  </a:lnTo>
                  <a:lnTo>
                    <a:pt x="632" y="122"/>
                  </a:lnTo>
                  <a:lnTo>
                    <a:pt x="623" y="118"/>
                  </a:lnTo>
                  <a:lnTo>
                    <a:pt x="613" y="116"/>
                  </a:lnTo>
                  <a:lnTo>
                    <a:pt x="604" y="114"/>
                  </a:lnTo>
                  <a:lnTo>
                    <a:pt x="594" y="114"/>
                  </a:lnTo>
                  <a:lnTo>
                    <a:pt x="594" y="114"/>
                  </a:lnTo>
                  <a:lnTo>
                    <a:pt x="590" y="113"/>
                  </a:lnTo>
                  <a:lnTo>
                    <a:pt x="586" y="109"/>
                  </a:lnTo>
                  <a:lnTo>
                    <a:pt x="583" y="105"/>
                  </a:lnTo>
                  <a:lnTo>
                    <a:pt x="582" y="100"/>
                  </a:lnTo>
                  <a:lnTo>
                    <a:pt x="582" y="100"/>
                  </a:lnTo>
                  <a:lnTo>
                    <a:pt x="579" y="91"/>
                  </a:lnTo>
                  <a:lnTo>
                    <a:pt x="578" y="82"/>
                  </a:lnTo>
                  <a:lnTo>
                    <a:pt x="577" y="77"/>
                  </a:lnTo>
                  <a:lnTo>
                    <a:pt x="578" y="73"/>
                  </a:lnTo>
                  <a:lnTo>
                    <a:pt x="580" y="68"/>
                  </a:lnTo>
                  <a:lnTo>
                    <a:pt x="585" y="65"/>
                  </a:lnTo>
                  <a:lnTo>
                    <a:pt x="585" y="65"/>
                  </a:lnTo>
                  <a:lnTo>
                    <a:pt x="575" y="66"/>
                  </a:lnTo>
                  <a:lnTo>
                    <a:pt x="566" y="66"/>
                  </a:lnTo>
                  <a:lnTo>
                    <a:pt x="561" y="66"/>
                  </a:lnTo>
                  <a:lnTo>
                    <a:pt x="558" y="65"/>
                  </a:lnTo>
                  <a:lnTo>
                    <a:pt x="554" y="63"/>
                  </a:lnTo>
                  <a:lnTo>
                    <a:pt x="552" y="59"/>
                  </a:lnTo>
                  <a:lnTo>
                    <a:pt x="552" y="59"/>
                  </a:lnTo>
                  <a:lnTo>
                    <a:pt x="552" y="56"/>
                  </a:lnTo>
                  <a:lnTo>
                    <a:pt x="551" y="52"/>
                  </a:lnTo>
                  <a:lnTo>
                    <a:pt x="552" y="49"/>
                  </a:lnTo>
                  <a:lnTo>
                    <a:pt x="553" y="47"/>
                  </a:lnTo>
                  <a:lnTo>
                    <a:pt x="558" y="43"/>
                  </a:lnTo>
                  <a:lnTo>
                    <a:pt x="563" y="40"/>
                  </a:lnTo>
                  <a:lnTo>
                    <a:pt x="577" y="37"/>
                  </a:lnTo>
                  <a:lnTo>
                    <a:pt x="583" y="34"/>
                  </a:lnTo>
                  <a:lnTo>
                    <a:pt x="587" y="32"/>
                  </a:lnTo>
                  <a:lnTo>
                    <a:pt x="587" y="32"/>
                  </a:lnTo>
                  <a:lnTo>
                    <a:pt x="590" y="30"/>
                  </a:lnTo>
                  <a:lnTo>
                    <a:pt x="591" y="25"/>
                  </a:lnTo>
                  <a:lnTo>
                    <a:pt x="590" y="22"/>
                  </a:lnTo>
                  <a:lnTo>
                    <a:pt x="588" y="17"/>
                  </a:lnTo>
                  <a:lnTo>
                    <a:pt x="585" y="14"/>
                  </a:lnTo>
                  <a:lnTo>
                    <a:pt x="582" y="10"/>
                  </a:lnTo>
                  <a:lnTo>
                    <a:pt x="578" y="8"/>
                  </a:lnTo>
                  <a:lnTo>
                    <a:pt x="575" y="7"/>
                  </a:lnTo>
                  <a:lnTo>
                    <a:pt x="575" y="7"/>
                  </a:lnTo>
                  <a:lnTo>
                    <a:pt x="557" y="7"/>
                  </a:lnTo>
                  <a:lnTo>
                    <a:pt x="537" y="6"/>
                  </a:lnTo>
                  <a:lnTo>
                    <a:pt x="519" y="4"/>
                  </a:lnTo>
                  <a:lnTo>
                    <a:pt x="500" y="2"/>
                  </a:lnTo>
                  <a:lnTo>
                    <a:pt x="482" y="2"/>
                  </a:lnTo>
                  <a:lnTo>
                    <a:pt x="472" y="4"/>
                  </a:lnTo>
                  <a:lnTo>
                    <a:pt x="463" y="6"/>
                  </a:lnTo>
                  <a:lnTo>
                    <a:pt x="455" y="8"/>
                  </a:lnTo>
                  <a:lnTo>
                    <a:pt x="447" y="13"/>
                  </a:lnTo>
                  <a:lnTo>
                    <a:pt x="439" y="18"/>
                  </a:lnTo>
                  <a:lnTo>
                    <a:pt x="433" y="25"/>
                  </a:lnTo>
                  <a:lnTo>
                    <a:pt x="433" y="25"/>
                  </a:lnTo>
                  <a:lnTo>
                    <a:pt x="438" y="24"/>
                  </a:lnTo>
                  <a:lnTo>
                    <a:pt x="441" y="24"/>
                  </a:lnTo>
                  <a:lnTo>
                    <a:pt x="442" y="25"/>
                  </a:lnTo>
                  <a:lnTo>
                    <a:pt x="442" y="25"/>
                  </a:lnTo>
                  <a:lnTo>
                    <a:pt x="443" y="27"/>
                  </a:lnTo>
                  <a:lnTo>
                    <a:pt x="443" y="30"/>
                  </a:lnTo>
                  <a:lnTo>
                    <a:pt x="443" y="34"/>
                  </a:lnTo>
                  <a:lnTo>
                    <a:pt x="443" y="34"/>
                  </a:lnTo>
                  <a:lnTo>
                    <a:pt x="435" y="35"/>
                  </a:lnTo>
                  <a:lnTo>
                    <a:pt x="429" y="37"/>
                  </a:lnTo>
                  <a:lnTo>
                    <a:pt x="424" y="39"/>
                  </a:lnTo>
                  <a:lnTo>
                    <a:pt x="418" y="42"/>
                  </a:lnTo>
                  <a:lnTo>
                    <a:pt x="414" y="47"/>
                  </a:lnTo>
                  <a:lnTo>
                    <a:pt x="410" y="51"/>
                  </a:lnTo>
                  <a:lnTo>
                    <a:pt x="404" y="63"/>
                  </a:lnTo>
                  <a:lnTo>
                    <a:pt x="397" y="74"/>
                  </a:lnTo>
                  <a:lnTo>
                    <a:pt x="392" y="87"/>
                  </a:lnTo>
                  <a:lnTo>
                    <a:pt x="384" y="97"/>
                  </a:lnTo>
                  <a:lnTo>
                    <a:pt x="379" y="101"/>
                  </a:lnTo>
                  <a:lnTo>
                    <a:pt x="373" y="106"/>
                  </a:lnTo>
                  <a:lnTo>
                    <a:pt x="373" y="106"/>
                  </a:lnTo>
                  <a:lnTo>
                    <a:pt x="372" y="100"/>
                  </a:lnTo>
                  <a:lnTo>
                    <a:pt x="371" y="97"/>
                  </a:lnTo>
                  <a:lnTo>
                    <a:pt x="369" y="93"/>
                  </a:lnTo>
                  <a:lnTo>
                    <a:pt x="367" y="91"/>
                  </a:lnTo>
                  <a:lnTo>
                    <a:pt x="360" y="88"/>
                  </a:lnTo>
                  <a:lnTo>
                    <a:pt x="353" y="84"/>
                  </a:lnTo>
                  <a:lnTo>
                    <a:pt x="345" y="81"/>
                  </a:lnTo>
                  <a:lnTo>
                    <a:pt x="338" y="77"/>
                  </a:lnTo>
                  <a:lnTo>
                    <a:pt x="336" y="75"/>
                  </a:lnTo>
                  <a:lnTo>
                    <a:pt x="333" y="73"/>
                  </a:lnTo>
                  <a:lnTo>
                    <a:pt x="331" y="70"/>
                  </a:lnTo>
                  <a:lnTo>
                    <a:pt x="330" y="65"/>
                  </a:lnTo>
                  <a:lnTo>
                    <a:pt x="330" y="65"/>
                  </a:lnTo>
                  <a:lnTo>
                    <a:pt x="321" y="82"/>
                  </a:lnTo>
                  <a:lnTo>
                    <a:pt x="310" y="98"/>
                  </a:lnTo>
                  <a:lnTo>
                    <a:pt x="304" y="106"/>
                  </a:lnTo>
                  <a:lnTo>
                    <a:pt x="297" y="112"/>
                  </a:lnTo>
                  <a:lnTo>
                    <a:pt x="290" y="117"/>
                  </a:lnTo>
                  <a:lnTo>
                    <a:pt x="284" y="122"/>
                  </a:lnTo>
                  <a:lnTo>
                    <a:pt x="284" y="122"/>
                  </a:lnTo>
                  <a:lnTo>
                    <a:pt x="278" y="124"/>
                  </a:lnTo>
                  <a:lnTo>
                    <a:pt x="271" y="126"/>
                  </a:lnTo>
                  <a:lnTo>
                    <a:pt x="259" y="130"/>
                  </a:lnTo>
                  <a:lnTo>
                    <a:pt x="253" y="132"/>
                  </a:lnTo>
                  <a:lnTo>
                    <a:pt x="247" y="135"/>
                  </a:lnTo>
                  <a:lnTo>
                    <a:pt x="242" y="140"/>
                  </a:lnTo>
                  <a:lnTo>
                    <a:pt x="237" y="146"/>
                  </a:lnTo>
                  <a:lnTo>
                    <a:pt x="237" y="146"/>
                  </a:lnTo>
                  <a:lnTo>
                    <a:pt x="237" y="149"/>
                  </a:lnTo>
                  <a:lnTo>
                    <a:pt x="237" y="154"/>
                  </a:lnTo>
                  <a:lnTo>
                    <a:pt x="237" y="157"/>
                  </a:lnTo>
                  <a:lnTo>
                    <a:pt x="236" y="161"/>
                  </a:lnTo>
                  <a:lnTo>
                    <a:pt x="236" y="161"/>
                  </a:lnTo>
                  <a:lnTo>
                    <a:pt x="232" y="166"/>
                  </a:lnTo>
                  <a:lnTo>
                    <a:pt x="228" y="172"/>
                  </a:lnTo>
                  <a:lnTo>
                    <a:pt x="223" y="176"/>
                  </a:lnTo>
                  <a:lnTo>
                    <a:pt x="219" y="180"/>
                  </a:lnTo>
                  <a:lnTo>
                    <a:pt x="209" y="186"/>
                  </a:lnTo>
                  <a:lnTo>
                    <a:pt x="197" y="189"/>
                  </a:lnTo>
                  <a:lnTo>
                    <a:pt x="186" y="190"/>
                  </a:lnTo>
                  <a:lnTo>
                    <a:pt x="173" y="190"/>
                  </a:lnTo>
                  <a:lnTo>
                    <a:pt x="148" y="190"/>
                  </a:lnTo>
                  <a:lnTo>
                    <a:pt x="148" y="190"/>
                  </a:lnTo>
                  <a:lnTo>
                    <a:pt x="144" y="191"/>
                  </a:lnTo>
                  <a:lnTo>
                    <a:pt x="139" y="193"/>
                  </a:lnTo>
                  <a:lnTo>
                    <a:pt x="135" y="198"/>
                  </a:lnTo>
                  <a:lnTo>
                    <a:pt x="131" y="204"/>
                  </a:lnTo>
                  <a:lnTo>
                    <a:pt x="123" y="214"/>
                  </a:lnTo>
                  <a:lnTo>
                    <a:pt x="120" y="219"/>
                  </a:lnTo>
                  <a:lnTo>
                    <a:pt x="118" y="221"/>
                  </a:lnTo>
                  <a:lnTo>
                    <a:pt x="118" y="221"/>
                  </a:lnTo>
                  <a:lnTo>
                    <a:pt x="98" y="229"/>
                  </a:lnTo>
                  <a:lnTo>
                    <a:pt x="80" y="239"/>
                  </a:lnTo>
                  <a:lnTo>
                    <a:pt x="63" y="250"/>
                  </a:lnTo>
                  <a:lnTo>
                    <a:pt x="47" y="263"/>
                  </a:lnTo>
                  <a:lnTo>
                    <a:pt x="33" y="277"/>
                  </a:lnTo>
                  <a:lnTo>
                    <a:pt x="21" y="292"/>
                  </a:lnTo>
                  <a:lnTo>
                    <a:pt x="11" y="309"/>
                  </a:lnTo>
                  <a:lnTo>
                    <a:pt x="3" y="328"/>
                  </a:lnTo>
                  <a:lnTo>
                    <a:pt x="3" y="328"/>
                  </a:lnTo>
                  <a:lnTo>
                    <a:pt x="2" y="332"/>
                  </a:lnTo>
                  <a:lnTo>
                    <a:pt x="0" y="336"/>
                  </a:lnTo>
                  <a:lnTo>
                    <a:pt x="2" y="345"/>
                  </a:lnTo>
                  <a:lnTo>
                    <a:pt x="5" y="353"/>
                  </a:lnTo>
                  <a:lnTo>
                    <a:pt x="8" y="361"/>
                  </a:lnTo>
                  <a:lnTo>
                    <a:pt x="12" y="369"/>
                  </a:lnTo>
                  <a:lnTo>
                    <a:pt x="15" y="375"/>
                  </a:lnTo>
                  <a:lnTo>
                    <a:pt x="16" y="383"/>
                  </a:lnTo>
                  <a:lnTo>
                    <a:pt x="15" y="388"/>
                  </a:lnTo>
                  <a:lnTo>
                    <a:pt x="15" y="393"/>
                  </a:lnTo>
                  <a:lnTo>
                    <a:pt x="15" y="393"/>
                  </a:lnTo>
                  <a:lnTo>
                    <a:pt x="8" y="407"/>
                  </a:lnTo>
                  <a:lnTo>
                    <a:pt x="3" y="423"/>
                  </a:lnTo>
                  <a:lnTo>
                    <a:pt x="2" y="430"/>
                  </a:lnTo>
                  <a:lnTo>
                    <a:pt x="0" y="438"/>
                  </a:lnTo>
                  <a:lnTo>
                    <a:pt x="2" y="445"/>
                  </a:lnTo>
                  <a:lnTo>
                    <a:pt x="4" y="452"/>
                  </a:lnTo>
                  <a:lnTo>
                    <a:pt x="4" y="452"/>
                  </a:lnTo>
                  <a:lnTo>
                    <a:pt x="13" y="472"/>
                  </a:lnTo>
                  <a:lnTo>
                    <a:pt x="21" y="493"/>
                  </a:lnTo>
                  <a:lnTo>
                    <a:pt x="27" y="513"/>
                  </a:lnTo>
                  <a:lnTo>
                    <a:pt x="29" y="534"/>
                  </a:lnTo>
                  <a:lnTo>
                    <a:pt x="29" y="534"/>
                  </a:lnTo>
                  <a:lnTo>
                    <a:pt x="31" y="539"/>
                  </a:lnTo>
                  <a:lnTo>
                    <a:pt x="33" y="544"/>
                  </a:lnTo>
                  <a:lnTo>
                    <a:pt x="36" y="548"/>
                  </a:lnTo>
                  <a:lnTo>
                    <a:pt x="39" y="551"/>
                  </a:lnTo>
                  <a:lnTo>
                    <a:pt x="46" y="557"/>
                  </a:lnTo>
                  <a:lnTo>
                    <a:pt x="48" y="561"/>
                  </a:lnTo>
                  <a:lnTo>
                    <a:pt x="49" y="564"/>
                  </a:lnTo>
                  <a:lnTo>
                    <a:pt x="49" y="564"/>
                  </a:lnTo>
                  <a:lnTo>
                    <a:pt x="53" y="590"/>
                  </a:lnTo>
                  <a:lnTo>
                    <a:pt x="55" y="603"/>
                  </a:lnTo>
                  <a:lnTo>
                    <a:pt x="57" y="609"/>
                  </a:lnTo>
                  <a:lnTo>
                    <a:pt x="61" y="614"/>
                  </a:lnTo>
                  <a:lnTo>
                    <a:pt x="61" y="614"/>
                  </a:lnTo>
                  <a:lnTo>
                    <a:pt x="63" y="618"/>
                  </a:lnTo>
                  <a:lnTo>
                    <a:pt x="66" y="621"/>
                  </a:lnTo>
                  <a:lnTo>
                    <a:pt x="69" y="623"/>
                  </a:lnTo>
                  <a:lnTo>
                    <a:pt x="72" y="625"/>
                  </a:lnTo>
                  <a:lnTo>
                    <a:pt x="80" y="626"/>
                  </a:lnTo>
                  <a:lnTo>
                    <a:pt x="87" y="627"/>
                  </a:lnTo>
                  <a:lnTo>
                    <a:pt x="94" y="629"/>
                  </a:lnTo>
                  <a:lnTo>
                    <a:pt x="97" y="630"/>
                  </a:lnTo>
                  <a:lnTo>
                    <a:pt x="101" y="632"/>
                  </a:lnTo>
                  <a:lnTo>
                    <a:pt x="103" y="635"/>
                  </a:lnTo>
                  <a:lnTo>
                    <a:pt x="106" y="639"/>
                  </a:lnTo>
                  <a:lnTo>
                    <a:pt x="107" y="644"/>
                  </a:lnTo>
                  <a:lnTo>
                    <a:pt x="110" y="650"/>
                  </a:lnTo>
                  <a:lnTo>
                    <a:pt x="110" y="650"/>
                  </a:lnTo>
                  <a:lnTo>
                    <a:pt x="112" y="644"/>
                  </a:lnTo>
                  <a:lnTo>
                    <a:pt x="113" y="642"/>
                  </a:lnTo>
                  <a:lnTo>
                    <a:pt x="114" y="640"/>
                  </a:lnTo>
                  <a:lnTo>
                    <a:pt x="114" y="640"/>
                  </a:lnTo>
                  <a:lnTo>
                    <a:pt x="119" y="639"/>
                  </a:lnTo>
                  <a:lnTo>
                    <a:pt x="123" y="639"/>
                  </a:lnTo>
                  <a:lnTo>
                    <a:pt x="132" y="642"/>
                  </a:lnTo>
                  <a:lnTo>
                    <a:pt x="140" y="644"/>
                  </a:lnTo>
                  <a:lnTo>
                    <a:pt x="144" y="644"/>
                  </a:lnTo>
                  <a:lnTo>
                    <a:pt x="147" y="643"/>
                  </a:lnTo>
                  <a:lnTo>
                    <a:pt x="147" y="643"/>
                  </a:lnTo>
                  <a:lnTo>
                    <a:pt x="174" y="625"/>
                  </a:lnTo>
                  <a:lnTo>
                    <a:pt x="189" y="618"/>
                  </a:lnTo>
                  <a:lnTo>
                    <a:pt x="196" y="615"/>
                  </a:lnTo>
                  <a:lnTo>
                    <a:pt x="203" y="613"/>
                  </a:lnTo>
                  <a:lnTo>
                    <a:pt x="203" y="613"/>
                  </a:lnTo>
                  <a:lnTo>
                    <a:pt x="239" y="606"/>
                  </a:lnTo>
                  <a:lnTo>
                    <a:pt x="257" y="603"/>
                  </a:lnTo>
                  <a:lnTo>
                    <a:pt x="276" y="597"/>
                  </a:lnTo>
                  <a:lnTo>
                    <a:pt x="276" y="597"/>
                  </a:lnTo>
                  <a:lnTo>
                    <a:pt x="284" y="594"/>
                  </a:lnTo>
                  <a:lnTo>
                    <a:pt x="290" y="588"/>
                  </a:lnTo>
                  <a:lnTo>
                    <a:pt x="296" y="581"/>
                  </a:lnTo>
                  <a:lnTo>
                    <a:pt x="302" y="573"/>
                  </a:lnTo>
                  <a:lnTo>
                    <a:pt x="312" y="559"/>
                  </a:lnTo>
                  <a:lnTo>
                    <a:pt x="319" y="552"/>
                  </a:lnTo>
                  <a:lnTo>
                    <a:pt x="326" y="546"/>
                  </a:lnTo>
                  <a:lnTo>
                    <a:pt x="326" y="546"/>
                  </a:lnTo>
                  <a:lnTo>
                    <a:pt x="336" y="540"/>
                  </a:lnTo>
                  <a:lnTo>
                    <a:pt x="345" y="536"/>
                  </a:lnTo>
                  <a:lnTo>
                    <a:pt x="355" y="532"/>
                  </a:lnTo>
                  <a:lnTo>
                    <a:pt x="366" y="530"/>
                  </a:lnTo>
                  <a:lnTo>
                    <a:pt x="376" y="528"/>
                  </a:lnTo>
                  <a:lnTo>
                    <a:pt x="386" y="527"/>
                  </a:lnTo>
                  <a:lnTo>
                    <a:pt x="396" y="527"/>
                  </a:lnTo>
                  <a:lnTo>
                    <a:pt x="406" y="528"/>
                  </a:lnTo>
                  <a:lnTo>
                    <a:pt x="427" y="530"/>
                  </a:lnTo>
                  <a:lnTo>
                    <a:pt x="446" y="535"/>
                  </a:lnTo>
                  <a:lnTo>
                    <a:pt x="466" y="542"/>
                  </a:lnTo>
                  <a:lnTo>
                    <a:pt x="483" y="551"/>
                  </a:lnTo>
                  <a:lnTo>
                    <a:pt x="483" y="551"/>
                  </a:lnTo>
                  <a:lnTo>
                    <a:pt x="487" y="554"/>
                  </a:lnTo>
                  <a:lnTo>
                    <a:pt x="491" y="561"/>
                  </a:lnTo>
                  <a:lnTo>
                    <a:pt x="499" y="578"/>
                  </a:lnTo>
                  <a:lnTo>
                    <a:pt x="503" y="587"/>
                  </a:lnTo>
                  <a:lnTo>
                    <a:pt x="508" y="595"/>
                  </a:lnTo>
                  <a:lnTo>
                    <a:pt x="515" y="603"/>
                  </a:lnTo>
                  <a:lnTo>
                    <a:pt x="518" y="605"/>
                  </a:lnTo>
                  <a:lnTo>
                    <a:pt x="521" y="609"/>
                  </a:lnTo>
                  <a:lnTo>
                    <a:pt x="521" y="609"/>
                  </a:lnTo>
                  <a:lnTo>
                    <a:pt x="527" y="610"/>
                  </a:lnTo>
                  <a:lnTo>
                    <a:pt x="533" y="610"/>
                  </a:lnTo>
                  <a:lnTo>
                    <a:pt x="540" y="609"/>
                  </a:lnTo>
                  <a:lnTo>
                    <a:pt x="545" y="606"/>
                  </a:lnTo>
                  <a:lnTo>
                    <a:pt x="551" y="604"/>
                  </a:lnTo>
                  <a:lnTo>
                    <a:pt x="558" y="603"/>
                  </a:lnTo>
                  <a:lnTo>
                    <a:pt x="563" y="604"/>
                  </a:lnTo>
                  <a:lnTo>
                    <a:pt x="569" y="606"/>
                  </a:lnTo>
                  <a:lnTo>
                    <a:pt x="569" y="606"/>
                  </a:lnTo>
                  <a:lnTo>
                    <a:pt x="578" y="612"/>
                  </a:lnTo>
                  <a:lnTo>
                    <a:pt x="587" y="619"/>
                  </a:lnTo>
                  <a:lnTo>
                    <a:pt x="603" y="634"/>
                  </a:lnTo>
                  <a:lnTo>
                    <a:pt x="618" y="651"/>
                  </a:lnTo>
                  <a:lnTo>
                    <a:pt x="633" y="667"/>
                  </a:lnTo>
                  <a:lnTo>
                    <a:pt x="646" y="684"/>
                  </a:lnTo>
                  <a:lnTo>
                    <a:pt x="661" y="700"/>
                  </a:lnTo>
                  <a:lnTo>
                    <a:pt x="677" y="714"/>
                  </a:lnTo>
                  <a:lnTo>
                    <a:pt x="685" y="721"/>
                  </a:lnTo>
                  <a:lnTo>
                    <a:pt x="694" y="727"/>
                  </a:lnTo>
                  <a:lnTo>
                    <a:pt x="694" y="727"/>
                  </a:lnTo>
                  <a:lnTo>
                    <a:pt x="702" y="731"/>
                  </a:lnTo>
                  <a:lnTo>
                    <a:pt x="710" y="735"/>
                  </a:lnTo>
                  <a:lnTo>
                    <a:pt x="719" y="738"/>
                  </a:lnTo>
                  <a:lnTo>
                    <a:pt x="728" y="741"/>
                  </a:lnTo>
                  <a:lnTo>
                    <a:pt x="737" y="742"/>
                  </a:lnTo>
                  <a:lnTo>
                    <a:pt x="747" y="742"/>
                  </a:lnTo>
                  <a:lnTo>
                    <a:pt x="756" y="741"/>
                  </a:lnTo>
                  <a:lnTo>
                    <a:pt x="765" y="738"/>
                  </a:lnTo>
                  <a:lnTo>
                    <a:pt x="765" y="738"/>
                  </a:lnTo>
                  <a:lnTo>
                    <a:pt x="773" y="736"/>
                  </a:lnTo>
                  <a:lnTo>
                    <a:pt x="781" y="734"/>
                  </a:lnTo>
                  <a:lnTo>
                    <a:pt x="797" y="733"/>
                  </a:lnTo>
                  <a:lnTo>
                    <a:pt x="812" y="733"/>
                  </a:lnTo>
                  <a:lnTo>
                    <a:pt x="828" y="735"/>
                  </a:lnTo>
                  <a:lnTo>
                    <a:pt x="844" y="736"/>
                  </a:lnTo>
                  <a:lnTo>
                    <a:pt x="861" y="736"/>
                  </a:lnTo>
                  <a:lnTo>
                    <a:pt x="869" y="736"/>
                  </a:lnTo>
                  <a:lnTo>
                    <a:pt x="877" y="735"/>
                  </a:lnTo>
                  <a:lnTo>
                    <a:pt x="885" y="733"/>
                  </a:lnTo>
                  <a:lnTo>
                    <a:pt x="892" y="729"/>
                  </a:lnTo>
                  <a:lnTo>
                    <a:pt x="892" y="729"/>
                  </a:lnTo>
                  <a:lnTo>
                    <a:pt x="898" y="726"/>
                  </a:lnTo>
                  <a:lnTo>
                    <a:pt x="902" y="721"/>
                  </a:lnTo>
                  <a:lnTo>
                    <a:pt x="906" y="717"/>
                  </a:lnTo>
                  <a:lnTo>
                    <a:pt x="909" y="711"/>
                  </a:lnTo>
                  <a:lnTo>
                    <a:pt x="914" y="698"/>
                  </a:lnTo>
                  <a:lnTo>
                    <a:pt x="919" y="686"/>
                  </a:lnTo>
                  <a:lnTo>
                    <a:pt x="919" y="686"/>
                  </a:lnTo>
                  <a:lnTo>
                    <a:pt x="925" y="679"/>
                  </a:lnTo>
                  <a:lnTo>
                    <a:pt x="932" y="672"/>
                  </a:lnTo>
                  <a:lnTo>
                    <a:pt x="938" y="664"/>
                  </a:lnTo>
                  <a:lnTo>
                    <a:pt x="940" y="660"/>
                  </a:lnTo>
                  <a:lnTo>
                    <a:pt x="942" y="655"/>
                  </a:lnTo>
                  <a:lnTo>
                    <a:pt x="942" y="655"/>
                  </a:lnTo>
                  <a:lnTo>
                    <a:pt x="942" y="647"/>
                  </a:lnTo>
                  <a:lnTo>
                    <a:pt x="942" y="639"/>
                  </a:lnTo>
                  <a:lnTo>
                    <a:pt x="940" y="625"/>
                  </a:lnTo>
                  <a:lnTo>
                    <a:pt x="939" y="610"/>
                  </a:lnTo>
                  <a:lnTo>
                    <a:pt x="939" y="602"/>
                  </a:lnTo>
                  <a:lnTo>
                    <a:pt x="940" y="595"/>
                  </a:lnTo>
                  <a:lnTo>
                    <a:pt x="940" y="595"/>
                  </a:lnTo>
                  <a:lnTo>
                    <a:pt x="944" y="581"/>
                  </a:lnTo>
                  <a:lnTo>
                    <a:pt x="950" y="569"/>
                  </a:lnTo>
                  <a:lnTo>
                    <a:pt x="958" y="556"/>
                  </a:lnTo>
                  <a:lnTo>
                    <a:pt x="966" y="544"/>
                  </a:lnTo>
                  <a:lnTo>
                    <a:pt x="975" y="532"/>
                  </a:lnTo>
                  <a:lnTo>
                    <a:pt x="982" y="520"/>
                  </a:lnTo>
                  <a:lnTo>
                    <a:pt x="989" y="506"/>
                  </a:lnTo>
                  <a:lnTo>
                    <a:pt x="993" y="493"/>
                  </a:lnTo>
                  <a:lnTo>
                    <a:pt x="993" y="493"/>
                  </a:lnTo>
                  <a:lnTo>
                    <a:pt x="997" y="477"/>
                  </a:lnTo>
                  <a:lnTo>
                    <a:pt x="999" y="461"/>
                  </a:lnTo>
                  <a:lnTo>
                    <a:pt x="1000" y="445"/>
                  </a:lnTo>
                  <a:lnTo>
                    <a:pt x="1001" y="428"/>
                  </a:lnTo>
                  <a:lnTo>
                    <a:pt x="1000" y="396"/>
                  </a:lnTo>
                  <a:lnTo>
                    <a:pt x="998" y="362"/>
                  </a:lnTo>
                  <a:lnTo>
                    <a:pt x="998" y="362"/>
                  </a:lnTo>
                  <a:lnTo>
                    <a:pt x="999" y="356"/>
                  </a:lnTo>
                  <a:lnTo>
                    <a:pt x="1001" y="349"/>
                  </a:lnTo>
                  <a:lnTo>
                    <a:pt x="1005" y="342"/>
                  </a:lnTo>
                  <a:lnTo>
                    <a:pt x="1010" y="337"/>
                  </a:lnTo>
                  <a:lnTo>
                    <a:pt x="1010" y="337"/>
                  </a:lnTo>
                  <a:lnTo>
                    <a:pt x="988" y="339"/>
                  </a:lnTo>
                  <a:lnTo>
                    <a:pt x="975" y="339"/>
                  </a:lnTo>
                  <a:lnTo>
                    <a:pt x="964" y="338"/>
                  </a:lnTo>
                  <a:lnTo>
                    <a:pt x="955" y="335"/>
                  </a:lnTo>
                  <a:lnTo>
                    <a:pt x="950" y="332"/>
                  </a:lnTo>
                  <a:lnTo>
                    <a:pt x="946" y="330"/>
                  </a:lnTo>
                  <a:lnTo>
                    <a:pt x="942" y="327"/>
                  </a:lnTo>
                  <a:lnTo>
                    <a:pt x="940" y="322"/>
                  </a:lnTo>
                  <a:lnTo>
                    <a:pt x="938" y="317"/>
                  </a:lnTo>
                  <a:lnTo>
                    <a:pt x="936" y="312"/>
                  </a:lnTo>
                  <a:lnTo>
                    <a:pt x="936" y="312"/>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6" name="Freeform 122"/>
            <p:cNvSpPr/>
            <p:nvPr/>
          </p:nvSpPr>
          <p:spPr bwMode="auto">
            <a:xfrm>
              <a:off x="8454644" y="4636066"/>
              <a:ext cx="86254" cy="78687"/>
            </a:xfrm>
            <a:custGeom>
              <a:gdLst>
                <a:gd fmla="*/ 98 w 114" name="T0"/>
                <a:gd fmla="*/ 14 h 103" name="T1"/>
                <a:gd fmla="*/ 98 w 114" name="T2"/>
                <a:gd fmla="*/ 14 h 103" name="T3"/>
                <a:gd fmla="*/ 90 w 114" name="T4"/>
                <a:gd fmla="*/ 10 h 103" name="T5"/>
                <a:gd fmla="*/ 82 w 114" name="T6"/>
                <a:gd fmla="*/ 7 h 103" name="T7"/>
                <a:gd fmla="*/ 74 w 114" name="T8"/>
                <a:gd fmla="*/ 4 h 103" name="T9"/>
                <a:gd fmla="*/ 66 w 114" name="T10"/>
                <a:gd fmla="*/ 2 h 103" name="T11"/>
                <a:gd fmla="*/ 50 w 114" name="T12"/>
                <a:gd fmla="*/ 1 h 103" name="T13"/>
                <a:gd fmla="*/ 34 w 114" name="T14"/>
                <a:gd fmla="*/ 0 h 103" name="T15"/>
                <a:gd fmla="*/ 34 w 114" name="T16"/>
                <a:gd fmla="*/ 0 h 103" name="T17"/>
                <a:gd fmla="*/ 23 w 114" name="T18"/>
                <a:gd fmla="*/ 1 h 103" name="T19"/>
                <a:gd fmla="*/ 17 w 114" name="T20"/>
                <a:gd fmla="*/ 2 h 103" name="T21"/>
                <a:gd fmla="*/ 13 w 114" name="T22"/>
                <a:gd fmla="*/ 4 h 103" name="T23"/>
                <a:gd fmla="*/ 10 w 114" name="T24"/>
                <a:gd fmla="*/ 8 h 103" name="T25"/>
                <a:gd fmla="*/ 7 w 114" name="T26"/>
                <a:gd fmla="*/ 11 h 103" name="T27"/>
                <a:gd fmla="*/ 0 w 114" name="T28"/>
                <a:gd fmla="*/ 24 h 103" name="T29"/>
                <a:gd fmla="*/ 0 w 114" name="T30"/>
                <a:gd fmla="*/ 24 h 103" name="T31"/>
                <a:gd fmla="*/ 7 w 114" name="T32"/>
                <a:gd fmla="*/ 25 h 103" name="T33"/>
                <a:gd fmla="*/ 13 w 114" name="T34"/>
                <a:gd fmla="*/ 27 h 103" name="T35"/>
                <a:gd fmla="*/ 18 w 114" name="T36"/>
                <a:gd fmla="*/ 32 h 103" name="T37"/>
                <a:gd fmla="*/ 24 w 114" name="T38"/>
                <a:gd fmla="*/ 36 h 103" name="T39"/>
                <a:gd fmla="*/ 33 w 114" name="T40"/>
                <a:gd fmla="*/ 45 h 103" name="T41"/>
                <a:gd fmla="*/ 39 w 114" name="T42"/>
                <a:gd fmla="*/ 50 h 103" name="T43"/>
                <a:gd fmla="*/ 44 w 114" name="T44"/>
                <a:gd fmla="*/ 53 h 103" name="T45"/>
                <a:gd fmla="*/ 44 w 114" name="T46"/>
                <a:gd fmla="*/ 53 h 103" name="T47"/>
                <a:gd fmla="*/ 41 w 114" name="T48"/>
                <a:gd fmla="*/ 57 h 103" name="T49"/>
                <a:gd fmla="*/ 39 w 114" name="T50"/>
                <a:gd fmla="*/ 60 h 103" name="T51"/>
                <a:gd fmla="*/ 39 w 114" name="T52"/>
                <a:gd fmla="*/ 65 h 103" name="T53"/>
                <a:gd fmla="*/ 39 w 114" name="T54"/>
                <a:gd fmla="*/ 68 h 103" name="T55"/>
                <a:gd fmla="*/ 39 w 114" name="T56"/>
                <a:gd fmla="*/ 76 h 103" name="T57"/>
                <a:gd fmla="*/ 40 w 114" name="T58"/>
                <a:gd fmla="*/ 79 h 103" name="T59"/>
                <a:gd fmla="*/ 39 w 114" name="T60"/>
                <a:gd fmla="*/ 84 h 103" name="T61"/>
                <a:gd fmla="*/ 39 w 114" name="T62"/>
                <a:gd fmla="*/ 84 h 103" name="T63"/>
                <a:gd fmla="*/ 42 w 114" name="T64"/>
                <a:gd fmla="*/ 84 h 103" name="T65"/>
                <a:gd fmla="*/ 44 w 114" name="T66"/>
                <a:gd fmla="*/ 85 h 103" name="T67"/>
                <a:gd fmla="*/ 48 w 114" name="T68"/>
                <a:gd fmla="*/ 91 h 103" name="T69"/>
                <a:gd fmla="*/ 50 w 114" name="T70"/>
                <a:gd fmla="*/ 94 h 103" name="T71"/>
                <a:gd fmla="*/ 51 w 114" name="T72"/>
                <a:gd fmla="*/ 95 h 103" name="T73"/>
                <a:gd fmla="*/ 54 w 114" name="T74"/>
                <a:gd fmla="*/ 95 h 103" name="T75"/>
                <a:gd fmla="*/ 59 w 114" name="T76"/>
                <a:gd fmla="*/ 94 h 103" name="T77"/>
                <a:gd fmla="*/ 59 w 114" name="T78"/>
                <a:gd fmla="*/ 94 h 103" name="T79"/>
                <a:gd fmla="*/ 59 w 114" name="T80"/>
                <a:gd fmla="*/ 103 h 103" name="T81"/>
                <a:gd fmla="*/ 59 w 114" name="T82"/>
                <a:gd fmla="*/ 103 h 103" name="T83"/>
                <a:gd fmla="*/ 69 w 114" name="T84"/>
                <a:gd fmla="*/ 103 h 103" name="T85"/>
                <a:gd fmla="*/ 78 w 114" name="T86"/>
                <a:gd fmla="*/ 101 h 103" name="T87"/>
                <a:gd fmla="*/ 86 w 114" name="T88"/>
                <a:gd fmla="*/ 97 h 103" name="T89"/>
                <a:gd fmla="*/ 93 w 114" name="T90"/>
                <a:gd fmla="*/ 92 h 103" name="T91"/>
                <a:gd fmla="*/ 99 w 114" name="T92"/>
                <a:gd fmla="*/ 84 h 103" name="T93"/>
                <a:gd fmla="*/ 104 w 114" name="T94"/>
                <a:gd fmla="*/ 76 h 103" name="T95"/>
                <a:gd fmla="*/ 108 w 114" name="T96"/>
                <a:gd fmla="*/ 68 h 103" name="T97"/>
                <a:gd fmla="*/ 111 w 114" name="T98"/>
                <a:gd fmla="*/ 58 h 103" name="T99"/>
                <a:gd fmla="*/ 111 w 114" name="T100"/>
                <a:gd fmla="*/ 58 h 103" name="T101"/>
                <a:gd fmla="*/ 112 w 114" name="T102"/>
                <a:gd fmla="*/ 52 h 103" name="T103"/>
                <a:gd fmla="*/ 114 w 114" name="T104"/>
                <a:gd fmla="*/ 45 h 103" name="T105"/>
                <a:gd fmla="*/ 114 w 114" name="T106"/>
                <a:gd fmla="*/ 40 h 103" name="T107"/>
                <a:gd fmla="*/ 112 w 114" name="T108"/>
                <a:gd fmla="*/ 34 h 103" name="T109"/>
                <a:gd fmla="*/ 110 w 114" name="T110"/>
                <a:gd fmla="*/ 28 h 103" name="T111"/>
                <a:gd fmla="*/ 107 w 114" name="T112"/>
                <a:gd fmla="*/ 23 h 103" name="T113"/>
                <a:gd fmla="*/ 102 w 114" name="T114"/>
                <a:gd fmla="*/ 18 h 103" name="T115"/>
                <a:gd fmla="*/ 98 w 114" name="T116"/>
                <a:gd fmla="*/ 14 h 103" name="T117"/>
                <a:gd fmla="*/ 98 w 114" name="T118"/>
                <a:gd fmla="*/ 14 h 10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3" w="114">
                  <a:moveTo>
                    <a:pt x="98" y="14"/>
                  </a:moveTo>
                  <a:lnTo>
                    <a:pt x="98" y="14"/>
                  </a:lnTo>
                  <a:lnTo>
                    <a:pt x="90" y="10"/>
                  </a:lnTo>
                  <a:lnTo>
                    <a:pt x="82" y="7"/>
                  </a:lnTo>
                  <a:lnTo>
                    <a:pt x="74" y="4"/>
                  </a:lnTo>
                  <a:lnTo>
                    <a:pt x="66" y="2"/>
                  </a:lnTo>
                  <a:lnTo>
                    <a:pt x="50" y="1"/>
                  </a:lnTo>
                  <a:lnTo>
                    <a:pt x="34" y="0"/>
                  </a:lnTo>
                  <a:lnTo>
                    <a:pt x="34" y="0"/>
                  </a:lnTo>
                  <a:lnTo>
                    <a:pt x="23" y="1"/>
                  </a:lnTo>
                  <a:lnTo>
                    <a:pt x="17" y="2"/>
                  </a:lnTo>
                  <a:lnTo>
                    <a:pt x="13" y="4"/>
                  </a:lnTo>
                  <a:lnTo>
                    <a:pt x="10" y="8"/>
                  </a:lnTo>
                  <a:lnTo>
                    <a:pt x="7" y="11"/>
                  </a:lnTo>
                  <a:lnTo>
                    <a:pt x="0" y="24"/>
                  </a:lnTo>
                  <a:lnTo>
                    <a:pt x="0" y="24"/>
                  </a:lnTo>
                  <a:lnTo>
                    <a:pt x="7" y="25"/>
                  </a:lnTo>
                  <a:lnTo>
                    <a:pt x="13" y="27"/>
                  </a:lnTo>
                  <a:lnTo>
                    <a:pt x="18" y="32"/>
                  </a:lnTo>
                  <a:lnTo>
                    <a:pt x="24" y="36"/>
                  </a:lnTo>
                  <a:lnTo>
                    <a:pt x="33" y="45"/>
                  </a:lnTo>
                  <a:lnTo>
                    <a:pt x="39" y="50"/>
                  </a:lnTo>
                  <a:lnTo>
                    <a:pt x="44" y="53"/>
                  </a:lnTo>
                  <a:lnTo>
                    <a:pt x="44" y="53"/>
                  </a:lnTo>
                  <a:lnTo>
                    <a:pt x="41" y="57"/>
                  </a:lnTo>
                  <a:lnTo>
                    <a:pt x="39" y="60"/>
                  </a:lnTo>
                  <a:lnTo>
                    <a:pt x="39" y="65"/>
                  </a:lnTo>
                  <a:lnTo>
                    <a:pt x="39" y="68"/>
                  </a:lnTo>
                  <a:lnTo>
                    <a:pt x="39" y="76"/>
                  </a:lnTo>
                  <a:lnTo>
                    <a:pt x="40" y="79"/>
                  </a:lnTo>
                  <a:lnTo>
                    <a:pt x="39" y="84"/>
                  </a:lnTo>
                  <a:lnTo>
                    <a:pt x="39" y="84"/>
                  </a:lnTo>
                  <a:lnTo>
                    <a:pt x="42" y="84"/>
                  </a:lnTo>
                  <a:lnTo>
                    <a:pt x="44" y="85"/>
                  </a:lnTo>
                  <a:lnTo>
                    <a:pt x="48" y="91"/>
                  </a:lnTo>
                  <a:lnTo>
                    <a:pt x="50" y="94"/>
                  </a:lnTo>
                  <a:lnTo>
                    <a:pt x="51" y="95"/>
                  </a:lnTo>
                  <a:lnTo>
                    <a:pt x="54" y="95"/>
                  </a:lnTo>
                  <a:lnTo>
                    <a:pt x="59" y="94"/>
                  </a:lnTo>
                  <a:lnTo>
                    <a:pt x="59" y="94"/>
                  </a:lnTo>
                  <a:lnTo>
                    <a:pt x="59" y="103"/>
                  </a:lnTo>
                  <a:lnTo>
                    <a:pt x="59" y="103"/>
                  </a:lnTo>
                  <a:lnTo>
                    <a:pt x="69" y="103"/>
                  </a:lnTo>
                  <a:lnTo>
                    <a:pt x="78" y="101"/>
                  </a:lnTo>
                  <a:lnTo>
                    <a:pt x="86" y="97"/>
                  </a:lnTo>
                  <a:lnTo>
                    <a:pt x="93" y="92"/>
                  </a:lnTo>
                  <a:lnTo>
                    <a:pt x="99" y="84"/>
                  </a:lnTo>
                  <a:lnTo>
                    <a:pt x="104" y="76"/>
                  </a:lnTo>
                  <a:lnTo>
                    <a:pt x="108" y="68"/>
                  </a:lnTo>
                  <a:lnTo>
                    <a:pt x="111" y="58"/>
                  </a:lnTo>
                  <a:lnTo>
                    <a:pt x="111" y="58"/>
                  </a:lnTo>
                  <a:lnTo>
                    <a:pt x="112" y="52"/>
                  </a:lnTo>
                  <a:lnTo>
                    <a:pt x="114" y="45"/>
                  </a:lnTo>
                  <a:lnTo>
                    <a:pt x="114" y="40"/>
                  </a:lnTo>
                  <a:lnTo>
                    <a:pt x="112" y="34"/>
                  </a:lnTo>
                  <a:lnTo>
                    <a:pt x="110" y="28"/>
                  </a:lnTo>
                  <a:lnTo>
                    <a:pt x="107" y="23"/>
                  </a:lnTo>
                  <a:lnTo>
                    <a:pt x="102" y="18"/>
                  </a:lnTo>
                  <a:lnTo>
                    <a:pt x="98" y="14"/>
                  </a:lnTo>
                  <a:lnTo>
                    <a:pt x="98" y="14"/>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7" name="Freeform 123"/>
            <p:cNvSpPr/>
            <p:nvPr/>
          </p:nvSpPr>
          <p:spPr bwMode="auto">
            <a:xfrm>
              <a:off x="8817816" y="4601262"/>
              <a:ext cx="155862" cy="190665"/>
            </a:xfrm>
            <a:custGeom>
              <a:gdLst>
                <a:gd fmla="*/ 206 w 206" name="T0"/>
                <a:gd fmla="*/ 58 h 254" name="T1"/>
                <a:gd fmla="*/ 193 w 206" name="T2"/>
                <a:gd fmla="*/ 7 h 254" name="T3"/>
                <a:gd fmla="*/ 192 w 206" name="T4"/>
                <a:gd fmla="*/ 5 h 254" name="T5"/>
                <a:gd fmla="*/ 185 w 206" name="T6"/>
                <a:gd fmla="*/ 1 h 254" name="T7"/>
                <a:gd fmla="*/ 177 w 206" name="T8"/>
                <a:gd fmla="*/ 0 h 254" name="T9"/>
                <a:gd fmla="*/ 170 w 206" name="T10"/>
                <a:gd fmla="*/ 5 h 254" name="T11"/>
                <a:gd fmla="*/ 169 w 206" name="T12"/>
                <a:gd fmla="*/ 9 h 254" name="T13"/>
                <a:gd fmla="*/ 169 w 206" name="T14"/>
                <a:gd fmla="*/ 17 h 254" name="T15"/>
                <a:gd fmla="*/ 175 w 206" name="T16"/>
                <a:gd fmla="*/ 33 h 254" name="T17"/>
                <a:gd fmla="*/ 176 w 206" name="T18"/>
                <a:gd fmla="*/ 42 h 254" name="T19"/>
                <a:gd fmla="*/ 181 w 206" name="T20"/>
                <a:gd fmla="*/ 39 h 254" name="T21"/>
                <a:gd fmla="*/ 178 w 206" name="T22"/>
                <a:gd fmla="*/ 43 h 254" name="T23"/>
                <a:gd fmla="*/ 167 w 206" name="T24"/>
                <a:gd fmla="*/ 54 h 254" name="T25"/>
                <a:gd fmla="*/ 164 w 206" name="T26"/>
                <a:gd fmla="*/ 56 h 254" name="T27"/>
                <a:gd fmla="*/ 149 w 206" name="T28"/>
                <a:gd fmla="*/ 62 h 254" name="T29"/>
                <a:gd fmla="*/ 129 w 206" name="T30"/>
                <a:gd fmla="*/ 68 h 254" name="T31"/>
                <a:gd fmla="*/ 126 w 206" name="T32"/>
                <a:gd fmla="*/ 72 h 254" name="T33"/>
                <a:gd fmla="*/ 117 w 206" name="T34"/>
                <a:gd fmla="*/ 83 h 254" name="T35"/>
                <a:gd fmla="*/ 108 w 206" name="T36"/>
                <a:gd fmla="*/ 96 h 254" name="T37"/>
                <a:gd fmla="*/ 104 w 206" name="T38"/>
                <a:gd fmla="*/ 98 h 254" name="T39"/>
                <a:gd fmla="*/ 95 w 206" name="T40"/>
                <a:gd fmla="*/ 100 h 254" name="T41"/>
                <a:gd fmla="*/ 76 w 206" name="T42"/>
                <a:gd fmla="*/ 100 h 254" name="T43"/>
                <a:gd fmla="*/ 66 w 206" name="T44"/>
                <a:gd fmla="*/ 101 h 254" name="T45"/>
                <a:gd fmla="*/ 62 w 206" name="T46"/>
                <a:gd fmla="*/ 103 h 254" name="T47"/>
                <a:gd fmla="*/ 52 w 206" name="T48"/>
                <a:gd fmla="*/ 111 h 254" name="T49"/>
                <a:gd fmla="*/ 44 w 206" name="T50"/>
                <a:gd fmla="*/ 126 h 254" name="T51"/>
                <a:gd fmla="*/ 40 w 206" name="T52"/>
                <a:gd fmla="*/ 133 h 254" name="T53"/>
                <a:gd fmla="*/ 21 w 206" name="T54"/>
                <a:gd fmla="*/ 148 h 254" name="T55"/>
                <a:gd fmla="*/ 9 w 206" name="T56"/>
                <a:gd fmla="*/ 157 h 254" name="T57"/>
                <a:gd fmla="*/ 2 w 206" name="T58"/>
                <a:gd fmla="*/ 171 h 254" name="T59"/>
                <a:gd fmla="*/ 0 w 206" name="T60"/>
                <a:gd fmla="*/ 183 h 254" name="T61"/>
                <a:gd fmla="*/ 2 w 206" name="T62"/>
                <a:gd fmla="*/ 211 h 254" name="T63"/>
                <a:gd fmla="*/ 12 w 206" name="T64"/>
                <a:gd fmla="*/ 236 h 254" name="T65"/>
                <a:gd fmla="*/ 21 w 206" name="T66"/>
                <a:gd fmla="*/ 245 h 254" name="T67"/>
                <a:gd fmla="*/ 32 w 206" name="T68"/>
                <a:gd fmla="*/ 252 h 254" name="T69"/>
                <a:gd fmla="*/ 43 w 206" name="T70"/>
                <a:gd fmla="*/ 254 h 254" name="T71"/>
                <a:gd fmla="*/ 59 w 206" name="T72"/>
                <a:gd fmla="*/ 254 h 254" name="T73"/>
                <a:gd fmla="*/ 90 w 206" name="T74"/>
                <a:gd fmla="*/ 248 h 254" name="T75"/>
                <a:gd fmla="*/ 104 w 206" name="T76"/>
                <a:gd fmla="*/ 244 h 254" name="T77"/>
                <a:gd fmla="*/ 123 w 206" name="T78"/>
                <a:gd fmla="*/ 232 h 254" name="T79"/>
                <a:gd fmla="*/ 131 w 206" name="T80"/>
                <a:gd fmla="*/ 224 h 254" name="T81"/>
                <a:gd fmla="*/ 145 w 206" name="T82"/>
                <a:gd fmla="*/ 207 h 254" name="T83"/>
                <a:gd fmla="*/ 156 w 206" name="T84"/>
                <a:gd fmla="*/ 189 h 254" name="T85"/>
                <a:gd fmla="*/ 162 w 206" name="T86"/>
                <a:gd fmla="*/ 167 h 254" name="T87"/>
                <a:gd fmla="*/ 164 w 206" name="T88"/>
                <a:gd fmla="*/ 156 h 254" name="T89"/>
                <a:gd fmla="*/ 168 w 206" name="T90"/>
                <a:gd fmla="*/ 145 h 254" name="T91"/>
                <a:gd fmla="*/ 178 w 206" name="T92"/>
                <a:gd fmla="*/ 134 h 254" name="T93"/>
                <a:gd fmla="*/ 194 w 206" name="T94"/>
                <a:gd fmla="*/ 120 h 254" name="T95"/>
                <a:gd fmla="*/ 200 w 206" name="T96"/>
                <a:gd fmla="*/ 114 h 254" name="T97"/>
                <a:gd fmla="*/ 200 w 206" name="T98"/>
                <a:gd fmla="*/ 111 h 254" name="T99"/>
                <a:gd fmla="*/ 194 w 206" name="T100"/>
                <a:gd fmla="*/ 104 h 254" name="T101"/>
                <a:gd fmla="*/ 193 w 206" name="T102"/>
                <a:gd fmla="*/ 100 h 254" name="T103"/>
                <a:gd fmla="*/ 194 w 206" name="T104"/>
                <a:gd fmla="*/ 95 h 254" name="T105"/>
                <a:gd fmla="*/ 201 w 206" name="T106"/>
                <a:gd fmla="*/ 78 h 254" name="T107"/>
                <a:gd fmla="*/ 206 w 206" name="T108"/>
                <a:gd fmla="*/ 63 h 254" name="T109"/>
                <a:gd fmla="*/ 206 w 206" name="T110"/>
                <a:gd fmla="*/ 58 h 25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4" w="206">
                  <a:moveTo>
                    <a:pt x="206" y="58"/>
                  </a:moveTo>
                  <a:lnTo>
                    <a:pt x="206" y="58"/>
                  </a:lnTo>
                  <a:lnTo>
                    <a:pt x="200" y="32"/>
                  </a:lnTo>
                  <a:lnTo>
                    <a:pt x="193" y="7"/>
                  </a:lnTo>
                  <a:lnTo>
                    <a:pt x="193" y="7"/>
                  </a:lnTo>
                  <a:lnTo>
                    <a:pt x="192" y="5"/>
                  </a:lnTo>
                  <a:lnTo>
                    <a:pt x="189" y="3"/>
                  </a:lnTo>
                  <a:lnTo>
                    <a:pt x="185" y="1"/>
                  </a:lnTo>
                  <a:lnTo>
                    <a:pt x="182" y="0"/>
                  </a:lnTo>
                  <a:lnTo>
                    <a:pt x="177" y="0"/>
                  </a:lnTo>
                  <a:lnTo>
                    <a:pt x="174" y="1"/>
                  </a:lnTo>
                  <a:lnTo>
                    <a:pt x="170" y="5"/>
                  </a:lnTo>
                  <a:lnTo>
                    <a:pt x="169" y="9"/>
                  </a:lnTo>
                  <a:lnTo>
                    <a:pt x="169" y="9"/>
                  </a:lnTo>
                  <a:lnTo>
                    <a:pt x="168" y="14"/>
                  </a:lnTo>
                  <a:lnTo>
                    <a:pt x="169" y="17"/>
                  </a:lnTo>
                  <a:lnTo>
                    <a:pt x="173" y="25"/>
                  </a:lnTo>
                  <a:lnTo>
                    <a:pt x="175" y="33"/>
                  </a:lnTo>
                  <a:lnTo>
                    <a:pt x="176" y="38"/>
                  </a:lnTo>
                  <a:lnTo>
                    <a:pt x="176" y="42"/>
                  </a:lnTo>
                  <a:lnTo>
                    <a:pt x="176" y="42"/>
                  </a:lnTo>
                  <a:lnTo>
                    <a:pt x="181" y="39"/>
                  </a:lnTo>
                  <a:lnTo>
                    <a:pt x="181" y="39"/>
                  </a:lnTo>
                  <a:lnTo>
                    <a:pt x="178" y="43"/>
                  </a:lnTo>
                  <a:lnTo>
                    <a:pt x="175" y="47"/>
                  </a:lnTo>
                  <a:lnTo>
                    <a:pt x="167" y="54"/>
                  </a:lnTo>
                  <a:lnTo>
                    <a:pt x="167" y="54"/>
                  </a:lnTo>
                  <a:lnTo>
                    <a:pt x="164" y="56"/>
                  </a:lnTo>
                  <a:lnTo>
                    <a:pt x="159" y="58"/>
                  </a:lnTo>
                  <a:lnTo>
                    <a:pt x="149" y="62"/>
                  </a:lnTo>
                  <a:lnTo>
                    <a:pt x="140" y="65"/>
                  </a:lnTo>
                  <a:lnTo>
                    <a:pt x="129" y="68"/>
                  </a:lnTo>
                  <a:lnTo>
                    <a:pt x="129" y="68"/>
                  </a:lnTo>
                  <a:lnTo>
                    <a:pt x="126" y="72"/>
                  </a:lnTo>
                  <a:lnTo>
                    <a:pt x="123" y="75"/>
                  </a:lnTo>
                  <a:lnTo>
                    <a:pt x="117" y="83"/>
                  </a:lnTo>
                  <a:lnTo>
                    <a:pt x="111" y="92"/>
                  </a:lnTo>
                  <a:lnTo>
                    <a:pt x="108" y="96"/>
                  </a:lnTo>
                  <a:lnTo>
                    <a:pt x="104" y="98"/>
                  </a:lnTo>
                  <a:lnTo>
                    <a:pt x="104" y="98"/>
                  </a:lnTo>
                  <a:lnTo>
                    <a:pt x="100" y="99"/>
                  </a:lnTo>
                  <a:lnTo>
                    <a:pt x="95" y="100"/>
                  </a:lnTo>
                  <a:lnTo>
                    <a:pt x="85" y="100"/>
                  </a:lnTo>
                  <a:lnTo>
                    <a:pt x="76" y="100"/>
                  </a:lnTo>
                  <a:lnTo>
                    <a:pt x="70" y="100"/>
                  </a:lnTo>
                  <a:lnTo>
                    <a:pt x="66" y="101"/>
                  </a:lnTo>
                  <a:lnTo>
                    <a:pt x="66" y="101"/>
                  </a:lnTo>
                  <a:lnTo>
                    <a:pt x="62" y="103"/>
                  </a:lnTo>
                  <a:lnTo>
                    <a:pt x="59" y="105"/>
                  </a:lnTo>
                  <a:lnTo>
                    <a:pt x="52" y="111"/>
                  </a:lnTo>
                  <a:lnTo>
                    <a:pt x="48" y="119"/>
                  </a:lnTo>
                  <a:lnTo>
                    <a:pt x="44" y="126"/>
                  </a:lnTo>
                  <a:lnTo>
                    <a:pt x="44" y="126"/>
                  </a:lnTo>
                  <a:lnTo>
                    <a:pt x="40" y="133"/>
                  </a:lnTo>
                  <a:lnTo>
                    <a:pt x="35" y="139"/>
                  </a:lnTo>
                  <a:lnTo>
                    <a:pt x="21" y="148"/>
                  </a:lnTo>
                  <a:lnTo>
                    <a:pt x="15" y="153"/>
                  </a:lnTo>
                  <a:lnTo>
                    <a:pt x="9" y="157"/>
                  </a:lnTo>
                  <a:lnTo>
                    <a:pt x="4" y="164"/>
                  </a:lnTo>
                  <a:lnTo>
                    <a:pt x="2" y="171"/>
                  </a:lnTo>
                  <a:lnTo>
                    <a:pt x="2" y="171"/>
                  </a:lnTo>
                  <a:lnTo>
                    <a:pt x="0" y="183"/>
                  </a:lnTo>
                  <a:lnTo>
                    <a:pt x="0" y="197"/>
                  </a:lnTo>
                  <a:lnTo>
                    <a:pt x="2" y="211"/>
                  </a:lnTo>
                  <a:lnTo>
                    <a:pt x="7" y="224"/>
                  </a:lnTo>
                  <a:lnTo>
                    <a:pt x="12" y="236"/>
                  </a:lnTo>
                  <a:lnTo>
                    <a:pt x="17" y="240"/>
                  </a:lnTo>
                  <a:lnTo>
                    <a:pt x="21" y="245"/>
                  </a:lnTo>
                  <a:lnTo>
                    <a:pt x="26" y="248"/>
                  </a:lnTo>
                  <a:lnTo>
                    <a:pt x="32" y="252"/>
                  </a:lnTo>
                  <a:lnTo>
                    <a:pt x="37" y="254"/>
                  </a:lnTo>
                  <a:lnTo>
                    <a:pt x="43" y="254"/>
                  </a:lnTo>
                  <a:lnTo>
                    <a:pt x="43" y="254"/>
                  </a:lnTo>
                  <a:lnTo>
                    <a:pt x="59" y="254"/>
                  </a:lnTo>
                  <a:lnTo>
                    <a:pt x="74" y="252"/>
                  </a:lnTo>
                  <a:lnTo>
                    <a:pt x="90" y="248"/>
                  </a:lnTo>
                  <a:lnTo>
                    <a:pt x="104" y="244"/>
                  </a:lnTo>
                  <a:lnTo>
                    <a:pt x="104" y="244"/>
                  </a:lnTo>
                  <a:lnTo>
                    <a:pt x="115" y="238"/>
                  </a:lnTo>
                  <a:lnTo>
                    <a:pt x="123" y="232"/>
                  </a:lnTo>
                  <a:lnTo>
                    <a:pt x="123" y="232"/>
                  </a:lnTo>
                  <a:lnTo>
                    <a:pt x="131" y="224"/>
                  </a:lnTo>
                  <a:lnTo>
                    <a:pt x="139" y="216"/>
                  </a:lnTo>
                  <a:lnTo>
                    <a:pt x="145" y="207"/>
                  </a:lnTo>
                  <a:lnTo>
                    <a:pt x="151" y="198"/>
                  </a:lnTo>
                  <a:lnTo>
                    <a:pt x="156" y="189"/>
                  </a:lnTo>
                  <a:lnTo>
                    <a:pt x="160" y="178"/>
                  </a:lnTo>
                  <a:lnTo>
                    <a:pt x="162" y="167"/>
                  </a:lnTo>
                  <a:lnTo>
                    <a:pt x="164" y="156"/>
                  </a:lnTo>
                  <a:lnTo>
                    <a:pt x="164" y="156"/>
                  </a:lnTo>
                  <a:lnTo>
                    <a:pt x="166" y="149"/>
                  </a:lnTo>
                  <a:lnTo>
                    <a:pt x="168" y="145"/>
                  </a:lnTo>
                  <a:lnTo>
                    <a:pt x="173" y="139"/>
                  </a:lnTo>
                  <a:lnTo>
                    <a:pt x="178" y="134"/>
                  </a:lnTo>
                  <a:lnTo>
                    <a:pt x="190" y="125"/>
                  </a:lnTo>
                  <a:lnTo>
                    <a:pt x="194" y="120"/>
                  </a:lnTo>
                  <a:lnTo>
                    <a:pt x="200" y="114"/>
                  </a:lnTo>
                  <a:lnTo>
                    <a:pt x="200" y="114"/>
                  </a:lnTo>
                  <a:lnTo>
                    <a:pt x="200" y="113"/>
                  </a:lnTo>
                  <a:lnTo>
                    <a:pt x="200" y="111"/>
                  </a:lnTo>
                  <a:lnTo>
                    <a:pt x="198" y="107"/>
                  </a:lnTo>
                  <a:lnTo>
                    <a:pt x="194" y="104"/>
                  </a:lnTo>
                  <a:lnTo>
                    <a:pt x="193" y="101"/>
                  </a:lnTo>
                  <a:lnTo>
                    <a:pt x="193" y="100"/>
                  </a:lnTo>
                  <a:lnTo>
                    <a:pt x="193" y="100"/>
                  </a:lnTo>
                  <a:lnTo>
                    <a:pt x="194" y="95"/>
                  </a:lnTo>
                  <a:lnTo>
                    <a:pt x="195" y="89"/>
                  </a:lnTo>
                  <a:lnTo>
                    <a:pt x="201" y="78"/>
                  </a:lnTo>
                  <a:lnTo>
                    <a:pt x="204" y="67"/>
                  </a:lnTo>
                  <a:lnTo>
                    <a:pt x="206" y="63"/>
                  </a:lnTo>
                  <a:lnTo>
                    <a:pt x="206" y="58"/>
                  </a:lnTo>
                  <a:lnTo>
                    <a:pt x="206" y="58"/>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8" name="Freeform 124"/>
            <p:cNvSpPr/>
            <p:nvPr/>
          </p:nvSpPr>
          <p:spPr bwMode="auto">
            <a:xfrm>
              <a:off x="8937360" y="4430269"/>
              <a:ext cx="111978" cy="204283"/>
            </a:xfrm>
            <a:custGeom>
              <a:gdLst>
                <a:gd fmla="*/ 130 w 149" name="T0"/>
                <a:gd fmla="*/ 135 h 271" name="T1"/>
                <a:gd fmla="*/ 110 w 149" name="T2"/>
                <a:gd fmla="*/ 138 h 271" name="T3"/>
                <a:gd fmla="*/ 104 w 149" name="T4"/>
                <a:gd fmla="*/ 137 h 271" name="T5"/>
                <a:gd fmla="*/ 93 w 149" name="T6"/>
                <a:gd fmla="*/ 130 h 271" name="T7"/>
                <a:gd fmla="*/ 89 w 149" name="T8"/>
                <a:gd fmla="*/ 118 h 271" name="T9"/>
                <a:gd fmla="*/ 89 w 149" name="T10"/>
                <a:gd fmla="*/ 108 h 271" name="T11"/>
                <a:gd fmla="*/ 84 w 149" name="T12"/>
                <a:gd fmla="*/ 104 h 271" name="T13"/>
                <a:gd fmla="*/ 59 w 149" name="T14"/>
                <a:gd fmla="*/ 104 h 271" name="T15"/>
                <a:gd fmla="*/ 43 w 149" name="T16"/>
                <a:gd fmla="*/ 99 h 271" name="T17"/>
                <a:gd fmla="*/ 37 w 149" name="T18"/>
                <a:gd fmla="*/ 90 h 271" name="T19"/>
                <a:gd fmla="*/ 42 w 149" name="T20"/>
                <a:gd fmla="*/ 75 h 271" name="T21"/>
                <a:gd fmla="*/ 49 w 149" name="T22"/>
                <a:gd fmla="*/ 56 h 271" name="T23"/>
                <a:gd fmla="*/ 45 w 149" name="T24"/>
                <a:gd fmla="*/ 47 h 271" name="T25"/>
                <a:gd fmla="*/ 39 w 149" name="T26"/>
                <a:gd fmla="*/ 39 h 271" name="T27"/>
                <a:gd fmla="*/ 27 w 149" name="T28"/>
                <a:gd fmla="*/ 27 h 271" name="T29"/>
                <a:gd fmla="*/ 25 w 149" name="T30"/>
                <a:gd fmla="*/ 15 h 271" name="T31"/>
                <a:gd fmla="*/ 25 w 149" name="T32"/>
                <a:gd fmla="*/ 2 h 271" name="T33"/>
                <a:gd fmla="*/ 10 w 149" name="T34"/>
                <a:gd fmla="*/ 0 h 271" name="T35"/>
                <a:gd fmla="*/ 16 w 149" name="T36"/>
                <a:gd fmla="*/ 10 h 271" name="T37"/>
                <a:gd fmla="*/ 6 w 149" name="T38"/>
                <a:gd fmla="*/ 18 h 271" name="T39"/>
                <a:gd fmla="*/ 0 w 149" name="T40"/>
                <a:gd fmla="*/ 35 h 271" name="T41"/>
                <a:gd fmla="*/ 7 w 149" name="T42"/>
                <a:gd fmla="*/ 51 h 271" name="T43"/>
                <a:gd fmla="*/ 16 w 149" name="T44"/>
                <a:gd fmla="*/ 61 h 271" name="T45"/>
                <a:gd fmla="*/ 35 w 149" name="T46"/>
                <a:gd fmla="*/ 96 h 271" name="T47"/>
                <a:gd fmla="*/ 29 w 149" name="T48"/>
                <a:gd fmla="*/ 100 h 271" name="T49"/>
                <a:gd fmla="*/ 26 w 149" name="T50"/>
                <a:gd fmla="*/ 113 h 271" name="T51"/>
                <a:gd fmla="*/ 35 w 149" name="T52"/>
                <a:gd fmla="*/ 141 h 271" name="T53"/>
                <a:gd fmla="*/ 33 w 149" name="T54"/>
                <a:gd fmla="*/ 156 h 271" name="T55"/>
                <a:gd fmla="*/ 26 w 149" name="T56"/>
                <a:gd fmla="*/ 162 h 271" name="T57"/>
                <a:gd fmla="*/ 25 w 149" name="T58"/>
                <a:gd fmla="*/ 171 h 271" name="T59"/>
                <a:gd fmla="*/ 33 w 149" name="T60"/>
                <a:gd fmla="*/ 182 h 271" name="T61"/>
                <a:gd fmla="*/ 49 w 149" name="T62"/>
                <a:gd fmla="*/ 202 h 271" name="T63"/>
                <a:gd fmla="*/ 52 w 149" name="T64"/>
                <a:gd fmla="*/ 214 h 271" name="T65"/>
                <a:gd fmla="*/ 56 w 149" name="T66"/>
                <a:gd fmla="*/ 231 h 271" name="T67"/>
                <a:gd fmla="*/ 61 w 149" name="T68"/>
                <a:gd fmla="*/ 240 h 271" name="T69"/>
                <a:gd fmla="*/ 61 w 149" name="T70"/>
                <a:gd fmla="*/ 247 h 271" name="T71"/>
                <a:gd fmla="*/ 70 w 149" name="T72"/>
                <a:gd fmla="*/ 249 h 271" name="T73"/>
                <a:gd fmla="*/ 79 w 149" name="T74"/>
                <a:gd fmla="*/ 262 h 271" name="T75"/>
                <a:gd fmla="*/ 85 w 149" name="T76"/>
                <a:gd fmla="*/ 268 h 271" name="T77"/>
                <a:gd fmla="*/ 99 w 149" name="T78"/>
                <a:gd fmla="*/ 271 h 271" name="T79"/>
                <a:gd fmla="*/ 108 w 149" name="T80"/>
                <a:gd fmla="*/ 266 h 271" name="T81"/>
                <a:gd fmla="*/ 109 w 149" name="T82"/>
                <a:gd fmla="*/ 259 h 271" name="T83"/>
                <a:gd fmla="*/ 107 w 149" name="T84"/>
                <a:gd fmla="*/ 242 h 271" name="T85"/>
                <a:gd fmla="*/ 111 w 149" name="T86"/>
                <a:gd fmla="*/ 230 h 271" name="T87"/>
                <a:gd fmla="*/ 117 w 149" name="T88"/>
                <a:gd fmla="*/ 224 h 271" name="T89"/>
                <a:gd fmla="*/ 134 w 149" name="T90"/>
                <a:gd fmla="*/ 214 h 271" name="T91"/>
                <a:gd fmla="*/ 141 w 149" name="T92"/>
                <a:gd fmla="*/ 192 h 271" name="T93"/>
                <a:gd fmla="*/ 147 w 149" name="T94"/>
                <a:gd fmla="*/ 173 h 271" name="T95"/>
                <a:gd fmla="*/ 148 w 149" name="T96"/>
                <a:gd fmla="*/ 157 h 271" name="T97"/>
                <a:gd fmla="*/ 141 w 149" name="T98"/>
                <a:gd fmla="*/ 143 h 271" name="T99"/>
                <a:gd fmla="*/ 132 w 149" name="T100"/>
                <a:gd fmla="*/ 137 h 27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1" w="149">
                  <a:moveTo>
                    <a:pt x="132" y="137"/>
                  </a:moveTo>
                  <a:lnTo>
                    <a:pt x="132" y="137"/>
                  </a:lnTo>
                  <a:lnTo>
                    <a:pt x="130" y="135"/>
                  </a:lnTo>
                  <a:lnTo>
                    <a:pt x="125" y="135"/>
                  </a:lnTo>
                  <a:lnTo>
                    <a:pt x="118" y="137"/>
                  </a:lnTo>
                  <a:lnTo>
                    <a:pt x="110" y="138"/>
                  </a:lnTo>
                  <a:lnTo>
                    <a:pt x="107" y="138"/>
                  </a:lnTo>
                  <a:lnTo>
                    <a:pt x="104" y="137"/>
                  </a:lnTo>
                  <a:lnTo>
                    <a:pt x="104" y="137"/>
                  </a:lnTo>
                  <a:lnTo>
                    <a:pt x="100" y="135"/>
                  </a:lnTo>
                  <a:lnTo>
                    <a:pt x="97" y="133"/>
                  </a:lnTo>
                  <a:lnTo>
                    <a:pt x="93" y="130"/>
                  </a:lnTo>
                  <a:lnTo>
                    <a:pt x="91" y="126"/>
                  </a:lnTo>
                  <a:lnTo>
                    <a:pt x="90" y="123"/>
                  </a:lnTo>
                  <a:lnTo>
                    <a:pt x="89" y="118"/>
                  </a:lnTo>
                  <a:lnTo>
                    <a:pt x="87" y="114"/>
                  </a:lnTo>
                  <a:lnTo>
                    <a:pt x="89" y="108"/>
                  </a:lnTo>
                  <a:lnTo>
                    <a:pt x="89" y="108"/>
                  </a:lnTo>
                  <a:lnTo>
                    <a:pt x="86" y="106"/>
                  </a:lnTo>
                  <a:lnTo>
                    <a:pt x="84" y="104"/>
                  </a:lnTo>
                  <a:lnTo>
                    <a:pt x="84" y="104"/>
                  </a:lnTo>
                  <a:lnTo>
                    <a:pt x="78" y="104"/>
                  </a:lnTo>
                  <a:lnTo>
                    <a:pt x="72" y="104"/>
                  </a:lnTo>
                  <a:lnTo>
                    <a:pt x="59" y="104"/>
                  </a:lnTo>
                  <a:lnTo>
                    <a:pt x="53" y="104"/>
                  </a:lnTo>
                  <a:lnTo>
                    <a:pt x="48" y="101"/>
                  </a:lnTo>
                  <a:lnTo>
                    <a:pt x="43" y="99"/>
                  </a:lnTo>
                  <a:lnTo>
                    <a:pt x="40" y="94"/>
                  </a:lnTo>
                  <a:lnTo>
                    <a:pt x="40" y="94"/>
                  </a:lnTo>
                  <a:lnTo>
                    <a:pt x="37" y="90"/>
                  </a:lnTo>
                  <a:lnTo>
                    <a:pt x="37" y="85"/>
                  </a:lnTo>
                  <a:lnTo>
                    <a:pt x="40" y="81"/>
                  </a:lnTo>
                  <a:lnTo>
                    <a:pt x="42" y="75"/>
                  </a:lnTo>
                  <a:lnTo>
                    <a:pt x="46" y="66"/>
                  </a:lnTo>
                  <a:lnTo>
                    <a:pt x="48" y="60"/>
                  </a:lnTo>
                  <a:lnTo>
                    <a:pt x="49" y="56"/>
                  </a:lnTo>
                  <a:lnTo>
                    <a:pt x="49" y="56"/>
                  </a:lnTo>
                  <a:lnTo>
                    <a:pt x="48" y="51"/>
                  </a:lnTo>
                  <a:lnTo>
                    <a:pt x="45" y="47"/>
                  </a:lnTo>
                  <a:lnTo>
                    <a:pt x="42" y="42"/>
                  </a:lnTo>
                  <a:lnTo>
                    <a:pt x="39" y="39"/>
                  </a:lnTo>
                  <a:lnTo>
                    <a:pt x="39" y="39"/>
                  </a:lnTo>
                  <a:lnTo>
                    <a:pt x="33" y="33"/>
                  </a:lnTo>
                  <a:lnTo>
                    <a:pt x="27" y="27"/>
                  </a:lnTo>
                  <a:lnTo>
                    <a:pt x="27" y="27"/>
                  </a:lnTo>
                  <a:lnTo>
                    <a:pt x="26" y="24"/>
                  </a:lnTo>
                  <a:lnTo>
                    <a:pt x="25" y="22"/>
                  </a:lnTo>
                  <a:lnTo>
                    <a:pt x="25" y="15"/>
                  </a:lnTo>
                  <a:lnTo>
                    <a:pt x="25" y="9"/>
                  </a:lnTo>
                  <a:lnTo>
                    <a:pt x="25" y="2"/>
                  </a:lnTo>
                  <a:lnTo>
                    <a:pt x="25" y="2"/>
                  </a:lnTo>
                  <a:lnTo>
                    <a:pt x="21" y="2"/>
                  </a:lnTo>
                  <a:lnTo>
                    <a:pt x="18" y="1"/>
                  </a:lnTo>
                  <a:lnTo>
                    <a:pt x="10" y="0"/>
                  </a:lnTo>
                  <a:lnTo>
                    <a:pt x="10" y="0"/>
                  </a:lnTo>
                  <a:lnTo>
                    <a:pt x="10" y="2"/>
                  </a:lnTo>
                  <a:lnTo>
                    <a:pt x="16" y="10"/>
                  </a:lnTo>
                  <a:lnTo>
                    <a:pt x="16" y="10"/>
                  </a:lnTo>
                  <a:lnTo>
                    <a:pt x="10" y="14"/>
                  </a:lnTo>
                  <a:lnTo>
                    <a:pt x="6" y="18"/>
                  </a:lnTo>
                  <a:lnTo>
                    <a:pt x="2" y="24"/>
                  </a:lnTo>
                  <a:lnTo>
                    <a:pt x="0" y="30"/>
                  </a:lnTo>
                  <a:lnTo>
                    <a:pt x="0" y="35"/>
                  </a:lnTo>
                  <a:lnTo>
                    <a:pt x="0" y="42"/>
                  </a:lnTo>
                  <a:lnTo>
                    <a:pt x="2" y="47"/>
                  </a:lnTo>
                  <a:lnTo>
                    <a:pt x="7" y="51"/>
                  </a:lnTo>
                  <a:lnTo>
                    <a:pt x="7" y="51"/>
                  </a:lnTo>
                  <a:lnTo>
                    <a:pt x="12" y="56"/>
                  </a:lnTo>
                  <a:lnTo>
                    <a:pt x="16" y="61"/>
                  </a:lnTo>
                  <a:lnTo>
                    <a:pt x="23" y="73"/>
                  </a:lnTo>
                  <a:lnTo>
                    <a:pt x="28" y="84"/>
                  </a:lnTo>
                  <a:lnTo>
                    <a:pt x="35" y="96"/>
                  </a:lnTo>
                  <a:lnTo>
                    <a:pt x="35" y="96"/>
                  </a:lnTo>
                  <a:lnTo>
                    <a:pt x="32" y="98"/>
                  </a:lnTo>
                  <a:lnTo>
                    <a:pt x="29" y="100"/>
                  </a:lnTo>
                  <a:lnTo>
                    <a:pt x="27" y="106"/>
                  </a:lnTo>
                  <a:lnTo>
                    <a:pt x="27" y="106"/>
                  </a:lnTo>
                  <a:lnTo>
                    <a:pt x="26" y="113"/>
                  </a:lnTo>
                  <a:lnTo>
                    <a:pt x="28" y="121"/>
                  </a:lnTo>
                  <a:lnTo>
                    <a:pt x="33" y="134"/>
                  </a:lnTo>
                  <a:lnTo>
                    <a:pt x="35" y="141"/>
                  </a:lnTo>
                  <a:lnTo>
                    <a:pt x="35" y="149"/>
                  </a:lnTo>
                  <a:lnTo>
                    <a:pt x="34" y="152"/>
                  </a:lnTo>
                  <a:lnTo>
                    <a:pt x="33" y="156"/>
                  </a:lnTo>
                  <a:lnTo>
                    <a:pt x="29" y="159"/>
                  </a:lnTo>
                  <a:lnTo>
                    <a:pt x="26" y="162"/>
                  </a:lnTo>
                  <a:lnTo>
                    <a:pt x="26" y="162"/>
                  </a:lnTo>
                  <a:lnTo>
                    <a:pt x="25" y="164"/>
                  </a:lnTo>
                  <a:lnTo>
                    <a:pt x="24" y="167"/>
                  </a:lnTo>
                  <a:lnTo>
                    <a:pt x="25" y="171"/>
                  </a:lnTo>
                  <a:lnTo>
                    <a:pt x="26" y="173"/>
                  </a:lnTo>
                  <a:lnTo>
                    <a:pt x="26" y="173"/>
                  </a:lnTo>
                  <a:lnTo>
                    <a:pt x="33" y="182"/>
                  </a:lnTo>
                  <a:lnTo>
                    <a:pt x="40" y="190"/>
                  </a:lnTo>
                  <a:lnTo>
                    <a:pt x="46" y="198"/>
                  </a:lnTo>
                  <a:lnTo>
                    <a:pt x="49" y="202"/>
                  </a:lnTo>
                  <a:lnTo>
                    <a:pt x="50" y="207"/>
                  </a:lnTo>
                  <a:lnTo>
                    <a:pt x="50" y="207"/>
                  </a:lnTo>
                  <a:lnTo>
                    <a:pt x="52" y="214"/>
                  </a:lnTo>
                  <a:lnTo>
                    <a:pt x="52" y="222"/>
                  </a:lnTo>
                  <a:lnTo>
                    <a:pt x="53" y="226"/>
                  </a:lnTo>
                  <a:lnTo>
                    <a:pt x="56" y="231"/>
                  </a:lnTo>
                  <a:lnTo>
                    <a:pt x="58" y="235"/>
                  </a:lnTo>
                  <a:lnTo>
                    <a:pt x="61" y="240"/>
                  </a:lnTo>
                  <a:lnTo>
                    <a:pt x="61" y="240"/>
                  </a:lnTo>
                  <a:lnTo>
                    <a:pt x="62" y="241"/>
                  </a:lnTo>
                  <a:lnTo>
                    <a:pt x="62" y="242"/>
                  </a:lnTo>
                  <a:lnTo>
                    <a:pt x="61" y="247"/>
                  </a:lnTo>
                  <a:lnTo>
                    <a:pt x="61" y="247"/>
                  </a:lnTo>
                  <a:lnTo>
                    <a:pt x="67" y="247"/>
                  </a:lnTo>
                  <a:lnTo>
                    <a:pt x="70" y="249"/>
                  </a:lnTo>
                  <a:lnTo>
                    <a:pt x="73" y="251"/>
                  </a:lnTo>
                  <a:lnTo>
                    <a:pt x="75" y="255"/>
                  </a:lnTo>
                  <a:lnTo>
                    <a:pt x="79" y="262"/>
                  </a:lnTo>
                  <a:lnTo>
                    <a:pt x="82" y="265"/>
                  </a:lnTo>
                  <a:lnTo>
                    <a:pt x="85" y="268"/>
                  </a:lnTo>
                  <a:lnTo>
                    <a:pt x="85" y="268"/>
                  </a:lnTo>
                  <a:lnTo>
                    <a:pt x="87" y="270"/>
                  </a:lnTo>
                  <a:lnTo>
                    <a:pt x="91" y="271"/>
                  </a:lnTo>
                  <a:lnTo>
                    <a:pt x="99" y="271"/>
                  </a:lnTo>
                  <a:lnTo>
                    <a:pt x="102" y="270"/>
                  </a:lnTo>
                  <a:lnTo>
                    <a:pt x="104" y="268"/>
                  </a:lnTo>
                  <a:lnTo>
                    <a:pt x="108" y="266"/>
                  </a:lnTo>
                  <a:lnTo>
                    <a:pt x="109" y="264"/>
                  </a:lnTo>
                  <a:lnTo>
                    <a:pt x="109" y="264"/>
                  </a:lnTo>
                  <a:lnTo>
                    <a:pt x="109" y="259"/>
                  </a:lnTo>
                  <a:lnTo>
                    <a:pt x="109" y="256"/>
                  </a:lnTo>
                  <a:lnTo>
                    <a:pt x="108" y="247"/>
                  </a:lnTo>
                  <a:lnTo>
                    <a:pt x="107" y="242"/>
                  </a:lnTo>
                  <a:lnTo>
                    <a:pt x="108" y="238"/>
                  </a:lnTo>
                  <a:lnTo>
                    <a:pt x="109" y="233"/>
                  </a:lnTo>
                  <a:lnTo>
                    <a:pt x="111" y="230"/>
                  </a:lnTo>
                  <a:lnTo>
                    <a:pt x="111" y="230"/>
                  </a:lnTo>
                  <a:lnTo>
                    <a:pt x="114" y="226"/>
                  </a:lnTo>
                  <a:lnTo>
                    <a:pt x="117" y="224"/>
                  </a:lnTo>
                  <a:lnTo>
                    <a:pt x="125" y="220"/>
                  </a:lnTo>
                  <a:lnTo>
                    <a:pt x="132" y="216"/>
                  </a:lnTo>
                  <a:lnTo>
                    <a:pt x="134" y="214"/>
                  </a:lnTo>
                  <a:lnTo>
                    <a:pt x="135" y="210"/>
                  </a:lnTo>
                  <a:lnTo>
                    <a:pt x="135" y="210"/>
                  </a:lnTo>
                  <a:lnTo>
                    <a:pt x="141" y="192"/>
                  </a:lnTo>
                  <a:lnTo>
                    <a:pt x="143" y="183"/>
                  </a:lnTo>
                  <a:lnTo>
                    <a:pt x="147" y="173"/>
                  </a:lnTo>
                  <a:lnTo>
                    <a:pt x="147" y="173"/>
                  </a:lnTo>
                  <a:lnTo>
                    <a:pt x="148" y="168"/>
                  </a:lnTo>
                  <a:lnTo>
                    <a:pt x="149" y="163"/>
                  </a:lnTo>
                  <a:lnTo>
                    <a:pt x="148" y="157"/>
                  </a:lnTo>
                  <a:lnTo>
                    <a:pt x="147" y="152"/>
                  </a:lnTo>
                  <a:lnTo>
                    <a:pt x="144" y="148"/>
                  </a:lnTo>
                  <a:lnTo>
                    <a:pt x="141" y="143"/>
                  </a:lnTo>
                  <a:lnTo>
                    <a:pt x="136" y="140"/>
                  </a:lnTo>
                  <a:lnTo>
                    <a:pt x="132" y="137"/>
                  </a:lnTo>
                  <a:lnTo>
                    <a:pt x="132" y="137"/>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19" name="Freeform 128"/>
            <p:cNvSpPr/>
            <p:nvPr/>
          </p:nvSpPr>
          <p:spPr bwMode="auto">
            <a:xfrm>
              <a:off x="8198912" y="3832550"/>
              <a:ext cx="15132" cy="7566"/>
            </a:xfrm>
            <a:custGeom>
              <a:gdLst>
                <a:gd fmla="*/ 0 w 19" name="T0"/>
                <a:gd fmla="*/ 10 h 10" name="T1"/>
                <a:gd fmla="*/ 0 w 19" name="T2"/>
                <a:gd fmla="*/ 10 h 10" name="T3"/>
                <a:gd fmla="*/ 19 w 19" name="T4"/>
                <a:gd fmla="*/ 3 h 10" name="T5"/>
                <a:gd fmla="*/ 19 w 19" name="T6"/>
                <a:gd fmla="*/ 3 h 10" name="T7"/>
                <a:gd fmla="*/ 19 w 19" name="T8"/>
                <a:gd fmla="*/ 0 h 10" name="T9"/>
                <a:gd fmla="*/ 0 w 19" name="T10"/>
                <a:gd fmla="*/ 10 h 10" name="T11"/>
              </a:gdLst>
              <a:cxnLst>
                <a:cxn ang="0">
                  <a:pos x="T0" y="T1"/>
                </a:cxn>
                <a:cxn ang="0">
                  <a:pos x="T2" y="T3"/>
                </a:cxn>
                <a:cxn ang="0">
                  <a:pos x="T4" y="T5"/>
                </a:cxn>
                <a:cxn ang="0">
                  <a:pos x="T6" y="T7"/>
                </a:cxn>
                <a:cxn ang="0">
                  <a:pos x="T8" y="T9"/>
                </a:cxn>
                <a:cxn ang="0">
                  <a:pos x="T10" y="T11"/>
                </a:cxn>
              </a:cxnLst>
              <a:rect b="b" l="0" r="r" t="0"/>
              <a:pathLst>
                <a:path h="10" w="19">
                  <a:moveTo>
                    <a:pt x="0" y="10"/>
                  </a:moveTo>
                  <a:lnTo>
                    <a:pt x="0" y="10"/>
                  </a:lnTo>
                  <a:lnTo>
                    <a:pt x="19" y="3"/>
                  </a:lnTo>
                  <a:lnTo>
                    <a:pt x="19" y="3"/>
                  </a:lnTo>
                  <a:lnTo>
                    <a:pt x="19" y="0"/>
                  </a:lnTo>
                  <a:lnTo>
                    <a:pt x="0" y="1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grpSp>
      <p:grpSp>
        <p:nvGrpSpPr>
          <p:cNvPr id="20" name="그룹 19"/>
          <p:cNvGrpSpPr/>
          <p:nvPr/>
        </p:nvGrpSpPr>
        <p:grpSpPr>
          <a:xfrm>
            <a:off x="5102379" y="3307918"/>
            <a:ext cx="1676692" cy="1875922"/>
            <a:chOff x="5428218" y="3087780"/>
            <a:chExt cx="1286231" cy="1439065"/>
          </a:xfrm>
          <a:solidFill>
            <a:schemeClr val="tx1"/>
          </a:solidFill>
        </p:grpSpPr>
        <p:sp>
          <p:nvSpPr>
            <p:cNvPr id="21" name="Freeform 76"/>
            <p:cNvSpPr/>
            <p:nvPr/>
          </p:nvSpPr>
          <p:spPr bwMode="auto">
            <a:xfrm>
              <a:off x="6541943" y="4027485"/>
              <a:ext cx="172506" cy="289023"/>
            </a:xfrm>
            <a:custGeom>
              <a:gdLst>
                <a:gd fmla="*/ 208 w 227" name="T0"/>
                <a:gd fmla="*/ 11 h 382" name="T1"/>
                <a:gd fmla="*/ 196 w 227" name="T2"/>
                <a:gd fmla="*/ 1 h 382" name="T3"/>
                <a:gd fmla="*/ 186 w 227" name="T4"/>
                <a:gd fmla="*/ 0 h 382" name="T5"/>
                <a:gd fmla="*/ 174 w 227" name="T6"/>
                <a:gd fmla="*/ 7 h 382" name="T7"/>
                <a:gd fmla="*/ 158 w 227" name="T8"/>
                <a:gd fmla="*/ 33 h 382" name="T9"/>
                <a:gd fmla="*/ 151 w 227" name="T10"/>
                <a:gd fmla="*/ 38 h 382" name="T11"/>
                <a:gd fmla="*/ 136 w 227" name="T12"/>
                <a:gd fmla="*/ 51 h 382" name="T13"/>
                <a:gd fmla="*/ 134 w 227" name="T14"/>
                <a:gd fmla="*/ 65 h 382" name="T15"/>
                <a:gd fmla="*/ 127 w 227" name="T16"/>
                <a:gd fmla="*/ 92 h 382" name="T17"/>
                <a:gd fmla="*/ 111 w 227" name="T18"/>
                <a:gd fmla="*/ 110 h 382" name="T19"/>
                <a:gd fmla="*/ 94 w 227" name="T20"/>
                <a:gd fmla="*/ 113 h 382" name="T21"/>
                <a:gd fmla="*/ 72 w 227" name="T22"/>
                <a:gd fmla="*/ 104 h 382" name="T23"/>
                <a:gd fmla="*/ 44 w 227" name="T24"/>
                <a:gd fmla="*/ 85 h 382" name="T25"/>
                <a:gd fmla="*/ 38 w 227" name="T26"/>
                <a:gd fmla="*/ 107 h 382" name="T27"/>
                <a:gd fmla="*/ 39 w 227" name="T28"/>
                <a:gd fmla="*/ 120 h 382" name="T29"/>
                <a:gd fmla="*/ 49 w 227" name="T30"/>
                <a:gd fmla="*/ 129 h 382" name="T31"/>
                <a:gd fmla="*/ 60 w 227" name="T32"/>
                <a:gd fmla="*/ 152 h 382" name="T33"/>
                <a:gd fmla="*/ 59 w 227" name="T34"/>
                <a:gd fmla="*/ 174 h 382" name="T35"/>
                <a:gd fmla="*/ 37 w 227" name="T36"/>
                <a:gd fmla="*/ 209 h 382" name="T37"/>
                <a:gd fmla="*/ 14 w 227" name="T38"/>
                <a:gd fmla="*/ 244 h 382" name="T39"/>
                <a:gd fmla="*/ 3 w 227" name="T40"/>
                <a:gd fmla="*/ 254 h 382" name="T41"/>
                <a:gd fmla="*/ 1 w 227" name="T42"/>
                <a:gd fmla="*/ 268 h 382" name="T43"/>
                <a:gd fmla="*/ 1 w 227" name="T44"/>
                <a:gd fmla="*/ 302 h 382" name="T45"/>
                <a:gd fmla="*/ 10 w 227" name="T46"/>
                <a:gd fmla="*/ 336 h 382" name="T47"/>
                <a:gd fmla="*/ 26 w 227" name="T48"/>
                <a:gd fmla="*/ 364 h 382" name="T49"/>
                <a:gd fmla="*/ 50 w 227" name="T50"/>
                <a:gd fmla="*/ 380 h 382" name="T51"/>
                <a:gd fmla="*/ 83 w 227" name="T52"/>
                <a:gd fmla="*/ 378 h 382" name="T53"/>
                <a:gd fmla="*/ 116 w 227" name="T54"/>
                <a:gd fmla="*/ 368 h 382" name="T55"/>
                <a:gd fmla="*/ 128 w 227" name="T56"/>
                <a:gd fmla="*/ 367 h 382" name="T57"/>
                <a:gd fmla="*/ 120 w 227" name="T58"/>
                <a:gd fmla="*/ 343 h 382" name="T59"/>
                <a:gd fmla="*/ 120 w 227" name="T60"/>
                <a:gd fmla="*/ 317 h 382" name="T61"/>
                <a:gd fmla="*/ 126 w 227" name="T62"/>
                <a:gd fmla="*/ 293 h 382" name="T63"/>
                <a:gd fmla="*/ 141 w 227" name="T64"/>
                <a:gd fmla="*/ 274 h 382" name="T65"/>
                <a:gd fmla="*/ 162 w 227" name="T66"/>
                <a:gd fmla="*/ 264 h 382" name="T67"/>
                <a:gd fmla="*/ 171 w 227" name="T68"/>
                <a:gd fmla="*/ 259 h 382" name="T69"/>
                <a:gd fmla="*/ 178 w 227" name="T70"/>
                <a:gd fmla="*/ 245 h 382" name="T71"/>
                <a:gd fmla="*/ 180 w 227" name="T72"/>
                <a:gd fmla="*/ 229 h 382" name="T73"/>
                <a:gd fmla="*/ 188 w 227" name="T74"/>
                <a:gd fmla="*/ 194 h 382" name="T75"/>
                <a:gd fmla="*/ 207 w 227" name="T76"/>
                <a:gd fmla="*/ 163 h 382" name="T77"/>
                <a:gd fmla="*/ 219 w 227" name="T78"/>
                <a:gd fmla="*/ 150 h 382" name="T79"/>
                <a:gd fmla="*/ 226 w 227" name="T80"/>
                <a:gd fmla="*/ 134 h 382" name="T81"/>
                <a:gd fmla="*/ 226 w 227" name="T82"/>
                <a:gd fmla="*/ 117 h 382" name="T83"/>
                <a:gd fmla="*/ 215 w 227" name="T84"/>
                <a:gd fmla="*/ 87 h 382" name="T85"/>
                <a:gd fmla="*/ 202 w 227" name="T86"/>
                <a:gd fmla="*/ 51 h 382" name="T87"/>
                <a:gd fmla="*/ 204 w 227" name="T88"/>
                <a:gd fmla="*/ 26 h 382" name="T89"/>
                <a:gd fmla="*/ 209 w 227" name="T90"/>
                <a:gd fmla="*/ 13 h 38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82" w="226">
                  <a:moveTo>
                    <a:pt x="209" y="13"/>
                  </a:moveTo>
                  <a:lnTo>
                    <a:pt x="209" y="13"/>
                  </a:lnTo>
                  <a:lnTo>
                    <a:pt x="208" y="11"/>
                  </a:lnTo>
                  <a:lnTo>
                    <a:pt x="206" y="7"/>
                  </a:lnTo>
                  <a:lnTo>
                    <a:pt x="201" y="3"/>
                  </a:lnTo>
                  <a:lnTo>
                    <a:pt x="196" y="1"/>
                  </a:lnTo>
                  <a:lnTo>
                    <a:pt x="196" y="1"/>
                  </a:lnTo>
                  <a:lnTo>
                    <a:pt x="191" y="0"/>
                  </a:lnTo>
                  <a:lnTo>
                    <a:pt x="186" y="0"/>
                  </a:lnTo>
                  <a:lnTo>
                    <a:pt x="183" y="1"/>
                  </a:lnTo>
                  <a:lnTo>
                    <a:pt x="179" y="2"/>
                  </a:lnTo>
                  <a:lnTo>
                    <a:pt x="174" y="7"/>
                  </a:lnTo>
                  <a:lnTo>
                    <a:pt x="170" y="12"/>
                  </a:lnTo>
                  <a:lnTo>
                    <a:pt x="162" y="27"/>
                  </a:lnTo>
                  <a:lnTo>
                    <a:pt x="158" y="33"/>
                  </a:lnTo>
                  <a:lnTo>
                    <a:pt x="154" y="36"/>
                  </a:lnTo>
                  <a:lnTo>
                    <a:pt x="151" y="38"/>
                  </a:lnTo>
                  <a:lnTo>
                    <a:pt x="151" y="38"/>
                  </a:lnTo>
                  <a:lnTo>
                    <a:pt x="145" y="42"/>
                  </a:lnTo>
                  <a:lnTo>
                    <a:pt x="140" y="46"/>
                  </a:lnTo>
                  <a:lnTo>
                    <a:pt x="136" y="51"/>
                  </a:lnTo>
                  <a:lnTo>
                    <a:pt x="135" y="55"/>
                  </a:lnTo>
                  <a:lnTo>
                    <a:pt x="135" y="55"/>
                  </a:lnTo>
                  <a:lnTo>
                    <a:pt x="134" y="65"/>
                  </a:lnTo>
                  <a:lnTo>
                    <a:pt x="133" y="75"/>
                  </a:lnTo>
                  <a:lnTo>
                    <a:pt x="130" y="83"/>
                  </a:lnTo>
                  <a:lnTo>
                    <a:pt x="127" y="92"/>
                  </a:lnTo>
                  <a:lnTo>
                    <a:pt x="122" y="99"/>
                  </a:lnTo>
                  <a:lnTo>
                    <a:pt x="117" y="105"/>
                  </a:lnTo>
                  <a:lnTo>
                    <a:pt x="111" y="110"/>
                  </a:lnTo>
                  <a:lnTo>
                    <a:pt x="103" y="113"/>
                  </a:lnTo>
                  <a:lnTo>
                    <a:pt x="103" y="113"/>
                  </a:lnTo>
                  <a:lnTo>
                    <a:pt x="94" y="113"/>
                  </a:lnTo>
                  <a:lnTo>
                    <a:pt x="86" y="112"/>
                  </a:lnTo>
                  <a:lnTo>
                    <a:pt x="79" y="109"/>
                  </a:lnTo>
                  <a:lnTo>
                    <a:pt x="72" y="104"/>
                  </a:lnTo>
                  <a:lnTo>
                    <a:pt x="59" y="94"/>
                  </a:lnTo>
                  <a:lnTo>
                    <a:pt x="52" y="90"/>
                  </a:lnTo>
                  <a:lnTo>
                    <a:pt x="44" y="85"/>
                  </a:lnTo>
                  <a:lnTo>
                    <a:pt x="44" y="85"/>
                  </a:lnTo>
                  <a:lnTo>
                    <a:pt x="42" y="95"/>
                  </a:lnTo>
                  <a:lnTo>
                    <a:pt x="38" y="107"/>
                  </a:lnTo>
                  <a:lnTo>
                    <a:pt x="38" y="112"/>
                  </a:lnTo>
                  <a:lnTo>
                    <a:pt x="38" y="116"/>
                  </a:lnTo>
                  <a:lnTo>
                    <a:pt x="39" y="120"/>
                  </a:lnTo>
                  <a:lnTo>
                    <a:pt x="42" y="123"/>
                  </a:lnTo>
                  <a:lnTo>
                    <a:pt x="42" y="123"/>
                  </a:lnTo>
                  <a:lnTo>
                    <a:pt x="49" y="129"/>
                  </a:lnTo>
                  <a:lnTo>
                    <a:pt x="54" y="136"/>
                  </a:lnTo>
                  <a:lnTo>
                    <a:pt x="58" y="144"/>
                  </a:lnTo>
                  <a:lnTo>
                    <a:pt x="60" y="152"/>
                  </a:lnTo>
                  <a:lnTo>
                    <a:pt x="61" y="159"/>
                  </a:lnTo>
                  <a:lnTo>
                    <a:pt x="60" y="167"/>
                  </a:lnTo>
                  <a:lnTo>
                    <a:pt x="59" y="174"/>
                  </a:lnTo>
                  <a:lnTo>
                    <a:pt x="55" y="178"/>
                  </a:lnTo>
                  <a:lnTo>
                    <a:pt x="55" y="178"/>
                  </a:lnTo>
                  <a:lnTo>
                    <a:pt x="37" y="209"/>
                  </a:lnTo>
                  <a:lnTo>
                    <a:pt x="18" y="241"/>
                  </a:lnTo>
                  <a:lnTo>
                    <a:pt x="18" y="241"/>
                  </a:lnTo>
                  <a:lnTo>
                    <a:pt x="14" y="244"/>
                  </a:lnTo>
                  <a:lnTo>
                    <a:pt x="9" y="248"/>
                  </a:lnTo>
                  <a:lnTo>
                    <a:pt x="4" y="252"/>
                  </a:lnTo>
                  <a:lnTo>
                    <a:pt x="3" y="254"/>
                  </a:lnTo>
                  <a:lnTo>
                    <a:pt x="2" y="257"/>
                  </a:lnTo>
                  <a:lnTo>
                    <a:pt x="2" y="257"/>
                  </a:lnTo>
                  <a:lnTo>
                    <a:pt x="1" y="268"/>
                  </a:lnTo>
                  <a:lnTo>
                    <a:pt x="0" y="279"/>
                  </a:lnTo>
                  <a:lnTo>
                    <a:pt x="0" y="291"/>
                  </a:lnTo>
                  <a:lnTo>
                    <a:pt x="1" y="302"/>
                  </a:lnTo>
                  <a:lnTo>
                    <a:pt x="3" y="315"/>
                  </a:lnTo>
                  <a:lnTo>
                    <a:pt x="5" y="326"/>
                  </a:lnTo>
                  <a:lnTo>
                    <a:pt x="10" y="336"/>
                  </a:lnTo>
                  <a:lnTo>
                    <a:pt x="14" y="347"/>
                  </a:lnTo>
                  <a:lnTo>
                    <a:pt x="19" y="356"/>
                  </a:lnTo>
                  <a:lnTo>
                    <a:pt x="26" y="364"/>
                  </a:lnTo>
                  <a:lnTo>
                    <a:pt x="33" y="370"/>
                  </a:lnTo>
                  <a:lnTo>
                    <a:pt x="41" y="376"/>
                  </a:lnTo>
                  <a:lnTo>
                    <a:pt x="50" y="380"/>
                  </a:lnTo>
                  <a:lnTo>
                    <a:pt x="60" y="382"/>
                  </a:lnTo>
                  <a:lnTo>
                    <a:pt x="70" y="381"/>
                  </a:lnTo>
                  <a:lnTo>
                    <a:pt x="83" y="378"/>
                  </a:lnTo>
                  <a:lnTo>
                    <a:pt x="83" y="378"/>
                  </a:lnTo>
                  <a:lnTo>
                    <a:pt x="103" y="370"/>
                  </a:lnTo>
                  <a:lnTo>
                    <a:pt x="116" y="368"/>
                  </a:lnTo>
                  <a:lnTo>
                    <a:pt x="121" y="367"/>
                  </a:lnTo>
                  <a:lnTo>
                    <a:pt x="128" y="367"/>
                  </a:lnTo>
                  <a:lnTo>
                    <a:pt x="128" y="367"/>
                  </a:lnTo>
                  <a:lnTo>
                    <a:pt x="125" y="359"/>
                  </a:lnTo>
                  <a:lnTo>
                    <a:pt x="122" y="351"/>
                  </a:lnTo>
                  <a:lnTo>
                    <a:pt x="120" y="343"/>
                  </a:lnTo>
                  <a:lnTo>
                    <a:pt x="119" y="334"/>
                  </a:lnTo>
                  <a:lnTo>
                    <a:pt x="119" y="325"/>
                  </a:lnTo>
                  <a:lnTo>
                    <a:pt x="120" y="317"/>
                  </a:lnTo>
                  <a:lnTo>
                    <a:pt x="121" y="309"/>
                  </a:lnTo>
                  <a:lnTo>
                    <a:pt x="124" y="301"/>
                  </a:lnTo>
                  <a:lnTo>
                    <a:pt x="126" y="293"/>
                  </a:lnTo>
                  <a:lnTo>
                    <a:pt x="130" y="286"/>
                  </a:lnTo>
                  <a:lnTo>
                    <a:pt x="135" y="279"/>
                  </a:lnTo>
                  <a:lnTo>
                    <a:pt x="141" y="274"/>
                  </a:lnTo>
                  <a:lnTo>
                    <a:pt x="146" y="269"/>
                  </a:lnTo>
                  <a:lnTo>
                    <a:pt x="154" y="266"/>
                  </a:lnTo>
                  <a:lnTo>
                    <a:pt x="162" y="264"/>
                  </a:lnTo>
                  <a:lnTo>
                    <a:pt x="171" y="261"/>
                  </a:lnTo>
                  <a:lnTo>
                    <a:pt x="171" y="261"/>
                  </a:lnTo>
                  <a:lnTo>
                    <a:pt x="171" y="259"/>
                  </a:lnTo>
                  <a:lnTo>
                    <a:pt x="173" y="256"/>
                  </a:lnTo>
                  <a:lnTo>
                    <a:pt x="175" y="250"/>
                  </a:lnTo>
                  <a:lnTo>
                    <a:pt x="178" y="245"/>
                  </a:lnTo>
                  <a:lnTo>
                    <a:pt x="179" y="242"/>
                  </a:lnTo>
                  <a:lnTo>
                    <a:pt x="179" y="242"/>
                  </a:lnTo>
                  <a:lnTo>
                    <a:pt x="180" y="229"/>
                  </a:lnTo>
                  <a:lnTo>
                    <a:pt x="183" y="217"/>
                  </a:lnTo>
                  <a:lnTo>
                    <a:pt x="185" y="206"/>
                  </a:lnTo>
                  <a:lnTo>
                    <a:pt x="188" y="194"/>
                  </a:lnTo>
                  <a:lnTo>
                    <a:pt x="193" y="183"/>
                  </a:lnTo>
                  <a:lnTo>
                    <a:pt x="199" y="174"/>
                  </a:lnTo>
                  <a:lnTo>
                    <a:pt x="207" y="163"/>
                  </a:lnTo>
                  <a:lnTo>
                    <a:pt x="215" y="154"/>
                  </a:lnTo>
                  <a:lnTo>
                    <a:pt x="215" y="154"/>
                  </a:lnTo>
                  <a:lnTo>
                    <a:pt x="219" y="150"/>
                  </a:lnTo>
                  <a:lnTo>
                    <a:pt x="223" y="145"/>
                  </a:lnTo>
                  <a:lnTo>
                    <a:pt x="225" y="140"/>
                  </a:lnTo>
                  <a:lnTo>
                    <a:pt x="226" y="134"/>
                  </a:lnTo>
                  <a:lnTo>
                    <a:pt x="227" y="128"/>
                  </a:lnTo>
                  <a:lnTo>
                    <a:pt x="227" y="123"/>
                  </a:lnTo>
                  <a:lnTo>
                    <a:pt x="226" y="117"/>
                  </a:lnTo>
                  <a:lnTo>
                    <a:pt x="225" y="111"/>
                  </a:lnTo>
                  <a:lnTo>
                    <a:pt x="225" y="111"/>
                  </a:lnTo>
                  <a:lnTo>
                    <a:pt x="215" y="87"/>
                  </a:lnTo>
                  <a:lnTo>
                    <a:pt x="209" y="76"/>
                  </a:lnTo>
                  <a:lnTo>
                    <a:pt x="206" y="63"/>
                  </a:lnTo>
                  <a:lnTo>
                    <a:pt x="202" y="51"/>
                  </a:lnTo>
                  <a:lnTo>
                    <a:pt x="202" y="38"/>
                  </a:lnTo>
                  <a:lnTo>
                    <a:pt x="202" y="33"/>
                  </a:lnTo>
                  <a:lnTo>
                    <a:pt x="204" y="26"/>
                  </a:lnTo>
                  <a:lnTo>
                    <a:pt x="206" y="20"/>
                  </a:lnTo>
                  <a:lnTo>
                    <a:pt x="209" y="13"/>
                  </a:lnTo>
                  <a:lnTo>
                    <a:pt x="209" y="13"/>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22" name="Freeform 77"/>
            <p:cNvSpPr/>
            <p:nvPr/>
          </p:nvSpPr>
          <p:spPr bwMode="auto">
            <a:xfrm>
              <a:off x="5428218" y="3087780"/>
              <a:ext cx="1281692" cy="1439065"/>
            </a:xfrm>
            <a:custGeom>
              <a:gdLst>
                <a:gd fmla="*/ 1088 w 1693" name="T0"/>
                <a:gd fmla="*/ 141 h 1901" name="T1"/>
                <a:gd fmla="*/ 1019 w 1693" name="T2"/>
                <a:gd fmla="*/ 130 h 1901" name="T3"/>
                <a:gd fmla="*/ 953 w 1693" name="T4"/>
                <a:gd fmla="*/ 128 h 1901" name="T5"/>
                <a:gd fmla="*/ 844 w 1693" name="T6"/>
                <a:gd fmla="*/ 144 h 1901" name="T7"/>
                <a:gd fmla="*/ 790 w 1693" name="T8"/>
                <a:gd fmla="*/ 111 h 1901" name="T9"/>
                <a:gd fmla="*/ 723 w 1693" name="T10"/>
                <a:gd fmla="*/ 98 h 1901" name="T11"/>
                <a:gd fmla="*/ 684 w 1693" name="T12"/>
                <a:gd fmla="*/ 25 h 1901" name="T13"/>
                <a:gd fmla="*/ 586 w 1693" name="T14"/>
                <a:gd fmla="*/ 10 h 1901" name="T15"/>
                <a:gd fmla="*/ 457 w 1693" name="T16"/>
                <a:gd fmla="*/ 25 h 1901" name="T17"/>
                <a:gd fmla="*/ 321 w 1693" name="T18"/>
                <a:gd fmla="*/ 74 h 1901" name="T19"/>
                <a:gd fmla="*/ 232 w 1693" name="T20"/>
                <a:gd fmla="*/ 109 h 1901" name="T21"/>
                <a:gd fmla="*/ 201 w 1693" name="T22"/>
                <a:gd fmla="*/ 142 h 1901" name="T23"/>
                <a:gd fmla="*/ 194 w 1693" name="T24"/>
                <a:gd fmla="*/ 182 h 1901" name="T25"/>
                <a:gd fmla="*/ 166 w 1693" name="T26"/>
                <a:gd fmla="*/ 210 h 1901" name="T27"/>
                <a:gd fmla="*/ 80 w 1693" name="T28"/>
                <a:gd fmla="*/ 269 h 1901" name="T29"/>
                <a:gd fmla="*/ 28 w 1693" name="T30"/>
                <a:gd fmla="*/ 333 h 1901" name="T31"/>
                <a:gd fmla="*/ 1 w 1693" name="T32"/>
                <a:gd fmla="*/ 482 h 1901" name="T33"/>
                <a:gd fmla="*/ 30 w 1693" name="T34"/>
                <a:gd fmla="*/ 576 h 1901" name="T35"/>
                <a:gd fmla="*/ 59 w 1693" name="T36"/>
                <a:gd fmla="*/ 698 h 1901" name="T37"/>
                <a:gd fmla="*/ 142 w 1693" name="T38"/>
                <a:gd fmla="*/ 804 h 1901" name="T39"/>
                <a:gd fmla="*/ 233 w 1693" name="T40"/>
                <a:gd fmla="*/ 864 h 1901" name="T41"/>
                <a:gd fmla="*/ 341 w 1693" name="T42"/>
                <a:gd fmla="*/ 872 h 1901" name="T43"/>
                <a:gd fmla="*/ 449 w 1693" name="T44"/>
                <a:gd fmla="*/ 822 h 1901" name="T45"/>
                <a:gd fmla="*/ 535 w 1693" name="T46"/>
                <a:gd fmla="*/ 864 h 1901" name="T47"/>
                <a:gd fmla="*/ 589 w 1693" name="T48"/>
                <a:gd fmla="*/ 902 h 1901" name="T49"/>
                <a:gd fmla="*/ 631 w 1693" name="T50"/>
                <a:gd fmla="*/ 918 h 1901" name="T51"/>
                <a:gd fmla="*/ 665 w 1693" name="T52"/>
                <a:gd fmla="*/ 976 h 1901" name="T53"/>
                <a:gd fmla="*/ 651 w 1693" name="T54"/>
                <a:gd fmla="*/ 1059 h 1901" name="T55"/>
                <a:gd fmla="*/ 703 w 1693" name="T56"/>
                <a:gd fmla="*/ 1119 h 1901" name="T57"/>
                <a:gd fmla="*/ 724 w 1693" name="T58"/>
                <a:gd fmla="*/ 1171 h 1901" name="T59"/>
                <a:gd fmla="*/ 761 w 1693" name="T60"/>
                <a:gd fmla="*/ 1253 h 1901" name="T61"/>
                <a:gd fmla="*/ 738 w 1693" name="T62"/>
                <a:gd fmla="*/ 1410 h 1901" name="T63"/>
                <a:gd fmla="*/ 786 w 1693" name="T64"/>
                <a:gd fmla="*/ 1556 h 1901" name="T65"/>
                <a:gd fmla="*/ 812 w 1693" name="T66"/>
                <a:gd fmla="*/ 1658 h 1901" name="T67"/>
                <a:gd fmla="*/ 832 w 1693" name="T68"/>
                <a:gd fmla="*/ 1750 h 1901" name="T69"/>
                <a:gd fmla="*/ 867 w 1693" name="T70"/>
                <a:gd fmla="*/ 1838 h 1901" name="T71"/>
                <a:gd fmla="*/ 911 w 1693" name="T72"/>
                <a:gd fmla="*/ 1898 h 1901" name="T73"/>
                <a:gd fmla="*/ 1001 w 1693" name="T74"/>
                <a:gd fmla="*/ 1887 h 1901" name="T75"/>
                <a:gd fmla="*/ 1097 w 1693" name="T76"/>
                <a:gd fmla="*/ 1876 h 1901" name="T77"/>
                <a:gd fmla="*/ 1151 w 1693" name="T78"/>
                <a:gd fmla="*/ 1840 h 1901" name="T79"/>
                <a:gd fmla="*/ 1200 w 1693" name="T80"/>
                <a:gd fmla="*/ 1801 h 1901" name="T81"/>
                <a:gd fmla="*/ 1244 w 1693" name="T82"/>
                <a:gd fmla="*/ 1712 h 1901" name="T83"/>
                <a:gd fmla="*/ 1311 w 1693" name="T84"/>
                <a:gd fmla="*/ 1634 h 1901" name="T85"/>
                <a:gd fmla="*/ 1329 w 1693" name="T86"/>
                <a:gd fmla="*/ 1517 h 1901" name="T87"/>
                <a:gd fmla="*/ 1377 w 1693" name="T88"/>
                <a:gd fmla="*/ 1452 h 1901" name="T89"/>
                <a:gd fmla="*/ 1393 w 1693" name="T90"/>
                <a:gd fmla="*/ 1370 h 1901" name="T91"/>
                <a:gd fmla="*/ 1430 w 1693" name="T92"/>
                <a:gd fmla="*/ 1235 h 1901" name="T93"/>
                <a:gd fmla="*/ 1397 w 1693" name="T94"/>
                <a:gd fmla="*/ 1121 h 1901" name="T95"/>
                <a:gd fmla="*/ 1502 w 1693" name="T96"/>
                <a:gd fmla="*/ 967 h 1901" name="T97"/>
                <a:gd fmla="*/ 1551 w 1693" name="T98"/>
                <a:gd fmla="*/ 913 h 1901" name="T99"/>
                <a:gd fmla="*/ 1670 w 1693" name="T100"/>
                <a:gd fmla="*/ 791 h 1901" name="T101"/>
                <a:gd fmla="*/ 1675 w 1693" name="T102"/>
                <a:gd fmla="*/ 741 h 1901" name="T103"/>
                <a:gd fmla="*/ 1693 w 1693" name="T104"/>
                <a:gd fmla="*/ 636 h 1901" name="T105"/>
                <a:gd fmla="*/ 1560 w 1693" name="T106"/>
                <a:gd fmla="*/ 677 h 1901" name="T107"/>
                <a:gd fmla="*/ 1476 w 1693" name="T108"/>
                <a:gd fmla="*/ 629 h 1901" name="T109"/>
                <a:gd fmla="*/ 1431 w 1693" name="T110"/>
                <a:gd fmla="*/ 575 h 1901" name="T111"/>
                <a:gd fmla="*/ 1403 w 1693" name="T112"/>
                <a:gd fmla="*/ 534 h 1901" name="T113"/>
                <a:gd fmla="*/ 1387 w 1693" name="T114"/>
                <a:gd fmla="*/ 480 h 1901" name="T115"/>
                <a:gd fmla="*/ 1327 w 1693" name="T116"/>
                <a:gd fmla="*/ 357 h 1901" name="T117"/>
                <a:gd fmla="*/ 1275 w 1693" name="T118"/>
                <a:gd fmla="*/ 246 h 1901" name="T119"/>
                <a:gd fmla="*/ 1226 w 1693" name="T120"/>
                <a:gd fmla="*/ 156 h 190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01" w="1693">
                  <a:moveTo>
                    <a:pt x="1206" y="156"/>
                  </a:moveTo>
                  <a:lnTo>
                    <a:pt x="1206" y="156"/>
                  </a:lnTo>
                  <a:lnTo>
                    <a:pt x="1191" y="163"/>
                  </a:lnTo>
                  <a:lnTo>
                    <a:pt x="1176" y="166"/>
                  </a:lnTo>
                  <a:lnTo>
                    <a:pt x="1162" y="167"/>
                  </a:lnTo>
                  <a:lnTo>
                    <a:pt x="1148" y="166"/>
                  </a:lnTo>
                  <a:lnTo>
                    <a:pt x="1134" y="163"/>
                  </a:lnTo>
                  <a:lnTo>
                    <a:pt x="1120" y="158"/>
                  </a:lnTo>
                  <a:lnTo>
                    <a:pt x="1107" y="151"/>
                  </a:lnTo>
                  <a:lnTo>
                    <a:pt x="1094" y="143"/>
                  </a:lnTo>
                  <a:lnTo>
                    <a:pt x="1094" y="143"/>
                  </a:lnTo>
                  <a:lnTo>
                    <a:pt x="1088" y="141"/>
                  </a:lnTo>
                  <a:lnTo>
                    <a:pt x="1082" y="139"/>
                  </a:lnTo>
                  <a:lnTo>
                    <a:pt x="1076" y="139"/>
                  </a:lnTo>
                  <a:lnTo>
                    <a:pt x="1069" y="139"/>
                  </a:lnTo>
                  <a:lnTo>
                    <a:pt x="1055" y="141"/>
                  </a:lnTo>
                  <a:lnTo>
                    <a:pt x="1049" y="141"/>
                  </a:lnTo>
                  <a:lnTo>
                    <a:pt x="1042" y="141"/>
                  </a:lnTo>
                  <a:lnTo>
                    <a:pt x="1042" y="141"/>
                  </a:lnTo>
                  <a:lnTo>
                    <a:pt x="1035" y="140"/>
                  </a:lnTo>
                  <a:lnTo>
                    <a:pt x="1028" y="136"/>
                  </a:lnTo>
                  <a:lnTo>
                    <a:pt x="1022" y="133"/>
                  </a:lnTo>
                  <a:lnTo>
                    <a:pt x="1019" y="130"/>
                  </a:lnTo>
                  <a:lnTo>
                    <a:pt x="1019" y="130"/>
                  </a:lnTo>
                  <a:lnTo>
                    <a:pt x="1011" y="120"/>
                  </a:lnTo>
                  <a:lnTo>
                    <a:pt x="1003" y="110"/>
                  </a:lnTo>
                  <a:lnTo>
                    <a:pt x="1000" y="106"/>
                  </a:lnTo>
                  <a:lnTo>
                    <a:pt x="996" y="102"/>
                  </a:lnTo>
                  <a:lnTo>
                    <a:pt x="992" y="100"/>
                  </a:lnTo>
                  <a:lnTo>
                    <a:pt x="988" y="100"/>
                  </a:lnTo>
                  <a:lnTo>
                    <a:pt x="988" y="100"/>
                  </a:lnTo>
                  <a:lnTo>
                    <a:pt x="981" y="102"/>
                  </a:lnTo>
                  <a:lnTo>
                    <a:pt x="975" y="106"/>
                  </a:lnTo>
                  <a:lnTo>
                    <a:pt x="969" y="111"/>
                  </a:lnTo>
                  <a:lnTo>
                    <a:pt x="963" y="117"/>
                  </a:lnTo>
                  <a:lnTo>
                    <a:pt x="953" y="128"/>
                  </a:lnTo>
                  <a:lnTo>
                    <a:pt x="947" y="133"/>
                  </a:lnTo>
                  <a:lnTo>
                    <a:pt x="942" y="136"/>
                  </a:lnTo>
                  <a:lnTo>
                    <a:pt x="942" y="136"/>
                  </a:lnTo>
                  <a:lnTo>
                    <a:pt x="921" y="145"/>
                  </a:lnTo>
                  <a:lnTo>
                    <a:pt x="911" y="149"/>
                  </a:lnTo>
                  <a:lnTo>
                    <a:pt x="900" y="151"/>
                  </a:lnTo>
                  <a:lnTo>
                    <a:pt x="889" y="153"/>
                  </a:lnTo>
                  <a:lnTo>
                    <a:pt x="878" y="153"/>
                  </a:lnTo>
                  <a:lnTo>
                    <a:pt x="867" y="152"/>
                  </a:lnTo>
                  <a:lnTo>
                    <a:pt x="855" y="150"/>
                  </a:lnTo>
                  <a:lnTo>
                    <a:pt x="855" y="150"/>
                  </a:lnTo>
                  <a:lnTo>
                    <a:pt x="844" y="144"/>
                  </a:lnTo>
                  <a:lnTo>
                    <a:pt x="834" y="137"/>
                  </a:lnTo>
                  <a:lnTo>
                    <a:pt x="823" y="128"/>
                  </a:lnTo>
                  <a:lnTo>
                    <a:pt x="814" y="117"/>
                  </a:lnTo>
                  <a:lnTo>
                    <a:pt x="814" y="117"/>
                  </a:lnTo>
                  <a:lnTo>
                    <a:pt x="812" y="116"/>
                  </a:lnTo>
                  <a:lnTo>
                    <a:pt x="810" y="116"/>
                  </a:lnTo>
                  <a:lnTo>
                    <a:pt x="804" y="115"/>
                  </a:lnTo>
                  <a:lnTo>
                    <a:pt x="797" y="117"/>
                  </a:lnTo>
                  <a:lnTo>
                    <a:pt x="792" y="122"/>
                  </a:lnTo>
                  <a:lnTo>
                    <a:pt x="792" y="122"/>
                  </a:lnTo>
                  <a:lnTo>
                    <a:pt x="792" y="116"/>
                  </a:lnTo>
                  <a:lnTo>
                    <a:pt x="790" y="111"/>
                  </a:lnTo>
                  <a:lnTo>
                    <a:pt x="788" y="108"/>
                  </a:lnTo>
                  <a:lnTo>
                    <a:pt x="785" y="105"/>
                  </a:lnTo>
                  <a:lnTo>
                    <a:pt x="782" y="100"/>
                  </a:lnTo>
                  <a:lnTo>
                    <a:pt x="780" y="95"/>
                  </a:lnTo>
                  <a:lnTo>
                    <a:pt x="780" y="91"/>
                  </a:lnTo>
                  <a:lnTo>
                    <a:pt x="781" y="86"/>
                  </a:lnTo>
                  <a:lnTo>
                    <a:pt x="781" y="86"/>
                  </a:lnTo>
                  <a:lnTo>
                    <a:pt x="770" y="92"/>
                  </a:lnTo>
                  <a:lnTo>
                    <a:pt x="759" y="97"/>
                  </a:lnTo>
                  <a:lnTo>
                    <a:pt x="747" y="99"/>
                  </a:lnTo>
                  <a:lnTo>
                    <a:pt x="735" y="99"/>
                  </a:lnTo>
                  <a:lnTo>
                    <a:pt x="723" y="98"/>
                  </a:lnTo>
                  <a:lnTo>
                    <a:pt x="712" y="93"/>
                  </a:lnTo>
                  <a:lnTo>
                    <a:pt x="699" y="87"/>
                  </a:lnTo>
                  <a:lnTo>
                    <a:pt x="688" y="81"/>
                  </a:lnTo>
                  <a:lnTo>
                    <a:pt x="688" y="81"/>
                  </a:lnTo>
                  <a:lnTo>
                    <a:pt x="682" y="75"/>
                  </a:lnTo>
                  <a:lnTo>
                    <a:pt x="678" y="68"/>
                  </a:lnTo>
                  <a:lnTo>
                    <a:pt x="674" y="61"/>
                  </a:lnTo>
                  <a:lnTo>
                    <a:pt x="673" y="53"/>
                  </a:lnTo>
                  <a:lnTo>
                    <a:pt x="673" y="45"/>
                  </a:lnTo>
                  <a:lnTo>
                    <a:pt x="674" y="37"/>
                  </a:lnTo>
                  <a:lnTo>
                    <a:pt x="679" y="31"/>
                  </a:lnTo>
                  <a:lnTo>
                    <a:pt x="684" y="25"/>
                  </a:lnTo>
                  <a:lnTo>
                    <a:pt x="684" y="25"/>
                  </a:lnTo>
                  <a:lnTo>
                    <a:pt x="674" y="18"/>
                  </a:lnTo>
                  <a:lnTo>
                    <a:pt x="664" y="12"/>
                  </a:lnTo>
                  <a:lnTo>
                    <a:pt x="653" y="7"/>
                  </a:lnTo>
                  <a:lnTo>
                    <a:pt x="643" y="3"/>
                  </a:lnTo>
                  <a:lnTo>
                    <a:pt x="631" y="1"/>
                  </a:lnTo>
                  <a:lnTo>
                    <a:pt x="619" y="1"/>
                  </a:lnTo>
                  <a:lnTo>
                    <a:pt x="607" y="3"/>
                  </a:lnTo>
                  <a:lnTo>
                    <a:pt x="595" y="8"/>
                  </a:lnTo>
                  <a:lnTo>
                    <a:pt x="595" y="8"/>
                  </a:lnTo>
                  <a:lnTo>
                    <a:pt x="590" y="9"/>
                  </a:lnTo>
                  <a:lnTo>
                    <a:pt x="586" y="10"/>
                  </a:lnTo>
                  <a:lnTo>
                    <a:pt x="577" y="10"/>
                  </a:lnTo>
                  <a:lnTo>
                    <a:pt x="568" y="9"/>
                  </a:lnTo>
                  <a:lnTo>
                    <a:pt x="558" y="7"/>
                  </a:lnTo>
                  <a:lnTo>
                    <a:pt x="540" y="1"/>
                  </a:lnTo>
                  <a:lnTo>
                    <a:pt x="531" y="0"/>
                  </a:lnTo>
                  <a:lnTo>
                    <a:pt x="523" y="0"/>
                  </a:lnTo>
                  <a:lnTo>
                    <a:pt x="523" y="0"/>
                  </a:lnTo>
                  <a:lnTo>
                    <a:pt x="512" y="2"/>
                  </a:lnTo>
                  <a:lnTo>
                    <a:pt x="500" y="6"/>
                  </a:lnTo>
                  <a:lnTo>
                    <a:pt x="489" y="9"/>
                  </a:lnTo>
                  <a:lnTo>
                    <a:pt x="478" y="15"/>
                  </a:lnTo>
                  <a:lnTo>
                    <a:pt x="457" y="25"/>
                  </a:lnTo>
                  <a:lnTo>
                    <a:pt x="437" y="35"/>
                  </a:lnTo>
                  <a:lnTo>
                    <a:pt x="437" y="35"/>
                  </a:lnTo>
                  <a:lnTo>
                    <a:pt x="430" y="39"/>
                  </a:lnTo>
                  <a:lnTo>
                    <a:pt x="422" y="41"/>
                  </a:lnTo>
                  <a:lnTo>
                    <a:pt x="407" y="45"/>
                  </a:lnTo>
                  <a:lnTo>
                    <a:pt x="375" y="50"/>
                  </a:lnTo>
                  <a:lnTo>
                    <a:pt x="359" y="53"/>
                  </a:lnTo>
                  <a:lnTo>
                    <a:pt x="345" y="58"/>
                  </a:lnTo>
                  <a:lnTo>
                    <a:pt x="338" y="60"/>
                  </a:lnTo>
                  <a:lnTo>
                    <a:pt x="332" y="65"/>
                  </a:lnTo>
                  <a:lnTo>
                    <a:pt x="325" y="69"/>
                  </a:lnTo>
                  <a:lnTo>
                    <a:pt x="321" y="74"/>
                  </a:lnTo>
                  <a:lnTo>
                    <a:pt x="321" y="74"/>
                  </a:lnTo>
                  <a:lnTo>
                    <a:pt x="314" y="83"/>
                  </a:lnTo>
                  <a:lnTo>
                    <a:pt x="307" y="89"/>
                  </a:lnTo>
                  <a:lnTo>
                    <a:pt x="300" y="94"/>
                  </a:lnTo>
                  <a:lnTo>
                    <a:pt x="291" y="98"/>
                  </a:lnTo>
                  <a:lnTo>
                    <a:pt x="291" y="98"/>
                  </a:lnTo>
                  <a:lnTo>
                    <a:pt x="283" y="100"/>
                  </a:lnTo>
                  <a:lnTo>
                    <a:pt x="274" y="101"/>
                  </a:lnTo>
                  <a:lnTo>
                    <a:pt x="257" y="103"/>
                  </a:lnTo>
                  <a:lnTo>
                    <a:pt x="249" y="105"/>
                  </a:lnTo>
                  <a:lnTo>
                    <a:pt x="240" y="107"/>
                  </a:lnTo>
                  <a:lnTo>
                    <a:pt x="232" y="109"/>
                  </a:lnTo>
                  <a:lnTo>
                    <a:pt x="225" y="114"/>
                  </a:lnTo>
                  <a:lnTo>
                    <a:pt x="225" y="114"/>
                  </a:lnTo>
                  <a:lnTo>
                    <a:pt x="219" y="118"/>
                  </a:lnTo>
                  <a:lnTo>
                    <a:pt x="215" y="124"/>
                  </a:lnTo>
                  <a:lnTo>
                    <a:pt x="213" y="127"/>
                  </a:lnTo>
                  <a:lnTo>
                    <a:pt x="212" y="132"/>
                  </a:lnTo>
                  <a:lnTo>
                    <a:pt x="213" y="136"/>
                  </a:lnTo>
                  <a:lnTo>
                    <a:pt x="214" y="141"/>
                  </a:lnTo>
                  <a:lnTo>
                    <a:pt x="214" y="141"/>
                  </a:lnTo>
                  <a:lnTo>
                    <a:pt x="209" y="141"/>
                  </a:lnTo>
                  <a:lnTo>
                    <a:pt x="205" y="141"/>
                  </a:lnTo>
                  <a:lnTo>
                    <a:pt x="201" y="142"/>
                  </a:lnTo>
                  <a:lnTo>
                    <a:pt x="197" y="143"/>
                  </a:lnTo>
                  <a:lnTo>
                    <a:pt x="191" y="148"/>
                  </a:lnTo>
                  <a:lnTo>
                    <a:pt x="187" y="153"/>
                  </a:lnTo>
                  <a:lnTo>
                    <a:pt x="187" y="153"/>
                  </a:lnTo>
                  <a:lnTo>
                    <a:pt x="184" y="156"/>
                  </a:lnTo>
                  <a:lnTo>
                    <a:pt x="183" y="159"/>
                  </a:lnTo>
                  <a:lnTo>
                    <a:pt x="183" y="164"/>
                  </a:lnTo>
                  <a:lnTo>
                    <a:pt x="183" y="167"/>
                  </a:lnTo>
                  <a:lnTo>
                    <a:pt x="185" y="172"/>
                  </a:lnTo>
                  <a:lnTo>
                    <a:pt x="188" y="175"/>
                  </a:lnTo>
                  <a:lnTo>
                    <a:pt x="190" y="178"/>
                  </a:lnTo>
                  <a:lnTo>
                    <a:pt x="194" y="182"/>
                  </a:lnTo>
                  <a:lnTo>
                    <a:pt x="194" y="182"/>
                  </a:lnTo>
                  <a:lnTo>
                    <a:pt x="191" y="182"/>
                  </a:lnTo>
                  <a:lnTo>
                    <a:pt x="189" y="183"/>
                  </a:lnTo>
                  <a:lnTo>
                    <a:pt x="184" y="186"/>
                  </a:lnTo>
                  <a:lnTo>
                    <a:pt x="180" y="190"/>
                  </a:lnTo>
                  <a:lnTo>
                    <a:pt x="177" y="191"/>
                  </a:lnTo>
                  <a:lnTo>
                    <a:pt x="174" y="192"/>
                  </a:lnTo>
                  <a:lnTo>
                    <a:pt x="174" y="192"/>
                  </a:lnTo>
                  <a:lnTo>
                    <a:pt x="174" y="195"/>
                  </a:lnTo>
                  <a:lnTo>
                    <a:pt x="173" y="200"/>
                  </a:lnTo>
                  <a:lnTo>
                    <a:pt x="169" y="207"/>
                  </a:lnTo>
                  <a:lnTo>
                    <a:pt x="166" y="210"/>
                  </a:lnTo>
                  <a:lnTo>
                    <a:pt x="165" y="214"/>
                  </a:lnTo>
                  <a:lnTo>
                    <a:pt x="164" y="217"/>
                  </a:lnTo>
                  <a:lnTo>
                    <a:pt x="165" y="222"/>
                  </a:lnTo>
                  <a:lnTo>
                    <a:pt x="165" y="222"/>
                  </a:lnTo>
                  <a:lnTo>
                    <a:pt x="157" y="223"/>
                  </a:lnTo>
                  <a:lnTo>
                    <a:pt x="150" y="224"/>
                  </a:lnTo>
                  <a:lnTo>
                    <a:pt x="136" y="228"/>
                  </a:lnTo>
                  <a:lnTo>
                    <a:pt x="124" y="234"/>
                  </a:lnTo>
                  <a:lnTo>
                    <a:pt x="113" y="242"/>
                  </a:lnTo>
                  <a:lnTo>
                    <a:pt x="102" y="250"/>
                  </a:lnTo>
                  <a:lnTo>
                    <a:pt x="91" y="259"/>
                  </a:lnTo>
                  <a:lnTo>
                    <a:pt x="80" y="269"/>
                  </a:lnTo>
                  <a:lnTo>
                    <a:pt x="67" y="279"/>
                  </a:lnTo>
                  <a:lnTo>
                    <a:pt x="67" y="279"/>
                  </a:lnTo>
                  <a:lnTo>
                    <a:pt x="66" y="281"/>
                  </a:lnTo>
                  <a:lnTo>
                    <a:pt x="67" y="285"/>
                  </a:lnTo>
                  <a:lnTo>
                    <a:pt x="67" y="289"/>
                  </a:lnTo>
                  <a:lnTo>
                    <a:pt x="66" y="291"/>
                  </a:lnTo>
                  <a:lnTo>
                    <a:pt x="66" y="291"/>
                  </a:lnTo>
                  <a:lnTo>
                    <a:pt x="56" y="298"/>
                  </a:lnTo>
                  <a:lnTo>
                    <a:pt x="48" y="306"/>
                  </a:lnTo>
                  <a:lnTo>
                    <a:pt x="40" y="314"/>
                  </a:lnTo>
                  <a:lnTo>
                    <a:pt x="33" y="324"/>
                  </a:lnTo>
                  <a:lnTo>
                    <a:pt x="28" y="333"/>
                  </a:lnTo>
                  <a:lnTo>
                    <a:pt x="25" y="343"/>
                  </a:lnTo>
                  <a:lnTo>
                    <a:pt x="22" y="354"/>
                  </a:lnTo>
                  <a:lnTo>
                    <a:pt x="20" y="364"/>
                  </a:lnTo>
                  <a:lnTo>
                    <a:pt x="20" y="364"/>
                  </a:lnTo>
                  <a:lnTo>
                    <a:pt x="20" y="373"/>
                  </a:lnTo>
                  <a:lnTo>
                    <a:pt x="18" y="383"/>
                  </a:lnTo>
                  <a:lnTo>
                    <a:pt x="14" y="404"/>
                  </a:lnTo>
                  <a:lnTo>
                    <a:pt x="8" y="424"/>
                  </a:lnTo>
                  <a:lnTo>
                    <a:pt x="3" y="445"/>
                  </a:lnTo>
                  <a:lnTo>
                    <a:pt x="0" y="464"/>
                  </a:lnTo>
                  <a:lnTo>
                    <a:pt x="0" y="473"/>
                  </a:lnTo>
                  <a:lnTo>
                    <a:pt x="1" y="482"/>
                  </a:lnTo>
                  <a:lnTo>
                    <a:pt x="2" y="491"/>
                  </a:lnTo>
                  <a:lnTo>
                    <a:pt x="6" y="499"/>
                  </a:lnTo>
                  <a:lnTo>
                    <a:pt x="10" y="508"/>
                  </a:lnTo>
                  <a:lnTo>
                    <a:pt x="16" y="516"/>
                  </a:lnTo>
                  <a:lnTo>
                    <a:pt x="16" y="516"/>
                  </a:lnTo>
                  <a:lnTo>
                    <a:pt x="20" y="521"/>
                  </a:lnTo>
                  <a:lnTo>
                    <a:pt x="24" y="528"/>
                  </a:lnTo>
                  <a:lnTo>
                    <a:pt x="26" y="534"/>
                  </a:lnTo>
                  <a:lnTo>
                    <a:pt x="28" y="540"/>
                  </a:lnTo>
                  <a:lnTo>
                    <a:pt x="28" y="540"/>
                  </a:lnTo>
                  <a:lnTo>
                    <a:pt x="30" y="558"/>
                  </a:lnTo>
                  <a:lnTo>
                    <a:pt x="30" y="576"/>
                  </a:lnTo>
                  <a:lnTo>
                    <a:pt x="30" y="613"/>
                  </a:lnTo>
                  <a:lnTo>
                    <a:pt x="31" y="649"/>
                  </a:lnTo>
                  <a:lnTo>
                    <a:pt x="32" y="667"/>
                  </a:lnTo>
                  <a:lnTo>
                    <a:pt x="34" y="686"/>
                  </a:lnTo>
                  <a:lnTo>
                    <a:pt x="34" y="686"/>
                  </a:lnTo>
                  <a:lnTo>
                    <a:pt x="35" y="689"/>
                  </a:lnTo>
                  <a:lnTo>
                    <a:pt x="39" y="693"/>
                  </a:lnTo>
                  <a:lnTo>
                    <a:pt x="42" y="694"/>
                  </a:lnTo>
                  <a:lnTo>
                    <a:pt x="45" y="695"/>
                  </a:lnTo>
                  <a:lnTo>
                    <a:pt x="53" y="696"/>
                  </a:lnTo>
                  <a:lnTo>
                    <a:pt x="57" y="697"/>
                  </a:lnTo>
                  <a:lnTo>
                    <a:pt x="59" y="698"/>
                  </a:lnTo>
                  <a:lnTo>
                    <a:pt x="59" y="698"/>
                  </a:lnTo>
                  <a:lnTo>
                    <a:pt x="71" y="715"/>
                  </a:lnTo>
                  <a:lnTo>
                    <a:pt x="82" y="733"/>
                  </a:lnTo>
                  <a:lnTo>
                    <a:pt x="102" y="771"/>
                  </a:lnTo>
                  <a:lnTo>
                    <a:pt x="102" y="771"/>
                  </a:lnTo>
                  <a:lnTo>
                    <a:pt x="105" y="774"/>
                  </a:lnTo>
                  <a:lnTo>
                    <a:pt x="108" y="777"/>
                  </a:lnTo>
                  <a:lnTo>
                    <a:pt x="115" y="781"/>
                  </a:lnTo>
                  <a:lnTo>
                    <a:pt x="122" y="785"/>
                  </a:lnTo>
                  <a:lnTo>
                    <a:pt x="127" y="789"/>
                  </a:lnTo>
                  <a:lnTo>
                    <a:pt x="127" y="789"/>
                  </a:lnTo>
                  <a:lnTo>
                    <a:pt x="142" y="804"/>
                  </a:lnTo>
                  <a:lnTo>
                    <a:pt x="156" y="818"/>
                  </a:lnTo>
                  <a:lnTo>
                    <a:pt x="185" y="846"/>
                  </a:lnTo>
                  <a:lnTo>
                    <a:pt x="185" y="846"/>
                  </a:lnTo>
                  <a:lnTo>
                    <a:pt x="190" y="851"/>
                  </a:lnTo>
                  <a:lnTo>
                    <a:pt x="196" y="855"/>
                  </a:lnTo>
                  <a:lnTo>
                    <a:pt x="201" y="859"/>
                  </a:lnTo>
                  <a:lnTo>
                    <a:pt x="208" y="861"/>
                  </a:lnTo>
                  <a:lnTo>
                    <a:pt x="214" y="863"/>
                  </a:lnTo>
                  <a:lnTo>
                    <a:pt x="221" y="864"/>
                  </a:lnTo>
                  <a:lnTo>
                    <a:pt x="226" y="865"/>
                  </a:lnTo>
                  <a:lnTo>
                    <a:pt x="233" y="864"/>
                  </a:lnTo>
                  <a:lnTo>
                    <a:pt x="233" y="864"/>
                  </a:lnTo>
                  <a:lnTo>
                    <a:pt x="246" y="864"/>
                  </a:lnTo>
                  <a:lnTo>
                    <a:pt x="257" y="864"/>
                  </a:lnTo>
                  <a:lnTo>
                    <a:pt x="266" y="865"/>
                  </a:lnTo>
                  <a:lnTo>
                    <a:pt x="274" y="868"/>
                  </a:lnTo>
                  <a:lnTo>
                    <a:pt x="289" y="872"/>
                  </a:lnTo>
                  <a:lnTo>
                    <a:pt x="300" y="877"/>
                  </a:lnTo>
                  <a:lnTo>
                    <a:pt x="306" y="878"/>
                  </a:lnTo>
                  <a:lnTo>
                    <a:pt x="312" y="879"/>
                  </a:lnTo>
                  <a:lnTo>
                    <a:pt x="318" y="879"/>
                  </a:lnTo>
                  <a:lnTo>
                    <a:pt x="325" y="879"/>
                  </a:lnTo>
                  <a:lnTo>
                    <a:pt x="332" y="877"/>
                  </a:lnTo>
                  <a:lnTo>
                    <a:pt x="341" y="872"/>
                  </a:lnTo>
                  <a:lnTo>
                    <a:pt x="350" y="867"/>
                  </a:lnTo>
                  <a:lnTo>
                    <a:pt x="362" y="860"/>
                  </a:lnTo>
                  <a:lnTo>
                    <a:pt x="362" y="860"/>
                  </a:lnTo>
                  <a:lnTo>
                    <a:pt x="370" y="856"/>
                  </a:lnTo>
                  <a:lnTo>
                    <a:pt x="386" y="851"/>
                  </a:lnTo>
                  <a:lnTo>
                    <a:pt x="423" y="838"/>
                  </a:lnTo>
                  <a:lnTo>
                    <a:pt x="441" y="832"/>
                  </a:lnTo>
                  <a:lnTo>
                    <a:pt x="453" y="827"/>
                  </a:lnTo>
                  <a:lnTo>
                    <a:pt x="456" y="824"/>
                  </a:lnTo>
                  <a:lnTo>
                    <a:pt x="456" y="823"/>
                  </a:lnTo>
                  <a:lnTo>
                    <a:pt x="454" y="822"/>
                  </a:lnTo>
                  <a:lnTo>
                    <a:pt x="449" y="822"/>
                  </a:lnTo>
                  <a:lnTo>
                    <a:pt x="488" y="816"/>
                  </a:lnTo>
                  <a:lnTo>
                    <a:pt x="488" y="816"/>
                  </a:lnTo>
                  <a:lnTo>
                    <a:pt x="490" y="830"/>
                  </a:lnTo>
                  <a:lnTo>
                    <a:pt x="492" y="840"/>
                  </a:lnTo>
                  <a:lnTo>
                    <a:pt x="496" y="847"/>
                  </a:lnTo>
                  <a:lnTo>
                    <a:pt x="500" y="852"/>
                  </a:lnTo>
                  <a:lnTo>
                    <a:pt x="505" y="854"/>
                  </a:lnTo>
                  <a:lnTo>
                    <a:pt x="512" y="856"/>
                  </a:lnTo>
                  <a:lnTo>
                    <a:pt x="531" y="861"/>
                  </a:lnTo>
                  <a:lnTo>
                    <a:pt x="531" y="861"/>
                  </a:lnTo>
                  <a:lnTo>
                    <a:pt x="532" y="862"/>
                  </a:lnTo>
                  <a:lnTo>
                    <a:pt x="535" y="864"/>
                  </a:lnTo>
                  <a:lnTo>
                    <a:pt x="537" y="871"/>
                  </a:lnTo>
                  <a:lnTo>
                    <a:pt x="539" y="880"/>
                  </a:lnTo>
                  <a:lnTo>
                    <a:pt x="541" y="884"/>
                  </a:lnTo>
                  <a:lnTo>
                    <a:pt x="544" y="886"/>
                  </a:lnTo>
                  <a:lnTo>
                    <a:pt x="544" y="886"/>
                  </a:lnTo>
                  <a:lnTo>
                    <a:pt x="547" y="889"/>
                  </a:lnTo>
                  <a:lnTo>
                    <a:pt x="552" y="893"/>
                  </a:lnTo>
                  <a:lnTo>
                    <a:pt x="563" y="896"/>
                  </a:lnTo>
                  <a:lnTo>
                    <a:pt x="573" y="898"/>
                  </a:lnTo>
                  <a:lnTo>
                    <a:pt x="586" y="899"/>
                  </a:lnTo>
                  <a:lnTo>
                    <a:pt x="586" y="899"/>
                  </a:lnTo>
                  <a:lnTo>
                    <a:pt x="589" y="902"/>
                  </a:lnTo>
                  <a:lnTo>
                    <a:pt x="593" y="904"/>
                  </a:lnTo>
                  <a:lnTo>
                    <a:pt x="597" y="912"/>
                  </a:lnTo>
                  <a:lnTo>
                    <a:pt x="603" y="921"/>
                  </a:lnTo>
                  <a:lnTo>
                    <a:pt x="606" y="925"/>
                  </a:lnTo>
                  <a:lnTo>
                    <a:pt x="611" y="928"/>
                  </a:lnTo>
                  <a:lnTo>
                    <a:pt x="611" y="928"/>
                  </a:lnTo>
                  <a:lnTo>
                    <a:pt x="614" y="929"/>
                  </a:lnTo>
                  <a:lnTo>
                    <a:pt x="618" y="929"/>
                  </a:lnTo>
                  <a:lnTo>
                    <a:pt x="621" y="927"/>
                  </a:lnTo>
                  <a:lnTo>
                    <a:pt x="623" y="925"/>
                  </a:lnTo>
                  <a:lnTo>
                    <a:pt x="629" y="919"/>
                  </a:lnTo>
                  <a:lnTo>
                    <a:pt x="631" y="918"/>
                  </a:lnTo>
                  <a:lnTo>
                    <a:pt x="635" y="919"/>
                  </a:lnTo>
                  <a:lnTo>
                    <a:pt x="635" y="919"/>
                  </a:lnTo>
                  <a:lnTo>
                    <a:pt x="641" y="923"/>
                  </a:lnTo>
                  <a:lnTo>
                    <a:pt x="647" y="928"/>
                  </a:lnTo>
                  <a:lnTo>
                    <a:pt x="653" y="934"/>
                  </a:lnTo>
                  <a:lnTo>
                    <a:pt x="657" y="940"/>
                  </a:lnTo>
                  <a:lnTo>
                    <a:pt x="661" y="947"/>
                  </a:lnTo>
                  <a:lnTo>
                    <a:pt x="664" y="954"/>
                  </a:lnTo>
                  <a:lnTo>
                    <a:pt x="665" y="961"/>
                  </a:lnTo>
                  <a:lnTo>
                    <a:pt x="666" y="968"/>
                  </a:lnTo>
                  <a:lnTo>
                    <a:pt x="666" y="968"/>
                  </a:lnTo>
                  <a:lnTo>
                    <a:pt x="665" y="976"/>
                  </a:lnTo>
                  <a:lnTo>
                    <a:pt x="662" y="983"/>
                  </a:lnTo>
                  <a:lnTo>
                    <a:pt x="658" y="988"/>
                  </a:lnTo>
                  <a:lnTo>
                    <a:pt x="654" y="995"/>
                  </a:lnTo>
                  <a:lnTo>
                    <a:pt x="644" y="1006"/>
                  </a:lnTo>
                  <a:lnTo>
                    <a:pt x="640" y="1013"/>
                  </a:lnTo>
                  <a:lnTo>
                    <a:pt x="639" y="1019"/>
                  </a:lnTo>
                  <a:lnTo>
                    <a:pt x="639" y="1019"/>
                  </a:lnTo>
                  <a:lnTo>
                    <a:pt x="638" y="1025"/>
                  </a:lnTo>
                  <a:lnTo>
                    <a:pt x="638" y="1029"/>
                  </a:lnTo>
                  <a:lnTo>
                    <a:pt x="640" y="1039"/>
                  </a:lnTo>
                  <a:lnTo>
                    <a:pt x="645" y="1048"/>
                  </a:lnTo>
                  <a:lnTo>
                    <a:pt x="651" y="1059"/>
                  </a:lnTo>
                  <a:lnTo>
                    <a:pt x="661" y="1077"/>
                  </a:lnTo>
                  <a:lnTo>
                    <a:pt x="665" y="1087"/>
                  </a:lnTo>
                  <a:lnTo>
                    <a:pt x="668" y="1099"/>
                  </a:lnTo>
                  <a:lnTo>
                    <a:pt x="668" y="1099"/>
                  </a:lnTo>
                  <a:lnTo>
                    <a:pt x="669" y="1103"/>
                  </a:lnTo>
                  <a:lnTo>
                    <a:pt x="672" y="1108"/>
                  </a:lnTo>
                  <a:lnTo>
                    <a:pt x="676" y="1112"/>
                  </a:lnTo>
                  <a:lnTo>
                    <a:pt x="680" y="1116"/>
                  </a:lnTo>
                  <a:lnTo>
                    <a:pt x="685" y="1118"/>
                  </a:lnTo>
                  <a:lnTo>
                    <a:pt x="690" y="1120"/>
                  </a:lnTo>
                  <a:lnTo>
                    <a:pt x="697" y="1120"/>
                  </a:lnTo>
                  <a:lnTo>
                    <a:pt x="703" y="1119"/>
                  </a:lnTo>
                  <a:lnTo>
                    <a:pt x="703" y="1119"/>
                  </a:lnTo>
                  <a:lnTo>
                    <a:pt x="705" y="1126"/>
                  </a:lnTo>
                  <a:lnTo>
                    <a:pt x="709" y="1133"/>
                  </a:lnTo>
                  <a:lnTo>
                    <a:pt x="718" y="1145"/>
                  </a:lnTo>
                  <a:lnTo>
                    <a:pt x="721" y="1151"/>
                  </a:lnTo>
                  <a:lnTo>
                    <a:pt x="723" y="1157"/>
                  </a:lnTo>
                  <a:lnTo>
                    <a:pt x="723" y="1160"/>
                  </a:lnTo>
                  <a:lnTo>
                    <a:pt x="722" y="1163"/>
                  </a:lnTo>
                  <a:lnTo>
                    <a:pt x="721" y="1167"/>
                  </a:lnTo>
                  <a:lnTo>
                    <a:pt x="718" y="1170"/>
                  </a:lnTo>
                  <a:lnTo>
                    <a:pt x="718" y="1170"/>
                  </a:lnTo>
                  <a:lnTo>
                    <a:pt x="724" y="1171"/>
                  </a:lnTo>
                  <a:lnTo>
                    <a:pt x="731" y="1174"/>
                  </a:lnTo>
                  <a:lnTo>
                    <a:pt x="736" y="1176"/>
                  </a:lnTo>
                  <a:lnTo>
                    <a:pt x="742" y="1178"/>
                  </a:lnTo>
                  <a:lnTo>
                    <a:pt x="749" y="1186"/>
                  </a:lnTo>
                  <a:lnTo>
                    <a:pt x="756" y="1195"/>
                  </a:lnTo>
                  <a:lnTo>
                    <a:pt x="761" y="1205"/>
                  </a:lnTo>
                  <a:lnTo>
                    <a:pt x="763" y="1217"/>
                  </a:lnTo>
                  <a:lnTo>
                    <a:pt x="764" y="1228"/>
                  </a:lnTo>
                  <a:lnTo>
                    <a:pt x="764" y="1241"/>
                  </a:lnTo>
                  <a:lnTo>
                    <a:pt x="764" y="1241"/>
                  </a:lnTo>
                  <a:lnTo>
                    <a:pt x="763" y="1246"/>
                  </a:lnTo>
                  <a:lnTo>
                    <a:pt x="761" y="1253"/>
                  </a:lnTo>
                  <a:lnTo>
                    <a:pt x="757" y="1260"/>
                  </a:lnTo>
                  <a:lnTo>
                    <a:pt x="756" y="1266"/>
                  </a:lnTo>
                  <a:lnTo>
                    <a:pt x="756" y="1266"/>
                  </a:lnTo>
                  <a:lnTo>
                    <a:pt x="753" y="1282"/>
                  </a:lnTo>
                  <a:lnTo>
                    <a:pt x="751" y="1296"/>
                  </a:lnTo>
                  <a:lnTo>
                    <a:pt x="743" y="1326"/>
                  </a:lnTo>
                  <a:lnTo>
                    <a:pt x="737" y="1354"/>
                  </a:lnTo>
                  <a:lnTo>
                    <a:pt x="736" y="1368"/>
                  </a:lnTo>
                  <a:lnTo>
                    <a:pt x="736" y="1382"/>
                  </a:lnTo>
                  <a:lnTo>
                    <a:pt x="736" y="1382"/>
                  </a:lnTo>
                  <a:lnTo>
                    <a:pt x="737" y="1395"/>
                  </a:lnTo>
                  <a:lnTo>
                    <a:pt x="738" y="1410"/>
                  </a:lnTo>
                  <a:lnTo>
                    <a:pt x="744" y="1440"/>
                  </a:lnTo>
                  <a:lnTo>
                    <a:pt x="751" y="1472"/>
                  </a:lnTo>
                  <a:lnTo>
                    <a:pt x="753" y="1487"/>
                  </a:lnTo>
                  <a:lnTo>
                    <a:pt x="754" y="1502"/>
                  </a:lnTo>
                  <a:lnTo>
                    <a:pt x="754" y="1502"/>
                  </a:lnTo>
                  <a:lnTo>
                    <a:pt x="755" y="1511"/>
                  </a:lnTo>
                  <a:lnTo>
                    <a:pt x="760" y="1519"/>
                  </a:lnTo>
                  <a:lnTo>
                    <a:pt x="764" y="1527"/>
                  </a:lnTo>
                  <a:lnTo>
                    <a:pt x="770" y="1534"/>
                  </a:lnTo>
                  <a:lnTo>
                    <a:pt x="777" y="1541"/>
                  </a:lnTo>
                  <a:lnTo>
                    <a:pt x="782" y="1548"/>
                  </a:lnTo>
                  <a:lnTo>
                    <a:pt x="786" y="1556"/>
                  </a:lnTo>
                  <a:lnTo>
                    <a:pt x="789" y="1564"/>
                  </a:lnTo>
                  <a:lnTo>
                    <a:pt x="789" y="1564"/>
                  </a:lnTo>
                  <a:lnTo>
                    <a:pt x="790" y="1574"/>
                  </a:lnTo>
                  <a:lnTo>
                    <a:pt x="790" y="1584"/>
                  </a:lnTo>
                  <a:lnTo>
                    <a:pt x="788" y="1606"/>
                  </a:lnTo>
                  <a:lnTo>
                    <a:pt x="788" y="1616"/>
                  </a:lnTo>
                  <a:lnTo>
                    <a:pt x="788" y="1625"/>
                  </a:lnTo>
                  <a:lnTo>
                    <a:pt x="790" y="1633"/>
                  </a:lnTo>
                  <a:lnTo>
                    <a:pt x="793" y="1636"/>
                  </a:lnTo>
                  <a:lnTo>
                    <a:pt x="795" y="1641"/>
                  </a:lnTo>
                  <a:lnTo>
                    <a:pt x="795" y="1641"/>
                  </a:lnTo>
                  <a:lnTo>
                    <a:pt x="812" y="1658"/>
                  </a:lnTo>
                  <a:lnTo>
                    <a:pt x="821" y="1667"/>
                  </a:lnTo>
                  <a:lnTo>
                    <a:pt x="829" y="1677"/>
                  </a:lnTo>
                  <a:lnTo>
                    <a:pt x="835" y="1687"/>
                  </a:lnTo>
                  <a:lnTo>
                    <a:pt x="839" y="1697"/>
                  </a:lnTo>
                  <a:lnTo>
                    <a:pt x="842" y="1702"/>
                  </a:lnTo>
                  <a:lnTo>
                    <a:pt x="842" y="1707"/>
                  </a:lnTo>
                  <a:lnTo>
                    <a:pt x="842" y="1713"/>
                  </a:lnTo>
                  <a:lnTo>
                    <a:pt x="840" y="1718"/>
                  </a:lnTo>
                  <a:lnTo>
                    <a:pt x="840" y="1718"/>
                  </a:lnTo>
                  <a:lnTo>
                    <a:pt x="837" y="1731"/>
                  </a:lnTo>
                  <a:lnTo>
                    <a:pt x="834" y="1745"/>
                  </a:lnTo>
                  <a:lnTo>
                    <a:pt x="832" y="1750"/>
                  </a:lnTo>
                  <a:lnTo>
                    <a:pt x="832" y="1757"/>
                  </a:lnTo>
                  <a:lnTo>
                    <a:pt x="835" y="1763"/>
                  </a:lnTo>
                  <a:lnTo>
                    <a:pt x="837" y="1768"/>
                  </a:lnTo>
                  <a:lnTo>
                    <a:pt x="837" y="1768"/>
                  </a:lnTo>
                  <a:lnTo>
                    <a:pt x="848" y="1784"/>
                  </a:lnTo>
                  <a:lnTo>
                    <a:pt x="858" y="1799"/>
                  </a:lnTo>
                  <a:lnTo>
                    <a:pt x="861" y="1808"/>
                  </a:lnTo>
                  <a:lnTo>
                    <a:pt x="864" y="1816"/>
                  </a:lnTo>
                  <a:lnTo>
                    <a:pt x="865" y="1825"/>
                  </a:lnTo>
                  <a:lnTo>
                    <a:pt x="867" y="1836"/>
                  </a:lnTo>
                  <a:lnTo>
                    <a:pt x="867" y="1836"/>
                  </a:lnTo>
                  <a:lnTo>
                    <a:pt x="867" y="1838"/>
                  </a:lnTo>
                  <a:lnTo>
                    <a:pt x="869" y="1840"/>
                  </a:lnTo>
                  <a:lnTo>
                    <a:pt x="875" y="1846"/>
                  </a:lnTo>
                  <a:lnTo>
                    <a:pt x="875" y="1846"/>
                  </a:lnTo>
                  <a:lnTo>
                    <a:pt x="872" y="1848"/>
                  </a:lnTo>
                  <a:lnTo>
                    <a:pt x="870" y="1850"/>
                  </a:lnTo>
                  <a:lnTo>
                    <a:pt x="869" y="1853"/>
                  </a:lnTo>
                  <a:lnTo>
                    <a:pt x="870" y="1855"/>
                  </a:lnTo>
                  <a:lnTo>
                    <a:pt x="870" y="1855"/>
                  </a:lnTo>
                  <a:lnTo>
                    <a:pt x="885" y="1875"/>
                  </a:lnTo>
                  <a:lnTo>
                    <a:pt x="893" y="1884"/>
                  </a:lnTo>
                  <a:lnTo>
                    <a:pt x="902" y="1892"/>
                  </a:lnTo>
                  <a:lnTo>
                    <a:pt x="911" y="1898"/>
                  </a:lnTo>
                  <a:lnTo>
                    <a:pt x="916" y="1900"/>
                  </a:lnTo>
                  <a:lnTo>
                    <a:pt x="920" y="1901"/>
                  </a:lnTo>
                  <a:lnTo>
                    <a:pt x="926" y="1901"/>
                  </a:lnTo>
                  <a:lnTo>
                    <a:pt x="930" y="1901"/>
                  </a:lnTo>
                  <a:lnTo>
                    <a:pt x="936" y="1900"/>
                  </a:lnTo>
                  <a:lnTo>
                    <a:pt x="942" y="1898"/>
                  </a:lnTo>
                  <a:lnTo>
                    <a:pt x="942" y="1898"/>
                  </a:lnTo>
                  <a:lnTo>
                    <a:pt x="950" y="1895"/>
                  </a:lnTo>
                  <a:lnTo>
                    <a:pt x="956" y="1892"/>
                  </a:lnTo>
                  <a:lnTo>
                    <a:pt x="971" y="1890"/>
                  </a:lnTo>
                  <a:lnTo>
                    <a:pt x="986" y="1888"/>
                  </a:lnTo>
                  <a:lnTo>
                    <a:pt x="1001" y="1887"/>
                  </a:lnTo>
                  <a:lnTo>
                    <a:pt x="1014" y="1886"/>
                  </a:lnTo>
                  <a:lnTo>
                    <a:pt x="1029" y="1883"/>
                  </a:lnTo>
                  <a:lnTo>
                    <a:pt x="1043" y="1879"/>
                  </a:lnTo>
                  <a:lnTo>
                    <a:pt x="1050" y="1875"/>
                  </a:lnTo>
                  <a:lnTo>
                    <a:pt x="1057" y="1871"/>
                  </a:lnTo>
                  <a:lnTo>
                    <a:pt x="1057" y="1871"/>
                  </a:lnTo>
                  <a:lnTo>
                    <a:pt x="1059" y="1870"/>
                  </a:lnTo>
                  <a:lnTo>
                    <a:pt x="1062" y="1868"/>
                  </a:lnTo>
                  <a:lnTo>
                    <a:pt x="1069" y="1870"/>
                  </a:lnTo>
                  <a:lnTo>
                    <a:pt x="1078" y="1871"/>
                  </a:lnTo>
                  <a:lnTo>
                    <a:pt x="1087" y="1874"/>
                  </a:lnTo>
                  <a:lnTo>
                    <a:pt x="1097" y="1876"/>
                  </a:lnTo>
                  <a:lnTo>
                    <a:pt x="1107" y="1879"/>
                  </a:lnTo>
                  <a:lnTo>
                    <a:pt x="1116" y="1880"/>
                  </a:lnTo>
                  <a:lnTo>
                    <a:pt x="1120" y="1879"/>
                  </a:lnTo>
                  <a:lnTo>
                    <a:pt x="1124" y="1878"/>
                  </a:lnTo>
                  <a:lnTo>
                    <a:pt x="1124" y="1878"/>
                  </a:lnTo>
                  <a:lnTo>
                    <a:pt x="1132" y="1873"/>
                  </a:lnTo>
                  <a:lnTo>
                    <a:pt x="1138" y="1866"/>
                  </a:lnTo>
                  <a:lnTo>
                    <a:pt x="1144" y="1857"/>
                  </a:lnTo>
                  <a:lnTo>
                    <a:pt x="1148" y="1847"/>
                  </a:lnTo>
                  <a:lnTo>
                    <a:pt x="1148" y="1847"/>
                  </a:lnTo>
                  <a:lnTo>
                    <a:pt x="1149" y="1842"/>
                  </a:lnTo>
                  <a:lnTo>
                    <a:pt x="1151" y="1840"/>
                  </a:lnTo>
                  <a:lnTo>
                    <a:pt x="1153" y="1838"/>
                  </a:lnTo>
                  <a:lnTo>
                    <a:pt x="1157" y="1836"/>
                  </a:lnTo>
                  <a:lnTo>
                    <a:pt x="1163" y="1833"/>
                  </a:lnTo>
                  <a:lnTo>
                    <a:pt x="1171" y="1831"/>
                  </a:lnTo>
                  <a:lnTo>
                    <a:pt x="1179" y="1828"/>
                  </a:lnTo>
                  <a:lnTo>
                    <a:pt x="1187" y="1824"/>
                  </a:lnTo>
                  <a:lnTo>
                    <a:pt x="1191" y="1822"/>
                  </a:lnTo>
                  <a:lnTo>
                    <a:pt x="1193" y="1818"/>
                  </a:lnTo>
                  <a:lnTo>
                    <a:pt x="1195" y="1815"/>
                  </a:lnTo>
                  <a:lnTo>
                    <a:pt x="1198" y="1810"/>
                  </a:lnTo>
                  <a:lnTo>
                    <a:pt x="1198" y="1810"/>
                  </a:lnTo>
                  <a:lnTo>
                    <a:pt x="1200" y="1801"/>
                  </a:lnTo>
                  <a:lnTo>
                    <a:pt x="1201" y="1792"/>
                  </a:lnTo>
                  <a:lnTo>
                    <a:pt x="1203" y="1783"/>
                  </a:lnTo>
                  <a:lnTo>
                    <a:pt x="1206" y="1776"/>
                  </a:lnTo>
                  <a:lnTo>
                    <a:pt x="1206" y="1776"/>
                  </a:lnTo>
                  <a:lnTo>
                    <a:pt x="1210" y="1768"/>
                  </a:lnTo>
                  <a:lnTo>
                    <a:pt x="1216" y="1760"/>
                  </a:lnTo>
                  <a:lnTo>
                    <a:pt x="1229" y="1746"/>
                  </a:lnTo>
                  <a:lnTo>
                    <a:pt x="1229" y="1746"/>
                  </a:lnTo>
                  <a:lnTo>
                    <a:pt x="1233" y="1741"/>
                  </a:lnTo>
                  <a:lnTo>
                    <a:pt x="1236" y="1737"/>
                  </a:lnTo>
                  <a:lnTo>
                    <a:pt x="1241" y="1724"/>
                  </a:lnTo>
                  <a:lnTo>
                    <a:pt x="1244" y="1712"/>
                  </a:lnTo>
                  <a:lnTo>
                    <a:pt x="1248" y="1698"/>
                  </a:lnTo>
                  <a:lnTo>
                    <a:pt x="1251" y="1684"/>
                  </a:lnTo>
                  <a:lnTo>
                    <a:pt x="1256" y="1672"/>
                  </a:lnTo>
                  <a:lnTo>
                    <a:pt x="1259" y="1666"/>
                  </a:lnTo>
                  <a:lnTo>
                    <a:pt x="1262" y="1660"/>
                  </a:lnTo>
                  <a:lnTo>
                    <a:pt x="1267" y="1656"/>
                  </a:lnTo>
                  <a:lnTo>
                    <a:pt x="1273" y="1651"/>
                  </a:lnTo>
                  <a:lnTo>
                    <a:pt x="1273" y="1651"/>
                  </a:lnTo>
                  <a:lnTo>
                    <a:pt x="1281" y="1647"/>
                  </a:lnTo>
                  <a:lnTo>
                    <a:pt x="1287" y="1643"/>
                  </a:lnTo>
                  <a:lnTo>
                    <a:pt x="1303" y="1638"/>
                  </a:lnTo>
                  <a:lnTo>
                    <a:pt x="1311" y="1634"/>
                  </a:lnTo>
                  <a:lnTo>
                    <a:pt x="1318" y="1630"/>
                  </a:lnTo>
                  <a:lnTo>
                    <a:pt x="1324" y="1624"/>
                  </a:lnTo>
                  <a:lnTo>
                    <a:pt x="1328" y="1617"/>
                  </a:lnTo>
                  <a:lnTo>
                    <a:pt x="1328" y="1617"/>
                  </a:lnTo>
                  <a:lnTo>
                    <a:pt x="1332" y="1610"/>
                  </a:lnTo>
                  <a:lnTo>
                    <a:pt x="1334" y="1604"/>
                  </a:lnTo>
                  <a:lnTo>
                    <a:pt x="1335" y="1597"/>
                  </a:lnTo>
                  <a:lnTo>
                    <a:pt x="1335" y="1590"/>
                  </a:lnTo>
                  <a:lnTo>
                    <a:pt x="1335" y="1576"/>
                  </a:lnTo>
                  <a:lnTo>
                    <a:pt x="1334" y="1561"/>
                  </a:lnTo>
                  <a:lnTo>
                    <a:pt x="1329" y="1532"/>
                  </a:lnTo>
                  <a:lnTo>
                    <a:pt x="1329" y="1517"/>
                  </a:lnTo>
                  <a:lnTo>
                    <a:pt x="1331" y="1502"/>
                  </a:lnTo>
                  <a:lnTo>
                    <a:pt x="1331" y="1502"/>
                  </a:lnTo>
                  <a:lnTo>
                    <a:pt x="1332" y="1495"/>
                  </a:lnTo>
                  <a:lnTo>
                    <a:pt x="1335" y="1490"/>
                  </a:lnTo>
                  <a:lnTo>
                    <a:pt x="1340" y="1484"/>
                  </a:lnTo>
                  <a:lnTo>
                    <a:pt x="1343" y="1478"/>
                  </a:lnTo>
                  <a:lnTo>
                    <a:pt x="1343" y="1478"/>
                  </a:lnTo>
                  <a:lnTo>
                    <a:pt x="1347" y="1473"/>
                  </a:lnTo>
                  <a:lnTo>
                    <a:pt x="1351" y="1468"/>
                  </a:lnTo>
                  <a:lnTo>
                    <a:pt x="1358" y="1465"/>
                  </a:lnTo>
                  <a:lnTo>
                    <a:pt x="1364" y="1460"/>
                  </a:lnTo>
                  <a:lnTo>
                    <a:pt x="1377" y="1452"/>
                  </a:lnTo>
                  <a:lnTo>
                    <a:pt x="1383" y="1448"/>
                  </a:lnTo>
                  <a:lnTo>
                    <a:pt x="1387" y="1441"/>
                  </a:lnTo>
                  <a:lnTo>
                    <a:pt x="1387" y="1441"/>
                  </a:lnTo>
                  <a:lnTo>
                    <a:pt x="1392" y="1434"/>
                  </a:lnTo>
                  <a:lnTo>
                    <a:pt x="1393" y="1426"/>
                  </a:lnTo>
                  <a:lnTo>
                    <a:pt x="1393" y="1417"/>
                  </a:lnTo>
                  <a:lnTo>
                    <a:pt x="1392" y="1409"/>
                  </a:lnTo>
                  <a:lnTo>
                    <a:pt x="1390" y="1393"/>
                  </a:lnTo>
                  <a:lnTo>
                    <a:pt x="1390" y="1385"/>
                  </a:lnTo>
                  <a:lnTo>
                    <a:pt x="1391" y="1377"/>
                  </a:lnTo>
                  <a:lnTo>
                    <a:pt x="1391" y="1377"/>
                  </a:lnTo>
                  <a:lnTo>
                    <a:pt x="1393" y="1370"/>
                  </a:lnTo>
                  <a:lnTo>
                    <a:pt x="1398" y="1365"/>
                  </a:lnTo>
                  <a:lnTo>
                    <a:pt x="1408" y="1356"/>
                  </a:lnTo>
                  <a:lnTo>
                    <a:pt x="1418" y="1345"/>
                  </a:lnTo>
                  <a:lnTo>
                    <a:pt x="1423" y="1341"/>
                  </a:lnTo>
                  <a:lnTo>
                    <a:pt x="1425" y="1335"/>
                  </a:lnTo>
                  <a:lnTo>
                    <a:pt x="1425" y="1335"/>
                  </a:lnTo>
                  <a:lnTo>
                    <a:pt x="1428" y="1319"/>
                  </a:lnTo>
                  <a:lnTo>
                    <a:pt x="1431" y="1302"/>
                  </a:lnTo>
                  <a:lnTo>
                    <a:pt x="1432" y="1285"/>
                  </a:lnTo>
                  <a:lnTo>
                    <a:pt x="1432" y="1269"/>
                  </a:lnTo>
                  <a:lnTo>
                    <a:pt x="1432" y="1252"/>
                  </a:lnTo>
                  <a:lnTo>
                    <a:pt x="1430" y="1235"/>
                  </a:lnTo>
                  <a:lnTo>
                    <a:pt x="1426" y="1201"/>
                  </a:lnTo>
                  <a:lnTo>
                    <a:pt x="1426" y="1201"/>
                  </a:lnTo>
                  <a:lnTo>
                    <a:pt x="1425" y="1193"/>
                  </a:lnTo>
                  <a:lnTo>
                    <a:pt x="1423" y="1185"/>
                  </a:lnTo>
                  <a:lnTo>
                    <a:pt x="1416" y="1171"/>
                  </a:lnTo>
                  <a:lnTo>
                    <a:pt x="1408" y="1158"/>
                  </a:lnTo>
                  <a:lnTo>
                    <a:pt x="1401" y="1144"/>
                  </a:lnTo>
                  <a:lnTo>
                    <a:pt x="1401" y="1144"/>
                  </a:lnTo>
                  <a:lnTo>
                    <a:pt x="1399" y="1138"/>
                  </a:lnTo>
                  <a:lnTo>
                    <a:pt x="1398" y="1132"/>
                  </a:lnTo>
                  <a:lnTo>
                    <a:pt x="1397" y="1127"/>
                  </a:lnTo>
                  <a:lnTo>
                    <a:pt x="1397" y="1121"/>
                  </a:lnTo>
                  <a:lnTo>
                    <a:pt x="1399" y="1110"/>
                  </a:lnTo>
                  <a:lnTo>
                    <a:pt x="1402" y="1100"/>
                  </a:lnTo>
                  <a:lnTo>
                    <a:pt x="1408" y="1089"/>
                  </a:lnTo>
                  <a:lnTo>
                    <a:pt x="1415" y="1079"/>
                  </a:lnTo>
                  <a:lnTo>
                    <a:pt x="1430" y="1060"/>
                  </a:lnTo>
                  <a:lnTo>
                    <a:pt x="1430" y="1060"/>
                  </a:lnTo>
                  <a:lnTo>
                    <a:pt x="1441" y="1046"/>
                  </a:lnTo>
                  <a:lnTo>
                    <a:pt x="1451" y="1030"/>
                  </a:lnTo>
                  <a:lnTo>
                    <a:pt x="1472" y="1000"/>
                  </a:lnTo>
                  <a:lnTo>
                    <a:pt x="1483" y="986"/>
                  </a:lnTo>
                  <a:lnTo>
                    <a:pt x="1496" y="973"/>
                  </a:lnTo>
                  <a:lnTo>
                    <a:pt x="1502" y="967"/>
                  </a:lnTo>
                  <a:lnTo>
                    <a:pt x="1509" y="962"/>
                  </a:lnTo>
                  <a:lnTo>
                    <a:pt x="1517" y="957"/>
                  </a:lnTo>
                  <a:lnTo>
                    <a:pt x="1526" y="953"/>
                  </a:lnTo>
                  <a:lnTo>
                    <a:pt x="1526" y="953"/>
                  </a:lnTo>
                  <a:lnTo>
                    <a:pt x="1525" y="948"/>
                  </a:lnTo>
                  <a:lnTo>
                    <a:pt x="1525" y="944"/>
                  </a:lnTo>
                  <a:lnTo>
                    <a:pt x="1526" y="940"/>
                  </a:lnTo>
                  <a:lnTo>
                    <a:pt x="1530" y="936"/>
                  </a:lnTo>
                  <a:lnTo>
                    <a:pt x="1535" y="930"/>
                  </a:lnTo>
                  <a:lnTo>
                    <a:pt x="1539" y="926"/>
                  </a:lnTo>
                  <a:lnTo>
                    <a:pt x="1539" y="926"/>
                  </a:lnTo>
                  <a:lnTo>
                    <a:pt x="1551" y="913"/>
                  </a:lnTo>
                  <a:lnTo>
                    <a:pt x="1565" y="902"/>
                  </a:lnTo>
                  <a:lnTo>
                    <a:pt x="1593" y="880"/>
                  </a:lnTo>
                  <a:lnTo>
                    <a:pt x="1607" y="869"/>
                  </a:lnTo>
                  <a:lnTo>
                    <a:pt x="1620" y="857"/>
                  </a:lnTo>
                  <a:lnTo>
                    <a:pt x="1631" y="845"/>
                  </a:lnTo>
                  <a:lnTo>
                    <a:pt x="1635" y="837"/>
                  </a:lnTo>
                  <a:lnTo>
                    <a:pt x="1639" y="830"/>
                  </a:lnTo>
                  <a:lnTo>
                    <a:pt x="1639" y="830"/>
                  </a:lnTo>
                  <a:lnTo>
                    <a:pt x="1645" y="821"/>
                  </a:lnTo>
                  <a:lnTo>
                    <a:pt x="1650" y="813"/>
                  </a:lnTo>
                  <a:lnTo>
                    <a:pt x="1663" y="798"/>
                  </a:lnTo>
                  <a:lnTo>
                    <a:pt x="1670" y="791"/>
                  </a:lnTo>
                  <a:lnTo>
                    <a:pt x="1675" y="783"/>
                  </a:lnTo>
                  <a:lnTo>
                    <a:pt x="1680" y="776"/>
                  </a:lnTo>
                  <a:lnTo>
                    <a:pt x="1683" y="766"/>
                  </a:lnTo>
                  <a:lnTo>
                    <a:pt x="1683" y="766"/>
                  </a:lnTo>
                  <a:lnTo>
                    <a:pt x="1680" y="766"/>
                  </a:lnTo>
                  <a:lnTo>
                    <a:pt x="1676" y="766"/>
                  </a:lnTo>
                  <a:lnTo>
                    <a:pt x="1675" y="764"/>
                  </a:lnTo>
                  <a:lnTo>
                    <a:pt x="1674" y="762"/>
                  </a:lnTo>
                  <a:lnTo>
                    <a:pt x="1674" y="762"/>
                  </a:lnTo>
                  <a:lnTo>
                    <a:pt x="1673" y="754"/>
                  </a:lnTo>
                  <a:lnTo>
                    <a:pt x="1673" y="747"/>
                  </a:lnTo>
                  <a:lnTo>
                    <a:pt x="1675" y="741"/>
                  </a:lnTo>
                  <a:lnTo>
                    <a:pt x="1679" y="735"/>
                  </a:lnTo>
                  <a:lnTo>
                    <a:pt x="1684" y="723"/>
                  </a:lnTo>
                  <a:lnTo>
                    <a:pt x="1688" y="716"/>
                  </a:lnTo>
                  <a:lnTo>
                    <a:pt x="1690" y="711"/>
                  </a:lnTo>
                  <a:lnTo>
                    <a:pt x="1690" y="711"/>
                  </a:lnTo>
                  <a:lnTo>
                    <a:pt x="1692" y="702"/>
                  </a:lnTo>
                  <a:lnTo>
                    <a:pt x="1693" y="693"/>
                  </a:lnTo>
                  <a:lnTo>
                    <a:pt x="1693" y="673"/>
                  </a:lnTo>
                  <a:lnTo>
                    <a:pt x="1693" y="655"/>
                  </a:lnTo>
                  <a:lnTo>
                    <a:pt x="1693" y="645"/>
                  </a:lnTo>
                  <a:lnTo>
                    <a:pt x="1693" y="636"/>
                  </a:lnTo>
                  <a:lnTo>
                    <a:pt x="1693" y="636"/>
                  </a:lnTo>
                  <a:lnTo>
                    <a:pt x="1674" y="637"/>
                  </a:lnTo>
                  <a:lnTo>
                    <a:pt x="1664" y="637"/>
                  </a:lnTo>
                  <a:lnTo>
                    <a:pt x="1654" y="639"/>
                  </a:lnTo>
                  <a:lnTo>
                    <a:pt x="1654" y="639"/>
                  </a:lnTo>
                  <a:lnTo>
                    <a:pt x="1640" y="644"/>
                  </a:lnTo>
                  <a:lnTo>
                    <a:pt x="1629" y="649"/>
                  </a:lnTo>
                  <a:lnTo>
                    <a:pt x="1606" y="663"/>
                  </a:lnTo>
                  <a:lnTo>
                    <a:pt x="1596" y="669"/>
                  </a:lnTo>
                  <a:lnTo>
                    <a:pt x="1584" y="673"/>
                  </a:lnTo>
                  <a:lnTo>
                    <a:pt x="1573" y="677"/>
                  </a:lnTo>
                  <a:lnTo>
                    <a:pt x="1567" y="678"/>
                  </a:lnTo>
                  <a:lnTo>
                    <a:pt x="1560" y="677"/>
                  </a:lnTo>
                  <a:lnTo>
                    <a:pt x="1560" y="677"/>
                  </a:lnTo>
                  <a:lnTo>
                    <a:pt x="1548" y="675"/>
                  </a:lnTo>
                  <a:lnTo>
                    <a:pt x="1533" y="673"/>
                  </a:lnTo>
                  <a:lnTo>
                    <a:pt x="1518" y="670"/>
                  </a:lnTo>
                  <a:lnTo>
                    <a:pt x="1505" y="665"/>
                  </a:lnTo>
                  <a:lnTo>
                    <a:pt x="1498" y="662"/>
                  </a:lnTo>
                  <a:lnTo>
                    <a:pt x="1492" y="658"/>
                  </a:lnTo>
                  <a:lnTo>
                    <a:pt x="1488" y="654"/>
                  </a:lnTo>
                  <a:lnTo>
                    <a:pt x="1483" y="648"/>
                  </a:lnTo>
                  <a:lnTo>
                    <a:pt x="1480" y="642"/>
                  </a:lnTo>
                  <a:lnTo>
                    <a:pt x="1477" y="636"/>
                  </a:lnTo>
                  <a:lnTo>
                    <a:pt x="1476" y="629"/>
                  </a:lnTo>
                  <a:lnTo>
                    <a:pt x="1477" y="621"/>
                  </a:lnTo>
                  <a:lnTo>
                    <a:pt x="1477" y="621"/>
                  </a:lnTo>
                  <a:lnTo>
                    <a:pt x="1473" y="621"/>
                  </a:lnTo>
                  <a:lnTo>
                    <a:pt x="1468" y="621"/>
                  </a:lnTo>
                  <a:lnTo>
                    <a:pt x="1464" y="620"/>
                  </a:lnTo>
                  <a:lnTo>
                    <a:pt x="1460" y="619"/>
                  </a:lnTo>
                  <a:lnTo>
                    <a:pt x="1453" y="614"/>
                  </a:lnTo>
                  <a:lnTo>
                    <a:pt x="1448" y="608"/>
                  </a:lnTo>
                  <a:lnTo>
                    <a:pt x="1442" y="600"/>
                  </a:lnTo>
                  <a:lnTo>
                    <a:pt x="1439" y="592"/>
                  </a:lnTo>
                  <a:lnTo>
                    <a:pt x="1431" y="575"/>
                  </a:lnTo>
                  <a:lnTo>
                    <a:pt x="1431" y="575"/>
                  </a:lnTo>
                  <a:lnTo>
                    <a:pt x="1428" y="571"/>
                  </a:lnTo>
                  <a:lnTo>
                    <a:pt x="1424" y="567"/>
                  </a:lnTo>
                  <a:lnTo>
                    <a:pt x="1415" y="559"/>
                  </a:lnTo>
                  <a:lnTo>
                    <a:pt x="1409" y="556"/>
                  </a:lnTo>
                  <a:lnTo>
                    <a:pt x="1405" y="551"/>
                  </a:lnTo>
                  <a:lnTo>
                    <a:pt x="1401" y="546"/>
                  </a:lnTo>
                  <a:lnTo>
                    <a:pt x="1399" y="540"/>
                  </a:lnTo>
                  <a:lnTo>
                    <a:pt x="1399" y="540"/>
                  </a:lnTo>
                  <a:lnTo>
                    <a:pt x="1405" y="540"/>
                  </a:lnTo>
                  <a:lnTo>
                    <a:pt x="1405" y="540"/>
                  </a:lnTo>
                  <a:lnTo>
                    <a:pt x="1403" y="538"/>
                  </a:lnTo>
                  <a:lnTo>
                    <a:pt x="1403" y="534"/>
                  </a:lnTo>
                  <a:lnTo>
                    <a:pt x="1403" y="534"/>
                  </a:lnTo>
                  <a:lnTo>
                    <a:pt x="1403" y="536"/>
                  </a:lnTo>
                  <a:lnTo>
                    <a:pt x="1402" y="536"/>
                  </a:lnTo>
                  <a:lnTo>
                    <a:pt x="1401" y="532"/>
                  </a:lnTo>
                  <a:lnTo>
                    <a:pt x="1397" y="520"/>
                  </a:lnTo>
                  <a:lnTo>
                    <a:pt x="1393" y="501"/>
                  </a:lnTo>
                  <a:lnTo>
                    <a:pt x="1392" y="492"/>
                  </a:lnTo>
                  <a:lnTo>
                    <a:pt x="1392" y="484"/>
                  </a:lnTo>
                  <a:lnTo>
                    <a:pt x="1392" y="484"/>
                  </a:lnTo>
                  <a:lnTo>
                    <a:pt x="1392" y="482"/>
                  </a:lnTo>
                  <a:lnTo>
                    <a:pt x="1391" y="481"/>
                  </a:lnTo>
                  <a:lnTo>
                    <a:pt x="1387" y="480"/>
                  </a:lnTo>
                  <a:lnTo>
                    <a:pt x="1383" y="479"/>
                  </a:lnTo>
                  <a:lnTo>
                    <a:pt x="1381" y="478"/>
                  </a:lnTo>
                  <a:lnTo>
                    <a:pt x="1381" y="478"/>
                  </a:lnTo>
                  <a:lnTo>
                    <a:pt x="1374" y="466"/>
                  </a:lnTo>
                  <a:lnTo>
                    <a:pt x="1367" y="453"/>
                  </a:lnTo>
                  <a:lnTo>
                    <a:pt x="1361" y="440"/>
                  </a:lnTo>
                  <a:lnTo>
                    <a:pt x="1357" y="426"/>
                  </a:lnTo>
                  <a:lnTo>
                    <a:pt x="1340" y="375"/>
                  </a:lnTo>
                  <a:lnTo>
                    <a:pt x="1340" y="375"/>
                  </a:lnTo>
                  <a:lnTo>
                    <a:pt x="1337" y="371"/>
                  </a:lnTo>
                  <a:lnTo>
                    <a:pt x="1335" y="366"/>
                  </a:lnTo>
                  <a:lnTo>
                    <a:pt x="1327" y="357"/>
                  </a:lnTo>
                  <a:lnTo>
                    <a:pt x="1318" y="349"/>
                  </a:lnTo>
                  <a:lnTo>
                    <a:pt x="1309" y="340"/>
                  </a:lnTo>
                  <a:lnTo>
                    <a:pt x="1299" y="332"/>
                  </a:lnTo>
                  <a:lnTo>
                    <a:pt x="1291" y="324"/>
                  </a:lnTo>
                  <a:lnTo>
                    <a:pt x="1285" y="316"/>
                  </a:lnTo>
                  <a:lnTo>
                    <a:pt x="1284" y="311"/>
                  </a:lnTo>
                  <a:lnTo>
                    <a:pt x="1283" y="307"/>
                  </a:lnTo>
                  <a:lnTo>
                    <a:pt x="1283" y="307"/>
                  </a:lnTo>
                  <a:lnTo>
                    <a:pt x="1282" y="291"/>
                  </a:lnTo>
                  <a:lnTo>
                    <a:pt x="1278" y="274"/>
                  </a:lnTo>
                  <a:lnTo>
                    <a:pt x="1276" y="255"/>
                  </a:lnTo>
                  <a:lnTo>
                    <a:pt x="1275" y="246"/>
                  </a:lnTo>
                  <a:lnTo>
                    <a:pt x="1276" y="238"/>
                  </a:lnTo>
                  <a:lnTo>
                    <a:pt x="1276" y="238"/>
                  </a:lnTo>
                  <a:lnTo>
                    <a:pt x="1278" y="233"/>
                  </a:lnTo>
                  <a:lnTo>
                    <a:pt x="1282" y="230"/>
                  </a:lnTo>
                  <a:lnTo>
                    <a:pt x="1286" y="227"/>
                  </a:lnTo>
                  <a:lnTo>
                    <a:pt x="1292" y="226"/>
                  </a:lnTo>
                  <a:lnTo>
                    <a:pt x="1292" y="226"/>
                  </a:lnTo>
                  <a:lnTo>
                    <a:pt x="1251" y="159"/>
                  </a:lnTo>
                  <a:lnTo>
                    <a:pt x="1251" y="159"/>
                  </a:lnTo>
                  <a:lnTo>
                    <a:pt x="1245" y="159"/>
                  </a:lnTo>
                  <a:lnTo>
                    <a:pt x="1239" y="159"/>
                  </a:lnTo>
                  <a:lnTo>
                    <a:pt x="1226" y="156"/>
                  </a:lnTo>
                  <a:lnTo>
                    <a:pt x="1215" y="155"/>
                  </a:lnTo>
                  <a:lnTo>
                    <a:pt x="1210" y="155"/>
                  </a:lnTo>
                  <a:lnTo>
                    <a:pt x="1206" y="156"/>
                  </a:lnTo>
                  <a:lnTo>
                    <a:pt x="1206" y="156"/>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grpSp>
      <p:grpSp>
        <p:nvGrpSpPr>
          <p:cNvPr id="23" name="그룹 22"/>
          <p:cNvGrpSpPr/>
          <p:nvPr/>
        </p:nvGrpSpPr>
        <p:grpSpPr>
          <a:xfrm>
            <a:off x="6154116" y="2622892"/>
            <a:ext cx="2876751" cy="1837549"/>
            <a:chOff x="6235031" y="2562280"/>
            <a:chExt cx="2206825" cy="1409628"/>
          </a:xfrm>
          <a:solidFill>
            <a:schemeClr val="tx1"/>
          </a:solidFill>
        </p:grpSpPr>
        <p:sp>
          <p:nvSpPr>
            <p:cNvPr id="24" name="Freeform 78"/>
            <p:cNvSpPr/>
            <p:nvPr/>
          </p:nvSpPr>
          <p:spPr bwMode="auto">
            <a:xfrm>
              <a:off x="8373027" y="2643261"/>
              <a:ext cx="59016" cy="208823"/>
            </a:xfrm>
            <a:custGeom>
              <a:gdLst>
                <a:gd fmla="*/ 0 w 79" name="T0"/>
                <a:gd fmla="*/ 247 h 276" name="T1"/>
                <a:gd fmla="*/ 3 w 79" name="T2"/>
                <a:gd fmla="*/ 251 h 276" name="T3"/>
                <a:gd fmla="*/ 9 w 79" name="T4"/>
                <a:gd fmla="*/ 253 h 276" name="T5"/>
                <a:gd fmla="*/ 9 w 79" name="T6"/>
                <a:gd fmla="*/ 257 h 276" name="T7"/>
                <a:gd fmla="*/ 10 w 79" name="T8"/>
                <a:gd fmla="*/ 262 h 276" name="T9"/>
                <a:gd fmla="*/ 11 w 79" name="T10"/>
                <a:gd fmla="*/ 263 h 276" name="T11"/>
                <a:gd fmla="*/ 17 w 79" name="T12"/>
                <a:gd fmla="*/ 263 h 276" name="T13"/>
                <a:gd fmla="*/ 18 w 79" name="T14"/>
                <a:gd fmla="*/ 263 h 276" name="T15"/>
                <a:gd fmla="*/ 19 w 79" name="T16"/>
                <a:gd fmla="*/ 267 h 276" name="T17"/>
                <a:gd fmla="*/ 19 w 79" name="T18"/>
                <a:gd fmla="*/ 272 h 276" name="T19"/>
                <a:gd fmla="*/ 26 w 79" name="T20"/>
                <a:gd fmla="*/ 274 h 276" name="T21"/>
                <a:gd fmla="*/ 36 w 79" name="T22"/>
                <a:gd fmla="*/ 276 h 276" name="T23"/>
                <a:gd fmla="*/ 41 w 79" name="T24"/>
                <a:gd fmla="*/ 274 h 276" name="T25"/>
                <a:gd fmla="*/ 41 w 79" name="T26"/>
                <a:gd fmla="*/ 272 h 276" name="T27"/>
                <a:gd fmla="*/ 47 w 79" name="T28"/>
                <a:gd fmla="*/ 238 h 276" name="T29"/>
                <a:gd fmla="*/ 53 w 79" name="T30"/>
                <a:gd fmla="*/ 217 h 276" name="T31"/>
                <a:gd fmla="*/ 63 w 79" name="T32"/>
                <a:gd fmla="*/ 205 h 276" name="T33"/>
                <a:gd fmla="*/ 73 w 79" name="T34"/>
                <a:gd fmla="*/ 199 h 276" name="T35"/>
                <a:gd fmla="*/ 79 w 79" name="T36"/>
                <a:gd fmla="*/ 197 h 276" name="T37"/>
                <a:gd fmla="*/ 64 w 79" name="T38"/>
                <a:gd fmla="*/ 134 h 276" name="T39"/>
                <a:gd fmla="*/ 56 w 79" name="T40"/>
                <a:gd fmla="*/ 71 h 276" name="T41"/>
                <a:gd fmla="*/ 55 w 79" name="T42"/>
                <a:gd fmla="*/ 66 h 276" name="T43"/>
                <a:gd fmla="*/ 48 w 79" name="T44"/>
                <a:gd fmla="*/ 49 h 276" name="T45"/>
                <a:gd fmla="*/ 44 w 79" name="T46"/>
                <a:gd fmla="*/ 38 h 276" name="T47"/>
                <a:gd fmla="*/ 46 w 79" name="T48"/>
                <a:gd fmla="*/ 26 h 276" name="T49"/>
                <a:gd fmla="*/ 48 w 79" name="T50"/>
                <a:gd fmla="*/ 13 h 276" name="T51"/>
                <a:gd fmla="*/ 49 w 79" name="T52"/>
                <a:gd fmla="*/ 0 h 276" name="T53"/>
                <a:gd fmla="*/ 30 w 79" name="T54"/>
                <a:gd fmla="*/ 15 h 276" name="T55"/>
                <a:gd fmla="*/ 28 w 79" name="T56"/>
                <a:gd fmla="*/ 21 h 276" name="T57"/>
                <a:gd fmla="*/ 22 w 79" name="T58"/>
                <a:gd fmla="*/ 34 h 276" name="T59"/>
                <a:gd fmla="*/ 13 w 79" name="T60"/>
                <a:gd fmla="*/ 47 h 276" name="T61"/>
                <a:gd fmla="*/ 11 w 79" name="T62"/>
                <a:gd fmla="*/ 51 h 276" name="T63"/>
                <a:gd fmla="*/ 9 w 79" name="T64"/>
                <a:gd fmla="*/ 85 h 276" name="T65"/>
                <a:gd fmla="*/ 10 w 79" name="T66"/>
                <a:gd fmla="*/ 152 h 276" name="T67"/>
                <a:gd fmla="*/ 8 w 79" name="T68"/>
                <a:gd fmla="*/ 187 h 276" name="T69"/>
                <a:gd fmla="*/ 5 w 79" name="T70"/>
                <a:gd fmla="*/ 201 h 276" name="T71"/>
                <a:gd fmla="*/ 0 w 79" name="T72"/>
                <a:gd fmla="*/ 232 h 276" name="T73"/>
                <a:gd fmla="*/ 0 w 79" name="T74"/>
                <a:gd fmla="*/ 247 h 27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76" w="79">
                  <a:moveTo>
                    <a:pt x="0" y="247"/>
                  </a:moveTo>
                  <a:lnTo>
                    <a:pt x="0" y="247"/>
                  </a:lnTo>
                  <a:lnTo>
                    <a:pt x="1" y="250"/>
                  </a:lnTo>
                  <a:lnTo>
                    <a:pt x="3" y="251"/>
                  </a:lnTo>
                  <a:lnTo>
                    <a:pt x="6" y="253"/>
                  </a:lnTo>
                  <a:lnTo>
                    <a:pt x="9" y="253"/>
                  </a:lnTo>
                  <a:lnTo>
                    <a:pt x="9" y="253"/>
                  </a:lnTo>
                  <a:lnTo>
                    <a:pt x="9" y="257"/>
                  </a:lnTo>
                  <a:lnTo>
                    <a:pt x="9" y="260"/>
                  </a:lnTo>
                  <a:lnTo>
                    <a:pt x="10" y="262"/>
                  </a:lnTo>
                  <a:lnTo>
                    <a:pt x="10" y="262"/>
                  </a:lnTo>
                  <a:lnTo>
                    <a:pt x="11" y="263"/>
                  </a:lnTo>
                  <a:lnTo>
                    <a:pt x="15" y="263"/>
                  </a:lnTo>
                  <a:lnTo>
                    <a:pt x="17" y="263"/>
                  </a:lnTo>
                  <a:lnTo>
                    <a:pt x="18" y="263"/>
                  </a:lnTo>
                  <a:lnTo>
                    <a:pt x="18" y="263"/>
                  </a:lnTo>
                  <a:lnTo>
                    <a:pt x="19" y="265"/>
                  </a:lnTo>
                  <a:lnTo>
                    <a:pt x="19" y="267"/>
                  </a:lnTo>
                  <a:lnTo>
                    <a:pt x="19" y="270"/>
                  </a:lnTo>
                  <a:lnTo>
                    <a:pt x="19" y="272"/>
                  </a:lnTo>
                  <a:lnTo>
                    <a:pt x="19" y="272"/>
                  </a:lnTo>
                  <a:lnTo>
                    <a:pt x="26" y="274"/>
                  </a:lnTo>
                  <a:lnTo>
                    <a:pt x="33" y="276"/>
                  </a:lnTo>
                  <a:lnTo>
                    <a:pt x="36" y="276"/>
                  </a:lnTo>
                  <a:lnTo>
                    <a:pt x="39" y="275"/>
                  </a:lnTo>
                  <a:lnTo>
                    <a:pt x="41" y="274"/>
                  </a:lnTo>
                  <a:lnTo>
                    <a:pt x="41" y="272"/>
                  </a:lnTo>
                  <a:lnTo>
                    <a:pt x="41" y="272"/>
                  </a:lnTo>
                  <a:lnTo>
                    <a:pt x="44" y="249"/>
                  </a:lnTo>
                  <a:lnTo>
                    <a:pt x="47" y="238"/>
                  </a:lnTo>
                  <a:lnTo>
                    <a:pt x="49" y="226"/>
                  </a:lnTo>
                  <a:lnTo>
                    <a:pt x="53" y="217"/>
                  </a:lnTo>
                  <a:lnTo>
                    <a:pt x="59" y="208"/>
                  </a:lnTo>
                  <a:lnTo>
                    <a:pt x="63" y="205"/>
                  </a:lnTo>
                  <a:lnTo>
                    <a:pt x="67" y="201"/>
                  </a:lnTo>
                  <a:lnTo>
                    <a:pt x="73" y="199"/>
                  </a:lnTo>
                  <a:lnTo>
                    <a:pt x="79" y="197"/>
                  </a:lnTo>
                  <a:lnTo>
                    <a:pt x="79" y="197"/>
                  </a:lnTo>
                  <a:lnTo>
                    <a:pt x="69" y="166"/>
                  </a:lnTo>
                  <a:lnTo>
                    <a:pt x="64" y="134"/>
                  </a:lnTo>
                  <a:lnTo>
                    <a:pt x="59" y="104"/>
                  </a:lnTo>
                  <a:lnTo>
                    <a:pt x="56" y="71"/>
                  </a:lnTo>
                  <a:lnTo>
                    <a:pt x="56" y="71"/>
                  </a:lnTo>
                  <a:lnTo>
                    <a:pt x="55" y="66"/>
                  </a:lnTo>
                  <a:lnTo>
                    <a:pt x="52" y="60"/>
                  </a:lnTo>
                  <a:lnTo>
                    <a:pt x="48" y="49"/>
                  </a:lnTo>
                  <a:lnTo>
                    <a:pt x="47" y="43"/>
                  </a:lnTo>
                  <a:lnTo>
                    <a:pt x="44" y="38"/>
                  </a:lnTo>
                  <a:lnTo>
                    <a:pt x="44" y="32"/>
                  </a:lnTo>
                  <a:lnTo>
                    <a:pt x="46" y="26"/>
                  </a:lnTo>
                  <a:lnTo>
                    <a:pt x="46" y="26"/>
                  </a:lnTo>
                  <a:lnTo>
                    <a:pt x="48" y="13"/>
                  </a:lnTo>
                  <a:lnTo>
                    <a:pt x="49" y="0"/>
                  </a:lnTo>
                  <a:lnTo>
                    <a:pt x="49" y="0"/>
                  </a:lnTo>
                  <a:lnTo>
                    <a:pt x="19" y="0"/>
                  </a:lnTo>
                  <a:lnTo>
                    <a:pt x="30" y="15"/>
                  </a:lnTo>
                  <a:lnTo>
                    <a:pt x="30" y="15"/>
                  </a:lnTo>
                  <a:lnTo>
                    <a:pt x="28" y="21"/>
                  </a:lnTo>
                  <a:lnTo>
                    <a:pt x="26" y="26"/>
                  </a:lnTo>
                  <a:lnTo>
                    <a:pt x="22" y="34"/>
                  </a:lnTo>
                  <a:lnTo>
                    <a:pt x="15" y="42"/>
                  </a:lnTo>
                  <a:lnTo>
                    <a:pt x="13" y="47"/>
                  </a:lnTo>
                  <a:lnTo>
                    <a:pt x="11" y="51"/>
                  </a:lnTo>
                  <a:lnTo>
                    <a:pt x="11" y="51"/>
                  </a:lnTo>
                  <a:lnTo>
                    <a:pt x="10" y="68"/>
                  </a:lnTo>
                  <a:lnTo>
                    <a:pt x="9" y="85"/>
                  </a:lnTo>
                  <a:lnTo>
                    <a:pt x="9" y="118"/>
                  </a:lnTo>
                  <a:lnTo>
                    <a:pt x="10" y="152"/>
                  </a:lnTo>
                  <a:lnTo>
                    <a:pt x="9" y="170"/>
                  </a:lnTo>
                  <a:lnTo>
                    <a:pt x="8" y="187"/>
                  </a:lnTo>
                  <a:lnTo>
                    <a:pt x="8" y="187"/>
                  </a:lnTo>
                  <a:lnTo>
                    <a:pt x="5" y="201"/>
                  </a:lnTo>
                  <a:lnTo>
                    <a:pt x="2" y="216"/>
                  </a:lnTo>
                  <a:lnTo>
                    <a:pt x="0" y="232"/>
                  </a:lnTo>
                  <a:lnTo>
                    <a:pt x="0" y="239"/>
                  </a:lnTo>
                  <a:lnTo>
                    <a:pt x="0" y="247"/>
                  </a:lnTo>
                  <a:lnTo>
                    <a:pt x="0" y="247"/>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7" name="Freeform 82"/>
            <p:cNvSpPr/>
            <p:nvPr/>
          </p:nvSpPr>
          <p:spPr bwMode="auto">
            <a:xfrm>
              <a:off x="6439314" y="2863409"/>
              <a:ext cx="87766" cy="93819"/>
            </a:xfrm>
            <a:custGeom>
              <a:gdLst>
                <a:gd fmla="*/ 78 w 115" name="T0"/>
                <a:gd fmla="*/ 59 h 124" name="T1"/>
                <a:gd fmla="*/ 71 w 115" name="T2"/>
                <a:gd fmla="*/ 57 h 124" name="T3"/>
                <a:gd fmla="*/ 56 w 115" name="T4"/>
                <a:gd fmla="*/ 58 h 124" name="T5"/>
                <a:gd fmla="*/ 41 w 115" name="T6"/>
                <a:gd fmla="*/ 62 h 124" name="T7"/>
                <a:gd fmla="*/ 28 w 115" name="T8"/>
                <a:gd fmla="*/ 60 h 124" name="T9"/>
                <a:gd fmla="*/ 22 w 115" name="T10"/>
                <a:gd fmla="*/ 56 h 124" name="T11"/>
                <a:gd fmla="*/ 19 w 115" name="T12"/>
                <a:gd fmla="*/ 51 h 124" name="T13"/>
                <a:gd fmla="*/ 15 w 115" name="T14"/>
                <a:gd fmla="*/ 45 h 124" name="T15"/>
                <a:gd fmla="*/ 15 w 115" name="T16"/>
                <a:gd fmla="*/ 38 h 124" name="T17"/>
                <a:gd fmla="*/ 20 w 115" name="T18"/>
                <a:gd fmla="*/ 30 h 124" name="T19"/>
                <a:gd fmla="*/ 31 w 115" name="T20"/>
                <a:gd fmla="*/ 20 h 124" name="T21"/>
                <a:gd fmla="*/ 42 w 115" name="T22"/>
                <a:gd fmla="*/ 9 h 124" name="T23"/>
                <a:gd fmla="*/ 46 w 115" name="T24"/>
                <a:gd fmla="*/ 5 h 124" name="T25"/>
                <a:gd fmla="*/ 46 w 115" name="T26"/>
                <a:gd fmla="*/ 0 h 124" name="T27"/>
                <a:gd fmla="*/ 41 w 115" name="T28"/>
                <a:gd fmla="*/ 4 h 124" name="T29"/>
                <a:gd fmla="*/ 19 w 115" name="T30"/>
                <a:gd fmla="*/ 21 h 124" name="T31"/>
                <a:gd fmla="*/ 8 w 115" name="T32"/>
                <a:gd fmla="*/ 34 h 124" name="T33"/>
                <a:gd fmla="*/ 3 w 115" name="T34"/>
                <a:gd fmla="*/ 46 h 124" name="T35"/>
                <a:gd fmla="*/ 0 w 115" name="T36"/>
                <a:gd fmla="*/ 62 h 124" name="T37"/>
                <a:gd fmla="*/ 2 w 115" name="T38"/>
                <a:gd fmla="*/ 82 h 124" name="T39"/>
                <a:gd fmla="*/ 4 w 115" name="T40"/>
                <a:gd fmla="*/ 93 h 124" name="T41"/>
                <a:gd fmla="*/ 11 w 115" name="T42"/>
                <a:gd fmla="*/ 113 h 124" name="T43"/>
                <a:gd fmla="*/ 21 w 115" name="T44"/>
                <a:gd fmla="*/ 122 h 124" name="T45"/>
                <a:gd fmla="*/ 35 w 115" name="T46"/>
                <a:gd fmla="*/ 124 h 124" name="T47"/>
                <a:gd fmla="*/ 48 w 115" name="T48"/>
                <a:gd fmla="*/ 122 h 124" name="T49"/>
                <a:gd fmla="*/ 73 w 115" name="T50"/>
                <a:gd fmla="*/ 109 h 124" name="T51"/>
                <a:gd fmla="*/ 85 w 115" name="T52"/>
                <a:gd fmla="*/ 104 h 124" name="T53"/>
                <a:gd fmla="*/ 87 w 115" name="T54"/>
                <a:gd fmla="*/ 104 h 124" name="T55"/>
                <a:gd fmla="*/ 91 w 115" name="T56"/>
                <a:gd fmla="*/ 106 h 124" name="T57"/>
                <a:gd fmla="*/ 106 w 115" name="T58"/>
                <a:gd fmla="*/ 106 h 124" name="T59"/>
                <a:gd fmla="*/ 115 w 115" name="T60"/>
                <a:gd fmla="*/ 108 h 124" name="T61"/>
                <a:gd fmla="*/ 113 w 115" name="T62"/>
                <a:gd fmla="*/ 100 h 124" name="T63"/>
                <a:gd fmla="*/ 106 w 115" name="T64"/>
                <a:gd fmla="*/ 87 h 124" name="T65"/>
                <a:gd fmla="*/ 96 w 115" name="T66"/>
                <a:gd fmla="*/ 74 h 124" name="T67"/>
                <a:gd fmla="*/ 78 w 115" name="T68"/>
                <a:gd fmla="*/ 59 h 12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4" w="115">
                  <a:moveTo>
                    <a:pt x="78" y="59"/>
                  </a:moveTo>
                  <a:lnTo>
                    <a:pt x="78" y="59"/>
                  </a:lnTo>
                  <a:lnTo>
                    <a:pt x="74" y="57"/>
                  </a:lnTo>
                  <a:lnTo>
                    <a:pt x="71" y="57"/>
                  </a:lnTo>
                  <a:lnTo>
                    <a:pt x="64" y="56"/>
                  </a:lnTo>
                  <a:lnTo>
                    <a:pt x="56" y="58"/>
                  </a:lnTo>
                  <a:lnTo>
                    <a:pt x="49" y="59"/>
                  </a:lnTo>
                  <a:lnTo>
                    <a:pt x="41" y="62"/>
                  </a:lnTo>
                  <a:lnTo>
                    <a:pt x="35" y="62"/>
                  </a:lnTo>
                  <a:lnTo>
                    <a:pt x="28" y="60"/>
                  </a:lnTo>
                  <a:lnTo>
                    <a:pt x="24" y="58"/>
                  </a:lnTo>
                  <a:lnTo>
                    <a:pt x="22" y="56"/>
                  </a:lnTo>
                  <a:lnTo>
                    <a:pt x="22" y="56"/>
                  </a:lnTo>
                  <a:lnTo>
                    <a:pt x="19" y="51"/>
                  </a:lnTo>
                  <a:lnTo>
                    <a:pt x="16" y="48"/>
                  </a:lnTo>
                  <a:lnTo>
                    <a:pt x="15" y="45"/>
                  </a:lnTo>
                  <a:lnTo>
                    <a:pt x="15" y="41"/>
                  </a:lnTo>
                  <a:lnTo>
                    <a:pt x="15" y="38"/>
                  </a:lnTo>
                  <a:lnTo>
                    <a:pt x="16" y="35"/>
                  </a:lnTo>
                  <a:lnTo>
                    <a:pt x="20" y="30"/>
                  </a:lnTo>
                  <a:lnTo>
                    <a:pt x="25" y="25"/>
                  </a:lnTo>
                  <a:lnTo>
                    <a:pt x="31" y="20"/>
                  </a:lnTo>
                  <a:lnTo>
                    <a:pt x="37" y="15"/>
                  </a:lnTo>
                  <a:lnTo>
                    <a:pt x="42" y="9"/>
                  </a:lnTo>
                  <a:lnTo>
                    <a:pt x="42" y="9"/>
                  </a:lnTo>
                  <a:lnTo>
                    <a:pt x="46" y="5"/>
                  </a:lnTo>
                  <a:lnTo>
                    <a:pt x="46" y="0"/>
                  </a:lnTo>
                  <a:lnTo>
                    <a:pt x="46" y="0"/>
                  </a:lnTo>
                  <a:lnTo>
                    <a:pt x="41" y="4"/>
                  </a:lnTo>
                  <a:lnTo>
                    <a:pt x="41" y="4"/>
                  </a:lnTo>
                  <a:lnTo>
                    <a:pt x="27" y="14"/>
                  </a:lnTo>
                  <a:lnTo>
                    <a:pt x="19" y="21"/>
                  </a:lnTo>
                  <a:lnTo>
                    <a:pt x="11" y="29"/>
                  </a:lnTo>
                  <a:lnTo>
                    <a:pt x="8" y="34"/>
                  </a:lnTo>
                  <a:lnTo>
                    <a:pt x="5" y="39"/>
                  </a:lnTo>
                  <a:lnTo>
                    <a:pt x="3" y="46"/>
                  </a:lnTo>
                  <a:lnTo>
                    <a:pt x="2" y="54"/>
                  </a:lnTo>
                  <a:lnTo>
                    <a:pt x="0" y="62"/>
                  </a:lnTo>
                  <a:lnTo>
                    <a:pt x="0" y="71"/>
                  </a:lnTo>
                  <a:lnTo>
                    <a:pt x="2" y="82"/>
                  </a:lnTo>
                  <a:lnTo>
                    <a:pt x="4" y="93"/>
                  </a:lnTo>
                  <a:lnTo>
                    <a:pt x="4" y="93"/>
                  </a:lnTo>
                  <a:lnTo>
                    <a:pt x="6" y="105"/>
                  </a:lnTo>
                  <a:lnTo>
                    <a:pt x="11" y="113"/>
                  </a:lnTo>
                  <a:lnTo>
                    <a:pt x="15" y="118"/>
                  </a:lnTo>
                  <a:lnTo>
                    <a:pt x="21" y="122"/>
                  </a:lnTo>
                  <a:lnTo>
                    <a:pt x="28" y="124"/>
                  </a:lnTo>
                  <a:lnTo>
                    <a:pt x="35" y="124"/>
                  </a:lnTo>
                  <a:lnTo>
                    <a:pt x="41" y="123"/>
                  </a:lnTo>
                  <a:lnTo>
                    <a:pt x="48" y="122"/>
                  </a:lnTo>
                  <a:lnTo>
                    <a:pt x="62" y="116"/>
                  </a:lnTo>
                  <a:lnTo>
                    <a:pt x="73" y="109"/>
                  </a:lnTo>
                  <a:lnTo>
                    <a:pt x="82" y="105"/>
                  </a:lnTo>
                  <a:lnTo>
                    <a:pt x="85" y="104"/>
                  </a:lnTo>
                  <a:lnTo>
                    <a:pt x="87" y="104"/>
                  </a:lnTo>
                  <a:lnTo>
                    <a:pt x="87" y="104"/>
                  </a:lnTo>
                  <a:lnTo>
                    <a:pt x="89" y="105"/>
                  </a:lnTo>
                  <a:lnTo>
                    <a:pt x="91" y="106"/>
                  </a:lnTo>
                  <a:lnTo>
                    <a:pt x="98" y="106"/>
                  </a:lnTo>
                  <a:lnTo>
                    <a:pt x="106" y="106"/>
                  </a:lnTo>
                  <a:lnTo>
                    <a:pt x="111" y="107"/>
                  </a:lnTo>
                  <a:lnTo>
                    <a:pt x="115" y="108"/>
                  </a:lnTo>
                  <a:lnTo>
                    <a:pt x="115" y="108"/>
                  </a:lnTo>
                  <a:lnTo>
                    <a:pt x="113" y="100"/>
                  </a:lnTo>
                  <a:lnTo>
                    <a:pt x="111" y="93"/>
                  </a:lnTo>
                  <a:lnTo>
                    <a:pt x="106" y="87"/>
                  </a:lnTo>
                  <a:lnTo>
                    <a:pt x="102" y="80"/>
                  </a:lnTo>
                  <a:lnTo>
                    <a:pt x="96" y="74"/>
                  </a:lnTo>
                  <a:lnTo>
                    <a:pt x="90" y="68"/>
                  </a:lnTo>
                  <a:lnTo>
                    <a:pt x="78" y="59"/>
                  </a:lnTo>
                  <a:lnTo>
                    <a:pt x="78" y="59"/>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8" name="Freeform 83"/>
            <p:cNvSpPr/>
            <p:nvPr/>
          </p:nvSpPr>
          <p:spPr bwMode="auto">
            <a:xfrm>
              <a:off x="6298585" y="2562280"/>
              <a:ext cx="1514" cy="9079"/>
            </a:xfrm>
            <a:custGeom>
              <a:gdLst>
                <a:gd fmla="*/ 1 w 1" name="T0"/>
                <a:gd fmla="*/ 0 h 13" name="T1"/>
                <a:gd fmla="*/ 1 w 1" name="T2"/>
                <a:gd fmla="*/ 0 h 13" name="T3"/>
                <a:gd fmla="*/ 0 w 1" name="T4"/>
                <a:gd fmla="*/ 13 h 13" name="T5"/>
                <a:gd fmla="*/ 0 w 1" name="T6"/>
                <a:gd fmla="*/ 13 h 13" name="T7"/>
                <a:gd fmla="*/ 1 w 1" name="T8"/>
                <a:gd fmla="*/ 8 h 13" name="T9"/>
                <a:gd fmla="*/ 1 w 1" name="T10"/>
                <a:gd fmla="*/ 0 h 13" name="T11"/>
                <a:gd fmla="*/ 1 w 1"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1">
                  <a:moveTo>
                    <a:pt x="1" y="0"/>
                  </a:moveTo>
                  <a:lnTo>
                    <a:pt x="1" y="0"/>
                  </a:lnTo>
                  <a:lnTo>
                    <a:pt x="0" y="13"/>
                  </a:lnTo>
                  <a:lnTo>
                    <a:pt x="0" y="13"/>
                  </a:lnTo>
                  <a:lnTo>
                    <a:pt x="1" y="8"/>
                  </a:lnTo>
                  <a:lnTo>
                    <a:pt x="1" y="0"/>
                  </a:lnTo>
                  <a:lnTo>
                    <a:pt x="1" y="0"/>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29" name="Freeform 86"/>
            <p:cNvSpPr/>
            <p:nvPr/>
          </p:nvSpPr>
          <p:spPr bwMode="auto">
            <a:xfrm>
              <a:off x="6247136" y="2945123"/>
              <a:ext cx="349553" cy="167966"/>
            </a:xfrm>
            <a:custGeom>
              <a:gdLst>
                <a:gd fmla="*/ 311 w 463" name="T0"/>
                <a:gd fmla="*/ 186 h 222" name="T1"/>
                <a:gd fmla="*/ 323 w 463" name="T2"/>
                <a:gd fmla="*/ 175 h 222" name="T3"/>
                <a:gd fmla="*/ 333 w 463" name="T4"/>
                <a:gd fmla="*/ 155 h 222" name="T5"/>
                <a:gd fmla="*/ 342 w 463" name="T6"/>
                <a:gd fmla="*/ 131 h 222" name="T7"/>
                <a:gd fmla="*/ 369 w 463" name="T8"/>
                <a:gd fmla="*/ 131 h 222" name="T9"/>
                <a:gd fmla="*/ 406 w 463" name="T10"/>
                <a:gd fmla="*/ 128 h 222" name="T11"/>
                <a:gd fmla="*/ 435 w 463" name="T12"/>
                <a:gd fmla="*/ 115 h 222" name="T13"/>
                <a:gd fmla="*/ 456 w 463" name="T14"/>
                <a:gd fmla="*/ 99 h 222" name="T15"/>
                <a:gd fmla="*/ 458 w 463" name="T16"/>
                <a:gd fmla="*/ 82 h 222" name="T17"/>
                <a:gd fmla="*/ 463 w 463" name="T18"/>
                <a:gd fmla="*/ 72 h 222" name="T19"/>
                <a:gd fmla="*/ 436 w 463" name="T20"/>
                <a:gd fmla="*/ 51 h 222" name="T21"/>
                <a:gd fmla="*/ 411 w 463" name="T22"/>
                <a:gd fmla="*/ 24 h 222" name="T23"/>
                <a:gd fmla="*/ 387 w 463" name="T24"/>
                <a:gd fmla="*/ 15 h 222" name="T25"/>
                <a:gd fmla="*/ 369 w 463" name="T26"/>
                <a:gd fmla="*/ 0 h 222" name="T27"/>
                <a:gd fmla="*/ 362 w 463" name="T28"/>
                <a:gd fmla="*/ 34 h 222" name="T29"/>
                <a:gd fmla="*/ 321 w 463" name="T30"/>
                <a:gd fmla="*/ 62 h 222" name="T31"/>
                <a:gd fmla="*/ 281 w 463" name="T32"/>
                <a:gd fmla="*/ 65 h 222" name="T33"/>
                <a:gd fmla="*/ 238 w 463" name="T34"/>
                <a:gd fmla="*/ 46 h 222" name="T35"/>
                <a:gd fmla="*/ 235 w 463" name="T36"/>
                <a:gd fmla="*/ 55 h 222" name="T37"/>
                <a:gd fmla="*/ 225 w 463" name="T38"/>
                <a:gd fmla="*/ 57 h 222" name="T39"/>
                <a:gd fmla="*/ 231 w 463" name="T40"/>
                <a:gd fmla="*/ 66 h 222" name="T41"/>
                <a:gd fmla="*/ 244 w 463" name="T42"/>
                <a:gd fmla="*/ 75 h 222" name="T43"/>
                <a:gd fmla="*/ 235 w 463" name="T44"/>
                <a:gd fmla="*/ 95 h 222" name="T45"/>
                <a:gd fmla="*/ 204 w 463" name="T46"/>
                <a:gd fmla="*/ 94 h 222" name="T47"/>
                <a:gd fmla="*/ 195 w 463" name="T48"/>
                <a:gd fmla="*/ 101 h 222" name="T49"/>
                <a:gd fmla="*/ 190 w 463" name="T50"/>
                <a:gd fmla="*/ 129 h 222" name="T51"/>
                <a:gd fmla="*/ 177 w 463" name="T52"/>
                <a:gd fmla="*/ 134 h 222" name="T53"/>
                <a:gd fmla="*/ 168 w 463" name="T54"/>
                <a:gd fmla="*/ 125 h 222" name="T55"/>
                <a:gd fmla="*/ 179 w 463" name="T56"/>
                <a:gd fmla="*/ 68 h 222" name="T57"/>
                <a:gd fmla="*/ 167 w 463" name="T58"/>
                <a:gd fmla="*/ 51 h 222" name="T59"/>
                <a:gd fmla="*/ 134 w 463" name="T60"/>
                <a:gd fmla="*/ 58 h 222" name="T61"/>
                <a:gd fmla="*/ 103 w 463" name="T62"/>
                <a:gd fmla="*/ 65 h 222" name="T63"/>
                <a:gd fmla="*/ 97 w 463" name="T64"/>
                <a:gd fmla="*/ 87 h 222" name="T65"/>
                <a:gd fmla="*/ 87 w 463" name="T66"/>
                <a:gd fmla="*/ 90 h 222" name="T67"/>
                <a:gd fmla="*/ 78 w 463" name="T68"/>
                <a:gd fmla="*/ 105 h 222" name="T69"/>
                <a:gd fmla="*/ 61 w 463" name="T70"/>
                <a:gd fmla="*/ 111 h 222" name="T71"/>
                <a:gd fmla="*/ 57 w 463" name="T72"/>
                <a:gd fmla="*/ 117 h 222" name="T73"/>
                <a:gd fmla="*/ 47 w 463" name="T74"/>
                <a:gd fmla="*/ 124 h 222" name="T75"/>
                <a:gd fmla="*/ 11 w 463" name="T76"/>
                <a:gd fmla="*/ 142 h 222" name="T77"/>
                <a:gd fmla="*/ 10 w 463" name="T78"/>
                <a:gd fmla="*/ 155 h 222" name="T79"/>
                <a:gd fmla="*/ 3 w 463" name="T80"/>
                <a:gd fmla="*/ 166 h 222" name="T81"/>
                <a:gd fmla="*/ 13 w 463" name="T82"/>
                <a:gd fmla="*/ 174 h 222" name="T83"/>
                <a:gd fmla="*/ 38 w 463" name="T84"/>
                <a:gd fmla="*/ 184 h 222" name="T85"/>
                <a:gd fmla="*/ 62 w 463" name="T86"/>
                <a:gd fmla="*/ 210 h 222" name="T87"/>
                <a:gd fmla="*/ 94 w 463" name="T88"/>
                <a:gd fmla="*/ 204 h 222" name="T89"/>
                <a:gd fmla="*/ 128 w 463" name="T90"/>
                <a:gd fmla="*/ 199 h 222" name="T91"/>
                <a:gd fmla="*/ 141 w 463" name="T92"/>
                <a:gd fmla="*/ 211 h 222" name="T93"/>
                <a:gd fmla="*/ 166 w 463" name="T94"/>
                <a:gd fmla="*/ 208 h 222" name="T95"/>
                <a:gd fmla="*/ 173 w 463" name="T96"/>
                <a:gd fmla="*/ 203 h 222" name="T97"/>
                <a:gd fmla="*/ 185 w 463" name="T98"/>
                <a:gd fmla="*/ 207 h 222" name="T99"/>
                <a:gd fmla="*/ 199 w 463" name="T100"/>
                <a:gd fmla="*/ 221 h 222" name="T101"/>
                <a:gd fmla="*/ 249 w 463" name="T102"/>
                <a:gd fmla="*/ 206 h 22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21" w="462">
                  <a:moveTo>
                    <a:pt x="300" y="191"/>
                  </a:moveTo>
                  <a:lnTo>
                    <a:pt x="300" y="191"/>
                  </a:lnTo>
                  <a:lnTo>
                    <a:pt x="306" y="189"/>
                  </a:lnTo>
                  <a:lnTo>
                    <a:pt x="309" y="188"/>
                  </a:lnTo>
                  <a:lnTo>
                    <a:pt x="311" y="186"/>
                  </a:lnTo>
                  <a:lnTo>
                    <a:pt x="312" y="184"/>
                  </a:lnTo>
                  <a:lnTo>
                    <a:pt x="315" y="180"/>
                  </a:lnTo>
                  <a:lnTo>
                    <a:pt x="318" y="178"/>
                  </a:lnTo>
                  <a:lnTo>
                    <a:pt x="323" y="175"/>
                  </a:lnTo>
                  <a:lnTo>
                    <a:pt x="323" y="175"/>
                  </a:lnTo>
                  <a:lnTo>
                    <a:pt x="327" y="172"/>
                  </a:lnTo>
                  <a:lnTo>
                    <a:pt x="331" y="170"/>
                  </a:lnTo>
                  <a:lnTo>
                    <a:pt x="332" y="166"/>
                  </a:lnTo>
                  <a:lnTo>
                    <a:pt x="333" y="163"/>
                  </a:lnTo>
                  <a:lnTo>
                    <a:pt x="333" y="155"/>
                  </a:lnTo>
                  <a:lnTo>
                    <a:pt x="333" y="141"/>
                  </a:lnTo>
                  <a:lnTo>
                    <a:pt x="333" y="141"/>
                  </a:lnTo>
                  <a:lnTo>
                    <a:pt x="335" y="136"/>
                  </a:lnTo>
                  <a:lnTo>
                    <a:pt x="339" y="132"/>
                  </a:lnTo>
                  <a:lnTo>
                    <a:pt x="342" y="131"/>
                  </a:lnTo>
                  <a:lnTo>
                    <a:pt x="348" y="131"/>
                  </a:lnTo>
                  <a:lnTo>
                    <a:pt x="359" y="133"/>
                  </a:lnTo>
                  <a:lnTo>
                    <a:pt x="365" y="133"/>
                  </a:lnTo>
                  <a:lnTo>
                    <a:pt x="369" y="131"/>
                  </a:lnTo>
                  <a:lnTo>
                    <a:pt x="369" y="131"/>
                  </a:lnTo>
                  <a:lnTo>
                    <a:pt x="378" y="126"/>
                  </a:lnTo>
                  <a:lnTo>
                    <a:pt x="385" y="125"/>
                  </a:lnTo>
                  <a:lnTo>
                    <a:pt x="394" y="126"/>
                  </a:lnTo>
                  <a:lnTo>
                    <a:pt x="406" y="128"/>
                  </a:lnTo>
                  <a:lnTo>
                    <a:pt x="406" y="128"/>
                  </a:lnTo>
                  <a:lnTo>
                    <a:pt x="412" y="129"/>
                  </a:lnTo>
                  <a:lnTo>
                    <a:pt x="418" y="128"/>
                  </a:lnTo>
                  <a:lnTo>
                    <a:pt x="424" y="125"/>
                  </a:lnTo>
                  <a:lnTo>
                    <a:pt x="427" y="122"/>
                  </a:lnTo>
                  <a:lnTo>
                    <a:pt x="435" y="115"/>
                  </a:lnTo>
                  <a:lnTo>
                    <a:pt x="440" y="113"/>
                  </a:lnTo>
                  <a:lnTo>
                    <a:pt x="444" y="109"/>
                  </a:lnTo>
                  <a:lnTo>
                    <a:pt x="444" y="109"/>
                  </a:lnTo>
                  <a:lnTo>
                    <a:pt x="451" y="105"/>
                  </a:lnTo>
                  <a:lnTo>
                    <a:pt x="456" y="99"/>
                  </a:lnTo>
                  <a:lnTo>
                    <a:pt x="458" y="92"/>
                  </a:lnTo>
                  <a:lnTo>
                    <a:pt x="461" y="82"/>
                  </a:lnTo>
                  <a:lnTo>
                    <a:pt x="461" y="82"/>
                  </a:lnTo>
                  <a:lnTo>
                    <a:pt x="458" y="82"/>
                  </a:lnTo>
                  <a:lnTo>
                    <a:pt x="458" y="82"/>
                  </a:lnTo>
                  <a:lnTo>
                    <a:pt x="461" y="82"/>
                  </a:lnTo>
                  <a:lnTo>
                    <a:pt x="461" y="82"/>
                  </a:lnTo>
                  <a:lnTo>
                    <a:pt x="463" y="78"/>
                  </a:lnTo>
                  <a:lnTo>
                    <a:pt x="463" y="78"/>
                  </a:lnTo>
                  <a:lnTo>
                    <a:pt x="463" y="72"/>
                  </a:lnTo>
                  <a:lnTo>
                    <a:pt x="460" y="67"/>
                  </a:lnTo>
                  <a:lnTo>
                    <a:pt x="456" y="64"/>
                  </a:lnTo>
                  <a:lnTo>
                    <a:pt x="450" y="61"/>
                  </a:lnTo>
                  <a:lnTo>
                    <a:pt x="443" y="56"/>
                  </a:lnTo>
                  <a:lnTo>
                    <a:pt x="436" y="51"/>
                  </a:lnTo>
                  <a:lnTo>
                    <a:pt x="430" y="46"/>
                  </a:lnTo>
                  <a:lnTo>
                    <a:pt x="423" y="37"/>
                  </a:lnTo>
                  <a:lnTo>
                    <a:pt x="423" y="37"/>
                  </a:lnTo>
                  <a:lnTo>
                    <a:pt x="417" y="30"/>
                  </a:lnTo>
                  <a:lnTo>
                    <a:pt x="411" y="24"/>
                  </a:lnTo>
                  <a:lnTo>
                    <a:pt x="407" y="22"/>
                  </a:lnTo>
                  <a:lnTo>
                    <a:pt x="402" y="21"/>
                  </a:lnTo>
                  <a:lnTo>
                    <a:pt x="397" y="21"/>
                  </a:lnTo>
                  <a:lnTo>
                    <a:pt x="392" y="18"/>
                  </a:lnTo>
                  <a:lnTo>
                    <a:pt x="387" y="15"/>
                  </a:lnTo>
                  <a:lnTo>
                    <a:pt x="382" y="9"/>
                  </a:lnTo>
                  <a:lnTo>
                    <a:pt x="382" y="9"/>
                  </a:lnTo>
                  <a:lnTo>
                    <a:pt x="376" y="4"/>
                  </a:lnTo>
                  <a:lnTo>
                    <a:pt x="369" y="0"/>
                  </a:lnTo>
                  <a:lnTo>
                    <a:pt x="369" y="0"/>
                  </a:lnTo>
                  <a:lnTo>
                    <a:pt x="370" y="9"/>
                  </a:lnTo>
                  <a:lnTo>
                    <a:pt x="369" y="20"/>
                  </a:lnTo>
                  <a:lnTo>
                    <a:pt x="369" y="20"/>
                  </a:lnTo>
                  <a:lnTo>
                    <a:pt x="367" y="28"/>
                  </a:lnTo>
                  <a:lnTo>
                    <a:pt x="362" y="34"/>
                  </a:lnTo>
                  <a:lnTo>
                    <a:pt x="358" y="41"/>
                  </a:lnTo>
                  <a:lnTo>
                    <a:pt x="351" y="47"/>
                  </a:lnTo>
                  <a:lnTo>
                    <a:pt x="344" y="51"/>
                  </a:lnTo>
                  <a:lnTo>
                    <a:pt x="336" y="56"/>
                  </a:lnTo>
                  <a:lnTo>
                    <a:pt x="321" y="62"/>
                  </a:lnTo>
                  <a:lnTo>
                    <a:pt x="321" y="62"/>
                  </a:lnTo>
                  <a:lnTo>
                    <a:pt x="312" y="65"/>
                  </a:lnTo>
                  <a:lnTo>
                    <a:pt x="302" y="66"/>
                  </a:lnTo>
                  <a:lnTo>
                    <a:pt x="292" y="66"/>
                  </a:lnTo>
                  <a:lnTo>
                    <a:pt x="281" y="65"/>
                  </a:lnTo>
                  <a:lnTo>
                    <a:pt x="270" y="63"/>
                  </a:lnTo>
                  <a:lnTo>
                    <a:pt x="260" y="58"/>
                  </a:lnTo>
                  <a:lnTo>
                    <a:pt x="250" y="53"/>
                  </a:lnTo>
                  <a:lnTo>
                    <a:pt x="238" y="46"/>
                  </a:lnTo>
                  <a:lnTo>
                    <a:pt x="238" y="46"/>
                  </a:lnTo>
                  <a:lnTo>
                    <a:pt x="237" y="47"/>
                  </a:lnTo>
                  <a:lnTo>
                    <a:pt x="236" y="48"/>
                  </a:lnTo>
                  <a:lnTo>
                    <a:pt x="235" y="51"/>
                  </a:lnTo>
                  <a:lnTo>
                    <a:pt x="235" y="55"/>
                  </a:lnTo>
                  <a:lnTo>
                    <a:pt x="235" y="55"/>
                  </a:lnTo>
                  <a:lnTo>
                    <a:pt x="229" y="55"/>
                  </a:lnTo>
                  <a:lnTo>
                    <a:pt x="227" y="55"/>
                  </a:lnTo>
                  <a:lnTo>
                    <a:pt x="226" y="56"/>
                  </a:lnTo>
                  <a:lnTo>
                    <a:pt x="226" y="56"/>
                  </a:lnTo>
                  <a:lnTo>
                    <a:pt x="225" y="57"/>
                  </a:lnTo>
                  <a:lnTo>
                    <a:pt x="225" y="59"/>
                  </a:lnTo>
                  <a:lnTo>
                    <a:pt x="225" y="65"/>
                  </a:lnTo>
                  <a:lnTo>
                    <a:pt x="225" y="65"/>
                  </a:lnTo>
                  <a:lnTo>
                    <a:pt x="228" y="65"/>
                  </a:lnTo>
                  <a:lnTo>
                    <a:pt x="231" y="66"/>
                  </a:lnTo>
                  <a:lnTo>
                    <a:pt x="235" y="71"/>
                  </a:lnTo>
                  <a:lnTo>
                    <a:pt x="240" y="74"/>
                  </a:lnTo>
                  <a:lnTo>
                    <a:pt x="242" y="75"/>
                  </a:lnTo>
                  <a:lnTo>
                    <a:pt x="244" y="75"/>
                  </a:lnTo>
                  <a:lnTo>
                    <a:pt x="244" y="75"/>
                  </a:lnTo>
                  <a:lnTo>
                    <a:pt x="244" y="81"/>
                  </a:lnTo>
                  <a:lnTo>
                    <a:pt x="243" y="87"/>
                  </a:lnTo>
                  <a:lnTo>
                    <a:pt x="240" y="91"/>
                  </a:lnTo>
                  <a:lnTo>
                    <a:pt x="235" y="95"/>
                  </a:lnTo>
                  <a:lnTo>
                    <a:pt x="235" y="95"/>
                  </a:lnTo>
                  <a:lnTo>
                    <a:pt x="231" y="95"/>
                  </a:lnTo>
                  <a:lnTo>
                    <a:pt x="226" y="95"/>
                  </a:lnTo>
                  <a:lnTo>
                    <a:pt x="217" y="94"/>
                  </a:lnTo>
                  <a:lnTo>
                    <a:pt x="209" y="94"/>
                  </a:lnTo>
                  <a:lnTo>
                    <a:pt x="204" y="94"/>
                  </a:lnTo>
                  <a:lnTo>
                    <a:pt x="202" y="94"/>
                  </a:lnTo>
                  <a:lnTo>
                    <a:pt x="202" y="94"/>
                  </a:lnTo>
                  <a:lnTo>
                    <a:pt x="199" y="95"/>
                  </a:lnTo>
                  <a:lnTo>
                    <a:pt x="198" y="97"/>
                  </a:lnTo>
                  <a:lnTo>
                    <a:pt x="195" y="101"/>
                  </a:lnTo>
                  <a:lnTo>
                    <a:pt x="194" y="107"/>
                  </a:lnTo>
                  <a:lnTo>
                    <a:pt x="193" y="114"/>
                  </a:lnTo>
                  <a:lnTo>
                    <a:pt x="193" y="121"/>
                  </a:lnTo>
                  <a:lnTo>
                    <a:pt x="191" y="126"/>
                  </a:lnTo>
                  <a:lnTo>
                    <a:pt x="190" y="129"/>
                  </a:lnTo>
                  <a:lnTo>
                    <a:pt x="187" y="131"/>
                  </a:lnTo>
                  <a:lnTo>
                    <a:pt x="184" y="133"/>
                  </a:lnTo>
                  <a:lnTo>
                    <a:pt x="180" y="134"/>
                  </a:lnTo>
                  <a:lnTo>
                    <a:pt x="180" y="134"/>
                  </a:lnTo>
                  <a:lnTo>
                    <a:pt x="177" y="134"/>
                  </a:lnTo>
                  <a:lnTo>
                    <a:pt x="173" y="132"/>
                  </a:lnTo>
                  <a:lnTo>
                    <a:pt x="169" y="129"/>
                  </a:lnTo>
                  <a:lnTo>
                    <a:pt x="168" y="128"/>
                  </a:lnTo>
                  <a:lnTo>
                    <a:pt x="168" y="125"/>
                  </a:lnTo>
                  <a:lnTo>
                    <a:pt x="168" y="125"/>
                  </a:lnTo>
                  <a:lnTo>
                    <a:pt x="170" y="115"/>
                  </a:lnTo>
                  <a:lnTo>
                    <a:pt x="174" y="103"/>
                  </a:lnTo>
                  <a:lnTo>
                    <a:pt x="176" y="90"/>
                  </a:lnTo>
                  <a:lnTo>
                    <a:pt x="178" y="79"/>
                  </a:lnTo>
                  <a:lnTo>
                    <a:pt x="179" y="68"/>
                  </a:lnTo>
                  <a:lnTo>
                    <a:pt x="178" y="64"/>
                  </a:lnTo>
                  <a:lnTo>
                    <a:pt x="177" y="59"/>
                  </a:lnTo>
                  <a:lnTo>
                    <a:pt x="175" y="56"/>
                  </a:lnTo>
                  <a:lnTo>
                    <a:pt x="171" y="54"/>
                  </a:lnTo>
                  <a:lnTo>
                    <a:pt x="167" y="51"/>
                  </a:lnTo>
                  <a:lnTo>
                    <a:pt x="161" y="49"/>
                  </a:lnTo>
                  <a:lnTo>
                    <a:pt x="161" y="49"/>
                  </a:lnTo>
                  <a:lnTo>
                    <a:pt x="154" y="49"/>
                  </a:lnTo>
                  <a:lnTo>
                    <a:pt x="147" y="51"/>
                  </a:lnTo>
                  <a:lnTo>
                    <a:pt x="134" y="58"/>
                  </a:lnTo>
                  <a:lnTo>
                    <a:pt x="127" y="62"/>
                  </a:lnTo>
                  <a:lnTo>
                    <a:pt x="119" y="65"/>
                  </a:lnTo>
                  <a:lnTo>
                    <a:pt x="111" y="66"/>
                  </a:lnTo>
                  <a:lnTo>
                    <a:pt x="103" y="65"/>
                  </a:lnTo>
                  <a:lnTo>
                    <a:pt x="103" y="65"/>
                  </a:lnTo>
                  <a:lnTo>
                    <a:pt x="103" y="68"/>
                  </a:lnTo>
                  <a:lnTo>
                    <a:pt x="103" y="72"/>
                  </a:lnTo>
                  <a:lnTo>
                    <a:pt x="100" y="78"/>
                  </a:lnTo>
                  <a:lnTo>
                    <a:pt x="97" y="83"/>
                  </a:lnTo>
                  <a:lnTo>
                    <a:pt x="97" y="87"/>
                  </a:lnTo>
                  <a:lnTo>
                    <a:pt x="97" y="90"/>
                  </a:lnTo>
                  <a:lnTo>
                    <a:pt x="97" y="90"/>
                  </a:lnTo>
                  <a:lnTo>
                    <a:pt x="93" y="89"/>
                  </a:lnTo>
                  <a:lnTo>
                    <a:pt x="89" y="90"/>
                  </a:lnTo>
                  <a:lnTo>
                    <a:pt x="87" y="90"/>
                  </a:lnTo>
                  <a:lnTo>
                    <a:pt x="85" y="92"/>
                  </a:lnTo>
                  <a:lnTo>
                    <a:pt x="83" y="95"/>
                  </a:lnTo>
                  <a:lnTo>
                    <a:pt x="80" y="98"/>
                  </a:lnTo>
                  <a:lnTo>
                    <a:pt x="78" y="105"/>
                  </a:lnTo>
                  <a:lnTo>
                    <a:pt x="78" y="105"/>
                  </a:lnTo>
                  <a:lnTo>
                    <a:pt x="76" y="105"/>
                  </a:lnTo>
                  <a:lnTo>
                    <a:pt x="72" y="105"/>
                  </a:lnTo>
                  <a:lnTo>
                    <a:pt x="68" y="107"/>
                  </a:lnTo>
                  <a:lnTo>
                    <a:pt x="63" y="109"/>
                  </a:lnTo>
                  <a:lnTo>
                    <a:pt x="61" y="111"/>
                  </a:lnTo>
                  <a:lnTo>
                    <a:pt x="59" y="111"/>
                  </a:lnTo>
                  <a:lnTo>
                    <a:pt x="59" y="111"/>
                  </a:lnTo>
                  <a:lnTo>
                    <a:pt x="59" y="113"/>
                  </a:lnTo>
                  <a:lnTo>
                    <a:pt x="59" y="115"/>
                  </a:lnTo>
                  <a:lnTo>
                    <a:pt x="57" y="117"/>
                  </a:lnTo>
                  <a:lnTo>
                    <a:pt x="53" y="121"/>
                  </a:lnTo>
                  <a:lnTo>
                    <a:pt x="53" y="123"/>
                  </a:lnTo>
                  <a:lnTo>
                    <a:pt x="54" y="125"/>
                  </a:lnTo>
                  <a:lnTo>
                    <a:pt x="54" y="125"/>
                  </a:lnTo>
                  <a:lnTo>
                    <a:pt x="47" y="124"/>
                  </a:lnTo>
                  <a:lnTo>
                    <a:pt x="42" y="124"/>
                  </a:lnTo>
                  <a:lnTo>
                    <a:pt x="36" y="126"/>
                  </a:lnTo>
                  <a:lnTo>
                    <a:pt x="30" y="129"/>
                  </a:lnTo>
                  <a:lnTo>
                    <a:pt x="21" y="136"/>
                  </a:lnTo>
                  <a:lnTo>
                    <a:pt x="11" y="142"/>
                  </a:lnTo>
                  <a:lnTo>
                    <a:pt x="11" y="142"/>
                  </a:lnTo>
                  <a:lnTo>
                    <a:pt x="10" y="144"/>
                  </a:lnTo>
                  <a:lnTo>
                    <a:pt x="10" y="145"/>
                  </a:lnTo>
                  <a:lnTo>
                    <a:pt x="10" y="149"/>
                  </a:lnTo>
                  <a:lnTo>
                    <a:pt x="10" y="155"/>
                  </a:lnTo>
                  <a:lnTo>
                    <a:pt x="9" y="161"/>
                  </a:lnTo>
                  <a:lnTo>
                    <a:pt x="9" y="161"/>
                  </a:lnTo>
                  <a:lnTo>
                    <a:pt x="8" y="163"/>
                  </a:lnTo>
                  <a:lnTo>
                    <a:pt x="5" y="165"/>
                  </a:lnTo>
                  <a:lnTo>
                    <a:pt x="3" y="166"/>
                  </a:lnTo>
                  <a:lnTo>
                    <a:pt x="0" y="166"/>
                  </a:lnTo>
                  <a:lnTo>
                    <a:pt x="0" y="166"/>
                  </a:lnTo>
                  <a:lnTo>
                    <a:pt x="4" y="170"/>
                  </a:lnTo>
                  <a:lnTo>
                    <a:pt x="9" y="173"/>
                  </a:lnTo>
                  <a:lnTo>
                    <a:pt x="13" y="174"/>
                  </a:lnTo>
                  <a:lnTo>
                    <a:pt x="18" y="175"/>
                  </a:lnTo>
                  <a:lnTo>
                    <a:pt x="28" y="177"/>
                  </a:lnTo>
                  <a:lnTo>
                    <a:pt x="39" y="175"/>
                  </a:lnTo>
                  <a:lnTo>
                    <a:pt x="39" y="175"/>
                  </a:lnTo>
                  <a:lnTo>
                    <a:pt x="38" y="184"/>
                  </a:lnTo>
                  <a:lnTo>
                    <a:pt x="39" y="191"/>
                  </a:lnTo>
                  <a:lnTo>
                    <a:pt x="43" y="198"/>
                  </a:lnTo>
                  <a:lnTo>
                    <a:pt x="49" y="204"/>
                  </a:lnTo>
                  <a:lnTo>
                    <a:pt x="54" y="207"/>
                  </a:lnTo>
                  <a:lnTo>
                    <a:pt x="62" y="210"/>
                  </a:lnTo>
                  <a:lnTo>
                    <a:pt x="70" y="211"/>
                  </a:lnTo>
                  <a:lnTo>
                    <a:pt x="78" y="210"/>
                  </a:lnTo>
                  <a:lnTo>
                    <a:pt x="78" y="210"/>
                  </a:lnTo>
                  <a:lnTo>
                    <a:pt x="86" y="207"/>
                  </a:lnTo>
                  <a:lnTo>
                    <a:pt x="94" y="204"/>
                  </a:lnTo>
                  <a:lnTo>
                    <a:pt x="102" y="200"/>
                  </a:lnTo>
                  <a:lnTo>
                    <a:pt x="110" y="198"/>
                  </a:lnTo>
                  <a:lnTo>
                    <a:pt x="117" y="197"/>
                  </a:lnTo>
                  <a:lnTo>
                    <a:pt x="125" y="198"/>
                  </a:lnTo>
                  <a:lnTo>
                    <a:pt x="128" y="199"/>
                  </a:lnTo>
                  <a:lnTo>
                    <a:pt x="133" y="202"/>
                  </a:lnTo>
                  <a:lnTo>
                    <a:pt x="136" y="205"/>
                  </a:lnTo>
                  <a:lnTo>
                    <a:pt x="140" y="210"/>
                  </a:lnTo>
                  <a:lnTo>
                    <a:pt x="140" y="210"/>
                  </a:lnTo>
                  <a:lnTo>
                    <a:pt x="141" y="211"/>
                  </a:lnTo>
                  <a:lnTo>
                    <a:pt x="144" y="212"/>
                  </a:lnTo>
                  <a:lnTo>
                    <a:pt x="151" y="212"/>
                  </a:lnTo>
                  <a:lnTo>
                    <a:pt x="167" y="211"/>
                  </a:lnTo>
                  <a:lnTo>
                    <a:pt x="167" y="211"/>
                  </a:lnTo>
                  <a:lnTo>
                    <a:pt x="166" y="208"/>
                  </a:lnTo>
                  <a:lnTo>
                    <a:pt x="167" y="205"/>
                  </a:lnTo>
                  <a:lnTo>
                    <a:pt x="169" y="203"/>
                  </a:lnTo>
                  <a:lnTo>
                    <a:pt x="171" y="202"/>
                  </a:lnTo>
                  <a:lnTo>
                    <a:pt x="171" y="202"/>
                  </a:lnTo>
                  <a:lnTo>
                    <a:pt x="173" y="203"/>
                  </a:lnTo>
                  <a:lnTo>
                    <a:pt x="175" y="205"/>
                  </a:lnTo>
                  <a:lnTo>
                    <a:pt x="178" y="206"/>
                  </a:lnTo>
                  <a:lnTo>
                    <a:pt x="182" y="206"/>
                  </a:lnTo>
                  <a:lnTo>
                    <a:pt x="185" y="207"/>
                  </a:lnTo>
                  <a:lnTo>
                    <a:pt x="185" y="207"/>
                  </a:lnTo>
                  <a:lnTo>
                    <a:pt x="187" y="211"/>
                  </a:lnTo>
                  <a:lnTo>
                    <a:pt x="188" y="214"/>
                  </a:lnTo>
                  <a:lnTo>
                    <a:pt x="190" y="222"/>
                  </a:lnTo>
                  <a:lnTo>
                    <a:pt x="190" y="222"/>
                  </a:lnTo>
                  <a:lnTo>
                    <a:pt x="199" y="221"/>
                  </a:lnTo>
                  <a:lnTo>
                    <a:pt x="204" y="219"/>
                  </a:lnTo>
                  <a:lnTo>
                    <a:pt x="204" y="219"/>
                  </a:lnTo>
                  <a:lnTo>
                    <a:pt x="210" y="216"/>
                  </a:lnTo>
                  <a:lnTo>
                    <a:pt x="220" y="214"/>
                  </a:lnTo>
                  <a:lnTo>
                    <a:pt x="249" y="206"/>
                  </a:lnTo>
                  <a:lnTo>
                    <a:pt x="278" y="198"/>
                  </a:lnTo>
                  <a:lnTo>
                    <a:pt x="300" y="191"/>
                  </a:lnTo>
                  <a:lnTo>
                    <a:pt x="300" y="191"/>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0" name="Freeform 88"/>
            <p:cNvSpPr/>
            <p:nvPr/>
          </p:nvSpPr>
          <p:spPr bwMode="auto">
            <a:xfrm>
              <a:off x="6235031" y="3016244"/>
              <a:ext cx="4540" cy="4539"/>
            </a:xfrm>
            <a:custGeom>
              <a:gdLst>
                <a:gd fmla="*/ 0 w 6" name="T0"/>
                <a:gd fmla="*/ 4 h 4" name="T1"/>
                <a:gd fmla="*/ 0 w 6" name="T2"/>
                <a:gd fmla="*/ 4 h 4" name="T3"/>
                <a:gd fmla="*/ 4 w 6" name="T4"/>
                <a:gd fmla="*/ 4 h 4" name="T5"/>
                <a:gd fmla="*/ 4 w 6" name="T6"/>
                <a:gd fmla="*/ 4 h 4" name="T7"/>
                <a:gd fmla="*/ 6 w 6" name="T8"/>
                <a:gd fmla="*/ 0 h 4" name="T9"/>
                <a:gd fmla="*/ 6 w 6" name="T10"/>
                <a:gd fmla="*/ 0 h 4" name="T11"/>
                <a:gd fmla="*/ 0 w 6" name="T12"/>
                <a:gd fmla="*/ 4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4" y="4"/>
                  </a:lnTo>
                  <a:lnTo>
                    <a:pt x="4" y="4"/>
                  </a:lnTo>
                  <a:lnTo>
                    <a:pt x="6" y="0"/>
                  </a:lnTo>
                  <a:lnTo>
                    <a:pt x="6" y="0"/>
                  </a:lnTo>
                  <a:lnTo>
                    <a:pt x="0" y="4"/>
                  </a:lnTo>
                  <a:lnTo>
                    <a:pt x="0" y="4"/>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1" name="Freeform 91"/>
            <p:cNvSpPr/>
            <p:nvPr/>
          </p:nvSpPr>
          <p:spPr bwMode="auto">
            <a:xfrm>
              <a:off x="6244110" y="3023810"/>
              <a:ext cx="3026" cy="1513"/>
            </a:xfrm>
            <a:custGeom>
              <a:gdLst>
                <a:gd fmla="*/ 4 w 4" name="T0"/>
                <a:gd fmla="*/ 0 h 1" name="T1"/>
                <a:gd fmla="*/ 4 w 4" name="T2"/>
                <a:gd fmla="*/ 0 h 1" name="T3"/>
                <a:gd fmla="*/ 0 w 4" name="T4"/>
                <a:gd fmla="*/ 1 h 1" name="T5"/>
                <a:gd fmla="*/ 0 w 4" name="T6"/>
                <a:gd fmla="*/ 1 h 1" name="T7"/>
                <a:gd fmla="*/ 4 w 4" name="T8"/>
                <a:gd fmla="*/ 0 h 1" name="T9"/>
                <a:gd fmla="*/ 4 w 4" name="T10"/>
                <a:gd fmla="*/ 0 h 1" name="T11"/>
              </a:gdLst>
              <a:cxnLst>
                <a:cxn ang="0">
                  <a:pos x="T0" y="T1"/>
                </a:cxn>
                <a:cxn ang="0">
                  <a:pos x="T2" y="T3"/>
                </a:cxn>
                <a:cxn ang="0">
                  <a:pos x="T4" y="T5"/>
                </a:cxn>
                <a:cxn ang="0">
                  <a:pos x="T6" y="T7"/>
                </a:cxn>
                <a:cxn ang="0">
                  <a:pos x="T8" y="T9"/>
                </a:cxn>
                <a:cxn ang="0">
                  <a:pos x="T10" y="T11"/>
                </a:cxn>
              </a:cxnLst>
              <a:rect b="b" l="0" r="r" t="0"/>
              <a:pathLst>
                <a:path h="1" w="4">
                  <a:moveTo>
                    <a:pt x="4" y="0"/>
                  </a:moveTo>
                  <a:lnTo>
                    <a:pt x="4" y="0"/>
                  </a:lnTo>
                  <a:lnTo>
                    <a:pt x="0" y="1"/>
                  </a:lnTo>
                  <a:lnTo>
                    <a:pt x="0" y="1"/>
                  </a:lnTo>
                  <a:lnTo>
                    <a:pt x="4" y="0"/>
                  </a:lnTo>
                  <a:lnTo>
                    <a:pt x="4" y="0"/>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2" name="Freeform 92"/>
            <p:cNvSpPr/>
            <p:nvPr/>
          </p:nvSpPr>
          <p:spPr bwMode="auto">
            <a:xfrm>
              <a:off x="6241083" y="3023810"/>
              <a:ext cx="3026" cy="1513"/>
            </a:xfrm>
            <a:custGeom>
              <a:gdLst>
                <a:gd fmla="*/ 4 w 4" name="T0"/>
                <a:gd fmla="*/ 1 h 1" name="T1"/>
                <a:gd fmla="*/ 4 w 4" name="T2"/>
                <a:gd fmla="*/ 1 h 1" name="T3"/>
                <a:gd fmla="*/ 0 w 4" name="T4"/>
                <a:gd fmla="*/ 0 h 1" name="T5"/>
                <a:gd fmla="*/ 0 w 4" name="T6"/>
                <a:gd fmla="*/ 0 h 1" name="T7"/>
                <a:gd fmla="*/ 2 w 4" name="T8"/>
                <a:gd fmla="*/ 1 h 1" name="T9"/>
                <a:gd fmla="*/ 4 w 4" name="T10"/>
                <a:gd fmla="*/ 1 h 1" name="T11"/>
                <a:gd fmla="*/ 4 w 4"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4">
                  <a:moveTo>
                    <a:pt x="4" y="1"/>
                  </a:moveTo>
                  <a:lnTo>
                    <a:pt x="4" y="1"/>
                  </a:lnTo>
                  <a:lnTo>
                    <a:pt x="0" y="0"/>
                  </a:lnTo>
                  <a:lnTo>
                    <a:pt x="0" y="0"/>
                  </a:lnTo>
                  <a:lnTo>
                    <a:pt x="2" y="1"/>
                  </a:lnTo>
                  <a:lnTo>
                    <a:pt x="4" y="1"/>
                  </a:lnTo>
                  <a:lnTo>
                    <a:pt x="4" y="1"/>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3" name="Freeform 125"/>
            <p:cNvSpPr/>
            <p:nvPr/>
          </p:nvSpPr>
          <p:spPr bwMode="auto">
            <a:xfrm>
              <a:off x="8340471" y="2882398"/>
              <a:ext cx="101385" cy="87766"/>
            </a:xfrm>
            <a:custGeom>
              <a:gdLst>
                <a:gd fmla="*/ 2 w 134" name="T0"/>
                <a:gd fmla="*/ 67 h 115" name="T1"/>
                <a:gd fmla="*/ 2 w 134" name="T2"/>
                <a:gd fmla="*/ 67 h 115" name="T3"/>
                <a:gd fmla="*/ 7 w 134" name="T4"/>
                <a:gd fmla="*/ 79 h 115" name="T5"/>
                <a:gd fmla="*/ 11 w 134" name="T6"/>
                <a:gd fmla="*/ 91 h 115" name="T7"/>
                <a:gd fmla="*/ 12 w 134" name="T8"/>
                <a:gd fmla="*/ 102 h 115" name="T9"/>
                <a:gd fmla="*/ 12 w 134" name="T10"/>
                <a:gd fmla="*/ 115 h 115" name="T11"/>
                <a:gd fmla="*/ 12 w 134" name="T12"/>
                <a:gd fmla="*/ 115 h 115" name="T13"/>
                <a:gd fmla="*/ 18 w 134" name="T14"/>
                <a:gd fmla="*/ 113 h 115" name="T15"/>
                <a:gd fmla="*/ 23 w 134" name="T16"/>
                <a:gd fmla="*/ 112 h 115" name="T17"/>
                <a:gd fmla="*/ 26 w 134" name="T18"/>
                <a:gd fmla="*/ 110 h 115" name="T19"/>
                <a:gd fmla="*/ 28 w 134" name="T20"/>
                <a:gd fmla="*/ 107 h 115" name="T21"/>
                <a:gd fmla="*/ 33 w 134" name="T22"/>
                <a:gd fmla="*/ 101 h 115" name="T23"/>
                <a:gd fmla="*/ 35 w 134" name="T24"/>
                <a:gd fmla="*/ 94 h 115" name="T25"/>
                <a:gd fmla="*/ 37 w 134" name="T26"/>
                <a:gd fmla="*/ 77 h 115" name="T27"/>
                <a:gd fmla="*/ 39 w 134" name="T28"/>
                <a:gd fmla="*/ 68 h 115" name="T29"/>
                <a:gd fmla="*/ 42 w 134" name="T30"/>
                <a:gd fmla="*/ 59 h 115" name="T31"/>
                <a:gd fmla="*/ 42 w 134" name="T32"/>
                <a:gd fmla="*/ 59 h 115" name="T33"/>
                <a:gd fmla="*/ 57 w 134" name="T34"/>
                <a:gd fmla="*/ 70 h 115" name="T35"/>
                <a:gd fmla="*/ 65 w 134" name="T36"/>
                <a:gd fmla="*/ 75 h 115" name="T37"/>
                <a:gd fmla="*/ 72 w 134" name="T38"/>
                <a:gd fmla="*/ 79 h 115" name="T39"/>
                <a:gd fmla="*/ 80 w 134" name="T40"/>
                <a:gd fmla="*/ 84 h 115" name="T41"/>
                <a:gd fmla="*/ 88 w 134" name="T42"/>
                <a:gd fmla="*/ 85 h 115" name="T43"/>
                <a:gd fmla="*/ 97 w 134" name="T44"/>
                <a:gd fmla="*/ 85 h 115" name="T45"/>
                <a:gd fmla="*/ 105 w 134" name="T46"/>
                <a:gd fmla="*/ 83 h 115" name="T47"/>
                <a:gd fmla="*/ 105 w 134" name="T48"/>
                <a:gd fmla="*/ 83 h 115" name="T49"/>
                <a:gd fmla="*/ 113 w 134" name="T50"/>
                <a:gd fmla="*/ 78 h 115" name="T51"/>
                <a:gd fmla="*/ 121 w 134" name="T52"/>
                <a:gd fmla="*/ 71 h 115" name="T53"/>
                <a:gd fmla="*/ 126 w 134" name="T54"/>
                <a:gd fmla="*/ 65 h 115" name="T55"/>
                <a:gd fmla="*/ 131 w 134" name="T56"/>
                <a:gd fmla="*/ 57 h 115" name="T57"/>
                <a:gd fmla="*/ 134 w 134" name="T58"/>
                <a:gd fmla="*/ 48 h 115" name="T59"/>
                <a:gd fmla="*/ 134 w 134" name="T60"/>
                <a:gd fmla="*/ 38 h 115" name="T61"/>
                <a:gd fmla="*/ 133 w 134" name="T62"/>
                <a:gd fmla="*/ 34 h 115" name="T63"/>
                <a:gd fmla="*/ 132 w 134" name="T64"/>
                <a:gd fmla="*/ 29 h 115" name="T65"/>
                <a:gd fmla="*/ 130 w 134" name="T66"/>
                <a:gd fmla="*/ 25 h 115" name="T67"/>
                <a:gd fmla="*/ 127 w 134" name="T68"/>
                <a:gd fmla="*/ 21 h 115" name="T69"/>
                <a:gd fmla="*/ 127 w 134" name="T70"/>
                <a:gd fmla="*/ 21 h 115" name="T71"/>
                <a:gd fmla="*/ 122 w 134" name="T72"/>
                <a:gd fmla="*/ 17 h 115" name="T73"/>
                <a:gd fmla="*/ 116 w 134" name="T74"/>
                <a:gd fmla="*/ 13 h 115" name="T75"/>
                <a:gd fmla="*/ 108 w 134" name="T76"/>
                <a:gd fmla="*/ 12 h 115" name="T77"/>
                <a:gd fmla="*/ 100 w 134" name="T78"/>
                <a:gd fmla="*/ 11 h 115" name="T79"/>
                <a:gd fmla="*/ 92 w 134" name="T80"/>
                <a:gd fmla="*/ 10 h 115" name="T81"/>
                <a:gd fmla="*/ 84 w 134" name="T82"/>
                <a:gd fmla="*/ 9 h 115" name="T83"/>
                <a:gd fmla="*/ 77 w 134" name="T84"/>
                <a:gd fmla="*/ 5 h 115" name="T85"/>
                <a:gd fmla="*/ 70 w 134" name="T86"/>
                <a:gd fmla="*/ 0 h 115" name="T87"/>
                <a:gd fmla="*/ 70 w 134" name="T88"/>
                <a:gd fmla="*/ 0 h 115" name="T89"/>
                <a:gd fmla="*/ 68 w 134" name="T90"/>
                <a:gd fmla="*/ 0 h 115" name="T91"/>
                <a:gd fmla="*/ 65 w 134" name="T92"/>
                <a:gd fmla="*/ 1 h 115" name="T93"/>
                <a:gd fmla="*/ 57 w 134" name="T94"/>
                <a:gd fmla="*/ 4 h 115" name="T95"/>
                <a:gd fmla="*/ 57 w 134" name="T96"/>
                <a:gd fmla="*/ 4 h 115" name="T97"/>
                <a:gd fmla="*/ 36 w 134" name="T98"/>
                <a:gd fmla="*/ 18 h 115" name="T99"/>
                <a:gd fmla="*/ 26 w 134" name="T100"/>
                <a:gd fmla="*/ 26 h 115" name="T101"/>
                <a:gd fmla="*/ 16 w 134" name="T102"/>
                <a:gd fmla="*/ 34 h 115" name="T103"/>
                <a:gd fmla="*/ 8 w 134" name="T104"/>
                <a:gd fmla="*/ 42 h 115" name="T105"/>
                <a:gd fmla="*/ 2 w 134" name="T106"/>
                <a:gd fmla="*/ 50 h 115" name="T107"/>
                <a:gd fmla="*/ 1 w 134" name="T108"/>
                <a:gd fmla="*/ 54 h 115" name="T109"/>
                <a:gd fmla="*/ 0 w 134" name="T110"/>
                <a:gd fmla="*/ 59 h 115" name="T111"/>
                <a:gd fmla="*/ 0 w 134" name="T112"/>
                <a:gd fmla="*/ 63 h 115" name="T113"/>
                <a:gd fmla="*/ 2 w 134" name="T114"/>
                <a:gd fmla="*/ 67 h 115" name="T115"/>
                <a:gd fmla="*/ 2 w 134" name="T116"/>
                <a:gd fmla="*/ 67 h 11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5" w="134">
                  <a:moveTo>
                    <a:pt x="2" y="67"/>
                  </a:moveTo>
                  <a:lnTo>
                    <a:pt x="2" y="67"/>
                  </a:lnTo>
                  <a:lnTo>
                    <a:pt x="7" y="79"/>
                  </a:lnTo>
                  <a:lnTo>
                    <a:pt x="11" y="91"/>
                  </a:lnTo>
                  <a:lnTo>
                    <a:pt x="12" y="102"/>
                  </a:lnTo>
                  <a:lnTo>
                    <a:pt x="12" y="115"/>
                  </a:lnTo>
                  <a:lnTo>
                    <a:pt x="12" y="115"/>
                  </a:lnTo>
                  <a:lnTo>
                    <a:pt x="18" y="113"/>
                  </a:lnTo>
                  <a:lnTo>
                    <a:pt x="23" y="112"/>
                  </a:lnTo>
                  <a:lnTo>
                    <a:pt x="26" y="110"/>
                  </a:lnTo>
                  <a:lnTo>
                    <a:pt x="28" y="107"/>
                  </a:lnTo>
                  <a:lnTo>
                    <a:pt x="33" y="101"/>
                  </a:lnTo>
                  <a:lnTo>
                    <a:pt x="35" y="94"/>
                  </a:lnTo>
                  <a:lnTo>
                    <a:pt x="37" y="77"/>
                  </a:lnTo>
                  <a:lnTo>
                    <a:pt x="39" y="68"/>
                  </a:lnTo>
                  <a:lnTo>
                    <a:pt x="42" y="59"/>
                  </a:lnTo>
                  <a:lnTo>
                    <a:pt x="42" y="59"/>
                  </a:lnTo>
                  <a:lnTo>
                    <a:pt x="57" y="70"/>
                  </a:lnTo>
                  <a:lnTo>
                    <a:pt x="65" y="75"/>
                  </a:lnTo>
                  <a:lnTo>
                    <a:pt x="72" y="79"/>
                  </a:lnTo>
                  <a:lnTo>
                    <a:pt x="80" y="84"/>
                  </a:lnTo>
                  <a:lnTo>
                    <a:pt x="88" y="85"/>
                  </a:lnTo>
                  <a:lnTo>
                    <a:pt x="97" y="85"/>
                  </a:lnTo>
                  <a:lnTo>
                    <a:pt x="105" y="83"/>
                  </a:lnTo>
                  <a:lnTo>
                    <a:pt x="105" y="83"/>
                  </a:lnTo>
                  <a:lnTo>
                    <a:pt x="113" y="78"/>
                  </a:lnTo>
                  <a:lnTo>
                    <a:pt x="121" y="71"/>
                  </a:lnTo>
                  <a:lnTo>
                    <a:pt x="126" y="65"/>
                  </a:lnTo>
                  <a:lnTo>
                    <a:pt x="131" y="57"/>
                  </a:lnTo>
                  <a:lnTo>
                    <a:pt x="134" y="48"/>
                  </a:lnTo>
                  <a:lnTo>
                    <a:pt x="134" y="38"/>
                  </a:lnTo>
                  <a:lnTo>
                    <a:pt x="133" y="34"/>
                  </a:lnTo>
                  <a:lnTo>
                    <a:pt x="132" y="29"/>
                  </a:lnTo>
                  <a:lnTo>
                    <a:pt x="130" y="25"/>
                  </a:lnTo>
                  <a:lnTo>
                    <a:pt x="127" y="21"/>
                  </a:lnTo>
                  <a:lnTo>
                    <a:pt x="127" y="21"/>
                  </a:lnTo>
                  <a:lnTo>
                    <a:pt x="122" y="17"/>
                  </a:lnTo>
                  <a:lnTo>
                    <a:pt x="116" y="13"/>
                  </a:lnTo>
                  <a:lnTo>
                    <a:pt x="108" y="12"/>
                  </a:lnTo>
                  <a:lnTo>
                    <a:pt x="100" y="11"/>
                  </a:lnTo>
                  <a:lnTo>
                    <a:pt x="92" y="10"/>
                  </a:lnTo>
                  <a:lnTo>
                    <a:pt x="84" y="9"/>
                  </a:lnTo>
                  <a:lnTo>
                    <a:pt x="77" y="5"/>
                  </a:lnTo>
                  <a:lnTo>
                    <a:pt x="70" y="0"/>
                  </a:lnTo>
                  <a:lnTo>
                    <a:pt x="70" y="0"/>
                  </a:lnTo>
                  <a:lnTo>
                    <a:pt x="68" y="0"/>
                  </a:lnTo>
                  <a:lnTo>
                    <a:pt x="65" y="1"/>
                  </a:lnTo>
                  <a:lnTo>
                    <a:pt x="57" y="4"/>
                  </a:lnTo>
                  <a:lnTo>
                    <a:pt x="57" y="4"/>
                  </a:lnTo>
                  <a:lnTo>
                    <a:pt x="36" y="18"/>
                  </a:lnTo>
                  <a:lnTo>
                    <a:pt x="26" y="26"/>
                  </a:lnTo>
                  <a:lnTo>
                    <a:pt x="16" y="34"/>
                  </a:lnTo>
                  <a:lnTo>
                    <a:pt x="8" y="42"/>
                  </a:lnTo>
                  <a:lnTo>
                    <a:pt x="2" y="50"/>
                  </a:lnTo>
                  <a:lnTo>
                    <a:pt x="1" y="54"/>
                  </a:lnTo>
                  <a:lnTo>
                    <a:pt x="0" y="59"/>
                  </a:lnTo>
                  <a:lnTo>
                    <a:pt x="0" y="63"/>
                  </a:lnTo>
                  <a:lnTo>
                    <a:pt x="2" y="67"/>
                  </a:lnTo>
                  <a:lnTo>
                    <a:pt x="2" y="67"/>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4" name="Freeform 126"/>
            <p:cNvSpPr/>
            <p:nvPr/>
          </p:nvSpPr>
          <p:spPr bwMode="auto">
            <a:xfrm>
              <a:off x="8174016" y="2986811"/>
              <a:ext cx="213363" cy="183099"/>
            </a:xfrm>
            <a:custGeom>
              <a:gdLst>
                <a:gd fmla="*/ 102 w 284" name="T0"/>
                <a:gd fmla="*/ 137 h 242" name="T1"/>
                <a:gd fmla="*/ 73 w 284" name="T2"/>
                <a:gd fmla="*/ 133 h 242" name="T3"/>
                <a:gd fmla="*/ 47 w 284" name="T4"/>
                <a:gd fmla="*/ 138 h 242" name="T5"/>
                <a:gd fmla="*/ 33 w 284" name="T6"/>
                <a:gd fmla="*/ 147 h 242" name="T7"/>
                <a:gd fmla="*/ 20 w 284" name="T8"/>
                <a:gd fmla="*/ 167 h 242" name="T9"/>
                <a:gd fmla="*/ 4 w 284" name="T10"/>
                <a:gd fmla="*/ 203 h 242" name="T11"/>
                <a:gd fmla="*/ 0 w 284" name="T12"/>
                <a:gd fmla="*/ 224 h 242" name="T13"/>
                <a:gd fmla="*/ 7 w 284" name="T14"/>
                <a:gd fmla="*/ 241 h 242" name="T15"/>
                <a:gd fmla="*/ 13 w 284" name="T16"/>
                <a:gd fmla="*/ 242 h 242" name="T17"/>
                <a:gd fmla="*/ 31 w 284" name="T18"/>
                <a:gd fmla="*/ 239 h 242" name="T19"/>
                <a:gd fmla="*/ 40 w 284" name="T20"/>
                <a:gd fmla="*/ 225 h 242" name="T21"/>
                <a:gd fmla="*/ 38 w 284" name="T22"/>
                <a:gd fmla="*/ 211 h 242" name="T23"/>
                <a:gd fmla="*/ 73 w 284" name="T24"/>
                <a:gd fmla="*/ 195 h 242" name="T25"/>
                <a:gd fmla="*/ 100 w 284" name="T26"/>
                <a:gd fmla="*/ 186 h 242" name="T27"/>
                <a:gd fmla="*/ 111 w 284" name="T28"/>
                <a:gd fmla="*/ 191 h 242" name="T29"/>
                <a:gd fmla="*/ 115 w 284" name="T30"/>
                <a:gd fmla="*/ 204 h 242" name="T31"/>
                <a:gd fmla="*/ 127 w 284" name="T32"/>
                <a:gd fmla="*/ 213 h 242" name="T33"/>
                <a:gd fmla="*/ 145 w 284" name="T34"/>
                <a:gd fmla="*/ 214 h 242" name="T35"/>
                <a:gd fmla="*/ 158 w 284" name="T36"/>
                <a:gd fmla="*/ 206 h 242" name="T37"/>
                <a:gd fmla="*/ 181 w 284" name="T38"/>
                <a:gd fmla="*/ 178 h 242" name="T39"/>
                <a:gd fmla="*/ 196 w 284" name="T40"/>
                <a:gd fmla="*/ 158 h 242" name="T41"/>
                <a:gd fmla="*/ 226 w 284" name="T42"/>
                <a:gd fmla="*/ 144 h 242" name="T43"/>
                <a:gd fmla="*/ 240 w 284" name="T44"/>
                <a:gd fmla="*/ 144 h 242" name="T45"/>
                <a:gd fmla="*/ 248 w 284" name="T46"/>
                <a:gd fmla="*/ 136 h 242" name="T47"/>
                <a:gd fmla="*/ 253 w 284" name="T48"/>
                <a:gd fmla="*/ 136 h 242" name="T49"/>
                <a:gd fmla="*/ 258 w 284" name="T50"/>
                <a:gd fmla="*/ 106 h 242" name="T51"/>
                <a:gd fmla="*/ 277 w 284" name="T52"/>
                <a:gd fmla="*/ 73 h 242" name="T53"/>
                <a:gd fmla="*/ 282 w 284" name="T54"/>
                <a:gd fmla="*/ 57 h 242" name="T55"/>
                <a:gd fmla="*/ 282 w 284" name="T56"/>
                <a:gd fmla="*/ 9 h 242" name="T57"/>
                <a:gd fmla="*/ 274 w 284" name="T58"/>
                <a:gd fmla="*/ 8 h 242" name="T59"/>
                <a:gd fmla="*/ 249 w 284" name="T60"/>
                <a:gd fmla="*/ 0 h 242" name="T61"/>
                <a:gd fmla="*/ 241 w 284" name="T62"/>
                <a:gd fmla="*/ 4 h 242" name="T63"/>
                <a:gd fmla="*/ 236 w 284" name="T64"/>
                <a:gd fmla="*/ 13 h 242" name="T65"/>
                <a:gd fmla="*/ 230 w 284" name="T66"/>
                <a:gd fmla="*/ 21 h 242" name="T67"/>
                <a:gd fmla="*/ 224 w 284" name="T68"/>
                <a:gd fmla="*/ 32 h 242" name="T69"/>
                <a:gd fmla="*/ 230 w 284" name="T70"/>
                <a:gd fmla="*/ 50 h 242" name="T71"/>
                <a:gd fmla="*/ 227 w 284" name="T72"/>
                <a:gd fmla="*/ 72 h 242" name="T73"/>
                <a:gd fmla="*/ 211 w 284" name="T74"/>
                <a:gd fmla="*/ 91 h 242" name="T75"/>
                <a:gd fmla="*/ 198 w 284" name="T76"/>
                <a:gd fmla="*/ 96 h 242" name="T77"/>
                <a:gd fmla="*/ 165 w 284" name="T78"/>
                <a:gd fmla="*/ 100 h 242" name="T79"/>
                <a:gd fmla="*/ 150 w 284" name="T80"/>
                <a:gd fmla="*/ 111 h 242" name="T81"/>
                <a:gd fmla="*/ 149 w 284" name="T82"/>
                <a:gd fmla="*/ 117 h 242" name="T83"/>
                <a:gd fmla="*/ 145 w 284" name="T84"/>
                <a:gd fmla="*/ 125 h 242" name="T85"/>
                <a:gd fmla="*/ 130 w 284" name="T86"/>
                <a:gd fmla="*/ 133 h 242" name="T87"/>
                <a:gd fmla="*/ 116 w 284" name="T88"/>
                <a:gd fmla="*/ 140 h 24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41" w="284">
                  <a:moveTo>
                    <a:pt x="111" y="139"/>
                  </a:moveTo>
                  <a:lnTo>
                    <a:pt x="111" y="139"/>
                  </a:lnTo>
                  <a:lnTo>
                    <a:pt x="102" y="137"/>
                  </a:lnTo>
                  <a:lnTo>
                    <a:pt x="92" y="134"/>
                  </a:lnTo>
                  <a:lnTo>
                    <a:pt x="82" y="133"/>
                  </a:lnTo>
                  <a:lnTo>
                    <a:pt x="73" y="133"/>
                  </a:lnTo>
                  <a:lnTo>
                    <a:pt x="64" y="133"/>
                  </a:lnTo>
                  <a:lnTo>
                    <a:pt x="55" y="136"/>
                  </a:lnTo>
                  <a:lnTo>
                    <a:pt x="47" y="138"/>
                  </a:lnTo>
                  <a:lnTo>
                    <a:pt x="39" y="142"/>
                  </a:lnTo>
                  <a:lnTo>
                    <a:pt x="39" y="142"/>
                  </a:lnTo>
                  <a:lnTo>
                    <a:pt x="33" y="147"/>
                  </a:lnTo>
                  <a:lnTo>
                    <a:pt x="28" y="153"/>
                  </a:lnTo>
                  <a:lnTo>
                    <a:pt x="23" y="159"/>
                  </a:lnTo>
                  <a:lnTo>
                    <a:pt x="20" y="167"/>
                  </a:lnTo>
                  <a:lnTo>
                    <a:pt x="6" y="197"/>
                  </a:lnTo>
                  <a:lnTo>
                    <a:pt x="6" y="197"/>
                  </a:lnTo>
                  <a:lnTo>
                    <a:pt x="4" y="203"/>
                  </a:lnTo>
                  <a:lnTo>
                    <a:pt x="3" y="209"/>
                  </a:lnTo>
                  <a:lnTo>
                    <a:pt x="1" y="217"/>
                  </a:lnTo>
                  <a:lnTo>
                    <a:pt x="0" y="224"/>
                  </a:lnTo>
                  <a:lnTo>
                    <a:pt x="1" y="231"/>
                  </a:lnTo>
                  <a:lnTo>
                    <a:pt x="4" y="237"/>
                  </a:lnTo>
                  <a:lnTo>
                    <a:pt x="7" y="241"/>
                  </a:lnTo>
                  <a:lnTo>
                    <a:pt x="11" y="242"/>
                  </a:lnTo>
                  <a:lnTo>
                    <a:pt x="13" y="242"/>
                  </a:lnTo>
                  <a:lnTo>
                    <a:pt x="13" y="242"/>
                  </a:lnTo>
                  <a:lnTo>
                    <a:pt x="20" y="242"/>
                  </a:lnTo>
                  <a:lnTo>
                    <a:pt x="25" y="241"/>
                  </a:lnTo>
                  <a:lnTo>
                    <a:pt x="31" y="239"/>
                  </a:lnTo>
                  <a:lnTo>
                    <a:pt x="36" y="236"/>
                  </a:lnTo>
                  <a:lnTo>
                    <a:pt x="39" y="231"/>
                  </a:lnTo>
                  <a:lnTo>
                    <a:pt x="40" y="225"/>
                  </a:lnTo>
                  <a:lnTo>
                    <a:pt x="40" y="219"/>
                  </a:lnTo>
                  <a:lnTo>
                    <a:pt x="38" y="211"/>
                  </a:lnTo>
                  <a:lnTo>
                    <a:pt x="38" y="211"/>
                  </a:lnTo>
                  <a:lnTo>
                    <a:pt x="47" y="207"/>
                  </a:lnTo>
                  <a:lnTo>
                    <a:pt x="56" y="204"/>
                  </a:lnTo>
                  <a:lnTo>
                    <a:pt x="73" y="195"/>
                  </a:lnTo>
                  <a:lnTo>
                    <a:pt x="82" y="191"/>
                  </a:lnTo>
                  <a:lnTo>
                    <a:pt x="91" y="188"/>
                  </a:lnTo>
                  <a:lnTo>
                    <a:pt x="100" y="186"/>
                  </a:lnTo>
                  <a:lnTo>
                    <a:pt x="111" y="186"/>
                  </a:lnTo>
                  <a:lnTo>
                    <a:pt x="111" y="186"/>
                  </a:lnTo>
                  <a:lnTo>
                    <a:pt x="111" y="191"/>
                  </a:lnTo>
                  <a:lnTo>
                    <a:pt x="111" y="196"/>
                  </a:lnTo>
                  <a:lnTo>
                    <a:pt x="113" y="200"/>
                  </a:lnTo>
                  <a:lnTo>
                    <a:pt x="115" y="204"/>
                  </a:lnTo>
                  <a:lnTo>
                    <a:pt x="121" y="209"/>
                  </a:lnTo>
                  <a:lnTo>
                    <a:pt x="127" y="213"/>
                  </a:lnTo>
                  <a:lnTo>
                    <a:pt x="127" y="213"/>
                  </a:lnTo>
                  <a:lnTo>
                    <a:pt x="133" y="214"/>
                  </a:lnTo>
                  <a:lnTo>
                    <a:pt x="139" y="214"/>
                  </a:lnTo>
                  <a:lnTo>
                    <a:pt x="145" y="214"/>
                  </a:lnTo>
                  <a:lnTo>
                    <a:pt x="149" y="212"/>
                  </a:lnTo>
                  <a:lnTo>
                    <a:pt x="155" y="209"/>
                  </a:lnTo>
                  <a:lnTo>
                    <a:pt x="158" y="206"/>
                  </a:lnTo>
                  <a:lnTo>
                    <a:pt x="168" y="198"/>
                  </a:lnTo>
                  <a:lnTo>
                    <a:pt x="174" y="188"/>
                  </a:lnTo>
                  <a:lnTo>
                    <a:pt x="181" y="178"/>
                  </a:lnTo>
                  <a:lnTo>
                    <a:pt x="189" y="167"/>
                  </a:lnTo>
                  <a:lnTo>
                    <a:pt x="196" y="158"/>
                  </a:lnTo>
                  <a:lnTo>
                    <a:pt x="196" y="158"/>
                  </a:lnTo>
                  <a:lnTo>
                    <a:pt x="205" y="151"/>
                  </a:lnTo>
                  <a:lnTo>
                    <a:pt x="214" y="147"/>
                  </a:lnTo>
                  <a:lnTo>
                    <a:pt x="226" y="144"/>
                  </a:lnTo>
                  <a:lnTo>
                    <a:pt x="238" y="145"/>
                  </a:lnTo>
                  <a:lnTo>
                    <a:pt x="238" y="145"/>
                  </a:lnTo>
                  <a:lnTo>
                    <a:pt x="240" y="144"/>
                  </a:lnTo>
                  <a:lnTo>
                    <a:pt x="241" y="142"/>
                  </a:lnTo>
                  <a:lnTo>
                    <a:pt x="245" y="139"/>
                  </a:lnTo>
                  <a:lnTo>
                    <a:pt x="248" y="136"/>
                  </a:lnTo>
                  <a:lnTo>
                    <a:pt x="251" y="136"/>
                  </a:lnTo>
                  <a:lnTo>
                    <a:pt x="253" y="136"/>
                  </a:lnTo>
                  <a:lnTo>
                    <a:pt x="253" y="136"/>
                  </a:lnTo>
                  <a:lnTo>
                    <a:pt x="253" y="124"/>
                  </a:lnTo>
                  <a:lnTo>
                    <a:pt x="255" y="115"/>
                  </a:lnTo>
                  <a:lnTo>
                    <a:pt x="258" y="106"/>
                  </a:lnTo>
                  <a:lnTo>
                    <a:pt x="262" y="98"/>
                  </a:lnTo>
                  <a:lnTo>
                    <a:pt x="272" y="81"/>
                  </a:lnTo>
                  <a:lnTo>
                    <a:pt x="277" y="73"/>
                  </a:lnTo>
                  <a:lnTo>
                    <a:pt x="280" y="64"/>
                  </a:lnTo>
                  <a:lnTo>
                    <a:pt x="280" y="64"/>
                  </a:lnTo>
                  <a:lnTo>
                    <a:pt x="282" y="57"/>
                  </a:lnTo>
                  <a:lnTo>
                    <a:pt x="284" y="51"/>
                  </a:lnTo>
                  <a:lnTo>
                    <a:pt x="284" y="37"/>
                  </a:lnTo>
                  <a:lnTo>
                    <a:pt x="282" y="9"/>
                  </a:lnTo>
                  <a:lnTo>
                    <a:pt x="282" y="9"/>
                  </a:lnTo>
                  <a:lnTo>
                    <a:pt x="279" y="9"/>
                  </a:lnTo>
                  <a:lnTo>
                    <a:pt x="274" y="8"/>
                  </a:lnTo>
                  <a:lnTo>
                    <a:pt x="262" y="4"/>
                  </a:lnTo>
                  <a:lnTo>
                    <a:pt x="255" y="1"/>
                  </a:lnTo>
                  <a:lnTo>
                    <a:pt x="249" y="0"/>
                  </a:lnTo>
                  <a:lnTo>
                    <a:pt x="245" y="1"/>
                  </a:lnTo>
                  <a:lnTo>
                    <a:pt x="243" y="2"/>
                  </a:lnTo>
                  <a:lnTo>
                    <a:pt x="241" y="4"/>
                  </a:lnTo>
                  <a:lnTo>
                    <a:pt x="241" y="4"/>
                  </a:lnTo>
                  <a:lnTo>
                    <a:pt x="239" y="8"/>
                  </a:lnTo>
                  <a:lnTo>
                    <a:pt x="236" y="13"/>
                  </a:lnTo>
                  <a:lnTo>
                    <a:pt x="231" y="17"/>
                  </a:lnTo>
                  <a:lnTo>
                    <a:pt x="230" y="18"/>
                  </a:lnTo>
                  <a:lnTo>
                    <a:pt x="230" y="21"/>
                  </a:lnTo>
                  <a:lnTo>
                    <a:pt x="230" y="21"/>
                  </a:lnTo>
                  <a:lnTo>
                    <a:pt x="228" y="26"/>
                  </a:lnTo>
                  <a:lnTo>
                    <a:pt x="224" y="32"/>
                  </a:lnTo>
                  <a:lnTo>
                    <a:pt x="224" y="32"/>
                  </a:lnTo>
                  <a:lnTo>
                    <a:pt x="229" y="42"/>
                  </a:lnTo>
                  <a:lnTo>
                    <a:pt x="230" y="50"/>
                  </a:lnTo>
                  <a:lnTo>
                    <a:pt x="231" y="58"/>
                  </a:lnTo>
                  <a:lnTo>
                    <a:pt x="230" y="66"/>
                  </a:lnTo>
                  <a:lnTo>
                    <a:pt x="227" y="72"/>
                  </a:lnTo>
                  <a:lnTo>
                    <a:pt x="223" y="79"/>
                  </a:lnTo>
                  <a:lnTo>
                    <a:pt x="218" y="84"/>
                  </a:lnTo>
                  <a:lnTo>
                    <a:pt x="211" y="91"/>
                  </a:lnTo>
                  <a:lnTo>
                    <a:pt x="211" y="91"/>
                  </a:lnTo>
                  <a:lnTo>
                    <a:pt x="205" y="95"/>
                  </a:lnTo>
                  <a:lnTo>
                    <a:pt x="198" y="96"/>
                  </a:lnTo>
                  <a:lnTo>
                    <a:pt x="181" y="97"/>
                  </a:lnTo>
                  <a:lnTo>
                    <a:pt x="173" y="98"/>
                  </a:lnTo>
                  <a:lnTo>
                    <a:pt x="165" y="100"/>
                  </a:lnTo>
                  <a:lnTo>
                    <a:pt x="157" y="104"/>
                  </a:lnTo>
                  <a:lnTo>
                    <a:pt x="154" y="107"/>
                  </a:lnTo>
                  <a:lnTo>
                    <a:pt x="150" y="111"/>
                  </a:lnTo>
                  <a:lnTo>
                    <a:pt x="150" y="111"/>
                  </a:lnTo>
                  <a:lnTo>
                    <a:pt x="149" y="114"/>
                  </a:lnTo>
                  <a:lnTo>
                    <a:pt x="149" y="117"/>
                  </a:lnTo>
                  <a:lnTo>
                    <a:pt x="150" y="125"/>
                  </a:lnTo>
                  <a:lnTo>
                    <a:pt x="150" y="125"/>
                  </a:lnTo>
                  <a:lnTo>
                    <a:pt x="145" y="125"/>
                  </a:lnTo>
                  <a:lnTo>
                    <a:pt x="139" y="126"/>
                  </a:lnTo>
                  <a:lnTo>
                    <a:pt x="135" y="130"/>
                  </a:lnTo>
                  <a:lnTo>
                    <a:pt x="130" y="133"/>
                  </a:lnTo>
                  <a:lnTo>
                    <a:pt x="127" y="137"/>
                  </a:lnTo>
                  <a:lnTo>
                    <a:pt x="122" y="139"/>
                  </a:lnTo>
                  <a:lnTo>
                    <a:pt x="116" y="140"/>
                  </a:lnTo>
                  <a:lnTo>
                    <a:pt x="111" y="139"/>
                  </a:lnTo>
                  <a:lnTo>
                    <a:pt x="111" y="139"/>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5" name="Freeform 127"/>
            <p:cNvSpPr/>
            <p:nvPr/>
          </p:nvSpPr>
          <p:spPr bwMode="auto">
            <a:xfrm>
              <a:off x="7956114" y="3443801"/>
              <a:ext cx="142242" cy="149807"/>
            </a:xfrm>
            <a:custGeom>
              <a:gdLst>
                <a:gd fmla="*/ 67 w 186" name="T0"/>
                <a:gd fmla="*/ 2 h 198" name="T1"/>
                <a:gd fmla="*/ 60 w 186" name="T2"/>
                <a:gd fmla="*/ 0 h 198" name="T3"/>
                <a:gd fmla="*/ 55 w 186" name="T4"/>
                <a:gd fmla="*/ 0 h 198" name="T5"/>
                <a:gd fmla="*/ 47 w 186" name="T6"/>
                <a:gd fmla="*/ 9 h 198" name="T7"/>
                <a:gd fmla="*/ 37 w 186" name="T8"/>
                <a:gd fmla="*/ 29 h 198" name="T9"/>
                <a:gd fmla="*/ 33 w 186" name="T10"/>
                <a:gd fmla="*/ 32 h 198" name="T11"/>
                <a:gd fmla="*/ 20 w 186" name="T12"/>
                <a:gd fmla="*/ 37 h 198" name="T13"/>
                <a:gd fmla="*/ 3 w 186" name="T14"/>
                <a:gd fmla="*/ 42 h 198" name="T15"/>
                <a:gd fmla="*/ 0 w 186" name="T16"/>
                <a:gd fmla="*/ 49 h 198" name="T17"/>
                <a:gd fmla="*/ 2 w 186" name="T18"/>
                <a:gd fmla="*/ 60 h 198" name="T19"/>
                <a:gd fmla="*/ 7 w 186" name="T20"/>
                <a:gd fmla="*/ 70 h 198" name="T21"/>
                <a:gd fmla="*/ 27 w 186" name="T22"/>
                <a:gd fmla="*/ 92 h 198" name="T23"/>
                <a:gd fmla="*/ 38 w 186" name="T24"/>
                <a:gd fmla="*/ 109 h 198" name="T25"/>
                <a:gd fmla="*/ 41 w 186" name="T26"/>
                <a:gd fmla="*/ 120 h 198" name="T27"/>
                <a:gd fmla="*/ 40 w 186" name="T28"/>
                <a:gd fmla="*/ 131 h 198" name="T29"/>
                <a:gd fmla="*/ 47 w 186" name="T30"/>
                <a:gd fmla="*/ 129 h 198" name="T31"/>
                <a:gd fmla="*/ 63 w 186" name="T32"/>
                <a:gd fmla="*/ 128 h 198" name="T33"/>
                <a:gd fmla="*/ 77 w 186" name="T34"/>
                <a:gd fmla="*/ 131 h 198" name="T35"/>
                <a:gd fmla="*/ 90 w 186" name="T36"/>
                <a:gd fmla="*/ 138 h 198" name="T37"/>
                <a:gd fmla="*/ 107 w 186" name="T38"/>
                <a:gd fmla="*/ 154 h 198" name="T39"/>
                <a:gd fmla="*/ 127 w 186" name="T40"/>
                <a:gd fmla="*/ 179 h 198" name="T41"/>
                <a:gd fmla="*/ 138 w 186" name="T42"/>
                <a:gd fmla="*/ 190 h 198" name="T43"/>
                <a:gd fmla="*/ 148 w 186" name="T44"/>
                <a:gd fmla="*/ 196 h 198" name="T45"/>
                <a:gd fmla="*/ 158 w 186" name="T46"/>
                <a:gd fmla="*/ 198 h 198" name="T47"/>
                <a:gd fmla="*/ 182 w 186" name="T48"/>
                <a:gd fmla="*/ 197 h 198" name="T49"/>
                <a:gd fmla="*/ 181 w 186" name="T50"/>
                <a:gd fmla="*/ 190 h 198" name="T51"/>
                <a:gd fmla="*/ 171 w 186" name="T52"/>
                <a:gd fmla="*/ 170 h 198" name="T53"/>
                <a:gd fmla="*/ 167 w 186" name="T54"/>
                <a:gd fmla="*/ 156 h 198" name="T55"/>
                <a:gd fmla="*/ 167 w 186" name="T56"/>
                <a:gd fmla="*/ 141 h 198" name="T57"/>
                <a:gd fmla="*/ 169 w 186" name="T58"/>
                <a:gd fmla="*/ 137 h 198" name="T59"/>
                <a:gd fmla="*/ 177 w 186" name="T60"/>
                <a:gd fmla="*/ 124 h 198" name="T61"/>
                <a:gd fmla="*/ 185 w 186" name="T62"/>
                <a:gd fmla="*/ 112 h 198" name="T63"/>
                <a:gd fmla="*/ 186 w 186" name="T64"/>
                <a:gd fmla="*/ 106 h 198" name="T65"/>
                <a:gd fmla="*/ 170 w 186" name="T66"/>
                <a:gd fmla="*/ 107 h 198" name="T67"/>
                <a:gd fmla="*/ 153 w 186" name="T68"/>
                <a:gd fmla="*/ 104 h 198" name="T69"/>
                <a:gd fmla="*/ 124 w 186" name="T70"/>
                <a:gd fmla="*/ 93 h 198" name="T71"/>
                <a:gd fmla="*/ 109 w 186" name="T72"/>
                <a:gd fmla="*/ 87 h 198" name="T73"/>
                <a:gd fmla="*/ 83 w 186" name="T74"/>
                <a:gd fmla="*/ 68 h 198" name="T75"/>
                <a:gd fmla="*/ 71 w 186" name="T76"/>
                <a:gd fmla="*/ 58 h 198" name="T77"/>
                <a:gd fmla="*/ 68 w 186" name="T78"/>
                <a:gd fmla="*/ 52 h 198" name="T79"/>
                <a:gd fmla="*/ 69 w 186" name="T80"/>
                <a:gd fmla="*/ 39 h 198" name="T81"/>
                <a:gd fmla="*/ 73 w 186" name="T82"/>
                <a:gd fmla="*/ 23 h 198" name="T83"/>
                <a:gd fmla="*/ 74 w 186" name="T84"/>
                <a:gd fmla="*/ 12 h 198" name="T85"/>
                <a:gd fmla="*/ 70 w 186" name="T86"/>
                <a:gd fmla="*/ 6 h 198" name="T87"/>
                <a:gd fmla="*/ 67 w 186" name="T88"/>
                <a:gd fmla="*/ 2 h 19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8" w="186">
                  <a:moveTo>
                    <a:pt x="67" y="2"/>
                  </a:moveTo>
                  <a:lnTo>
                    <a:pt x="67" y="2"/>
                  </a:lnTo>
                  <a:lnTo>
                    <a:pt x="63" y="1"/>
                  </a:lnTo>
                  <a:lnTo>
                    <a:pt x="60" y="0"/>
                  </a:lnTo>
                  <a:lnTo>
                    <a:pt x="58" y="0"/>
                  </a:lnTo>
                  <a:lnTo>
                    <a:pt x="55" y="0"/>
                  </a:lnTo>
                  <a:lnTo>
                    <a:pt x="51" y="5"/>
                  </a:lnTo>
                  <a:lnTo>
                    <a:pt x="47" y="9"/>
                  </a:lnTo>
                  <a:lnTo>
                    <a:pt x="41" y="23"/>
                  </a:lnTo>
                  <a:lnTo>
                    <a:pt x="37" y="29"/>
                  </a:lnTo>
                  <a:lnTo>
                    <a:pt x="33" y="32"/>
                  </a:lnTo>
                  <a:lnTo>
                    <a:pt x="33" y="32"/>
                  </a:lnTo>
                  <a:lnTo>
                    <a:pt x="27" y="34"/>
                  </a:lnTo>
                  <a:lnTo>
                    <a:pt x="20" y="37"/>
                  </a:lnTo>
                  <a:lnTo>
                    <a:pt x="8" y="40"/>
                  </a:lnTo>
                  <a:lnTo>
                    <a:pt x="3" y="42"/>
                  </a:lnTo>
                  <a:lnTo>
                    <a:pt x="0" y="47"/>
                  </a:lnTo>
                  <a:lnTo>
                    <a:pt x="0" y="49"/>
                  </a:lnTo>
                  <a:lnTo>
                    <a:pt x="0" y="52"/>
                  </a:lnTo>
                  <a:lnTo>
                    <a:pt x="2" y="60"/>
                  </a:lnTo>
                  <a:lnTo>
                    <a:pt x="2" y="60"/>
                  </a:lnTo>
                  <a:lnTo>
                    <a:pt x="7" y="70"/>
                  </a:lnTo>
                  <a:lnTo>
                    <a:pt x="13" y="77"/>
                  </a:lnTo>
                  <a:lnTo>
                    <a:pt x="27" y="92"/>
                  </a:lnTo>
                  <a:lnTo>
                    <a:pt x="34" y="100"/>
                  </a:lnTo>
                  <a:lnTo>
                    <a:pt x="38" y="109"/>
                  </a:lnTo>
                  <a:lnTo>
                    <a:pt x="40" y="114"/>
                  </a:lnTo>
                  <a:lnTo>
                    <a:pt x="41" y="120"/>
                  </a:lnTo>
                  <a:lnTo>
                    <a:pt x="41" y="125"/>
                  </a:lnTo>
                  <a:lnTo>
                    <a:pt x="40" y="131"/>
                  </a:lnTo>
                  <a:lnTo>
                    <a:pt x="40" y="131"/>
                  </a:lnTo>
                  <a:lnTo>
                    <a:pt x="47" y="129"/>
                  </a:lnTo>
                  <a:lnTo>
                    <a:pt x="57" y="128"/>
                  </a:lnTo>
                  <a:lnTo>
                    <a:pt x="63" y="128"/>
                  </a:lnTo>
                  <a:lnTo>
                    <a:pt x="70" y="129"/>
                  </a:lnTo>
                  <a:lnTo>
                    <a:pt x="77" y="131"/>
                  </a:lnTo>
                  <a:lnTo>
                    <a:pt x="84" y="134"/>
                  </a:lnTo>
                  <a:lnTo>
                    <a:pt x="90" y="138"/>
                  </a:lnTo>
                  <a:lnTo>
                    <a:pt x="95" y="142"/>
                  </a:lnTo>
                  <a:lnTo>
                    <a:pt x="107" y="154"/>
                  </a:lnTo>
                  <a:lnTo>
                    <a:pt x="117" y="166"/>
                  </a:lnTo>
                  <a:lnTo>
                    <a:pt x="127" y="179"/>
                  </a:lnTo>
                  <a:lnTo>
                    <a:pt x="138" y="190"/>
                  </a:lnTo>
                  <a:lnTo>
                    <a:pt x="138" y="190"/>
                  </a:lnTo>
                  <a:lnTo>
                    <a:pt x="143" y="193"/>
                  </a:lnTo>
                  <a:lnTo>
                    <a:pt x="148" y="196"/>
                  </a:lnTo>
                  <a:lnTo>
                    <a:pt x="153" y="197"/>
                  </a:lnTo>
                  <a:lnTo>
                    <a:pt x="158" y="198"/>
                  </a:lnTo>
                  <a:lnTo>
                    <a:pt x="170" y="197"/>
                  </a:lnTo>
                  <a:lnTo>
                    <a:pt x="182" y="197"/>
                  </a:lnTo>
                  <a:lnTo>
                    <a:pt x="182" y="197"/>
                  </a:lnTo>
                  <a:lnTo>
                    <a:pt x="181" y="190"/>
                  </a:lnTo>
                  <a:lnTo>
                    <a:pt x="178" y="183"/>
                  </a:lnTo>
                  <a:lnTo>
                    <a:pt x="171" y="170"/>
                  </a:lnTo>
                  <a:lnTo>
                    <a:pt x="169" y="163"/>
                  </a:lnTo>
                  <a:lnTo>
                    <a:pt x="167" y="156"/>
                  </a:lnTo>
                  <a:lnTo>
                    <a:pt x="166" y="149"/>
                  </a:lnTo>
                  <a:lnTo>
                    <a:pt x="167" y="141"/>
                  </a:lnTo>
                  <a:lnTo>
                    <a:pt x="167" y="141"/>
                  </a:lnTo>
                  <a:lnTo>
                    <a:pt x="169" y="137"/>
                  </a:lnTo>
                  <a:lnTo>
                    <a:pt x="171" y="132"/>
                  </a:lnTo>
                  <a:lnTo>
                    <a:pt x="177" y="124"/>
                  </a:lnTo>
                  <a:lnTo>
                    <a:pt x="183" y="116"/>
                  </a:lnTo>
                  <a:lnTo>
                    <a:pt x="185" y="112"/>
                  </a:lnTo>
                  <a:lnTo>
                    <a:pt x="186" y="106"/>
                  </a:lnTo>
                  <a:lnTo>
                    <a:pt x="186" y="106"/>
                  </a:lnTo>
                  <a:lnTo>
                    <a:pt x="178" y="107"/>
                  </a:lnTo>
                  <a:lnTo>
                    <a:pt x="170" y="107"/>
                  </a:lnTo>
                  <a:lnTo>
                    <a:pt x="161" y="106"/>
                  </a:lnTo>
                  <a:lnTo>
                    <a:pt x="153" y="104"/>
                  </a:lnTo>
                  <a:lnTo>
                    <a:pt x="138" y="99"/>
                  </a:lnTo>
                  <a:lnTo>
                    <a:pt x="124" y="93"/>
                  </a:lnTo>
                  <a:lnTo>
                    <a:pt x="124" y="93"/>
                  </a:lnTo>
                  <a:lnTo>
                    <a:pt x="109" y="87"/>
                  </a:lnTo>
                  <a:lnTo>
                    <a:pt x="95" y="79"/>
                  </a:lnTo>
                  <a:lnTo>
                    <a:pt x="83" y="68"/>
                  </a:lnTo>
                  <a:lnTo>
                    <a:pt x="71" y="58"/>
                  </a:lnTo>
                  <a:lnTo>
                    <a:pt x="71" y="58"/>
                  </a:lnTo>
                  <a:lnTo>
                    <a:pt x="69" y="56"/>
                  </a:lnTo>
                  <a:lnTo>
                    <a:pt x="68" y="52"/>
                  </a:lnTo>
                  <a:lnTo>
                    <a:pt x="67" y="46"/>
                  </a:lnTo>
                  <a:lnTo>
                    <a:pt x="69" y="39"/>
                  </a:lnTo>
                  <a:lnTo>
                    <a:pt x="71" y="31"/>
                  </a:lnTo>
                  <a:lnTo>
                    <a:pt x="73" y="23"/>
                  </a:lnTo>
                  <a:lnTo>
                    <a:pt x="74" y="15"/>
                  </a:lnTo>
                  <a:lnTo>
                    <a:pt x="74" y="12"/>
                  </a:lnTo>
                  <a:lnTo>
                    <a:pt x="71" y="8"/>
                  </a:lnTo>
                  <a:lnTo>
                    <a:pt x="70" y="6"/>
                  </a:lnTo>
                  <a:lnTo>
                    <a:pt x="67" y="2"/>
                  </a:lnTo>
                  <a:lnTo>
                    <a:pt x="67" y="2"/>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6" name="Freeform 129"/>
            <p:cNvSpPr/>
            <p:nvPr/>
          </p:nvSpPr>
          <p:spPr bwMode="auto">
            <a:xfrm>
              <a:off x="7782094" y="3675321"/>
              <a:ext cx="192178" cy="205797"/>
            </a:xfrm>
            <a:custGeom>
              <a:gdLst>
                <a:gd fmla="*/ 188 w 255" name="T0"/>
                <a:gd fmla="*/ 7 h 273" name="T1"/>
                <a:gd fmla="*/ 173 w 255" name="T2"/>
                <a:gd fmla="*/ 2 h 273" name="T3"/>
                <a:gd fmla="*/ 159 w 255" name="T4"/>
                <a:gd fmla="*/ 6 h 273" name="T5"/>
                <a:gd fmla="*/ 148 w 255" name="T6"/>
                <a:gd fmla="*/ 13 h 273" name="T7"/>
                <a:gd fmla="*/ 142 w 255" name="T8"/>
                <a:gd fmla="*/ 23 h 273" name="T9"/>
                <a:gd fmla="*/ 137 w 255" name="T10"/>
                <a:gd fmla="*/ 33 h 273" name="T11"/>
                <a:gd fmla="*/ 125 w 255" name="T12"/>
                <a:gd fmla="*/ 52 h 273" name="T13"/>
                <a:gd fmla="*/ 109 w 255" name="T14"/>
                <a:gd fmla="*/ 68 h 273" name="T15"/>
                <a:gd fmla="*/ 82 w 255" name="T16"/>
                <a:gd fmla="*/ 90 h 273" name="T17"/>
                <a:gd fmla="*/ 77 w 255" name="T18"/>
                <a:gd fmla="*/ 92 h 273" name="T19"/>
                <a:gd fmla="*/ 60 w 255" name="T20"/>
                <a:gd fmla="*/ 93 h 273" name="T21"/>
                <a:gd fmla="*/ 42 w 255" name="T22"/>
                <a:gd fmla="*/ 93 h 273" name="T23"/>
                <a:gd fmla="*/ 36 w 255" name="T24"/>
                <a:gd fmla="*/ 94 h 273" name="T25"/>
                <a:gd fmla="*/ 20 w 255" name="T26"/>
                <a:gd fmla="*/ 104 h 273" name="T27"/>
                <a:gd fmla="*/ 7 w 255" name="T28"/>
                <a:gd fmla="*/ 117 h 273" name="T29"/>
                <a:gd fmla="*/ 0 w 255" name="T30"/>
                <a:gd fmla="*/ 133 h 273" name="T31"/>
                <a:gd fmla="*/ 1 w 255" name="T32"/>
                <a:gd fmla="*/ 147 h 273" name="T33"/>
                <a:gd fmla="*/ 2 w 255" name="T34"/>
                <a:gd fmla="*/ 152 h 273" name="T35"/>
                <a:gd fmla="*/ 9 w 255" name="T36"/>
                <a:gd fmla="*/ 162 h 273" name="T37"/>
                <a:gd fmla="*/ 24 w 255" name="T38"/>
                <a:gd fmla="*/ 179 h 273" name="T39"/>
                <a:gd fmla="*/ 29 w 255" name="T40"/>
                <a:gd fmla="*/ 189 h 273" name="T41"/>
                <a:gd fmla="*/ 31 w 255" name="T42"/>
                <a:gd fmla="*/ 193 h 273" name="T43"/>
                <a:gd fmla="*/ 31 w 255" name="T44"/>
                <a:gd fmla="*/ 204 h 273" name="T45"/>
                <a:gd fmla="*/ 32 w 255" name="T46"/>
                <a:gd fmla="*/ 208 h 273" name="T47"/>
                <a:gd fmla="*/ 35 w 255" name="T48"/>
                <a:gd fmla="*/ 208 h 273" name="T49"/>
                <a:gd fmla="*/ 40 w 255" name="T50"/>
                <a:gd fmla="*/ 209 h 273" name="T51"/>
                <a:gd fmla="*/ 43 w 255" name="T52"/>
                <a:gd fmla="*/ 215 h 273" name="T53"/>
                <a:gd fmla="*/ 49 w 255" name="T54"/>
                <a:gd fmla="*/ 236 h 273" name="T55"/>
                <a:gd fmla="*/ 53 w 255" name="T56"/>
                <a:gd fmla="*/ 251 h 273" name="T57"/>
                <a:gd fmla="*/ 57 w 255" name="T58"/>
                <a:gd fmla="*/ 255 h 273" name="T59"/>
                <a:gd fmla="*/ 108 w 255" name="T60"/>
                <a:gd fmla="*/ 270 h 273" name="T61"/>
                <a:gd fmla="*/ 143 w 255" name="T62"/>
                <a:gd fmla="*/ 273 h 273" name="T63"/>
                <a:gd fmla="*/ 159 w 255" name="T64"/>
                <a:gd fmla="*/ 271 h 273" name="T65"/>
                <a:gd fmla="*/ 174 w 255" name="T66"/>
                <a:gd fmla="*/ 264 h 273" name="T67"/>
                <a:gd fmla="*/ 188 w 255" name="T68"/>
                <a:gd fmla="*/ 254 h 273" name="T69"/>
                <a:gd fmla="*/ 194 w 255" name="T70"/>
                <a:gd fmla="*/ 245 h 273" name="T71"/>
                <a:gd fmla="*/ 205 w 255" name="T72"/>
                <a:gd fmla="*/ 224 h 273" name="T73"/>
                <a:gd fmla="*/ 219 w 255" name="T74"/>
                <a:gd fmla="*/ 189 h 273" name="T75"/>
                <a:gd fmla="*/ 233 w 255" name="T76"/>
                <a:gd fmla="*/ 165 h 273" name="T77"/>
                <a:gd fmla="*/ 234 w 255" name="T78"/>
                <a:gd fmla="*/ 162 h 273" name="T79"/>
                <a:gd fmla="*/ 235 w 255" name="T80"/>
                <a:gd fmla="*/ 155 h 273" name="T81"/>
                <a:gd fmla="*/ 230 w 255" name="T82"/>
                <a:gd fmla="*/ 143 h 273" name="T83"/>
                <a:gd fmla="*/ 220 w 255" name="T84"/>
                <a:gd fmla="*/ 127 h 273" name="T85"/>
                <a:gd fmla="*/ 216 w 255" name="T86"/>
                <a:gd fmla="*/ 116 h 273" name="T87"/>
                <a:gd fmla="*/ 217 w 255" name="T88"/>
                <a:gd fmla="*/ 109 h 273" name="T89"/>
                <a:gd fmla="*/ 219 w 255" name="T90"/>
                <a:gd fmla="*/ 106 h 273" name="T91"/>
                <a:gd fmla="*/ 228 w 255" name="T92"/>
                <a:gd fmla="*/ 92 h 273" name="T93"/>
                <a:gd fmla="*/ 233 w 255" name="T94"/>
                <a:gd fmla="*/ 77 h 273" name="T95"/>
                <a:gd fmla="*/ 238 w 255" name="T96"/>
                <a:gd fmla="*/ 47 h 273" name="T97"/>
                <a:gd fmla="*/ 239 w 255" name="T98"/>
                <a:gd fmla="*/ 44 h 273" name="T99"/>
                <a:gd fmla="*/ 246 w 255" name="T100"/>
                <a:gd fmla="*/ 40 h 273" name="T101"/>
                <a:gd fmla="*/ 253 w 255" name="T102"/>
                <a:gd fmla="*/ 34 h 273" name="T103"/>
                <a:gd fmla="*/ 255 w 255" name="T104"/>
                <a:gd fmla="*/ 32 h 273" name="T105"/>
                <a:gd fmla="*/ 253 w 255" name="T106"/>
                <a:gd fmla="*/ 18 h 273" name="T107"/>
                <a:gd fmla="*/ 248 w 255" name="T108"/>
                <a:gd fmla="*/ 8 h 273" name="T109"/>
                <a:gd fmla="*/ 239 w 255" name="T110"/>
                <a:gd fmla="*/ 1 h 273" name="T111"/>
                <a:gd fmla="*/ 226 w 255" name="T112"/>
                <a:gd fmla="*/ 1 h 2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73" w="255">
                  <a:moveTo>
                    <a:pt x="188" y="7"/>
                  </a:moveTo>
                  <a:lnTo>
                    <a:pt x="188" y="7"/>
                  </a:lnTo>
                  <a:lnTo>
                    <a:pt x="181" y="3"/>
                  </a:lnTo>
                  <a:lnTo>
                    <a:pt x="173" y="2"/>
                  </a:lnTo>
                  <a:lnTo>
                    <a:pt x="166" y="3"/>
                  </a:lnTo>
                  <a:lnTo>
                    <a:pt x="159" y="6"/>
                  </a:lnTo>
                  <a:lnTo>
                    <a:pt x="153" y="9"/>
                  </a:lnTo>
                  <a:lnTo>
                    <a:pt x="148" y="13"/>
                  </a:lnTo>
                  <a:lnTo>
                    <a:pt x="144" y="18"/>
                  </a:lnTo>
                  <a:lnTo>
                    <a:pt x="142" y="23"/>
                  </a:lnTo>
                  <a:lnTo>
                    <a:pt x="142" y="23"/>
                  </a:lnTo>
                  <a:lnTo>
                    <a:pt x="137" y="33"/>
                  </a:lnTo>
                  <a:lnTo>
                    <a:pt x="132" y="43"/>
                  </a:lnTo>
                  <a:lnTo>
                    <a:pt x="125" y="52"/>
                  </a:lnTo>
                  <a:lnTo>
                    <a:pt x="117" y="60"/>
                  </a:lnTo>
                  <a:lnTo>
                    <a:pt x="109" y="68"/>
                  </a:lnTo>
                  <a:lnTo>
                    <a:pt x="100" y="76"/>
                  </a:lnTo>
                  <a:lnTo>
                    <a:pt x="82" y="90"/>
                  </a:lnTo>
                  <a:lnTo>
                    <a:pt x="82" y="90"/>
                  </a:lnTo>
                  <a:lnTo>
                    <a:pt x="77" y="92"/>
                  </a:lnTo>
                  <a:lnTo>
                    <a:pt x="73" y="93"/>
                  </a:lnTo>
                  <a:lnTo>
                    <a:pt x="60" y="93"/>
                  </a:lnTo>
                  <a:lnTo>
                    <a:pt x="48" y="92"/>
                  </a:lnTo>
                  <a:lnTo>
                    <a:pt x="42" y="93"/>
                  </a:lnTo>
                  <a:lnTo>
                    <a:pt x="36" y="94"/>
                  </a:lnTo>
                  <a:lnTo>
                    <a:pt x="36" y="94"/>
                  </a:lnTo>
                  <a:lnTo>
                    <a:pt x="28" y="98"/>
                  </a:lnTo>
                  <a:lnTo>
                    <a:pt x="20" y="104"/>
                  </a:lnTo>
                  <a:lnTo>
                    <a:pt x="12" y="109"/>
                  </a:lnTo>
                  <a:lnTo>
                    <a:pt x="7" y="117"/>
                  </a:lnTo>
                  <a:lnTo>
                    <a:pt x="2" y="125"/>
                  </a:lnTo>
                  <a:lnTo>
                    <a:pt x="0" y="133"/>
                  </a:lnTo>
                  <a:lnTo>
                    <a:pt x="0" y="142"/>
                  </a:lnTo>
                  <a:lnTo>
                    <a:pt x="1" y="147"/>
                  </a:lnTo>
                  <a:lnTo>
                    <a:pt x="2" y="152"/>
                  </a:lnTo>
                  <a:lnTo>
                    <a:pt x="2" y="152"/>
                  </a:lnTo>
                  <a:lnTo>
                    <a:pt x="6" y="157"/>
                  </a:lnTo>
                  <a:lnTo>
                    <a:pt x="9" y="162"/>
                  </a:lnTo>
                  <a:lnTo>
                    <a:pt x="17" y="170"/>
                  </a:lnTo>
                  <a:lnTo>
                    <a:pt x="24" y="179"/>
                  </a:lnTo>
                  <a:lnTo>
                    <a:pt x="27" y="183"/>
                  </a:lnTo>
                  <a:lnTo>
                    <a:pt x="29" y="189"/>
                  </a:lnTo>
                  <a:lnTo>
                    <a:pt x="29" y="189"/>
                  </a:lnTo>
                  <a:lnTo>
                    <a:pt x="31" y="193"/>
                  </a:lnTo>
                  <a:lnTo>
                    <a:pt x="31" y="198"/>
                  </a:lnTo>
                  <a:lnTo>
                    <a:pt x="31" y="204"/>
                  </a:lnTo>
                  <a:lnTo>
                    <a:pt x="32" y="208"/>
                  </a:lnTo>
                  <a:lnTo>
                    <a:pt x="32" y="208"/>
                  </a:lnTo>
                  <a:lnTo>
                    <a:pt x="33" y="208"/>
                  </a:lnTo>
                  <a:lnTo>
                    <a:pt x="35" y="208"/>
                  </a:lnTo>
                  <a:lnTo>
                    <a:pt x="37" y="208"/>
                  </a:lnTo>
                  <a:lnTo>
                    <a:pt x="40" y="209"/>
                  </a:lnTo>
                  <a:lnTo>
                    <a:pt x="40" y="209"/>
                  </a:lnTo>
                  <a:lnTo>
                    <a:pt x="43" y="215"/>
                  </a:lnTo>
                  <a:lnTo>
                    <a:pt x="45" y="222"/>
                  </a:lnTo>
                  <a:lnTo>
                    <a:pt x="49" y="236"/>
                  </a:lnTo>
                  <a:lnTo>
                    <a:pt x="51" y="248"/>
                  </a:lnTo>
                  <a:lnTo>
                    <a:pt x="53" y="251"/>
                  </a:lnTo>
                  <a:lnTo>
                    <a:pt x="57" y="255"/>
                  </a:lnTo>
                  <a:lnTo>
                    <a:pt x="57" y="255"/>
                  </a:lnTo>
                  <a:lnTo>
                    <a:pt x="90" y="265"/>
                  </a:lnTo>
                  <a:lnTo>
                    <a:pt x="108" y="270"/>
                  </a:lnTo>
                  <a:lnTo>
                    <a:pt x="126" y="272"/>
                  </a:lnTo>
                  <a:lnTo>
                    <a:pt x="143" y="273"/>
                  </a:lnTo>
                  <a:lnTo>
                    <a:pt x="151" y="272"/>
                  </a:lnTo>
                  <a:lnTo>
                    <a:pt x="159" y="271"/>
                  </a:lnTo>
                  <a:lnTo>
                    <a:pt x="167" y="268"/>
                  </a:lnTo>
                  <a:lnTo>
                    <a:pt x="174" y="264"/>
                  </a:lnTo>
                  <a:lnTo>
                    <a:pt x="181" y="259"/>
                  </a:lnTo>
                  <a:lnTo>
                    <a:pt x="188" y="254"/>
                  </a:lnTo>
                  <a:lnTo>
                    <a:pt x="188" y="254"/>
                  </a:lnTo>
                  <a:lnTo>
                    <a:pt x="194" y="245"/>
                  </a:lnTo>
                  <a:lnTo>
                    <a:pt x="200" y="236"/>
                  </a:lnTo>
                  <a:lnTo>
                    <a:pt x="205" y="224"/>
                  </a:lnTo>
                  <a:lnTo>
                    <a:pt x="209" y="213"/>
                  </a:lnTo>
                  <a:lnTo>
                    <a:pt x="219" y="189"/>
                  </a:lnTo>
                  <a:lnTo>
                    <a:pt x="225" y="176"/>
                  </a:lnTo>
                  <a:lnTo>
                    <a:pt x="233" y="165"/>
                  </a:lnTo>
                  <a:lnTo>
                    <a:pt x="233" y="165"/>
                  </a:lnTo>
                  <a:lnTo>
                    <a:pt x="234" y="162"/>
                  </a:lnTo>
                  <a:lnTo>
                    <a:pt x="235" y="158"/>
                  </a:lnTo>
                  <a:lnTo>
                    <a:pt x="235" y="155"/>
                  </a:lnTo>
                  <a:lnTo>
                    <a:pt x="234" y="151"/>
                  </a:lnTo>
                  <a:lnTo>
                    <a:pt x="230" y="143"/>
                  </a:lnTo>
                  <a:lnTo>
                    <a:pt x="225" y="135"/>
                  </a:lnTo>
                  <a:lnTo>
                    <a:pt x="220" y="127"/>
                  </a:lnTo>
                  <a:lnTo>
                    <a:pt x="217" y="119"/>
                  </a:lnTo>
                  <a:lnTo>
                    <a:pt x="216" y="116"/>
                  </a:lnTo>
                  <a:lnTo>
                    <a:pt x="216" y="113"/>
                  </a:lnTo>
                  <a:lnTo>
                    <a:pt x="217" y="109"/>
                  </a:lnTo>
                  <a:lnTo>
                    <a:pt x="219" y="106"/>
                  </a:lnTo>
                  <a:lnTo>
                    <a:pt x="219" y="106"/>
                  </a:lnTo>
                  <a:lnTo>
                    <a:pt x="225" y="99"/>
                  </a:lnTo>
                  <a:lnTo>
                    <a:pt x="228" y="92"/>
                  </a:lnTo>
                  <a:lnTo>
                    <a:pt x="231" y="84"/>
                  </a:lnTo>
                  <a:lnTo>
                    <a:pt x="233" y="77"/>
                  </a:lnTo>
                  <a:lnTo>
                    <a:pt x="235" y="63"/>
                  </a:lnTo>
                  <a:lnTo>
                    <a:pt x="238" y="47"/>
                  </a:lnTo>
                  <a:lnTo>
                    <a:pt x="238" y="47"/>
                  </a:lnTo>
                  <a:lnTo>
                    <a:pt x="239" y="44"/>
                  </a:lnTo>
                  <a:lnTo>
                    <a:pt x="240" y="42"/>
                  </a:lnTo>
                  <a:lnTo>
                    <a:pt x="246" y="40"/>
                  </a:lnTo>
                  <a:lnTo>
                    <a:pt x="251" y="36"/>
                  </a:lnTo>
                  <a:lnTo>
                    <a:pt x="253" y="34"/>
                  </a:lnTo>
                  <a:lnTo>
                    <a:pt x="255" y="32"/>
                  </a:lnTo>
                  <a:lnTo>
                    <a:pt x="255" y="32"/>
                  </a:lnTo>
                  <a:lnTo>
                    <a:pt x="255" y="25"/>
                  </a:lnTo>
                  <a:lnTo>
                    <a:pt x="253" y="18"/>
                  </a:lnTo>
                  <a:lnTo>
                    <a:pt x="251" y="13"/>
                  </a:lnTo>
                  <a:lnTo>
                    <a:pt x="248" y="8"/>
                  </a:lnTo>
                  <a:lnTo>
                    <a:pt x="244" y="3"/>
                  </a:lnTo>
                  <a:lnTo>
                    <a:pt x="239" y="1"/>
                  </a:lnTo>
                  <a:lnTo>
                    <a:pt x="233" y="0"/>
                  </a:lnTo>
                  <a:lnTo>
                    <a:pt x="226" y="1"/>
                  </a:lnTo>
                  <a:lnTo>
                    <a:pt x="188" y="7"/>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7" name="Freeform 130"/>
            <p:cNvSpPr/>
            <p:nvPr/>
          </p:nvSpPr>
          <p:spPr bwMode="auto">
            <a:xfrm>
              <a:off x="7960655" y="3809998"/>
              <a:ext cx="90793" cy="125595"/>
            </a:xfrm>
            <a:custGeom>
              <a:gdLst>
                <a:gd fmla="*/ 120 w 120" name="T0"/>
                <a:gd fmla="*/ 25 h 167" name="T1"/>
                <a:gd fmla="*/ 118 w 120" name="T2"/>
                <a:gd fmla="*/ 16 h 167" name="T3"/>
                <a:gd fmla="*/ 111 w 120" name="T4"/>
                <a:gd fmla="*/ 12 h 167" name="T5"/>
                <a:gd fmla="*/ 91 w 120" name="T6"/>
                <a:gd fmla="*/ 13 h 167" name="T7"/>
                <a:gd fmla="*/ 79 w 120" name="T8"/>
                <a:gd fmla="*/ 13 h 167" name="T9"/>
                <a:gd fmla="*/ 78 w 120" name="T10"/>
                <a:gd fmla="*/ 10 h 167" name="T11"/>
                <a:gd fmla="*/ 79 w 120" name="T12"/>
                <a:gd fmla="*/ 4 h 167" name="T13"/>
                <a:gd fmla="*/ 73 w 120" name="T14"/>
                <a:gd fmla="*/ 5 h 167" name="T15"/>
                <a:gd fmla="*/ 70 w 120" name="T16"/>
                <a:gd fmla="*/ 2 h 167" name="T17"/>
                <a:gd fmla="*/ 66 w 120" name="T18"/>
                <a:gd fmla="*/ 0 h 167" name="T19"/>
                <a:gd fmla="*/ 58 w 120" name="T20"/>
                <a:gd fmla="*/ 4 h 167" name="T21"/>
                <a:gd fmla="*/ 48 w 120" name="T22"/>
                <a:gd fmla="*/ 14 h 167" name="T23"/>
                <a:gd fmla="*/ 28 w 120" name="T24"/>
                <a:gd fmla="*/ 33 h 167" name="T25"/>
                <a:gd fmla="*/ 15 w 120" name="T26"/>
                <a:gd fmla="*/ 41 h 167" name="T27"/>
                <a:gd fmla="*/ 8 w 120" name="T28"/>
                <a:gd fmla="*/ 50 h 167" name="T29"/>
                <a:gd fmla="*/ 8 w 120" name="T30"/>
                <a:gd fmla="*/ 61 h 167" name="T31"/>
                <a:gd fmla="*/ 10 w 120" name="T32"/>
                <a:gd fmla="*/ 75 h 167" name="T33"/>
                <a:gd fmla="*/ 4 w 120" name="T34"/>
                <a:gd fmla="*/ 87 h 167" name="T35"/>
                <a:gd fmla="*/ 2 w 120" name="T36"/>
                <a:gd fmla="*/ 91 h 167" name="T37"/>
                <a:gd fmla="*/ 0 w 120" name="T38"/>
                <a:gd fmla="*/ 94 h 167" name="T39"/>
                <a:gd fmla="*/ 5 w 120" name="T40"/>
                <a:gd fmla="*/ 99 h 167" name="T41"/>
                <a:gd fmla="*/ 16 w 120" name="T42"/>
                <a:gd fmla="*/ 103 h 167" name="T43"/>
                <a:gd fmla="*/ 27 w 120" name="T44"/>
                <a:gd fmla="*/ 110 h 167" name="T45"/>
                <a:gd fmla="*/ 29 w 120" name="T46"/>
                <a:gd fmla="*/ 116 h 167" name="T47"/>
                <a:gd fmla="*/ 30 w 120" name="T48"/>
                <a:gd fmla="*/ 127 h 167" name="T49"/>
                <a:gd fmla="*/ 30 w 120" name="T50"/>
                <a:gd fmla="*/ 160 h 167" name="T51"/>
                <a:gd fmla="*/ 33 w 120" name="T52"/>
                <a:gd fmla="*/ 160 h 167" name="T53"/>
                <a:gd fmla="*/ 47 w 120" name="T54"/>
                <a:gd fmla="*/ 165 h 167" name="T55"/>
                <a:gd fmla="*/ 55 w 120" name="T56"/>
                <a:gd fmla="*/ 167 h 167" name="T57"/>
                <a:gd fmla="*/ 63 w 120" name="T58"/>
                <a:gd fmla="*/ 165 h 167" name="T59"/>
                <a:gd fmla="*/ 66 w 120" name="T60"/>
                <a:gd fmla="*/ 162 h 167" name="T61"/>
                <a:gd fmla="*/ 69 w 120" name="T62"/>
                <a:gd fmla="*/ 154 h 167" name="T63"/>
                <a:gd fmla="*/ 68 w 120" name="T64"/>
                <a:gd fmla="*/ 151 h 167" name="T65"/>
                <a:gd fmla="*/ 64 w 120" name="T66"/>
                <a:gd fmla="*/ 147 h 167" name="T67"/>
                <a:gd fmla="*/ 60 w 120" name="T68"/>
                <a:gd fmla="*/ 145 h 167" name="T69"/>
                <a:gd fmla="*/ 58 w 120" name="T70"/>
                <a:gd fmla="*/ 141 h 167" name="T71"/>
                <a:gd fmla="*/ 58 w 120" name="T72"/>
                <a:gd fmla="*/ 130 h 167" name="T73"/>
                <a:gd fmla="*/ 60 w 120" name="T74"/>
                <a:gd fmla="*/ 126 h 167" name="T75"/>
                <a:gd fmla="*/ 69 w 120" name="T76"/>
                <a:gd fmla="*/ 115 h 167" name="T77"/>
                <a:gd fmla="*/ 81 w 120" name="T78"/>
                <a:gd fmla="*/ 107 h 167" name="T79"/>
                <a:gd fmla="*/ 94 w 120" name="T80"/>
                <a:gd fmla="*/ 100 h 167" name="T81"/>
                <a:gd fmla="*/ 100 w 120" name="T82"/>
                <a:gd fmla="*/ 89 h 167" name="T83"/>
                <a:gd fmla="*/ 102 w 120" name="T84"/>
                <a:gd fmla="*/ 84 h 167" name="T85"/>
                <a:gd fmla="*/ 100 w 120" name="T86"/>
                <a:gd fmla="*/ 68 h 167" name="T87"/>
                <a:gd fmla="*/ 98 w 120" name="T88"/>
                <a:gd fmla="*/ 51 h 167" name="T89"/>
                <a:gd fmla="*/ 98 w 120" name="T90"/>
                <a:gd fmla="*/ 44 h 167" name="T91"/>
                <a:gd fmla="*/ 108 w 120" name="T92"/>
                <a:gd fmla="*/ 44 h 167" name="T93"/>
                <a:gd fmla="*/ 115 w 120" name="T94"/>
                <a:gd fmla="*/ 39 h 167" name="T95"/>
                <a:gd fmla="*/ 120 w 120" name="T96"/>
                <a:gd fmla="*/ 31 h 167" name="T97"/>
                <a:gd fmla="*/ 120 w 120" name="T98"/>
                <a:gd fmla="*/ 25 h 1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67" w="120">
                  <a:moveTo>
                    <a:pt x="120" y="25"/>
                  </a:moveTo>
                  <a:lnTo>
                    <a:pt x="120" y="25"/>
                  </a:lnTo>
                  <a:lnTo>
                    <a:pt x="119" y="18"/>
                  </a:lnTo>
                  <a:lnTo>
                    <a:pt x="118" y="16"/>
                  </a:lnTo>
                  <a:lnTo>
                    <a:pt x="115" y="13"/>
                  </a:lnTo>
                  <a:lnTo>
                    <a:pt x="111" y="12"/>
                  </a:lnTo>
                  <a:lnTo>
                    <a:pt x="105" y="12"/>
                  </a:lnTo>
                  <a:lnTo>
                    <a:pt x="91" y="13"/>
                  </a:lnTo>
                  <a:lnTo>
                    <a:pt x="85" y="14"/>
                  </a:lnTo>
                  <a:lnTo>
                    <a:pt x="79" y="13"/>
                  </a:lnTo>
                  <a:lnTo>
                    <a:pt x="79" y="13"/>
                  </a:lnTo>
                  <a:lnTo>
                    <a:pt x="78" y="10"/>
                  </a:lnTo>
                  <a:lnTo>
                    <a:pt x="79" y="4"/>
                  </a:lnTo>
                  <a:lnTo>
                    <a:pt x="79" y="4"/>
                  </a:lnTo>
                  <a:lnTo>
                    <a:pt x="75" y="6"/>
                  </a:lnTo>
                  <a:lnTo>
                    <a:pt x="73" y="5"/>
                  </a:lnTo>
                  <a:lnTo>
                    <a:pt x="71" y="4"/>
                  </a:lnTo>
                  <a:lnTo>
                    <a:pt x="70" y="2"/>
                  </a:lnTo>
                  <a:lnTo>
                    <a:pt x="68" y="1"/>
                  </a:lnTo>
                  <a:lnTo>
                    <a:pt x="66" y="0"/>
                  </a:lnTo>
                  <a:lnTo>
                    <a:pt x="63" y="1"/>
                  </a:lnTo>
                  <a:lnTo>
                    <a:pt x="58" y="4"/>
                  </a:lnTo>
                  <a:lnTo>
                    <a:pt x="58" y="4"/>
                  </a:lnTo>
                  <a:lnTo>
                    <a:pt x="48" y="14"/>
                  </a:lnTo>
                  <a:lnTo>
                    <a:pt x="38" y="24"/>
                  </a:lnTo>
                  <a:lnTo>
                    <a:pt x="28" y="33"/>
                  </a:lnTo>
                  <a:lnTo>
                    <a:pt x="15" y="41"/>
                  </a:lnTo>
                  <a:lnTo>
                    <a:pt x="15" y="41"/>
                  </a:lnTo>
                  <a:lnTo>
                    <a:pt x="11" y="44"/>
                  </a:lnTo>
                  <a:lnTo>
                    <a:pt x="8" y="50"/>
                  </a:lnTo>
                  <a:lnTo>
                    <a:pt x="8" y="55"/>
                  </a:lnTo>
                  <a:lnTo>
                    <a:pt x="8" y="61"/>
                  </a:lnTo>
                  <a:lnTo>
                    <a:pt x="10" y="68"/>
                  </a:lnTo>
                  <a:lnTo>
                    <a:pt x="10" y="75"/>
                  </a:lnTo>
                  <a:lnTo>
                    <a:pt x="7" y="82"/>
                  </a:lnTo>
                  <a:lnTo>
                    <a:pt x="4" y="87"/>
                  </a:lnTo>
                  <a:lnTo>
                    <a:pt x="4" y="87"/>
                  </a:lnTo>
                  <a:lnTo>
                    <a:pt x="2" y="91"/>
                  </a:lnTo>
                  <a:lnTo>
                    <a:pt x="0" y="93"/>
                  </a:lnTo>
                  <a:lnTo>
                    <a:pt x="0" y="94"/>
                  </a:lnTo>
                  <a:lnTo>
                    <a:pt x="2" y="96"/>
                  </a:lnTo>
                  <a:lnTo>
                    <a:pt x="5" y="99"/>
                  </a:lnTo>
                  <a:lnTo>
                    <a:pt x="11" y="101"/>
                  </a:lnTo>
                  <a:lnTo>
                    <a:pt x="16" y="103"/>
                  </a:lnTo>
                  <a:lnTo>
                    <a:pt x="22" y="107"/>
                  </a:lnTo>
                  <a:lnTo>
                    <a:pt x="27" y="110"/>
                  </a:lnTo>
                  <a:lnTo>
                    <a:pt x="28" y="112"/>
                  </a:lnTo>
                  <a:lnTo>
                    <a:pt x="29" y="116"/>
                  </a:lnTo>
                  <a:lnTo>
                    <a:pt x="29" y="116"/>
                  </a:lnTo>
                  <a:lnTo>
                    <a:pt x="30" y="127"/>
                  </a:lnTo>
                  <a:lnTo>
                    <a:pt x="30" y="138"/>
                  </a:lnTo>
                  <a:lnTo>
                    <a:pt x="30" y="160"/>
                  </a:lnTo>
                  <a:lnTo>
                    <a:pt x="30" y="160"/>
                  </a:lnTo>
                  <a:lnTo>
                    <a:pt x="33" y="160"/>
                  </a:lnTo>
                  <a:lnTo>
                    <a:pt x="38" y="161"/>
                  </a:lnTo>
                  <a:lnTo>
                    <a:pt x="47" y="165"/>
                  </a:lnTo>
                  <a:lnTo>
                    <a:pt x="50" y="166"/>
                  </a:lnTo>
                  <a:lnTo>
                    <a:pt x="55" y="167"/>
                  </a:lnTo>
                  <a:lnTo>
                    <a:pt x="58" y="167"/>
                  </a:lnTo>
                  <a:lnTo>
                    <a:pt x="63" y="165"/>
                  </a:lnTo>
                  <a:lnTo>
                    <a:pt x="63" y="165"/>
                  </a:lnTo>
                  <a:lnTo>
                    <a:pt x="66" y="162"/>
                  </a:lnTo>
                  <a:lnTo>
                    <a:pt x="69" y="159"/>
                  </a:lnTo>
                  <a:lnTo>
                    <a:pt x="69" y="154"/>
                  </a:lnTo>
                  <a:lnTo>
                    <a:pt x="68" y="151"/>
                  </a:lnTo>
                  <a:lnTo>
                    <a:pt x="68" y="151"/>
                  </a:lnTo>
                  <a:lnTo>
                    <a:pt x="66" y="149"/>
                  </a:lnTo>
                  <a:lnTo>
                    <a:pt x="64" y="147"/>
                  </a:lnTo>
                  <a:lnTo>
                    <a:pt x="61" y="146"/>
                  </a:lnTo>
                  <a:lnTo>
                    <a:pt x="60" y="145"/>
                  </a:lnTo>
                  <a:lnTo>
                    <a:pt x="60" y="145"/>
                  </a:lnTo>
                  <a:lnTo>
                    <a:pt x="58" y="141"/>
                  </a:lnTo>
                  <a:lnTo>
                    <a:pt x="58" y="135"/>
                  </a:lnTo>
                  <a:lnTo>
                    <a:pt x="58" y="130"/>
                  </a:lnTo>
                  <a:lnTo>
                    <a:pt x="60" y="126"/>
                  </a:lnTo>
                  <a:lnTo>
                    <a:pt x="60" y="126"/>
                  </a:lnTo>
                  <a:lnTo>
                    <a:pt x="63" y="119"/>
                  </a:lnTo>
                  <a:lnTo>
                    <a:pt x="69" y="115"/>
                  </a:lnTo>
                  <a:lnTo>
                    <a:pt x="74" y="110"/>
                  </a:lnTo>
                  <a:lnTo>
                    <a:pt x="81" y="107"/>
                  </a:lnTo>
                  <a:lnTo>
                    <a:pt x="88" y="103"/>
                  </a:lnTo>
                  <a:lnTo>
                    <a:pt x="94" y="100"/>
                  </a:lnTo>
                  <a:lnTo>
                    <a:pt x="98" y="95"/>
                  </a:lnTo>
                  <a:lnTo>
                    <a:pt x="100" y="89"/>
                  </a:lnTo>
                  <a:lnTo>
                    <a:pt x="100" y="89"/>
                  </a:lnTo>
                  <a:lnTo>
                    <a:pt x="102" y="84"/>
                  </a:lnTo>
                  <a:lnTo>
                    <a:pt x="102" y="79"/>
                  </a:lnTo>
                  <a:lnTo>
                    <a:pt x="100" y="68"/>
                  </a:lnTo>
                  <a:lnTo>
                    <a:pt x="98" y="57"/>
                  </a:lnTo>
                  <a:lnTo>
                    <a:pt x="98" y="51"/>
                  </a:lnTo>
                  <a:lnTo>
                    <a:pt x="98" y="44"/>
                  </a:lnTo>
                  <a:lnTo>
                    <a:pt x="98" y="44"/>
                  </a:lnTo>
                  <a:lnTo>
                    <a:pt x="104" y="45"/>
                  </a:lnTo>
                  <a:lnTo>
                    <a:pt x="108" y="44"/>
                  </a:lnTo>
                  <a:lnTo>
                    <a:pt x="112" y="42"/>
                  </a:lnTo>
                  <a:lnTo>
                    <a:pt x="115" y="39"/>
                  </a:lnTo>
                  <a:lnTo>
                    <a:pt x="118" y="36"/>
                  </a:lnTo>
                  <a:lnTo>
                    <a:pt x="120" y="31"/>
                  </a:lnTo>
                  <a:lnTo>
                    <a:pt x="120" y="28"/>
                  </a:lnTo>
                  <a:lnTo>
                    <a:pt x="120" y="25"/>
                  </a:lnTo>
                  <a:lnTo>
                    <a:pt x="120" y="25"/>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8" name="Freeform 131"/>
            <p:cNvSpPr/>
            <p:nvPr/>
          </p:nvSpPr>
          <p:spPr bwMode="auto">
            <a:xfrm>
              <a:off x="7523335" y="3690453"/>
              <a:ext cx="57503" cy="43883"/>
            </a:xfrm>
            <a:custGeom>
              <a:gdLst>
                <a:gd fmla="*/ 71 w 76" name="T0"/>
                <a:gd fmla="*/ 19 h 58" name="T1"/>
                <a:gd fmla="*/ 71 w 76" name="T2"/>
                <a:gd fmla="*/ 19 h 58" name="T3"/>
                <a:gd fmla="*/ 65 w 76" name="T4"/>
                <a:gd fmla="*/ 14 h 58" name="T5"/>
                <a:gd fmla="*/ 58 w 76" name="T6"/>
                <a:gd fmla="*/ 9 h 58" name="T7"/>
                <a:gd fmla="*/ 48 w 76" name="T8"/>
                <a:gd fmla="*/ 4 h 58" name="T9"/>
                <a:gd fmla="*/ 39 w 76" name="T10"/>
                <a:gd fmla="*/ 1 h 58" name="T11"/>
                <a:gd fmla="*/ 29 w 76" name="T12"/>
                <a:gd fmla="*/ 0 h 58" name="T13"/>
                <a:gd fmla="*/ 25 w 76" name="T14"/>
                <a:gd fmla="*/ 0 h 58" name="T15"/>
                <a:gd fmla="*/ 20 w 76" name="T16"/>
                <a:gd fmla="*/ 2 h 58" name="T17"/>
                <a:gd fmla="*/ 15 w 76" name="T18"/>
                <a:gd fmla="*/ 3 h 58" name="T19"/>
                <a:gd fmla="*/ 12 w 76" name="T20"/>
                <a:gd fmla="*/ 6 h 58" name="T21"/>
                <a:gd fmla="*/ 9 w 76" name="T22"/>
                <a:gd fmla="*/ 11 h 58" name="T23"/>
                <a:gd fmla="*/ 5 w 76" name="T24"/>
                <a:gd fmla="*/ 15 h 58" name="T25"/>
                <a:gd fmla="*/ 5 w 76" name="T26"/>
                <a:gd fmla="*/ 15 h 58" name="T27"/>
                <a:gd fmla="*/ 5 w 76" name="T28"/>
                <a:gd fmla="*/ 11 h 58" name="T29"/>
                <a:gd fmla="*/ 5 w 76" name="T30"/>
                <a:gd fmla="*/ 11 h 58" name="T31"/>
                <a:gd fmla="*/ 1 w 76" name="T32"/>
                <a:gd fmla="*/ 17 h 58" name="T33"/>
                <a:gd fmla="*/ 0 w 76" name="T34"/>
                <a:gd fmla="*/ 23 h 58" name="T35"/>
                <a:gd fmla="*/ 0 w 76" name="T36"/>
                <a:gd fmla="*/ 29 h 58" name="T37"/>
                <a:gd fmla="*/ 2 w 76" name="T38"/>
                <a:gd fmla="*/ 34 h 58" name="T39"/>
                <a:gd fmla="*/ 6 w 76" name="T40"/>
                <a:gd fmla="*/ 39 h 58" name="T41"/>
                <a:gd fmla="*/ 11 w 76" name="T42"/>
                <a:gd fmla="*/ 43 h 58" name="T43"/>
                <a:gd fmla="*/ 20 w 76" name="T44"/>
                <a:gd fmla="*/ 51 h 58" name="T45"/>
                <a:gd fmla="*/ 20 w 76" name="T46"/>
                <a:gd fmla="*/ 51 h 58" name="T47"/>
                <a:gd fmla="*/ 30 w 76" name="T48"/>
                <a:gd fmla="*/ 55 h 58" name="T49"/>
                <a:gd fmla="*/ 42 w 76" name="T50"/>
                <a:gd fmla="*/ 58 h 58" name="T51"/>
                <a:gd fmla="*/ 47 w 76" name="T52"/>
                <a:gd fmla="*/ 58 h 58" name="T53"/>
                <a:gd fmla="*/ 53 w 76" name="T54"/>
                <a:gd fmla="*/ 58 h 58" name="T55"/>
                <a:gd fmla="*/ 58 w 76" name="T56"/>
                <a:gd fmla="*/ 56 h 58" name="T57"/>
                <a:gd fmla="*/ 63 w 76" name="T58"/>
                <a:gd fmla="*/ 54 h 58" name="T59"/>
                <a:gd fmla="*/ 63 w 76" name="T60"/>
                <a:gd fmla="*/ 54 h 58" name="T61"/>
                <a:gd fmla="*/ 68 w 76" name="T62"/>
                <a:gd fmla="*/ 52 h 58" name="T63"/>
                <a:gd fmla="*/ 71 w 76" name="T64"/>
                <a:gd fmla="*/ 47 h 58" name="T65"/>
                <a:gd fmla="*/ 73 w 76" name="T66"/>
                <a:gd fmla="*/ 43 h 58" name="T67"/>
                <a:gd fmla="*/ 75 w 76" name="T68"/>
                <a:gd fmla="*/ 37 h 58" name="T69"/>
                <a:gd fmla="*/ 76 w 76" name="T70"/>
                <a:gd fmla="*/ 31 h 58" name="T71"/>
                <a:gd fmla="*/ 75 w 76" name="T72"/>
                <a:gd fmla="*/ 27 h 58" name="T73"/>
                <a:gd fmla="*/ 73 w 76" name="T74"/>
                <a:gd fmla="*/ 22 h 58" name="T75"/>
                <a:gd fmla="*/ 71 w 76" name="T76"/>
                <a:gd fmla="*/ 19 h 58" name="T77"/>
                <a:gd fmla="*/ 71 w 76" name="T78"/>
                <a:gd fmla="*/ 19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76">
                  <a:moveTo>
                    <a:pt x="71" y="19"/>
                  </a:moveTo>
                  <a:lnTo>
                    <a:pt x="71" y="19"/>
                  </a:lnTo>
                  <a:lnTo>
                    <a:pt x="65" y="14"/>
                  </a:lnTo>
                  <a:lnTo>
                    <a:pt x="58" y="9"/>
                  </a:lnTo>
                  <a:lnTo>
                    <a:pt x="48" y="4"/>
                  </a:lnTo>
                  <a:lnTo>
                    <a:pt x="39" y="1"/>
                  </a:lnTo>
                  <a:lnTo>
                    <a:pt x="29" y="0"/>
                  </a:lnTo>
                  <a:lnTo>
                    <a:pt x="25" y="0"/>
                  </a:lnTo>
                  <a:lnTo>
                    <a:pt x="20" y="2"/>
                  </a:lnTo>
                  <a:lnTo>
                    <a:pt x="15" y="3"/>
                  </a:lnTo>
                  <a:lnTo>
                    <a:pt x="12" y="6"/>
                  </a:lnTo>
                  <a:lnTo>
                    <a:pt x="9" y="11"/>
                  </a:lnTo>
                  <a:lnTo>
                    <a:pt x="5" y="15"/>
                  </a:lnTo>
                  <a:lnTo>
                    <a:pt x="5" y="15"/>
                  </a:lnTo>
                  <a:lnTo>
                    <a:pt x="5" y="11"/>
                  </a:lnTo>
                  <a:lnTo>
                    <a:pt x="5" y="11"/>
                  </a:lnTo>
                  <a:lnTo>
                    <a:pt x="1" y="17"/>
                  </a:lnTo>
                  <a:lnTo>
                    <a:pt x="0" y="23"/>
                  </a:lnTo>
                  <a:lnTo>
                    <a:pt x="0" y="29"/>
                  </a:lnTo>
                  <a:lnTo>
                    <a:pt x="2" y="34"/>
                  </a:lnTo>
                  <a:lnTo>
                    <a:pt x="6" y="39"/>
                  </a:lnTo>
                  <a:lnTo>
                    <a:pt x="11" y="43"/>
                  </a:lnTo>
                  <a:lnTo>
                    <a:pt x="20" y="51"/>
                  </a:lnTo>
                  <a:lnTo>
                    <a:pt x="20" y="51"/>
                  </a:lnTo>
                  <a:lnTo>
                    <a:pt x="30" y="55"/>
                  </a:lnTo>
                  <a:lnTo>
                    <a:pt x="42" y="58"/>
                  </a:lnTo>
                  <a:lnTo>
                    <a:pt x="47" y="58"/>
                  </a:lnTo>
                  <a:lnTo>
                    <a:pt x="53" y="58"/>
                  </a:lnTo>
                  <a:lnTo>
                    <a:pt x="58" y="56"/>
                  </a:lnTo>
                  <a:lnTo>
                    <a:pt x="63" y="54"/>
                  </a:lnTo>
                  <a:lnTo>
                    <a:pt x="63" y="54"/>
                  </a:lnTo>
                  <a:lnTo>
                    <a:pt x="68" y="52"/>
                  </a:lnTo>
                  <a:lnTo>
                    <a:pt x="71" y="47"/>
                  </a:lnTo>
                  <a:lnTo>
                    <a:pt x="73" y="43"/>
                  </a:lnTo>
                  <a:lnTo>
                    <a:pt x="75" y="37"/>
                  </a:lnTo>
                  <a:lnTo>
                    <a:pt x="76" y="31"/>
                  </a:lnTo>
                  <a:lnTo>
                    <a:pt x="75" y="27"/>
                  </a:lnTo>
                  <a:lnTo>
                    <a:pt x="73" y="22"/>
                  </a:lnTo>
                  <a:lnTo>
                    <a:pt x="71" y="19"/>
                  </a:lnTo>
                  <a:lnTo>
                    <a:pt x="71" y="19"/>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39" name="Freeform 132"/>
            <p:cNvSpPr/>
            <p:nvPr/>
          </p:nvSpPr>
          <p:spPr bwMode="auto">
            <a:xfrm>
              <a:off x="7573271" y="3750982"/>
              <a:ext cx="157374" cy="163427"/>
            </a:xfrm>
            <a:custGeom>
              <a:gdLst>
                <a:gd fmla="*/ 207 w 208" name="T0"/>
                <a:gd fmla="*/ 194 h 216" name="T1"/>
                <a:gd fmla="*/ 207 w 208" name="T2"/>
                <a:gd fmla="*/ 194 h 216" name="T3"/>
                <a:gd fmla="*/ 193 w 208" name="T4"/>
                <a:gd fmla="*/ 172 h 216" name="T5"/>
                <a:gd fmla="*/ 178 w 208" name="T6"/>
                <a:gd fmla="*/ 152 h 216" name="T7"/>
                <a:gd fmla="*/ 161 w 208" name="T8"/>
                <a:gd fmla="*/ 133 h 216" name="T9"/>
                <a:gd fmla="*/ 145 w 208" name="T10"/>
                <a:gd fmla="*/ 115 h 216" name="T11"/>
                <a:gd fmla="*/ 111 w 208" name="T12"/>
                <a:gd fmla="*/ 78 h 216" name="T13"/>
                <a:gd fmla="*/ 95 w 208" name="T14"/>
                <a:gd fmla="*/ 58 h 216" name="T15"/>
                <a:gd fmla="*/ 79 w 208" name="T16"/>
                <a:gd fmla="*/ 37 h 216" name="T17"/>
                <a:gd fmla="*/ 79 w 208" name="T18"/>
                <a:gd fmla="*/ 37 h 216" name="T19"/>
                <a:gd fmla="*/ 75 w 208" name="T20"/>
                <a:gd fmla="*/ 31 h 216" name="T21"/>
                <a:gd fmla="*/ 70 w 208" name="T22"/>
                <a:gd fmla="*/ 26 h 216" name="T23"/>
                <a:gd fmla="*/ 59 w 208" name="T24"/>
                <a:gd fmla="*/ 17 h 216" name="T25"/>
                <a:gd fmla="*/ 35 w 208" name="T26"/>
                <a:gd fmla="*/ 3 h 216" name="T27"/>
                <a:gd fmla="*/ 35 w 208" name="T28"/>
                <a:gd fmla="*/ 3 h 216" name="T29"/>
                <a:gd fmla="*/ 30 w 208" name="T30"/>
                <a:gd fmla="*/ 0 h 216" name="T31"/>
                <a:gd fmla="*/ 26 w 208" name="T32"/>
                <a:gd fmla="*/ 0 h 216" name="T33"/>
                <a:gd fmla="*/ 21 w 208" name="T34"/>
                <a:gd fmla="*/ 0 h 216" name="T35"/>
                <a:gd fmla="*/ 17 w 208" name="T36"/>
                <a:gd fmla="*/ 3 h 216" name="T37"/>
                <a:gd fmla="*/ 13 w 208" name="T38"/>
                <a:gd fmla="*/ 5 h 216" name="T39"/>
                <a:gd fmla="*/ 10 w 208" name="T40"/>
                <a:gd fmla="*/ 8 h 216" name="T41"/>
                <a:gd fmla="*/ 3 w 208" name="T42"/>
                <a:gd fmla="*/ 17 h 216" name="T43"/>
                <a:gd fmla="*/ 3 w 208" name="T44"/>
                <a:gd fmla="*/ 17 h 216" name="T45"/>
                <a:gd fmla="*/ 1 w 208" name="T46"/>
                <a:gd fmla="*/ 24 h 216" name="T47"/>
                <a:gd fmla="*/ 0 w 208" name="T48"/>
                <a:gd fmla="*/ 32 h 216" name="T49"/>
                <a:gd fmla="*/ 1 w 208" name="T50"/>
                <a:gd fmla="*/ 39 h 216" name="T51"/>
                <a:gd fmla="*/ 3 w 208" name="T52"/>
                <a:gd fmla="*/ 46 h 216" name="T53"/>
                <a:gd fmla="*/ 3 w 208" name="T54"/>
                <a:gd fmla="*/ 46 h 216" name="T55"/>
                <a:gd fmla="*/ 17 w 208" name="T56"/>
                <a:gd fmla="*/ 64 h 216" name="T57"/>
                <a:gd fmla="*/ 29 w 208" name="T58"/>
                <a:gd fmla="*/ 81 h 216" name="T59"/>
                <a:gd fmla="*/ 58 w 208" name="T60"/>
                <a:gd fmla="*/ 114 h 216" name="T61"/>
                <a:gd fmla="*/ 86 w 208" name="T62"/>
                <a:gd fmla="*/ 145 h 216" name="T63"/>
                <a:gd fmla="*/ 116 w 208" name="T64"/>
                <a:gd fmla="*/ 177 h 216" name="T65"/>
                <a:gd fmla="*/ 116 w 208" name="T66"/>
                <a:gd fmla="*/ 177 h 216" name="T67"/>
                <a:gd fmla="*/ 126 w 208" name="T68"/>
                <a:gd fmla="*/ 187 h 216" name="T69"/>
                <a:gd fmla="*/ 135 w 208" name="T70"/>
                <a:gd fmla="*/ 197 h 216" name="T71"/>
                <a:gd fmla="*/ 141 w 208" name="T72"/>
                <a:gd fmla="*/ 202 h 216" name="T73"/>
                <a:gd fmla="*/ 146 w 208" name="T74"/>
                <a:gd fmla="*/ 206 h 216" name="T75"/>
                <a:gd fmla="*/ 152 w 208" name="T76"/>
                <a:gd fmla="*/ 210 h 216" name="T77"/>
                <a:gd fmla="*/ 159 w 208" name="T78"/>
                <a:gd fmla="*/ 212 h 216" name="T79"/>
                <a:gd fmla="*/ 159 w 208" name="T80"/>
                <a:gd fmla="*/ 212 h 216" name="T81"/>
                <a:gd fmla="*/ 169 w 208" name="T82"/>
                <a:gd fmla="*/ 215 h 216" name="T83"/>
                <a:gd fmla="*/ 180 w 208" name="T84"/>
                <a:gd fmla="*/ 216 h 216" name="T85"/>
                <a:gd fmla="*/ 186 w 208" name="T86"/>
                <a:gd fmla="*/ 216 h 216" name="T87"/>
                <a:gd fmla="*/ 192 w 208" name="T88"/>
                <a:gd fmla="*/ 216 h 216" name="T89"/>
                <a:gd fmla="*/ 196 w 208" name="T90"/>
                <a:gd fmla="*/ 215 h 216" name="T91"/>
                <a:gd fmla="*/ 202 w 208" name="T92"/>
                <a:gd fmla="*/ 213 h 216" name="T93"/>
                <a:gd fmla="*/ 202 w 208" name="T94"/>
                <a:gd fmla="*/ 213 h 216" name="T95"/>
                <a:gd fmla="*/ 204 w 208" name="T96"/>
                <a:gd fmla="*/ 211 h 216" name="T97"/>
                <a:gd fmla="*/ 205 w 208" name="T98"/>
                <a:gd fmla="*/ 208 h 216" name="T99"/>
                <a:gd fmla="*/ 208 w 208" name="T100"/>
                <a:gd fmla="*/ 204 h 216" name="T101"/>
                <a:gd fmla="*/ 208 w 208" name="T102"/>
                <a:gd fmla="*/ 198 h 216" name="T103"/>
                <a:gd fmla="*/ 207 w 208" name="T104"/>
                <a:gd fmla="*/ 194 h 216" name="T105"/>
                <a:gd fmla="*/ 207 w 208" name="T106"/>
                <a:gd fmla="*/ 194 h 2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6" w="208">
                  <a:moveTo>
                    <a:pt x="207" y="194"/>
                  </a:moveTo>
                  <a:lnTo>
                    <a:pt x="207" y="194"/>
                  </a:lnTo>
                  <a:lnTo>
                    <a:pt x="193" y="172"/>
                  </a:lnTo>
                  <a:lnTo>
                    <a:pt x="178" y="152"/>
                  </a:lnTo>
                  <a:lnTo>
                    <a:pt x="161" y="133"/>
                  </a:lnTo>
                  <a:lnTo>
                    <a:pt x="145" y="115"/>
                  </a:lnTo>
                  <a:lnTo>
                    <a:pt x="111" y="78"/>
                  </a:lnTo>
                  <a:lnTo>
                    <a:pt x="95" y="58"/>
                  </a:lnTo>
                  <a:lnTo>
                    <a:pt x="79" y="37"/>
                  </a:lnTo>
                  <a:lnTo>
                    <a:pt x="79" y="37"/>
                  </a:lnTo>
                  <a:lnTo>
                    <a:pt x="75" y="31"/>
                  </a:lnTo>
                  <a:lnTo>
                    <a:pt x="70" y="26"/>
                  </a:lnTo>
                  <a:lnTo>
                    <a:pt x="59" y="17"/>
                  </a:lnTo>
                  <a:lnTo>
                    <a:pt x="35" y="3"/>
                  </a:lnTo>
                  <a:lnTo>
                    <a:pt x="35" y="3"/>
                  </a:lnTo>
                  <a:lnTo>
                    <a:pt x="30" y="0"/>
                  </a:lnTo>
                  <a:lnTo>
                    <a:pt x="26" y="0"/>
                  </a:lnTo>
                  <a:lnTo>
                    <a:pt x="21" y="0"/>
                  </a:lnTo>
                  <a:lnTo>
                    <a:pt x="17" y="3"/>
                  </a:lnTo>
                  <a:lnTo>
                    <a:pt x="13" y="5"/>
                  </a:lnTo>
                  <a:lnTo>
                    <a:pt x="10" y="8"/>
                  </a:lnTo>
                  <a:lnTo>
                    <a:pt x="3" y="17"/>
                  </a:lnTo>
                  <a:lnTo>
                    <a:pt x="3" y="17"/>
                  </a:lnTo>
                  <a:lnTo>
                    <a:pt x="1" y="24"/>
                  </a:lnTo>
                  <a:lnTo>
                    <a:pt x="0" y="32"/>
                  </a:lnTo>
                  <a:lnTo>
                    <a:pt x="1" y="39"/>
                  </a:lnTo>
                  <a:lnTo>
                    <a:pt x="3" y="46"/>
                  </a:lnTo>
                  <a:lnTo>
                    <a:pt x="3" y="46"/>
                  </a:lnTo>
                  <a:lnTo>
                    <a:pt x="17" y="64"/>
                  </a:lnTo>
                  <a:lnTo>
                    <a:pt x="29" y="81"/>
                  </a:lnTo>
                  <a:lnTo>
                    <a:pt x="58" y="114"/>
                  </a:lnTo>
                  <a:lnTo>
                    <a:pt x="86" y="145"/>
                  </a:lnTo>
                  <a:lnTo>
                    <a:pt x="116" y="177"/>
                  </a:lnTo>
                  <a:lnTo>
                    <a:pt x="116" y="177"/>
                  </a:lnTo>
                  <a:lnTo>
                    <a:pt x="126" y="187"/>
                  </a:lnTo>
                  <a:lnTo>
                    <a:pt x="135" y="197"/>
                  </a:lnTo>
                  <a:lnTo>
                    <a:pt x="141" y="202"/>
                  </a:lnTo>
                  <a:lnTo>
                    <a:pt x="146" y="206"/>
                  </a:lnTo>
                  <a:lnTo>
                    <a:pt x="152" y="210"/>
                  </a:lnTo>
                  <a:lnTo>
                    <a:pt x="159" y="212"/>
                  </a:lnTo>
                  <a:lnTo>
                    <a:pt x="159" y="212"/>
                  </a:lnTo>
                  <a:lnTo>
                    <a:pt x="169" y="215"/>
                  </a:lnTo>
                  <a:lnTo>
                    <a:pt x="180" y="216"/>
                  </a:lnTo>
                  <a:lnTo>
                    <a:pt x="186" y="216"/>
                  </a:lnTo>
                  <a:lnTo>
                    <a:pt x="192" y="216"/>
                  </a:lnTo>
                  <a:lnTo>
                    <a:pt x="196" y="215"/>
                  </a:lnTo>
                  <a:lnTo>
                    <a:pt x="202" y="213"/>
                  </a:lnTo>
                  <a:lnTo>
                    <a:pt x="202" y="213"/>
                  </a:lnTo>
                  <a:lnTo>
                    <a:pt x="204" y="211"/>
                  </a:lnTo>
                  <a:lnTo>
                    <a:pt x="205" y="208"/>
                  </a:lnTo>
                  <a:lnTo>
                    <a:pt x="208" y="204"/>
                  </a:lnTo>
                  <a:lnTo>
                    <a:pt x="208" y="198"/>
                  </a:lnTo>
                  <a:lnTo>
                    <a:pt x="207" y="194"/>
                  </a:lnTo>
                  <a:lnTo>
                    <a:pt x="207" y="194"/>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0" name="Freeform 133"/>
            <p:cNvSpPr/>
            <p:nvPr/>
          </p:nvSpPr>
          <p:spPr bwMode="auto">
            <a:xfrm>
              <a:off x="7726105" y="3914406"/>
              <a:ext cx="155862" cy="57502"/>
            </a:xfrm>
            <a:custGeom>
              <a:gdLst>
                <a:gd fmla="*/ 206 w 207" name="T0"/>
                <a:gd fmla="*/ 54 h 75" name="T1"/>
                <a:gd fmla="*/ 206 w 207" name="T2"/>
                <a:gd fmla="*/ 54 h 75" name="T3"/>
                <a:gd fmla="*/ 197 w 207" name="T4"/>
                <a:gd fmla="*/ 44 h 75" name="T5"/>
                <a:gd fmla="*/ 188 w 207" name="T6"/>
                <a:gd fmla="*/ 35 h 75" name="T7"/>
                <a:gd fmla="*/ 176 w 207" name="T8"/>
                <a:gd fmla="*/ 28 h 75" name="T9"/>
                <a:gd fmla="*/ 165 w 207" name="T10"/>
                <a:gd fmla="*/ 22 h 75" name="T11"/>
                <a:gd fmla="*/ 140 w 207" name="T12"/>
                <a:gd fmla="*/ 13 h 75" name="T13"/>
                <a:gd fmla="*/ 116 w 207" name="T14"/>
                <a:gd fmla="*/ 4 h 75" name="T15"/>
                <a:gd fmla="*/ 116 w 207" name="T16"/>
                <a:gd fmla="*/ 4 h 75" name="T17"/>
                <a:gd fmla="*/ 111 w 207" name="T18"/>
                <a:gd fmla="*/ 2 h 75" name="T19"/>
                <a:gd fmla="*/ 106 w 207" name="T20"/>
                <a:gd fmla="*/ 0 h 75" name="T21"/>
                <a:gd fmla="*/ 94 w 207" name="T22"/>
                <a:gd fmla="*/ 0 h 75" name="T23"/>
                <a:gd fmla="*/ 83 w 207" name="T24"/>
                <a:gd fmla="*/ 2 h 75" name="T25"/>
                <a:gd fmla="*/ 70 w 207" name="T26"/>
                <a:gd fmla="*/ 6 h 75" name="T27"/>
                <a:gd fmla="*/ 58 w 207" name="T28"/>
                <a:gd fmla="*/ 12 h 75" name="T29"/>
                <a:gd fmla="*/ 45 w 207" name="T30"/>
                <a:gd fmla="*/ 17 h 75" name="T31"/>
                <a:gd fmla="*/ 20 w 207" name="T32"/>
                <a:gd fmla="*/ 32 h 75" name="T33"/>
                <a:gd fmla="*/ 20 w 207" name="T34"/>
                <a:gd fmla="*/ 32 h 75" name="T35"/>
                <a:gd fmla="*/ 16 w 207" name="T36"/>
                <a:gd fmla="*/ 35 h 75" name="T37"/>
                <a:gd fmla="*/ 10 w 207" name="T38"/>
                <a:gd fmla="*/ 36 h 75" name="T39"/>
                <a:gd fmla="*/ 6 w 207" name="T40"/>
                <a:gd fmla="*/ 38 h 75" name="T41"/>
                <a:gd fmla="*/ 3 w 207" name="T42"/>
                <a:gd fmla="*/ 40 h 75" name="T43"/>
                <a:gd fmla="*/ 2 w 207" name="T44"/>
                <a:gd fmla="*/ 42 h 75" name="T45"/>
                <a:gd fmla="*/ 2 w 207" name="T46"/>
                <a:gd fmla="*/ 42 h 75" name="T47"/>
                <a:gd fmla="*/ 1 w 207" name="T48"/>
                <a:gd fmla="*/ 47 h 75" name="T49"/>
                <a:gd fmla="*/ 0 w 207" name="T50"/>
                <a:gd fmla="*/ 50 h 75" name="T51"/>
                <a:gd fmla="*/ 1 w 207" name="T52"/>
                <a:gd fmla="*/ 54 h 75" name="T53"/>
                <a:gd fmla="*/ 2 w 207" name="T54"/>
                <a:gd fmla="*/ 57 h 75" name="T55"/>
                <a:gd fmla="*/ 7 w 207" name="T56"/>
                <a:gd fmla="*/ 62 h 75" name="T57"/>
                <a:gd fmla="*/ 12 w 207" name="T58"/>
                <a:gd fmla="*/ 66 h 75" name="T59"/>
                <a:gd fmla="*/ 12 w 207" name="T60"/>
                <a:gd fmla="*/ 66 h 75" name="T61"/>
                <a:gd fmla="*/ 19 w 207" name="T62"/>
                <a:gd fmla="*/ 69 h 75" name="T63"/>
                <a:gd fmla="*/ 25 w 207" name="T64"/>
                <a:gd fmla="*/ 69 h 75" name="T65"/>
                <a:gd fmla="*/ 32 w 207" name="T66"/>
                <a:gd fmla="*/ 66 h 75" name="T67"/>
                <a:gd fmla="*/ 39 w 207" name="T68"/>
                <a:gd fmla="*/ 64 h 75" name="T69"/>
                <a:gd fmla="*/ 51 w 207" name="T70"/>
                <a:gd fmla="*/ 57 h 75" name="T71"/>
                <a:gd fmla="*/ 58 w 207" name="T72"/>
                <a:gd fmla="*/ 56 h 75" name="T73"/>
                <a:gd fmla="*/ 65 w 207" name="T74"/>
                <a:gd fmla="*/ 55 h 75" name="T75"/>
                <a:gd fmla="*/ 65 w 207" name="T76"/>
                <a:gd fmla="*/ 55 h 75" name="T77"/>
                <a:gd fmla="*/ 81 w 207" name="T78"/>
                <a:gd fmla="*/ 56 h 75" name="T79"/>
                <a:gd fmla="*/ 95 w 207" name="T80"/>
                <a:gd fmla="*/ 60 h 75" name="T81"/>
                <a:gd fmla="*/ 126 w 207" name="T82"/>
                <a:gd fmla="*/ 67 h 75" name="T83"/>
                <a:gd fmla="*/ 141 w 207" name="T84"/>
                <a:gd fmla="*/ 71 h 75" name="T85"/>
                <a:gd fmla="*/ 157 w 207" name="T86"/>
                <a:gd fmla="*/ 74 h 75" name="T87"/>
                <a:gd fmla="*/ 172 w 207" name="T88"/>
                <a:gd fmla="*/ 75 h 75" name="T89"/>
                <a:gd fmla="*/ 188 w 207" name="T90"/>
                <a:gd fmla="*/ 75 h 75" name="T91"/>
                <a:gd fmla="*/ 188 w 207" name="T92"/>
                <a:gd fmla="*/ 75 h 75" name="T93"/>
                <a:gd fmla="*/ 194 w 207" name="T94"/>
                <a:gd fmla="*/ 73 h 75" name="T95"/>
                <a:gd fmla="*/ 198 w 207" name="T96"/>
                <a:gd fmla="*/ 72 h 75" name="T97"/>
                <a:gd fmla="*/ 202 w 207" name="T98"/>
                <a:gd fmla="*/ 69 h 75" name="T99"/>
                <a:gd fmla="*/ 205 w 207" name="T100"/>
                <a:gd fmla="*/ 66 h 75" name="T101"/>
                <a:gd fmla="*/ 207 w 207" name="T102"/>
                <a:gd fmla="*/ 63 h 75" name="T103"/>
                <a:gd fmla="*/ 207 w 207" name="T104"/>
                <a:gd fmla="*/ 58 h 75" name="T105"/>
                <a:gd fmla="*/ 206 w 207" name="T106"/>
                <a:gd fmla="*/ 54 h 75" name="T107"/>
                <a:gd fmla="*/ 206 w 207" name="T108"/>
                <a:gd fmla="*/ 54 h 7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5" w="206">
                  <a:moveTo>
                    <a:pt x="206" y="54"/>
                  </a:moveTo>
                  <a:lnTo>
                    <a:pt x="206" y="54"/>
                  </a:lnTo>
                  <a:lnTo>
                    <a:pt x="197" y="44"/>
                  </a:lnTo>
                  <a:lnTo>
                    <a:pt x="188" y="35"/>
                  </a:lnTo>
                  <a:lnTo>
                    <a:pt x="176" y="28"/>
                  </a:lnTo>
                  <a:lnTo>
                    <a:pt x="165" y="22"/>
                  </a:lnTo>
                  <a:lnTo>
                    <a:pt x="140" y="13"/>
                  </a:lnTo>
                  <a:lnTo>
                    <a:pt x="116" y="4"/>
                  </a:lnTo>
                  <a:lnTo>
                    <a:pt x="116" y="4"/>
                  </a:lnTo>
                  <a:lnTo>
                    <a:pt x="111" y="2"/>
                  </a:lnTo>
                  <a:lnTo>
                    <a:pt x="106" y="0"/>
                  </a:lnTo>
                  <a:lnTo>
                    <a:pt x="94" y="0"/>
                  </a:lnTo>
                  <a:lnTo>
                    <a:pt x="83" y="2"/>
                  </a:lnTo>
                  <a:lnTo>
                    <a:pt x="70" y="6"/>
                  </a:lnTo>
                  <a:lnTo>
                    <a:pt x="58" y="12"/>
                  </a:lnTo>
                  <a:lnTo>
                    <a:pt x="45" y="17"/>
                  </a:lnTo>
                  <a:lnTo>
                    <a:pt x="20" y="32"/>
                  </a:lnTo>
                  <a:lnTo>
                    <a:pt x="20" y="32"/>
                  </a:lnTo>
                  <a:lnTo>
                    <a:pt x="16" y="35"/>
                  </a:lnTo>
                  <a:lnTo>
                    <a:pt x="10" y="36"/>
                  </a:lnTo>
                  <a:lnTo>
                    <a:pt x="6" y="38"/>
                  </a:lnTo>
                  <a:lnTo>
                    <a:pt x="3" y="40"/>
                  </a:lnTo>
                  <a:lnTo>
                    <a:pt x="2" y="42"/>
                  </a:lnTo>
                  <a:lnTo>
                    <a:pt x="2" y="42"/>
                  </a:lnTo>
                  <a:lnTo>
                    <a:pt x="1" y="47"/>
                  </a:lnTo>
                  <a:lnTo>
                    <a:pt x="0" y="50"/>
                  </a:lnTo>
                  <a:lnTo>
                    <a:pt x="1" y="54"/>
                  </a:lnTo>
                  <a:lnTo>
                    <a:pt x="2" y="57"/>
                  </a:lnTo>
                  <a:lnTo>
                    <a:pt x="7" y="62"/>
                  </a:lnTo>
                  <a:lnTo>
                    <a:pt x="12" y="66"/>
                  </a:lnTo>
                  <a:lnTo>
                    <a:pt x="12" y="66"/>
                  </a:lnTo>
                  <a:lnTo>
                    <a:pt x="19" y="69"/>
                  </a:lnTo>
                  <a:lnTo>
                    <a:pt x="25" y="69"/>
                  </a:lnTo>
                  <a:lnTo>
                    <a:pt x="32" y="66"/>
                  </a:lnTo>
                  <a:lnTo>
                    <a:pt x="39" y="64"/>
                  </a:lnTo>
                  <a:lnTo>
                    <a:pt x="51" y="57"/>
                  </a:lnTo>
                  <a:lnTo>
                    <a:pt x="58" y="56"/>
                  </a:lnTo>
                  <a:lnTo>
                    <a:pt x="65" y="55"/>
                  </a:lnTo>
                  <a:lnTo>
                    <a:pt x="65" y="55"/>
                  </a:lnTo>
                  <a:lnTo>
                    <a:pt x="81" y="56"/>
                  </a:lnTo>
                  <a:lnTo>
                    <a:pt x="95" y="60"/>
                  </a:lnTo>
                  <a:lnTo>
                    <a:pt x="126" y="67"/>
                  </a:lnTo>
                  <a:lnTo>
                    <a:pt x="141" y="71"/>
                  </a:lnTo>
                  <a:lnTo>
                    <a:pt x="157" y="74"/>
                  </a:lnTo>
                  <a:lnTo>
                    <a:pt x="172" y="75"/>
                  </a:lnTo>
                  <a:lnTo>
                    <a:pt x="188" y="75"/>
                  </a:lnTo>
                  <a:lnTo>
                    <a:pt x="188" y="75"/>
                  </a:lnTo>
                  <a:lnTo>
                    <a:pt x="194" y="73"/>
                  </a:lnTo>
                  <a:lnTo>
                    <a:pt x="198" y="72"/>
                  </a:lnTo>
                  <a:lnTo>
                    <a:pt x="202" y="69"/>
                  </a:lnTo>
                  <a:lnTo>
                    <a:pt x="205" y="66"/>
                  </a:lnTo>
                  <a:lnTo>
                    <a:pt x="207" y="63"/>
                  </a:lnTo>
                  <a:lnTo>
                    <a:pt x="207" y="58"/>
                  </a:lnTo>
                  <a:lnTo>
                    <a:pt x="206" y="54"/>
                  </a:lnTo>
                  <a:lnTo>
                    <a:pt x="206" y="54"/>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1" name="Freeform 134"/>
            <p:cNvSpPr/>
            <p:nvPr/>
          </p:nvSpPr>
          <p:spPr bwMode="auto">
            <a:xfrm>
              <a:off x="8027236" y="3900790"/>
              <a:ext cx="22698" cy="22697"/>
            </a:xfrm>
            <a:custGeom>
              <a:gdLst>
                <a:gd fmla="*/ 24 w 31" name="T0"/>
                <a:gd fmla="*/ 1 h 32" name="T1"/>
                <a:gd fmla="*/ 24 w 31" name="T2"/>
                <a:gd fmla="*/ 1 h 32" name="T3"/>
                <a:gd fmla="*/ 22 w 31" name="T4"/>
                <a:gd fmla="*/ 0 h 32" name="T5"/>
                <a:gd fmla="*/ 18 w 31" name="T6"/>
                <a:gd fmla="*/ 1 h 32" name="T7"/>
                <a:gd fmla="*/ 12 w 31" name="T8"/>
                <a:gd fmla="*/ 3 h 32" name="T9"/>
                <a:gd fmla="*/ 7 w 31" name="T10"/>
                <a:gd fmla="*/ 6 h 32" name="T11"/>
                <a:gd fmla="*/ 3 w 31" name="T12"/>
                <a:gd fmla="*/ 7 h 32" name="T13"/>
                <a:gd fmla="*/ 0 w 31" name="T14"/>
                <a:gd fmla="*/ 6 h 32" name="T15"/>
                <a:gd fmla="*/ 0 w 31" name="T16"/>
                <a:gd fmla="*/ 6 h 32" name="T17"/>
                <a:gd fmla="*/ 0 w 31" name="T18"/>
                <a:gd fmla="*/ 11 h 32" name="T19"/>
                <a:gd fmla="*/ 0 w 31" name="T20"/>
                <a:gd fmla="*/ 14 h 32" name="T21"/>
                <a:gd fmla="*/ 1 w 31" name="T22"/>
                <a:gd fmla="*/ 16 h 32" name="T23"/>
                <a:gd fmla="*/ 1 w 31" name="T24"/>
                <a:gd fmla="*/ 16 h 32" name="T25"/>
                <a:gd fmla="*/ 3 w 31" name="T26"/>
                <a:gd fmla="*/ 19 h 32" name="T27"/>
                <a:gd fmla="*/ 7 w 31" name="T28"/>
                <a:gd fmla="*/ 23 h 32" name="T29"/>
                <a:gd fmla="*/ 14 w 31" name="T30"/>
                <a:gd fmla="*/ 26 h 32" name="T31"/>
                <a:gd fmla="*/ 22 w 31" name="T32"/>
                <a:gd fmla="*/ 30 h 32" name="T33"/>
                <a:gd fmla="*/ 30 w 31" name="T34"/>
                <a:gd fmla="*/ 32 h 32" name="T35"/>
                <a:gd fmla="*/ 30 w 31" name="T36"/>
                <a:gd fmla="*/ 32 h 32" name="T37"/>
                <a:gd fmla="*/ 28 w 31" name="T38"/>
                <a:gd fmla="*/ 27 h 32" name="T39"/>
                <a:gd fmla="*/ 30 w 31" name="T40"/>
                <a:gd fmla="*/ 24 h 32" name="T41"/>
                <a:gd fmla="*/ 31 w 31" name="T42"/>
                <a:gd fmla="*/ 16 h 32" name="T43"/>
                <a:gd fmla="*/ 31 w 31" name="T44"/>
                <a:gd fmla="*/ 11 h 32" name="T45"/>
                <a:gd fmla="*/ 30 w 31" name="T46"/>
                <a:gd fmla="*/ 8 h 32" name="T47"/>
                <a:gd fmla="*/ 28 w 31" name="T48"/>
                <a:gd fmla="*/ 5 h 32" name="T49"/>
                <a:gd fmla="*/ 24 w 31" name="T50"/>
                <a:gd fmla="*/ 1 h 32" name="T51"/>
                <a:gd fmla="*/ 24 w 31" name="T52"/>
                <a:gd fmla="*/ 1 h 3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2" w="31">
                  <a:moveTo>
                    <a:pt x="24" y="1"/>
                  </a:moveTo>
                  <a:lnTo>
                    <a:pt x="24" y="1"/>
                  </a:lnTo>
                  <a:lnTo>
                    <a:pt x="22" y="0"/>
                  </a:lnTo>
                  <a:lnTo>
                    <a:pt x="18" y="1"/>
                  </a:lnTo>
                  <a:lnTo>
                    <a:pt x="12" y="3"/>
                  </a:lnTo>
                  <a:lnTo>
                    <a:pt x="7" y="6"/>
                  </a:lnTo>
                  <a:lnTo>
                    <a:pt x="3" y="7"/>
                  </a:lnTo>
                  <a:lnTo>
                    <a:pt x="0" y="6"/>
                  </a:lnTo>
                  <a:lnTo>
                    <a:pt x="0" y="6"/>
                  </a:lnTo>
                  <a:lnTo>
                    <a:pt x="0" y="11"/>
                  </a:lnTo>
                  <a:lnTo>
                    <a:pt x="0" y="14"/>
                  </a:lnTo>
                  <a:lnTo>
                    <a:pt x="1" y="16"/>
                  </a:lnTo>
                  <a:lnTo>
                    <a:pt x="1" y="16"/>
                  </a:lnTo>
                  <a:lnTo>
                    <a:pt x="3" y="19"/>
                  </a:lnTo>
                  <a:lnTo>
                    <a:pt x="7" y="23"/>
                  </a:lnTo>
                  <a:lnTo>
                    <a:pt x="14" y="26"/>
                  </a:lnTo>
                  <a:lnTo>
                    <a:pt x="22" y="30"/>
                  </a:lnTo>
                  <a:lnTo>
                    <a:pt x="30" y="32"/>
                  </a:lnTo>
                  <a:lnTo>
                    <a:pt x="30" y="32"/>
                  </a:lnTo>
                  <a:lnTo>
                    <a:pt x="28" y="27"/>
                  </a:lnTo>
                  <a:lnTo>
                    <a:pt x="30" y="24"/>
                  </a:lnTo>
                  <a:lnTo>
                    <a:pt x="31" y="16"/>
                  </a:lnTo>
                  <a:lnTo>
                    <a:pt x="31" y="11"/>
                  </a:lnTo>
                  <a:lnTo>
                    <a:pt x="30" y="8"/>
                  </a:lnTo>
                  <a:lnTo>
                    <a:pt x="28" y="5"/>
                  </a:lnTo>
                  <a:lnTo>
                    <a:pt x="24" y="1"/>
                  </a:lnTo>
                  <a:lnTo>
                    <a:pt x="24" y="1"/>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2" name="Freeform 135"/>
            <p:cNvSpPr/>
            <p:nvPr/>
          </p:nvSpPr>
          <p:spPr bwMode="auto">
            <a:xfrm>
              <a:off x="7222206" y="3645057"/>
              <a:ext cx="55989" cy="63555"/>
            </a:xfrm>
            <a:custGeom>
              <a:gdLst>
                <a:gd fmla="*/ 50 w 74" name="T0"/>
                <a:gd fmla="*/ 6 h 84" name="T1"/>
                <a:gd fmla="*/ 50 w 74" name="T2"/>
                <a:gd fmla="*/ 6 h 84" name="T3"/>
                <a:gd fmla="*/ 45 w 74" name="T4"/>
                <a:gd fmla="*/ 3 h 84" name="T5"/>
                <a:gd fmla="*/ 39 w 74" name="T6"/>
                <a:gd fmla="*/ 1 h 84" name="T7"/>
                <a:gd fmla="*/ 35 w 74" name="T8"/>
                <a:gd fmla="*/ 0 h 84" name="T9"/>
                <a:gd fmla="*/ 30 w 74" name="T10"/>
                <a:gd fmla="*/ 3 h 84" name="T11"/>
                <a:gd fmla="*/ 30 w 74" name="T12"/>
                <a:gd fmla="*/ 3 h 84" name="T13"/>
                <a:gd fmla="*/ 29 w 74" name="T14"/>
                <a:gd fmla="*/ 4 h 84" name="T15"/>
                <a:gd fmla="*/ 29 w 74" name="T16"/>
                <a:gd fmla="*/ 6 h 84" name="T17"/>
                <a:gd fmla="*/ 29 w 74" name="T18"/>
                <a:gd fmla="*/ 12 h 84" name="T19"/>
                <a:gd fmla="*/ 29 w 74" name="T20"/>
                <a:gd fmla="*/ 12 h 84" name="T21"/>
                <a:gd fmla="*/ 26 w 74" name="T22"/>
                <a:gd fmla="*/ 11 h 84" name="T23"/>
                <a:gd fmla="*/ 22 w 74" name="T24"/>
                <a:gd fmla="*/ 11 h 84" name="T25"/>
                <a:gd fmla="*/ 14 w 74" name="T26"/>
                <a:gd fmla="*/ 13 h 84" name="T27"/>
                <a:gd fmla="*/ 8 w 74" name="T28"/>
                <a:gd fmla="*/ 15 h 84" name="T29"/>
                <a:gd fmla="*/ 4 w 74" name="T30"/>
                <a:gd fmla="*/ 16 h 84" name="T31"/>
                <a:gd fmla="*/ 1 w 74" name="T32"/>
                <a:gd fmla="*/ 16 h 84" name="T33"/>
                <a:gd fmla="*/ 1 w 74" name="T34"/>
                <a:gd fmla="*/ 16 h 84" name="T35"/>
                <a:gd fmla="*/ 0 w 74" name="T36"/>
                <a:gd fmla="*/ 48 h 84" name="T37"/>
                <a:gd fmla="*/ 0 w 74" name="T38"/>
                <a:gd fmla="*/ 56 h 84" name="T39"/>
                <a:gd fmla="*/ 0 w 74" name="T40"/>
                <a:gd fmla="*/ 63 h 84" name="T41"/>
                <a:gd fmla="*/ 2 w 74" name="T42"/>
                <a:gd fmla="*/ 69 h 84" name="T43"/>
                <a:gd fmla="*/ 4 w 74" name="T44"/>
                <a:gd fmla="*/ 74 h 84" name="T45"/>
                <a:gd fmla="*/ 4 w 74" name="T46"/>
                <a:gd fmla="*/ 74 h 84" name="T47"/>
                <a:gd fmla="*/ 6 w 74" name="T48"/>
                <a:gd fmla="*/ 76 h 84" name="T49"/>
                <a:gd fmla="*/ 9 w 74" name="T50"/>
                <a:gd fmla="*/ 79 h 84" name="T51"/>
                <a:gd fmla="*/ 16 w 74" name="T52"/>
                <a:gd fmla="*/ 82 h 84" name="T53"/>
                <a:gd fmla="*/ 24 w 74" name="T54"/>
                <a:gd fmla="*/ 84 h 84" name="T55"/>
                <a:gd fmla="*/ 33 w 74" name="T56"/>
                <a:gd fmla="*/ 84 h 84" name="T57"/>
                <a:gd fmla="*/ 41 w 74" name="T58"/>
                <a:gd fmla="*/ 84 h 84" name="T59"/>
                <a:gd fmla="*/ 47 w 74" name="T60"/>
                <a:gd fmla="*/ 82 h 84" name="T61"/>
                <a:gd fmla="*/ 51 w 74" name="T62"/>
                <a:gd fmla="*/ 80 h 84" name="T63"/>
                <a:gd fmla="*/ 53 w 74" name="T64"/>
                <a:gd fmla="*/ 78 h 84" name="T65"/>
                <a:gd fmla="*/ 54 w 74" name="T66"/>
                <a:gd fmla="*/ 75 h 84" name="T67"/>
                <a:gd fmla="*/ 55 w 74" name="T68"/>
                <a:gd fmla="*/ 72 h 84" name="T69"/>
                <a:gd fmla="*/ 55 w 74" name="T70"/>
                <a:gd fmla="*/ 72 h 84" name="T71"/>
                <a:gd fmla="*/ 56 w 74" name="T72"/>
                <a:gd fmla="*/ 59 h 84" name="T73"/>
                <a:gd fmla="*/ 59 w 74" name="T74"/>
                <a:gd fmla="*/ 48 h 84" name="T75"/>
                <a:gd fmla="*/ 61 w 74" name="T76"/>
                <a:gd fmla="*/ 43 h 84" name="T77"/>
                <a:gd fmla="*/ 64 w 74" name="T78"/>
                <a:gd fmla="*/ 39 h 84" name="T79"/>
                <a:gd fmla="*/ 69 w 74" name="T80"/>
                <a:gd fmla="*/ 36 h 84" name="T81"/>
                <a:gd fmla="*/ 74 w 74" name="T82"/>
                <a:gd fmla="*/ 32 h 84" name="T83"/>
                <a:gd fmla="*/ 74 w 74" name="T84"/>
                <a:gd fmla="*/ 32 h 84" name="T85"/>
                <a:gd fmla="*/ 66 w 74" name="T86"/>
                <a:gd fmla="*/ 29 h 84" name="T87"/>
                <a:gd fmla="*/ 56 w 74" name="T88"/>
                <a:gd fmla="*/ 25 h 84" name="T89"/>
                <a:gd fmla="*/ 39 w 74" name="T90"/>
                <a:gd fmla="*/ 22 h 84" name="T91"/>
                <a:gd fmla="*/ 39 w 74" name="T92"/>
                <a:gd fmla="*/ 22 h 84" name="T93"/>
                <a:gd fmla="*/ 41 w 74" name="T94"/>
                <a:gd fmla="*/ 20 h 84" name="T95"/>
                <a:gd fmla="*/ 42 w 74" name="T96"/>
                <a:gd fmla="*/ 17 h 84" name="T97"/>
                <a:gd fmla="*/ 43 w 74" name="T98"/>
                <a:gd fmla="*/ 13 h 84" name="T99"/>
                <a:gd fmla="*/ 45 w 74" name="T100"/>
                <a:gd fmla="*/ 8 h 84" name="T101"/>
                <a:gd fmla="*/ 46 w 74" name="T102"/>
                <a:gd fmla="*/ 7 h 84" name="T103"/>
                <a:gd fmla="*/ 50 w 74" name="T104"/>
                <a:gd fmla="*/ 6 h 84" name="T105"/>
                <a:gd fmla="*/ 50 w 74" name="T106"/>
                <a:gd fmla="*/ 6 h 8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4" w="74">
                  <a:moveTo>
                    <a:pt x="50" y="6"/>
                  </a:moveTo>
                  <a:lnTo>
                    <a:pt x="50" y="6"/>
                  </a:lnTo>
                  <a:lnTo>
                    <a:pt x="45" y="3"/>
                  </a:lnTo>
                  <a:lnTo>
                    <a:pt x="39" y="1"/>
                  </a:lnTo>
                  <a:lnTo>
                    <a:pt x="35" y="0"/>
                  </a:lnTo>
                  <a:lnTo>
                    <a:pt x="30" y="3"/>
                  </a:lnTo>
                  <a:lnTo>
                    <a:pt x="30" y="3"/>
                  </a:lnTo>
                  <a:lnTo>
                    <a:pt x="29" y="4"/>
                  </a:lnTo>
                  <a:lnTo>
                    <a:pt x="29" y="6"/>
                  </a:lnTo>
                  <a:lnTo>
                    <a:pt x="29" y="12"/>
                  </a:lnTo>
                  <a:lnTo>
                    <a:pt x="29" y="12"/>
                  </a:lnTo>
                  <a:lnTo>
                    <a:pt x="26" y="11"/>
                  </a:lnTo>
                  <a:lnTo>
                    <a:pt x="22" y="11"/>
                  </a:lnTo>
                  <a:lnTo>
                    <a:pt x="14" y="13"/>
                  </a:lnTo>
                  <a:lnTo>
                    <a:pt x="8" y="15"/>
                  </a:lnTo>
                  <a:lnTo>
                    <a:pt x="4" y="16"/>
                  </a:lnTo>
                  <a:lnTo>
                    <a:pt x="1" y="16"/>
                  </a:lnTo>
                  <a:lnTo>
                    <a:pt x="1" y="16"/>
                  </a:lnTo>
                  <a:lnTo>
                    <a:pt x="0" y="48"/>
                  </a:lnTo>
                  <a:lnTo>
                    <a:pt x="0" y="56"/>
                  </a:lnTo>
                  <a:lnTo>
                    <a:pt x="0" y="63"/>
                  </a:lnTo>
                  <a:lnTo>
                    <a:pt x="2" y="69"/>
                  </a:lnTo>
                  <a:lnTo>
                    <a:pt x="4" y="74"/>
                  </a:lnTo>
                  <a:lnTo>
                    <a:pt x="4" y="74"/>
                  </a:lnTo>
                  <a:lnTo>
                    <a:pt x="6" y="76"/>
                  </a:lnTo>
                  <a:lnTo>
                    <a:pt x="9" y="79"/>
                  </a:lnTo>
                  <a:lnTo>
                    <a:pt x="16" y="82"/>
                  </a:lnTo>
                  <a:lnTo>
                    <a:pt x="24" y="84"/>
                  </a:lnTo>
                  <a:lnTo>
                    <a:pt x="33" y="84"/>
                  </a:lnTo>
                  <a:lnTo>
                    <a:pt x="41" y="84"/>
                  </a:lnTo>
                  <a:lnTo>
                    <a:pt x="47" y="82"/>
                  </a:lnTo>
                  <a:lnTo>
                    <a:pt x="51" y="80"/>
                  </a:lnTo>
                  <a:lnTo>
                    <a:pt x="53" y="78"/>
                  </a:lnTo>
                  <a:lnTo>
                    <a:pt x="54" y="75"/>
                  </a:lnTo>
                  <a:lnTo>
                    <a:pt x="55" y="72"/>
                  </a:lnTo>
                  <a:lnTo>
                    <a:pt x="55" y="72"/>
                  </a:lnTo>
                  <a:lnTo>
                    <a:pt x="56" y="59"/>
                  </a:lnTo>
                  <a:lnTo>
                    <a:pt x="59" y="48"/>
                  </a:lnTo>
                  <a:lnTo>
                    <a:pt x="61" y="43"/>
                  </a:lnTo>
                  <a:lnTo>
                    <a:pt x="64" y="39"/>
                  </a:lnTo>
                  <a:lnTo>
                    <a:pt x="69" y="36"/>
                  </a:lnTo>
                  <a:lnTo>
                    <a:pt x="74" y="32"/>
                  </a:lnTo>
                  <a:lnTo>
                    <a:pt x="74" y="32"/>
                  </a:lnTo>
                  <a:lnTo>
                    <a:pt x="66" y="29"/>
                  </a:lnTo>
                  <a:lnTo>
                    <a:pt x="56" y="25"/>
                  </a:lnTo>
                  <a:lnTo>
                    <a:pt x="39" y="22"/>
                  </a:lnTo>
                  <a:lnTo>
                    <a:pt x="39" y="22"/>
                  </a:lnTo>
                  <a:lnTo>
                    <a:pt x="41" y="20"/>
                  </a:lnTo>
                  <a:lnTo>
                    <a:pt x="42" y="17"/>
                  </a:lnTo>
                  <a:lnTo>
                    <a:pt x="43" y="13"/>
                  </a:lnTo>
                  <a:lnTo>
                    <a:pt x="45" y="8"/>
                  </a:lnTo>
                  <a:lnTo>
                    <a:pt x="46" y="7"/>
                  </a:lnTo>
                  <a:lnTo>
                    <a:pt x="50" y="6"/>
                  </a:lnTo>
                  <a:lnTo>
                    <a:pt x="50" y="6"/>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3" name="Freeform 137"/>
            <p:cNvSpPr/>
            <p:nvPr/>
          </p:nvSpPr>
          <p:spPr bwMode="auto">
            <a:xfrm>
              <a:off x="7691302" y="3614793"/>
              <a:ext cx="18159" cy="12106"/>
            </a:xfrm>
            <a:custGeom>
              <a:gdLst>
                <a:gd fmla="*/ 19 w 23" name="T0"/>
                <a:gd fmla="*/ 16 h 16" name="T1"/>
                <a:gd fmla="*/ 19 w 23" name="T2"/>
                <a:gd fmla="*/ 16 h 16" name="T3"/>
                <a:gd fmla="*/ 18 w 23" name="T4"/>
                <a:gd fmla="*/ 12 h 16" name="T5"/>
                <a:gd fmla="*/ 19 w 23" name="T6"/>
                <a:gd fmla="*/ 8 h 16" name="T7"/>
                <a:gd fmla="*/ 23 w 23" name="T8"/>
                <a:gd fmla="*/ 0 h 16" name="T9"/>
                <a:gd fmla="*/ 23 w 23" name="T10"/>
                <a:gd fmla="*/ 0 h 16" name="T11"/>
                <a:gd fmla="*/ 20 w 23" name="T12"/>
                <a:gd fmla="*/ 4 h 16" name="T13"/>
                <a:gd fmla="*/ 15 w 23" name="T14"/>
                <a:gd fmla="*/ 5 h 16" name="T15"/>
                <a:gd fmla="*/ 14 w 23" name="T16"/>
                <a:gd fmla="*/ 6 h 16" name="T17"/>
                <a:gd fmla="*/ 12 w 23" name="T18"/>
                <a:gd fmla="*/ 5 h 16" name="T19"/>
                <a:gd fmla="*/ 11 w 23" name="T20"/>
                <a:gd fmla="*/ 4 h 16" name="T21"/>
                <a:gd fmla="*/ 8 w 23" name="T22"/>
                <a:gd fmla="*/ 0 h 16" name="T23"/>
                <a:gd fmla="*/ 8 w 23" name="T24"/>
                <a:gd fmla="*/ 0 h 16" name="T25"/>
                <a:gd fmla="*/ 7 w 23" name="T26"/>
                <a:gd fmla="*/ 4 h 16" name="T27"/>
                <a:gd fmla="*/ 5 w 23" name="T28"/>
                <a:gd fmla="*/ 6 h 16" name="T29"/>
                <a:gd fmla="*/ 0 w 23" name="T30"/>
                <a:gd fmla="*/ 11 h 16" name="T31"/>
                <a:gd fmla="*/ 0 w 23" name="T32"/>
                <a:gd fmla="*/ 11 h 16" name="T33"/>
                <a:gd fmla="*/ 2 w 23" name="T34"/>
                <a:gd fmla="*/ 11 h 16" name="T35"/>
                <a:gd fmla="*/ 3 w 23" name="T36"/>
                <a:gd fmla="*/ 12 h 16" name="T37"/>
                <a:gd fmla="*/ 8 w 23" name="T38"/>
                <a:gd fmla="*/ 12 h 16" name="T39"/>
                <a:gd fmla="*/ 13 w 23" name="T40"/>
                <a:gd fmla="*/ 12 h 16" name="T41"/>
                <a:gd fmla="*/ 16 w 23" name="T42"/>
                <a:gd fmla="*/ 14 h 16" name="T43"/>
                <a:gd fmla="*/ 19 w 23" name="T44"/>
                <a:gd fmla="*/ 16 h 16" name="T45"/>
                <a:gd fmla="*/ 19 w 23" name="T46"/>
                <a:gd fmla="*/ 16 h 1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 w="23">
                  <a:moveTo>
                    <a:pt x="19" y="16"/>
                  </a:moveTo>
                  <a:lnTo>
                    <a:pt x="19" y="16"/>
                  </a:lnTo>
                  <a:lnTo>
                    <a:pt x="18" y="12"/>
                  </a:lnTo>
                  <a:lnTo>
                    <a:pt x="19" y="8"/>
                  </a:lnTo>
                  <a:lnTo>
                    <a:pt x="23" y="0"/>
                  </a:lnTo>
                  <a:lnTo>
                    <a:pt x="23" y="0"/>
                  </a:lnTo>
                  <a:lnTo>
                    <a:pt x="20" y="4"/>
                  </a:lnTo>
                  <a:lnTo>
                    <a:pt x="15" y="5"/>
                  </a:lnTo>
                  <a:lnTo>
                    <a:pt x="14" y="6"/>
                  </a:lnTo>
                  <a:lnTo>
                    <a:pt x="12" y="5"/>
                  </a:lnTo>
                  <a:lnTo>
                    <a:pt x="11" y="4"/>
                  </a:lnTo>
                  <a:lnTo>
                    <a:pt x="8" y="0"/>
                  </a:lnTo>
                  <a:lnTo>
                    <a:pt x="8" y="0"/>
                  </a:lnTo>
                  <a:lnTo>
                    <a:pt x="7" y="4"/>
                  </a:lnTo>
                  <a:lnTo>
                    <a:pt x="5" y="6"/>
                  </a:lnTo>
                  <a:lnTo>
                    <a:pt x="0" y="11"/>
                  </a:lnTo>
                  <a:lnTo>
                    <a:pt x="0" y="11"/>
                  </a:lnTo>
                  <a:lnTo>
                    <a:pt x="2" y="11"/>
                  </a:lnTo>
                  <a:lnTo>
                    <a:pt x="3" y="12"/>
                  </a:lnTo>
                  <a:lnTo>
                    <a:pt x="8" y="12"/>
                  </a:lnTo>
                  <a:lnTo>
                    <a:pt x="13" y="12"/>
                  </a:lnTo>
                  <a:lnTo>
                    <a:pt x="16" y="14"/>
                  </a:lnTo>
                  <a:lnTo>
                    <a:pt x="19" y="16"/>
                  </a:lnTo>
                  <a:lnTo>
                    <a:pt x="19" y="16"/>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4" name="Freeform 138"/>
            <p:cNvSpPr/>
            <p:nvPr/>
          </p:nvSpPr>
          <p:spPr bwMode="auto">
            <a:xfrm>
              <a:off x="6367241" y="2682654"/>
              <a:ext cx="1953559" cy="1137937"/>
            </a:xfrm>
            <a:custGeom>
              <a:gdLst>
                <a:gd fmla="*/ 2400 w 2583" name="T0"/>
                <a:gd fmla="*/ 124 h 1503" name="T1"/>
                <a:gd fmla="*/ 2237 w 2583" name="T2"/>
                <a:gd fmla="*/ 3 h 1503" name="T3"/>
                <a:gd fmla="*/ 2173 w 2583" name="T4"/>
                <a:gd fmla="*/ 131 h 1503" name="T5"/>
                <a:gd fmla="*/ 1914 w 2583" name="T6"/>
                <a:gd fmla="*/ 137 h 1503" name="T7"/>
                <a:gd fmla="*/ 1766 w 2583" name="T8"/>
                <a:gd fmla="*/ 75 h 1503" name="T9"/>
                <a:gd fmla="*/ 1660 w 2583" name="T10"/>
                <a:gd fmla="*/ 131 h 1503" name="T11"/>
                <a:gd fmla="*/ 1476 w 2583" name="T12"/>
                <a:gd fmla="*/ 102 h 1503" name="T13"/>
                <a:gd fmla="*/ 1289 w 2583" name="T14"/>
                <a:gd fmla="*/ 207 h 1503" name="T15"/>
                <a:gd fmla="*/ 1237 w 2583" name="T16"/>
                <a:gd fmla="*/ 269 h 1503" name="T17"/>
                <a:gd fmla="*/ 1109 w 2583" name="T18"/>
                <a:gd fmla="*/ 397 h 1503" name="T19"/>
                <a:gd fmla="*/ 1038 w 2583" name="T20"/>
                <a:gd fmla="*/ 507 h 1503" name="T21"/>
                <a:gd fmla="*/ 947 w 2583" name="T22"/>
                <a:gd fmla="*/ 495 h 1503" name="T23"/>
                <a:gd fmla="*/ 730 w 2583" name="T24"/>
                <a:gd fmla="*/ 551 h 1503" name="T25"/>
                <a:gd fmla="*/ 599 w 2583" name="T26"/>
                <a:gd fmla="*/ 493 h 1503" name="T27"/>
                <a:gd fmla="*/ 417 w 2583" name="T28"/>
                <a:gd fmla="*/ 471 h 1503" name="T29"/>
                <a:gd fmla="*/ 306 w 2583" name="T30"/>
                <a:gd fmla="*/ 433 h 1503" name="T31"/>
                <a:gd fmla="*/ 221 w 2583" name="T32"/>
                <a:gd fmla="*/ 462 h 1503" name="T33"/>
                <a:gd fmla="*/ 138 w 2583" name="T34"/>
                <a:gd fmla="*/ 509 h 1503" name="T35"/>
                <a:gd fmla="*/ 8 w 2583" name="T36"/>
                <a:gd fmla="*/ 579 h 1503" name="T37"/>
                <a:gd fmla="*/ 30 w 2583" name="T38"/>
                <a:gd fmla="*/ 661 h 1503" name="T39"/>
                <a:gd fmla="*/ 55 w 2583" name="T40"/>
                <a:gd fmla="*/ 757 h 1503" name="T41"/>
                <a:gd fmla="*/ 182 w 2583" name="T42"/>
                <a:gd fmla="*/ 1014 h 1503" name="T43"/>
                <a:gd fmla="*/ 241 w 2583" name="T44"/>
                <a:gd fmla="*/ 1122 h 1503" name="T45"/>
                <a:gd fmla="*/ 334 w 2583" name="T46"/>
                <a:gd fmla="*/ 1146 h 1503" name="T47"/>
                <a:gd fmla="*/ 461 w 2583" name="T48"/>
                <a:gd fmla="*/ 1056 h 1503" name="T49"/>
                <a:gd fmla="*/ 608 w 2583" name="T50"/>
                <a:gd fmla="*/ 1009 h 1503" name="T51"/>
                <a:gd fmla="*/ 654 w 2583" name="T52"/>
                <a:gd fmla="*/ 882 h 1503" name="T53"/>
                <a:gd fmla="*/ 512 w 2583" name="T54"/>
                <a:gd fmla="*/ 843 h 1503" name="T55"/>
                <a:gd fmla="*/ 380 w 2583" name="T56"/>
                <a:gd fmla="*/ 753 h 1503" name="T57"/>
                <a:gd fmla="*/ 513 w 2583" name="T58"/>
                <a:gd fmla="*/ 779 h 1503" name="T59"/>
                <a:gd fmla="*/ 697 w 2583" name="T60"/>
                <a:gd fmla="*/ 829 h 1503" name="T61"/>
                <a:gd fmla="*/ 814 w 2583" name="T62"/>
                <a:gd fmla="*/ 853 h 1503" name="T63"/>
                <a:gd fmla="*/ 916 w 2583" name="T64"/>
                <a:gd fmla="*/ 972 h 1503" name="T65"/>
                <a:gd fmla="*/ 983 w 2583" name="T66"/>
                <a:gd fmla="*/ 1076 h 1503" name="T67"/>
                <a:gd fmla="*/ 1070 w 2583" name="T68"/>
                <a:gd fmla="*/ 1260 h 1503" name="T69"/>
                <a:gd fmla="*/ 1158 w 2583" name="T70"/>
                <a:gd fmla="*/ 1213 h 1503" name="T71"/>
                <a:gd fmla="*/ 1153 w 2583" name="T72"/>
                <a:gd fmla="*/ 1104 h 1503" name="T73"/>
                <a:gd fmla="*/ 1358 w 2583" name="T74"/>
                <a:gd fmla="*/ 944 h 1503" name="T75"/>
                <a:gd fmla="*/ 1492 w 2583" name="T76"/>
                <a:gd fmla="*/ 1026 h 1503" name="T77"/>
                <a:gd fmla="*/ 1558 w 2583" name="T78"/>
                <a:gd fmla="*/ 1070 h 1503" name="T79"/>
                <a:gd fmla="*/ 1643 w 2583" name="T80"/>
                <a:gd fmla="*/ 1332 h 1503" name="T81"/>
                <a:gd fmla="*/ 1764 w 2583" name="T82"/>
                <a:gd fmla="*/ 1464 h 1503" name="T83"/>
                <a:gd fmla="*/ 1649 w 2583" name="T84"/>
                <a:gd fmla="*/ 1236 h 1503" name="T85"/>
                <a:gd fmla="*/ 1711 w 2583" name="T86"/>
                <a:gd fmla="*/ 1190 h 1503" name="T87"/>
                <a:gd fmla="*/ 1770 w 2583" name="T88"/>
                <a:gd fmla="*/ 1238 h 1503" name="T89"/>
                <a:gd fmla="*/ 1786 w 2583" name="T90"/>
                <a:gd fmla="*/ 1262 h 1503" name="T91"/>
                <a:gd fmla="*/ 1885 w 2583" name="T92"/>
                <a:gd fmla="*/ 1104 h 1503" name="T93"/>
                <a:gd fmla="*/ 1820 w 2583" name="T94"/>
                <a:gd fmla="*/ 975 h 1503" name="T95"/>
                <a:gd fmla="*/ 1897 w 2583" name="T96"/>
                <a:gd fmla="*/ 997 h 1503" name="T97"/>
                <a:gd fmla="*/ 1965 w 2583" name="T98"/>
                <a:gd fmla="*/ 915 h 1503" name="T99"/>
                <a:gd fmla="*/ 2064 w 2583" name="T100"/>
                <a:gd fmla="*/ 876 h 1503" name="T101"/>
                <a:gd fmla="*/ 2182 w 2583" name="T102"/>
                <a:gd fmla="*/ 730 h 1503" name="T103"/>
                <a:gd fmla="*/ 2165 w 2583" name="T104"/>
                <a:gd fmla="*/ 606 h 1503" name="T105"/>
                <a:gd fmla="*/ 2201 w 2583" name="T106"/>
                <a:gd fmla="*/ 507 h 1503" name="T107"/>
                <a:gd fmla="*/ 2098 w 2583" name="T108"/>
                <a:gd fmla="*/ 450 h 1503" name="T109"/>
                <a:gd fmla="*/ 2187 w 2583" name="T110"/>
                <a:gd fmla="*/ 395 h 1503" name="T111"/>
                <a:gd fmla="*/ 2251 w 2583" name="T112"/>
                <a:gd fmla="*/ 445 h 1503" name="T113"/>
                <a:gd fmla="*/ 2279 w 2583" name="T114"/>
                <a:gd fmla="*/ 492 h 1503" name="T115"/>
                <a:gd fmla="*/ 2287 w 2583" name="T116"/>
                <a:gd fmla="*/ 572 h 1503" name="T117"/>
                <a:gd fmla="*/ 2358 w 2583" name="T118"/>
                <a:gd fmla="*/ 547 h 1503" name="T119"/>
                <a:gd fmla="*/ 2334 w 2583" name="T120"/>
                <a:gd fmla="*/ 448 h 1503" name="T121"/>
                <a:gd fmla="*/ 2375 w 2583" name="T122"/>
                <a:gd fmla="*/ 370 h 1503" name="T123"/>
                <a:gd fmla="*/ 2569 w 2583" name="T124"/>
                <a:gd fmla="*/ 207 h 15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03" w="2583">
                  <a:moveTo>
                    <a:pt x="2499" y="188"/>
                  </a:moveTo>
                  <a:lnTo>
                    <a:pt x="2499" y="188"/>
                  </a:lnTo>
                  <a:lnTo>
                    <a:pt x="2490" y="185"/>
                  </a:lnTo>
                  <a:lnTo>
                    <a:pt x="2483" y="182"/>
                  </a:lnTo>
                  <a:lnTo>
                    <a:pt x="2477" y="178"/>
                  </a:lnTo>
                  <a:lnTo>
                    <a:pt x="2474" y="174"/>
                  </a:lnTo>
                  <a:lnTo>
                    <a:pt x="2470" y="170"/>
                  </a:lnTo>
                  <a:lnTo>
                    <a:pt x="2467" y="166"/>
                  </a:lnTo>
                  <a:lnTo>
                    <a:pt x="2466" y="160"/>
                  </a:lnTo>
                  <a:lnTo>
                    <a:pt x="2465" y="156"/>
                  </a:lnTo>
                  <a:lnTo>
                    <a:pt x="2465" y="156"/>
                  </a:lnTo>
                  <a:lnTo>
                    <a:pt x="2463" y="153"/>
                  </a:lnTo>
                  <a:lnTo>
                    <a:pt x="2462" y="151"/>
                  </a:lnTo>
                  <a:lnTo>
                    <a:pt x="2455" y="148"/>
                  </a:lnTo>
                  <a:lnTo>
                    <a:pt x="2446" y="144"/>
                  </a:lnTo>
                  <a:lnTo>
                    <a:pt x="2436" y="141"/>
                  </a:lnTo>
                  <a:lnTo>
                    <a:pt x="2425" y="137"/>
                  </a:lnTo>
                  <a:lnTo>
                    <a:pt x="2414" y="133"/>
                  </a:lnTo>
                  <a:lnTo>
                    <a:pt x="2404" y="127"/>
                  </a:lnTo>
                  <a:lnTo>
                    <a:pt x="2400" y="124"/>
                  </a:lnTo>
                  <a:lnTo>
                    <a:pt x="2396" y="119"/>
                  </a:lnTo>
                  <a:lnTo>
                    <a:pt x="2396" y="119"/>
                  </a:lnTo>
                  <a:lnTo>
                    <a:pt x="2385" y="103"/>
                  </a:lnTo>
                  <a:lnTo>
                    <a:pt x="2375" y="85"/>
                  </a:lnTo>
                  <a:lnTo>
                    <a:pt x="2364" y="64"/>
                  </a:lnTo>
                  <a:lnTo>
                    <a:pt x="2351" y="33"/>
                  </a:lnTo>
                  <a:lnTo>
                    <a:pt x="2351" y="33"/>
                  </a:lnTo>
                  <a:lnTo>
                    <a:pt x="2346" y="25"/>
                  </a:lnTo>
                  <a:lnTo>
                    <a:pt x="2342" y="18"/>
                  </a:lnTo>
                  <a:lnTo>
                    <a:pt x="2336" y="12"/>
                  </a:lnTo>
                  <a:lnTo>
                    <a:pt x="2329" y="8"/>
                  </a:lnTo>
                  <a:lnTo>
                    <a:pt x="2322" y="4"/>
                  </a:lnTo>
                  <a:lnTo>
                    <a:pt x="2314" y="2"/>
                  </a:lnTo>
                  <a:lnTo>
                    <a:pt x="2308" y="1"/>
                  </a:lnTo>
                  <a:lnTo>
                    <a:pt x="2300" y="0"/>
                  </a:lnTo>
                  <a:lnTo>
                    <a:pt x="2283" y="0"/>
                  </a:lnTo>
                  <a:lnTo>
                    <a:pt x="2267" y="1"/>
                  </a:lnTo>
                  <a:lnTo>
                    <a:pt x="2251" y="2"/>
                  </a:lnTo>
                  <a:lnTo>
                    <a:pt x="2237" y="3"/>
                  </a:lnTo>
                  <a:lnTo>
                    <a:pt x="2237" y="3"/>
                  </a:lnTo>
                  <a:lnTo>
                    <a:pt x="2231" y="3"/>
                  </a:lnTo>
                  <a:lnTo>
                    <a:pt x="2227" y="4"/>
                  </a:lnTo>
                  <a:lnTo>
                    <a:pt x="2223" y="7"/>
                  </a:lnTo>
                  <a:lnTo>
                    <a:pt x="2221" y="9"/>
                  </a:lnTo>
                  <a:lnTo>
                    <a:pt x="2219" y="11"/>
                  </a:lnTo>
                  <a:lnTo>
                    <a:pt x="2219" y="15"/>
                  </a:lnTo>
                  <a:lnTo>
                    <a:pt x="2218" y="21"/>
                  </a:lnTo>
                  <a:lnTo>
                    <a:pt x="2219" y="36"/>
                  </a:lnTo>
                  <a:lnTo>
                    <a:pt x="2218" y="42"/>
                  </a:lnTo>
                  <a:lnTo>
                    <a:pt x="2217" y="44"/>
                  </a:lnTo>
                  <a:lnTo>
                    <a:pt x="2214" y="47"/>
                  </a:lnTo>
                  <a:lnTo>
                    <a:pt x="2214" y="47"/>
                  </a:lnTo>
                  <a:lnTo>
                    <a:pt x="2212" y="49"/>
                  </a:lnTo>
                  <a:lnTo>
                    <a:pt x="2209" y="52"/>
                  </a:lnTo>
                  <a:lnTo>
                    <a:pt x="2204" y="62"/>
                  </a:lnTo>
                  <a:lnTo>
                    <a:pt x="2193" y="89"/>
                  </a:lnTo>
                  <a:lnTo>
                    <a:pt x="2182" y="115"/>
                  </a:lnTo>
                  <a:lnTo>
                    <a:pt x="2178" y="125"/>
                  </a:lnTo>
                  <a:lnTo>
                    <a:pt x="2173" y="131"/>
                  </a:lnTo>
                  <a:lnTo>
                    <a:pt x="2173" y="131"/>
                  </a:lnTo>
                  <a:lnTo>
                    <a:pt x="2171" y="132"/>
                  </a:lnTo>
                  <a:lnTo>
                    <a:pt x="2168" y="133"/>
                  </a:lnTo>
                  <a:lnTo>
                    <a:pt x="2160" y="133"/>
                  </a:lnTo>
                  <a:lnTo>
                    <a:pt x="2149" y="133"/>
                  </a:lnTo>
                  <a:lnTo>
                    <a:pt x="2139" y="131"/>
                  </a:lnTo>
                  <a:lnTo>
                    <a:pt x="2122" y="126"/>
                  </a:lnTo>
                  <a:lnTo>
                    <a:pt x="2114" y="124"/>
                  </a:lnTo>
                  <a:lnTo>
                    <a:pt x="2114" y="124"/>
                  </a:lnTo>
                  <a:lnTo>
                    <a:pt x="2089" y="125"/>
                  </a:lnTo>
                  <a:lnTo>
                    <a:pt x="2069" y="126"/>
                  </a:lnTo>
                  <a:lnTo>
                    <a:pt x="2060" y="127"/>
                  </a:lnTo>
                  <a:lnTo>
                    <a:pt x="2053" y="128"/>
                  </a:lnTo>
                  <a:lnTo>
                    <a:pt x="2053" y="128"/>
                  </a:lnTo>
                  <a:lnTo>
                    <a:pt x="2026" y="133"/>
                  </a:lnTo>
                  <a:lnTo>
                    <a:pt x="1981" y="139"/>
                  </a:lnTo>
                  <a:lnTo>
                    <a:pt x="1957" y="140"/>
                  </a:lnTo>
                  <a:lnTo>
                    <a:pt x="1937" y="141"/>
                  </a:lnTo>
                  <a:lnTo>
                    <a:pt x="1922" y="140"/>
                  </a:lnTo>
                  <a:lnTo>
                    <a:pt x="1917" y="139"/>
                  </a:lnTo>
                  <a:lnTo>
                    <a:pt x="1914" y="137"/>
                  </a:lnTo>
                  <a:lnTo>
                    <a:pt x="1914" y="137"/>
                  </a:lnTo>
                  <a:lnTo>
                    <a:pt x="1910" y="134"/>
                  </a:lnTo>
                  <a:lnTo>
                    <a:pt x="1903" y="131"/>
                  </a:lnTo>
                  <a:lnTo>
                    <a:pt x="1887" y="124"/>
                  </a:lnTo>
                  <a:lnTo>
                    <a:pt x="1867" y="115"/>
                  </a:lnTo>
                  <a:lnTo>
                    <a:pt x="1858" y="110"/>
                  </a:lnTo>
                  <a:lnTo>
                    <a:pt x="1850" y="103"/>
                  </a:lnTo>
                  <a:lnTo>
                    <a:pt x="1850" y="103"/>
                  </a:lnTo>
                  <a:lnTo>
                    <a:pt x="1846" y="100"/>
                  </a:lnTo>
                  <a:lnTo>
                    <a:pt x="1841" y="98"/>
                  </a:lnTo>
                  <a:lnTo>
                    <a:pt x="1830" y="93"/>
                  </a:lnTo>
                  <a:lnTo>
                    <a:pt x="1819" y="90"/>
                  </a:lnTo>
                  <a:lnTo>
                    <a:pt x="1806" y="89"/>
                  </a:lnTo>
                  <a:lnTo>
                    <a:pt x="1786" y="85"/>
                  </a:lnTo>
                  <a:lnTo>
                    <a:pt x="1779" y="83"/>
                  </a:lnTo>
                  <a:lnTo>
                    <a:pt x="1776" y="82"/>
                  </a:lnTo>
                  <a:lnTo>
                    <a:pt x="1775" y="81"/>
                  </a:lnTo>
                  <a:lnTo>
                    <a:pt x="1775" y="81"/>
                  </a:lnTo>
                  <a:lnTo>
                    <a:pt x="1772" y="78"/>
                  </a:lnTo>
                  <a:lnTo>
                    <a:pt x="1766" y="75"/>
                  </a:lnTo>
                  <a:lnTo>
                    <a:pt x="1747" y="68"/>
                  </a:lnTo>
                  <a:lnTo>
                    <a:pt x="1726" y="60"/>
                  </a:lnTo>
                  <a:lnTo>
                    <a:pt x="1718" y="57"/>
                  </a:lnTo>
                  <a:lnTo>
                    <a:pt x="1714" y="53"/>
                  </a:lnTo>
                  <a:lnTo>
                    <a:pt x="1714" y="53"/>
                  </a:lnTo>
                  <a:lnTo>
                    <a:pt x="1709" y="51"/>
                  </a:lnTo>
                  <a:lnTo>
                    <a:pt x="1704" y="51"/>
                  </a:lnTo>
                  <a:lnTo>
                    <a:pt x="1698" y="52"/>
                  </a:lnTo>
                  <a:lnTo>
                    <a:pt x="1692" y="54"/>
                  </a:lnTo>
                  <a:lnTo>
                    <a:pt x="1687" y="58"/>
                  </a:lnTo>
                  <a:lnTo>
                    <a:pt x="1682" y="62"/>
                  </a:lnTo>
                  <a:lnTo>
                    <a:pt x="1679" y="68"/>
                  </a:lnTo>
                  <a:lnTo>
                    <a:pt x="1678" y="75"/>
                  </a:lnTo>
                  <a:lnTo>
                    <a:pt x="1678" y="75"/>
                  </a:lnTo>
                  <a:lnTo>
                    <a:pt x="1676" y="91"/>
                  </a:lnTo>
                  <a:lnTo>
                    <a:pt x="1674" y="100"/>
                  </a:lnTo>
                  <a:lnTo>
                    <a:pt x="1672" y="109"/>
                  </a:lnTo>
                  <a:lnTo>
                    <a:pt x="1668" y="117"/>
                  </a:lnTo>
                  <a:lnTo>
                    <a:pt x="1664" y="125"/>
                  </a:lnTo>
                  <a:lnTo>
                    <a:pt x="1660" y="131"/>
                  </a:lnTo>
                  <a:lnTo>
                    <a:pt x="1655" y="134"/>
                  </a:lnTo>
                  <a:lnTo>
                    <a:pt x="1655" y="134"/>
                  </a:lnTo>
                  <a:lnTo>
                    <a:pt x="1648" y="137"/>
                  </a:lnTo>
                  <a:lnTo>
                    <a:pt x="1650" y="135"/>
                  </a:lnTo>
                  <a:lnTo>
                    <a:pt x="1650" y="135"/>
                  </a:lnTo>
                  <a:lnTo>
                    <a:pt x="1632" y="130"/>
                  </a:lnTo>
                  <a:lnTo>
                    <a:pt x="1617" y="124"/>
                  </a:lnTo>
                  <a:lnTo>
                    <a:pt x="1612" y="120"/>
                  </a:lnTo>
                  <a:lnTo>
                    <a:pt x="1608" y="118"/>
                  </a:lnTo>
                  <a:lnTo>
                    <a:pt x="1608" y="118"/>
                  </a:lnTo>
                  <a:lnTo>
                    <a:pt x="1604" y="115"/>
                  </a:lnTo>
                  <a:lnTo>
                    <a:pt x="1596" y="111"/>
                  </a:lnTo>
                  <a:lnTo>
                    <a:pt x="1575" y="103"/>
                  </a:lnTo>
                  <a:lnTo>
                    <a:pt x="1527" y="89"/>
                  </a:lnTo>
                  <a:lnTo>
                    <a:pt x="1527" y="89"/>
                  </a:lnTo>
                  <a:lnTo>
                    <a:pt x="1522" y="87"/>
                  </a:lnTo>
                  <a:lnTo>
                    <a:pt x="1515" y="89"/>
                  </a:lnTo>
                  <a:lnTo>
                    <a:pt x="1506" y="90"/>
                  </a:lnTo>
                  <a:lnTo>
                    <a:pt x="1497" y="93"/>
                  </a:lnTo>
                  <a:lnTo>
                    <a:pt x="1476" y="102"/>
                  </a:lnTo>
                  <a:lnTo>
                    <a:pt x="1453" y="114"/>
                  </a:lnTo>
                  <a:lnTo>
                    <a:pt x="1415" y="135"/>
                  </a:lnTo>
                  <a:lnTo>
                    <a:pt x="1394" y="147"/>
                  </a:lnTo>
                  <a:lnTo>
                    <a:pt x="1394" y="147"/>
                  </a:lnTo>
                  <a:lnTo>
                    <a:pt x="1391" y="149"/>
                  </a:lnTo>
                  <a:lnTo>
                    <a:pt x="1386" y="151"/>
                  </a:lnTo>
                  <a:lnTo>
                    <a:pt x="1376" y="161"/>
                  </a:lnTo>
                  <a:lnTo>
                    <a:pt x="1366" y="174"/>
                  </a:lnTo>
                  <a:lnTo>
                    <a:pt x="1361" y="181"/>
                  </a:lnTo>
                  <a:lnTo>
                    <a:pt x="1358" y="188"/>
                  </a:lnTo>
                  <a:lnTo>
                    <a:pt x="1358" y="188"/>
                  </a:lnTo>
                  <a:lnTo>
                    <a:pt x="1356" y="191"/>
                  </a:lnTo>
                  <a:lnTo>
                    <a:pt x="1352" y="193"/>
                  </a:lnTo>
                  <a:lnTo>
                    <a:pt x="1344" y="199"/>
                  </a:lnTo>
                  <a:lnTo>
                    <a:pt x="1334" y="202"/>
                  </a:lnTo>
                  <a:lnTo>
                    <a:pt x="1322" y="206"/>
                  </a:lnTo>
                  <a:lnTo>
                    <a:pt x="1310" y="208"/>
                  </a:lnTo>
                  <a:lnTo>
                    <a:pt x="1300" y="209"/>
                  </a:lnTo>
                  <a:lnTo>
                    <a:pt x="1292" y="209"/>
                  </a:lnTo>
                  <a:lnTo>
                    <a:pt x="1289" y="207"/>
                  </a:lnTo>
                  <a:lnTo>
                    <a:pt x="1289" y="207"/>
                  </a:lnTo>
                  <a:lnTo>
                    <a:pt x="1286" y="207"/>
                  </a:lnTo>
                  <a:lnTo>
                    <a:pt x="1283" y="208"/>
                  </a:lnTo>
                  <a:lnTo>
                    <a:pt x="1281" y="211"/>
                  </a:lnTo>
                  <a:lnTo>
                    <a:pt x="1277" y="216"/>
                  </a:lnTo>
                  <a:lnTo>
                    <a:pt x="1273" y="225"/>
                  </a:lnTo>
                  <a:lnTo>
                    <a:pt x="1272" y="230"/>
                  </a:lnTo>
                  <a:lnTo>
                    <a:pt x="1272" y="232"/>
                  </a:lnTo>
                  <a:lnTo>
                    <a:pt x="1272" y="232"/>
                  </a:lnTo>
                  <a:lnTo>
                    <a:pt x="1272" y="235"/>
                  </a:lnTo>
                  <a:lnTo>
                    <a:pt x="1270" y="240"/>
                  </a:lnTo>
                  <a:lnTo>
                    <a:pt x="1269" y="246"/>
                  </a:lnTo>
                  <a:lnTo>
                    <a:pt x="1266" y="252"/>
                  </a:lnTo>
                  <a:lnTo>
                    <a:pt x="1262" y="258"/>
                  </a:lnTo>
                  <a:lnTo>
                    <a:pt x="1258" y="263"/>
                  </a:lnTo>
                  <a:lnTo>
                    <a:pt x="1251" y="266"/>
                  </a:lnTo>
                  <a:lnTo>
                    <a:pt x="1244" y="267"/>
                  </a:lnTo>
                  <a:lnTo>
                    <a:pt x="1244" y="267"/>
                  </a:lnTo>
                  <a:lnTo>
                    <a:pt x="1241" y="267"/>
                  </a:lnTo>
                  <a:lnTo>
                    <a:pt x="1237" y="269"/>
                  </a:lnTo>
                  <a:lnTo>
                    <a:pt x="1234" y="273"/>
                  </a:lnTo>
                  <a:lnTo>
                    <a:pt x="1232" y="276"/>
                  </a:lnTo>
                  <a:lnTo>
                    <a:pt x="1226" y="286"/>
                  </a:lnTo>
                  <a:lnTo>
                    <a:pt x="1221" y="298"/>
                  </a:lnTo>
                  <a:lnTo>
                    <a:pt x="1217" y="310"/>
                  </a:lnTo>
                  <a:lnTo>
                    <a:pt x="1215" y="323"/>
                  </a:lnTo>
                  <a:lnTo>
                    <a:pt x="1210" y="340"/>
                  </a:lnTo>
                  <a:lnTo>
                    <a:pt x="1210" y="340"/>
                  </a:lnTo>
                  <a:lnTo>
                    <a:pt x="1208" y="346"/>
                  </a:lnTo>
                  <a:lnTo>
                    <a:pt x="1203" y="351"/>
                  </a:lnTo>
                  <a:lnTo>
                    <a:pt x="1198" y="357"/>
                  </a:lnTo>
                  <a:lnTo>
                    <a:pt x="1191" y="363"/>
                  </a:lnTo>
                  <a:lnTo>
                    <a:pt x="1183" y="368"/>
                  </a:lnTo>
                  <a:lnTo>
                    <a:pt x="1174" y="373"/>
                  </a:lnTo>
                  <a:lnTo>
                    <a:pt x="1163" y="376"/>
                  </a:lnTo>
                  <a:lnTo>
                    <a:pt x="1153" y="379"/>
                  </a:lnTo>
                  <a:lnTo>
                    <a:pt x="1153" y="379"/>
                  </a:lnTo>
                  <a:lnTo>
                    <a:pt x="1142" y="381"/>
                  </a:lnTo>
                  <a:lnTo>
                    <a:pt x="1130" y="385"/>
                  </a:lnTo>
                  <a:lnTo>
                    <a:pt x="1109" y="397"/>
                  </a:lnTo>
                  <a:lnTo>
                    <a:pt x="1092" y="406"/>
                  </a:lnTo>
                  <a:lnTo>
                    <a:pt x="1085" y="409"/>
                  </a:lnTo>
                  <a:lnTo>
                    <a:pt x="1080" y="409"/>
                  </a:lnTo>
                  <a:lnTo>
                    <a:pt x="1080" y="409"/>
                  </a:lnTo>
                  <a:lnTo>
                    <a:pt x="1077" y="409"/>
                  </a:lnTo>
                  <a:lnTo>
                    <a:pt x="1072" y="412"/>
                  </a:lnTo>
                  <a:lnTo>
                    <a:pt x="1068" y="416"/>
                  </a:lnTo>
                  <a:lnTo>
                    <a:pt x="1062" y="421"/>
                  </a:lnTo>
                  <a:lnTo>
                    <a:pt x="1054" y="430"/>
                  </a:lnTo>
                  <a:lnTo>
                    <a:pt x="1052" y="434"/>
                  </a:lnTo>
                  <a:lnTo>
                    <a:pt x="1052" y="437"/>
                  </a:lnTo>
                  <a:lnTo>
                    <a:pt x="1052" y="437"/>
                  </a:lnTo>
                  <a:lnTo>
                    <a:pt x="1053" y="445"/>
                  </a:lnTo>
                  <a:lnTo>
                    <a:pt x="1053" y="459"/>
                  </a:lnTo>
                  <a:lnTo>
                    <a:pt x="1050" y="479"/>
                  </a:lnTo>
                  <a:lnTo>
                    <a:pt x="1047" y="489"/>
                  </a:lnTo>
                  <a:lnTo>
                    <a:pt x="1044" y="499"/>
                  </a:lnTo>
                  <a:lnTo>
                    <a:pt x="1044" y="499"/>
                  </a:lnTo>
                  <a:lnTo>
                    <a:pt x="1042" y="504"/>
                  </a:lnTo>
                  <a:lnTo>
                    <a:pt x="1038" y="507"/>
                  </a:lnTo>
                  <a:lnTo>
                    <a:pt x="1035" y="511"/>
                  </a:lnTo>
                  <a:lnTo>
                    <a:pt x="1030" y="513"/>
                  </a:lnTo>
                  <a:lnTo>
                    <a:pt x="1022" y="515"/>
                  </a:lnTo>
                  <a:lnTo>
                    <a:pt x="1013" y="515"/>
                  </a:lnTo>
                  <a:lnTo>
                    <a:pt x="1005" y="514"/>
                  </a:lnTo>
                  <a:lnTo>
                    <a:pt x="1000" y="512"/>
                  </a:lnTo>
                  <a:lnTo>
                    <a:pt x="995" y="509"/>
                  </a:lnTo>
                  <a:lnTo>
                    <a:pt x="994" y="507"/>
                  </a:lnTo>
                  <a:lnTo>
                    <a:pt x="994" y="506"/>
                  </a:lnTo>
                  <a:lnTo>
                    <a:pt x="994" y="506"/>
                  </a:lnTo>
                  <a:lnTo>
                    <a:pt x="994" y="504"/>
                  </a:lnTo>
                  <a:lnTo>
                    <a:pt x="993" y="500"/>
                  </a:lnTo>
                  <a:lnTo>
                    <a:pt x="991" y="497"/>
                  </a:lnTo>
                  <a:lnTo>
                    <a:pt x="987" y="493"/>
                  </a:lnTo>
                  <a:lnTo>
                    <a:pt x="984" y="491"/>
                  </a:lnTo>
                  <a:lnTo>
                    <a:pt x="979" y="489"/>
                  </a:lnTo>
                  <a:lnTo>
                    <a:pt x="976" y="489"/>
                  </a:lnTo>
                  <a:lnTo>
                    <a:pt x="971" y="489"/>
                  </a:lnTo>
                  <a:lnTo>
                    <a:pt x="971" y="489"/>
                  </a:lnTo>
                  <a:lnTo>
                    <a:pt x="947" y="495"/>
                  </a:lnTo>
                  <a:lnTo>
                    <a:pt x="934" y="497"/>
                  </a:lnTo>
                  <a:lnTo>
                    <a:pt x="926" y="498"/>
                  </a:lnTo>
                  <a:lnTo>
                    <a:pt x="926" y="498"/>
                  </a:lnTo>
                  <a:lnTo>
                    <a:pt x="912" y="497"/>
                  </a:lnTo>
                  <a:lnTo>
                    <a:pt x="887" y="498"/>
                  </a:lnTo>
                  <a:lnTo>
                    <a:pt x="859" y="500"/>
                  </a:lnTo>
                  <a:lnTo>
                    <a:pt x="847" y="501"/>
                  </a:lnTo>
                  <a:lnTo>
                    <a:pt x="838" y="504"/>
                  </a:lnTo>
                  <a:lnTo>
                    <a:pt x="838" y="504"/>
                  </a:lnTo>
                  <a:lnTo>
                    <a:pt x="829" y="508"/>
                  </a:lnTo>
                  <a:lnTo>
                    <a:pt x="818" y="515"/>
                  </a:lnTo>
                  <a:lnTo>
                    <a:pt x="792" y="536"/>
                  </a:lnTo>
                  <a:lnTo>
                    <a:pt x="768" y="554"/>
                  </a:lnTo>
                  <a:lnTo>
                    <a:pt x="760" y="559"/>
                  </a:lnTo>
                  <a:lnTo>
                    <a:pt x="756" y="562"/>
                  </a:lnTo>
                  <a:lnTo>
                    <a:pt x="756" y="562"/>
                  </a:lnTo>
                  <a:lnTo>
                    <a:pt x="749" y="561"/>
                  </a:lnTo>
                  <a:lnTo>
                    <a:pt x="739" y="557"/>
                  </a:lnTo>
                  <a:lnTo>
                    <a:pt x="734" y="555"/>
                  </a:lnTo>
                  <a:lnTo>
                    <a:pt x="730" y="551"/>
                  </a:lnTo>
                  <a:lnTo>
                    <a:pt x="728" y="548"/>
                  </a:lnTo>
                  <a:lnTo>
                    <a:pt x="728" y="544"/>
                  </a:lnTo>
                  <a:lnTo>
                    <a:pt x="728" y="544"/>
                  </a:lnTo>
                  <a:lnTo>
                    <a:pt x="728" y="541"/>
                  </a:lnTo>
                  <a:lnTo>
                    <a:pt x="727" y="539"/>
                  </a:lnTo>
                  <a:lnTo>
                    <a:pt x="724" y="534"/>
                  </a:lnTo>
                  <a:lnTo>
                    <a:pt x="719" y="531"/>
                  </a:lnTo>
                  <a:lnTo>
                    <a:pt x="712" y="526"/>
                  </a:lnTo>
                  <a:lnTo>
                    <a:pt x="696" y="516"/>
                  </a:lnTo>
                  <a:lnTo>
                    <a:pt x="687" y="511"/>
                  </a:lnTo>
                  <a:lnTo>
                    <a:pt x="678" y="503"/>
                  </a:lnTo>
                  <a:lnTo>
                    <a:pt x="678" y="503"/>
                  </a:lnTo>
                  <a:lnTo>
                    <a:pt x="673" y="499"/>
                  </a:lnTo>
                  <a:lnTo>
                    <a:pt x="668" y="496"/>
                  </a:lnTo>
                  <a:lnTo>
                    <a:pt x="661" y="493"/>
                  </a:lnTo>
                  <a:lnTo>
                    <a:pt x="654" y="492"/>
                  </a:lnTo>
                  <a:lnTo>
                    <a:pt x="640" y="490"/>
                  </a:lnTo>
                  <a:lnTo>
                    <a:pt x="626" y="490"/>
                  </a:lnTo>
                  <a:lnTo>
                    <a:pt x="612" y="491"/>
                  </a:lnTo>
                  <a:lnTo>
                    <a:pt x="599" y="493"/>
                  </a:lnTo>
                  <a:lnTo>
                    <a:pt x="586" y="496"/>
                  </a:lnTo>
                  <a:lnTo>
                    <a:pt x="586" y="496"/>
                  </a:lnTo>
                  <a:lnTo>
                    <a:pt x="556" y="511"/>
                  </a:lnTo>
                  <a:lnTo>
                    <a:pt x="538" y="520"/>
                  </a:lnTo>
                  <a:lnTo>
                    <a:pt x="525" y="525"/>
                  </a:lnTo>
                  <a:lnTo>
                    <a:pt x="525" y="525"/>
                  </a:lnTo>
                  <a:lnTo>
                    <a:pt x="515" y="526"/>
                  </a:lnTo>
                  <a:lnTo>
                    <a:pt x="498" y="526"/>
                  </a:lnTo>
                  <a:lnTo>
                    <a:pt x="489" y="526"/>
                  </a:lnTo>
                  <a:lnTo>
                    <a:pt x="479" y="524"/>
                  </a:lnTo>
                  <a:lnTo>
                    <a:pt x="469" y="521"/>
                  </a:lnTo>
                  <a:lnTo>
                    <a:pt x="459" y="516"/>
                  </a:lnTo>
                  <a:lnTo>
                    <a:pt x="459" y="516"/>
                  </a:lnTo>
                  <a:lnTo>
                    <a:pt x="450" y="511"/>
                  </a:lnTo>
                  <a:lnTo>
                    <a:pt x="442" y="504"/>
                  </a:lnTo>
                  <a:lnTo>
                    <a:pt x="436" y="497"/>
                  </a:lnTo>
                  <a:lnTo>
                    <a:pt x="430" y="490"/>
                  </a:lnTo>
                  <a:lnTo>
                    <a:pt x="422" y="478"/>
                  </a:lnTo>
                  <a:lnTo>
                    <a:pt x="417" y="471"/>
                  </a:lnTo>
                  <a:lnTo>
                    <a:pt x="417" y="471"/>
                  </a:lnTo>
                  <a:lnTo>
                    <a:pt x="415" y="467"/>
                  </a:lnTo>
                  <a:lnTo>
                    <a:pt x="413" y="465"/>
                  </a:lnTo>
                  <a:lnTo>
                    <a:pt x="404" y="459"/>
                  </a:lnTo>
                  <a:lnTo>
                    <a:pt x="388" y="449"/>
                  </a:lnTo>
                  <a:lnTo>
                    <a:pt x="388" y="449"/>
                  </a:lnTo>
                  <a:lnTo>
                    <a:pt x="386" y="448"/>
                  </a:lnTo>
                  <a:lnTo>
                    <a:pt x="383" y="449"/>
                  </a:lnTo>
                  <a:lnTo>
                    <a:pt x="376" y="454"/>
                  </a:lnTo>
                  <a:lnTo>
                    <a:pt x="369" y="458"/>
                  </a:lnTo>
                  <a:lnTo>
                    <a:pt x="361" y="463"/>
                  </a:lnTo>
                  <a:lnTo>
                    <a:pt x="361" y="463"/>
                  </a:lnTo>
                  <a:lnTo>
                    <a:pt x="355" y="464"/>
                  </a:lnTo>
                  <a:lnTo>
                    <a:pt x="349" y="463"/>
                  </a:lnTo>
                  <a:lnTo>
                    <a:pt x="341" y="460"/>
                  </a:lnTo>
                  <a:lnTo>
                    <a:pt x="333" y="456"/>
                  </a:lnTo>
                  <a:lnTo>
                    <a:pt x="325" y="451"/>
                  </a:lnTo>
                  <a:lnTo>
                    <a:pt x="317" y="446"/>
                  </a:lnTo>
                  <a:lnTo>
                    <a:pt x="310" y="440"/>
                  </a:lnTo>
                  <a:lnTo>
                    <a:pt x="306" y="433"/>
                  </a:lnTo>
                  <a:lnTo>
                    <a:pt x="306" y="433"/>
                  </a:lnTo>
                  <a:lnTo>
                    <a:pt x="303" y="429"/>
                  </a:lnTo>
                  <a:lnTo>
                    <a:pt x="298" y="424"/>
                  </a:lnTo>
                  <a:lnTo>
                    <a:pt x="295" y="422"/>
                  </a:lnTo>
                  <a:lnTo>
                    <a:pt x="290" y="420"/>
                  </a:lnTo>
                  <a:lnTo>
                    <a:pt x="282" y="416"/>
                  </a:lnTo>
                  <a:lnTo>
                    <a:pt x="276" y="416"/>
                  </a:lnTo>
                  <a:lnTo>
                    <a:pt x="276" y="416"/>
                  </a:lnTo>
                  <a:lnTo>
                    <a:pt x="273" y="426"/>
                  </a:lnTo>
                  <a:lnTo>
                    <a:pt x="271" y="433"/>
                  </a:lnTo>
                  <a:lnTo>
                    <a:pt x="266" y="439"/>
                  </a:lnTo>
                  <a:lnTo>
                    <a:pt x="259" y="443"/>
                  </a:lnTo>
                  <a:lnTo>
                    <a:pt x="259" y="443"/>
                  </a:lnTo>
                  <a:lnTo>
                    <a:pt x="255" y="447"/>
                  </a:lnTo>
                  <a:lnTo>
                    <a:pt x="250" y="449"/>
                  </a:lnTo>
                  <a:lnTo>
                    <a:pt x="242" y="456"/>
                  </a:lnTo>
                  <a:lnTo>
                    <a:pt x="239" y="459"/>
                  </a:lnTo>
                  <a:lnTo>
                    <a:pt x="233" y="462"/>
                  </a:lnTo>
                  <a:lnTo>
                    <a:pt x="227" y="463"/>
                  </a:lnTo>
                  <a:lnTo>
                    <a:pt x="221" y="462"/>
                  </a:lnTo>
                  <a:lnTo>
                    <a:pt x="221" y="462"/>
                  </a:lnTo>
                  <a:lnTo>
                    <a:pt x="209" y="460"/>
                  </a:lnTo>
                  <a:lnTo>
                    <a:pt x="200" y="459"/>
                  </a:lnTo>
                  <a:lnTo>
                    <a:pt x="193" y="460"/>
                  </a:lnTo>
                  <a:lnTo>
                    <a:pt x="184" y="465"/>
                  </a:lnTo>
                  <a:lnTo>
                    <a:pt x="184" y="465"/>
                  </a:lnTo>
                  <a:lnTo>
                    <a:pt x="180" y="467"/>
                  </a:lnTo>
                  <a:lnTo>
                    <a:pt x="174" y="467"/>
                  </a:lnTo>
                  <a:lnTo>
                    <a:pt x="163" y="465"/>
                  </a:lnTo>
                  <a:lnTo>
                    <a:pt x="157" y="465"/>
                  </a:lnTo>
                  <a:lnTo>
                    <a:pt x="154" y="466"/>
                  </a:lnTo>
                  <a:lnTo>
                    <a:pt x="150" y="470"/>
                  </a:lnTo>
                  <a:lnTo>
                    <a:pt x="148" y="475"/>
                  </a:lnTo>
                  <a:lnTo>
                    <a:pt x="148" y="475"/>
                  </a:lnTo>
                  <a:lnTo>
                    <a:pt x="148" y="489"/>
                  </a:lnTo>
                  <a:lnTo>
                    <a:pt x="148" y="497"/>
                  </a:lnTo>
                  <a:lnTo>
                    <a:pt x="147" y="500"/>
                  </a:lnTo>
                  <a:lnTo>
                    <a:pt x="146" y="504"/>
                  </a:lnTo>
                  <a:lnTo>
                    <a:pt x="142" y="506"/>
                  </a:lnTo>
                  <a:lnTo>
                    <a:pt x="138" y="509"/>
                  </a:lnTo>
                  <a:lnTo>
                    <a:pt x="138" y="509"/>
                  </a:lnTo>
                  <a:lnTo>
                    <a:pt x="133" y="512"/>
                  </a:lnTo>
                  <a:lnTo>
                    <a:pt x="130" y="514"/>
                  </a:lnTo>
                  <a:lnTo>
                    <a:pt x="127" y="518"/>
                  </a:lnTo>
                  <a:lnTo>
                    <a:pt x="126" y="520"/>
                  </a:lnTo>
                  <a:lnTo>
                    <a:pt x="124" y="522"/>
                  </a:lnTo>
                  <a:lnTo>
                    <a:pt x="121" y="523"/>
                  </a:lnTo>
                  <a:lnTo>
                    <a:pt x="115" y="525"/>
                  </a:lnTo>
                  <a:lnTo>
                    <a:pt x="115" y="525"/>
                  </a:lnTo>
                  <a:lnTo>
                    <a:pt x="93" y="532"/>
                  </a:lnTo>
                  <a:lnTo>
                    <a:pt x="64" y="540"/>
                  </a:lnTo>
                  <a:lnTo>
                    <a:pt x="35" y="548"/>
                  </a:lnTo>
                  <a:lnTo>
                    <a:pt x="25" y="550"/>
                  </a:lnTo>
                  <a:lnTo>
                    <a:pt x="19" y="553"/>
                  </a:lnTo>
                  <a:lnTo>
                    <a:pt x="19" y="553"/>
                  </a:lnTo>
                  <a:lnTo>
                    <a:pt x="14" y="555"/>
                  </a:lnTo>
                  <a:lnTo>
                    <a:pt x="5" y="556"/>
                  </a:lnTo>
                  <a:lnTo>
                    <a:pt x="5" y="556"/>
                  </a:lnTo>
                  <a:lnTo>
                    <a:pt x="6" y="569"/>
                  </a:lnTo>
                  <a:lnTo>
                    <a:pt x="6" y="574"/>
                  </a:lnTo>
                  <a:lnTo>
                    <a:pt x="8" y="579"/>
                  </a:lnTo>
                  <a:lnTo>
                    <a:pt x="8" y="579"/>
                  </a:lnTo>
                  <a:lnTo>
                    <a:pt x="14" y="584"/>
                  </a:lnTo>
                  <a:lnTo>
                    <a:pt x="19" y="589"/>
                  </a:lnTo>
                  <a:lnTo>
                    <a:pt x="32" y="596"/>
                  </a:lnTo>
                  <a:lnTo>
                    <a:pt x="38" y="599"/>
                  </a:lnTo>
                  <a:lnTo>
                    <a:pt x="40" y="602"/>
                  </a:lnTo>
                  <a:lnTo>
                    <a:pt x="41" y="604"/>
                  </a:lnTo>
                  <a:lnTo>
                    <a:pt x="41" y="607"/>
                  </a:lnTo>
                  <a:lnTo>
                    <a:pt x="41" y="611"/>
                  </a:lnTo>
                  <a:lnTo>
                    <a:pt x="41" y="615"/>
                  </a:lnTo>
                  <a:lnTo>
                    <a:pt x="39" y="621"/>
                  </a:lnTo>
                  <a:lnTo>
                    <a:pt x="39" y="621"/>
                  </a:lnTo>
                  <a:lnTo>
                    <a:pt x="38" y="621"/>
                  </a:lnTo>
                  <a:lnTo>
                    <a:pt x="35" y="621"/>
                  </a:lnTo>
                  <a:lnTo>
                    <a:pt x="31" y="621"/>
                  </a:lnTo>
                  <a:lnTo>
                    <a:pt x="31" y="621"/>
                  </a:lnTo>
                  <a:lnTo>
                    <a:pt x="33" y="631"/>
                  </a:lnTo>
                  <a:lnTo>
                    <a:pt x="34" y="641"/>
                  </a:lnTo>
                  <a:lnTo>
                    <a:pt x="33" y="652"/>
                  </a:lnTo>
                  <a:lnTo>
                    <a:pt x="30" y="661"/>
                  </a:lnTo>
                  <a:lnTo>
                    <a:pt x="30" y="661"/>
                  </a:lnTo>
                  <a:lnTo>
                    <a:pt x="28" y="662"/>
                  </a:lnTo>
                  <a:lnTo>
                    <a:pt x="25" y="661"/>
                  </a:lnTo>
                  <a:lnTo>
                    <a:pt x="23" y="661"/>
                  </a:lnTo>
                  <a:lnTo>
                    <a:pt x="22" y="662"/>
                  </a:lnTo>
                  <a:lnTo>
                    <a:pt x="22" y="662"/>
                  </a:lnTo>
                  <a:lnTo>
                    <a:pt x="20" y="665"/>
                  </a:lnTo>
                  <a:lnTo>
                    <a:pt x="20" y="669"/>
                  </a:lnTo>
                  <a:lnTo>
                    <a:pt x="20" y="672"/>
                  </a:lnTo>
                  <a:lnTo>
                    <a:pt x="19" y="675"/>
                  </a:lnTo>
                  <a:lnTo>
                    <a:pt x="19" y="675"/>
                  </a:lnTo>
                  <a:lnTo>
                    <a:pt x="15" y="681"/>
                  </a:lnTo>
                  <a:lnTo>
                    <a:pt x="10" y="686"/>
                  </a:lnTo>
                  <a:lnTo>
                    <a:pt x="6" y="688"/>
                  </a:lnTo>
                  <a:lnTo>
                    <a:pt x="0" y="689"/>
                  </a:lnTo>
                  <a:lnTo>
                    <a:pt x="0" y="689"/>
                  </a:lnTo>
                  <a:lnTo>
                    <a:pt x="41" y="756"/>
                  </a:lnTo>
                  <a:lnTo>
                    <a:pt x="41" y="756"/>
                  </a:lnTo>
                  <a:lnTo>
                    <a:pt x="48" y="756"/>
                  </a:lnTo>
                  <a:lnTo>
                    <a:pt x="55" y="757"/>
                  </a:lnTo>
                  <a:lnTo>
                    <a:pt x="61" y="760"/>
                  </a:lnTo>
                  <a:lnTo>
                    <a:pt x="67" y="764"/>
                  </a:lnTo>
                  <a:lnTo>
                    <a:pt x="67" y="764"/>
                  </a:lnTo>
                  <a:lnTo>
                    <a:pt x="74" y="773"/>
                  </a:lnTo>
                  <a:lnTo>
                    <a:pt x="81" y="783"/>
                  </a:lnTo>
                  <a:lnTo>
                    <a:pt x="93" y="804"/>
                  </a:lnTo>
                  <a:lnTo>
                    <a:pt x="104" y="826"/>
                  </a:lnTo>
                  <a:lnTo>
                    <a:pt x="113" y="848"/>
                  </a:lnTo>
                  <a:lnTo>
                    <a:pt x="113" y="848"/>
                  </a:lnTo>
                  <a:lnTo>
                    <a:pt x="114" y="855"/>
                  </a:lnTo>
                  <a:lnTo>
                    <a:pt x="114" y="863"/>
                  </a:lnTo>
                  <a:lnTo>
                    <a:pt x="114" y="878"/>
                  </a:lnTo>
                  <a:lnTo>
                    <a:pt x="114" y="878"/>
                  </a:lnTo>
                  <a:lnTo>
                    <a:pt x="118" y="878"/>
                  </a:lnTo>
                  <a:lnTo>
                    <a:pt x="122" y="879"/>
                  </a:lnTo>
                  <a:lnTo>
                    <a:pt x="125" y="881"/>
                  </a:lnTo>
                  <a:lnTo>
                    <a:pt x="127" y="884"/>
                  </a:lnTo>
                  <a:lnTo>
                    <a:pt x="127" y="884"/>
                  </a:lnTo>
                  <a:lnTo>
                    <a:pt x="156" y="948"/>
                  </a:lnTo>
                  <a:lnTo>
                    <a:pt x="182" y="1014"/>
                  </a:lnTo>
                  <a:lnTo>
                    <a:pt x="182" y="1014"/>
                  </a:lnTo>
                  <a:lnTo>
                    <a:pt x="177" y="1016"/>
                  </a:lnTo>
                  <a:lnTo>
                    <a:pt x="176" y="1018"/>
                  </a:lnTo>
                  <a:lnTo>
                    <a:pt x="176" y="1020"/>
                  </a:lnTo>
                  <a:lnTo>
                    <a:pt x="176" y="1023"/>
                  </a:lnTo>
                  <a:lnTo>
                    <a:pt x="177" y="1027"/>
                  </a:lnTo>
                  <a:lnTo>
                    <a:pt x="177" y="1030"/>
                  </a:lnTo>
                  <a:lnTo>
                    <a:pt x="176" y="1033"/>
                  </a:lnTo>
                  <a:lnTo>
                    <a:pt x="173" y="1035"/>
                  </a:lnTo>
                  <a:lnTo>
                    <a:pt x="173" y="1035"/>
                  </a:lnTo>
                  <a:lnTo>
                    <a:pt x="193" y="1048"/>
                  </a:lnTo>
                  <a:lnTo>
                    <a:pt x="202" y="1055"/>
                  </a:lnTo>
                  <a:lnTo>
                    <a:pt x="213" y="1063"/>
                  </a:lnTo>
                  <a:lnTo>
                    <a:pt x="221" y="1072"/>
                  </a:lnTo>
                  <a:lnTo>
                    <a:pt x="227" y="1083"/>
                  </a:lnTo>
                  <a:lnTo>
                    <a:pt x="232" y="1095"/>
                  </a:lnTo>
                  <a:lnTo>
                    <a:pt x="235" y="1109"/>
                  </a:lnTo>
                  <a:lnTo>
                    <a:pt x="235" y="1109"/>
                  </a:lnTo>
                  <a:lnTo>
                    <a:pt x="239" y="1118"/>
                  </a:lnTo>
                  <a:lnTo>
                    <a:pt x="241" y="1122"/>
                  </a:lnTo>
                  <a:lnTo>
                    <a:pt x="245" y="1128"/>
                  </a:lnTo>
                  <a:lnTo>
                    <a:pt x="249" y="1133"/>
                  </a:lnTo>
                  <a:lnTo>
                    <a:pt x="254" y="1136"/>
                  </a:lnTo>
                  <a:lnTo>
                    <a:pt x="259" y="1138"/>
                  </a:lnTo>
                  <a:lnTo>
                    <a:pt x="265" y="1138"/>
                  </a:lnTo>
                  <a:lnTo>
                    <a:pt x="265" y="1138"/>
                  </a:lnTo>
                  <a:lnTo>
                    <a:pt x="273" y="1136"/>
                  </a:lnTo>
                  <a:lnTo>
                    <a:pt x="276" y="1135"/>
                  </a:lnTo>
                  <a:lnTo>
                    <a:pt x="280" y="1136"/>
                  </a:lnTo>
                  <a:lnTo>
                    <a:pt x="280" y="1136"/>
                  </a:lnTo>
                  <a:lnTo>
                    <a:pt x="284" y="1139"/>
                  </a:lnTo>
                  <a:lnTo>
                    <a:pt x="288" y="1143"/>
                  </a:lnTo>
                  <a:lnTo>
                    <a:pt x="290" y="1149"/>
                  </a:lnTo>
                  <a:lnTo>
                    <a:pt x="290" y="1155"/>
                  </a:lnTo>
                  <a:lnTo>
                    <a:pt x="290" y="1155"/>
                  </a:lnTo>
                  <a:lnTo>
                    <a:pt x="301" y="1155"/>
                  </a:lnTo>
                  <a:lnTo>
                    <a:pt x="313" y="1153"/>
                  </a:lnTo>
                  <a:lnTo>
                    <a:pt x="323" y="1151"/>
                  </a:lnTo>
                  <a:lnTo>
                    <a:pt x="334" y="1146"/>
                  </a:lnTo>
                  <a:lnTo>
                    <a:pt x="334" y="1146"/>
                  </a:lnTo>
                  <a:lnTo>
                    <a:pt x="339" y="1145"/>
                  </a:lnTo>
                  <a:lnTo>
                    <a:pt x="345" y="1145"/>
                  </a:lnTo>
                  <a:lnTo>
                    <a:pt x="355" y="1146"/>
                  </a:lnTo>
                  <a:lnTo>
                    <a:pt x="364" y="1146"/>
                  </a:lnTo>
                  <a:lnTo>
                    <a:pt x="367" y="1145"/>
                  </a:lnTo>
                  <a:lnTo>
                    <a:pt x="370" y="1143"/>
                  </a:lnTo>
                  <a:lnTo>
                    <a:pt x="370" y="1143"/>
                  </a:lnTo>
                  <a:lnTo>
                    <a:pt x="379" y="1133"/>
                  </a:lnTo>
                  <a:lnTo>
                    <a:pt x="388" y="1122"/>
                  </a:lnTo>
                  <a:lnTo>
                    <a:pt x="398" y="1114"/>
                  </a:lnTo>
                  <a:lnTo>
                    <a:pt x="407" y="1106"/>
                  </a:lnTo>
                  <a:lnTo>
                    <a:pt x="417" y="1099"/>
                  </a:lnTo>
                  <a:lnTo>
                    <a:pt x="427" y="1091"/>
                  </a:lnTo>
                  <a:lnTo>
                    <a:pt x="436" y="1081"/>
                  </a:lnTo>
                  <a:lnTo>
                    <a:pt x="442" y="1072"/>
                  </a:lnTo>
                  <a:lnTo>
                    <a:pt x="442" y="1072"/>
                  </a:lnTo>
                  <a:lnTo>
                    <a:pt x="446" y="1068"/>
                  </a:lnTo>
                  <a:lnTo>
                    <a:pt x="449" y="1066"/>
                  </a:lnTo>
                  <a:lnTo>
                    <a:pt x="457" y="1060"/>
                  </a:lnTo>
                  <a:lnTo>
                    <a:pt x="461" y="1056"/>
                  </a:lnTo>
                  <a:lnTo>
                    <a:pt x="463" y="1053"/>
                  </a:lnTo>
                  <a:lnTo>
                    <a:pt x="465" y="1050"/>
                  </a:lnTo>
                  <a:lnTo>
                    <a:pt x="466" y="1044"/>
                  </a:lnTo>
                  <a:lnTo>
                    <a:pt x="466" y="1044"/>
                  </a:lnTo>
                  <a:lnTo>
                    <a:pt x="475" y="1046"/>
                  </a:lnTo>
                  <a:lnTo>
                    <a:pt x="483" y="1047"/>
                  </a:lnTo>
                  <a:lnTo>
                    <a:pt x="499" y="1051"/>
                  </a:lnTo>
                  <a:lnTo>
                    <a:pt x="507" y="1052"/>
                  </a:lnTo>
                  <a:lnTo>
                    <a:pt x="514" y="1051"/>
                  </a:lnTo>
                  <a:lnTo>
                    <a:pt x="522" y="1048"/>
                  </a:lnTo>
                  <a:lnTo>
                    <a:pt x="529" y="1043"/>
                  </a:lnTo>
                  <a:lnTo>
                    <a:pt x="529" y="1043"/>
                  </a:lnTo>
                  <a:lnTo>
                    <a:pt x="537" y="1036"/>
                  </a:lnTo>
                  <a:lnTo>
                    <a:pt x="545" y="1030"/>
                  </a:lnTo>
                  <a:lnTo>
                    <a:pt x="553" y="1025"/>
                  </a:lnTo>
                  <a:lnTo>
                    <a:pt x="561" y="1021"/>
                  </a:lnTo>
                  <a:lnTo>
                    <a:pt x="579" y="1016"/>
                  </a:lnTo>
                  <a:lnTo>
                    <a:pt x="597" y="1010"/>
                  </a:lnTo>
                  <a:lnTo>
                    <a:pt x="597" y="1010"/>
                  </a:lnTo>
                  <a:lnTo>
                    <a:pt x="608" y="1009"/>
                  </a:lnTo>
                  <a:lnTo>
                    <a:pt x="614" y="1008"/>
                  </a:lnTo>
                  <a:lnTo>
                    <a:pt x="615" y="1005"/>
                  </a:lnTo>
                  <a:lnTo>
                    <a:pt x="616" y="1004"/>
                  </a:lnTo>
                  <a:lnTo>
                    <a:pt x="616" y="1004"/>
                  </a:lnTo>
                  <a:lnTo>
                    <a:pt x="620" y="992"/>
                  </a:lnTo>
                  <a:lnTo>
                    <a:pt x="626" y="981"/>
                  </a:lnTo>
                  <a:lnTo>
                    <a:pt x="638" y="961"/>
                  </a:lnTo>
                  <a:lnTo>
                    <a:pt x="644" y="951"/>
                  </a:lnTo>
                  <a:lnTo>
                    <a:pt x="649" y="940"/>
                  </a:lnTo>
                  <a:lnTo>
                    <a:pt x="654" y="930"/>
                  </a:lnTo>
                  <a:lnTo>
                    <a:pt x="656" y="918"/>
                  </a:lnTo>
                  <a:lnTo>
                    <a:pt x="656" y="918"/>
                  </a:lnTo>
                  <a:lnTo>
                    <a:pt x="656" y="915"/>
                  </a:lnTo>
                  <a:lnTo>
                    <a:pt x="654" y="914"/>
                  </a:lnTo>
                  <a:lnTo>
                    <a:pt x="651" y="913"/>
                  </a:lnTo>
                  <a:lnTo>
                    <a:pt x="647" y="913"/>
                  </a:lnTo>
                  <a:lnTo>
                    <a:pt x="647" y="913"/>
                  </a:lnTo>
                  <a:lnTo>
                    <a:pt x="653" y="892"/>
                  </a:lnTo>
                  <a:lnTo>
                    <a:pt x="654" y="887"/>
                  </a:lnTo>
                  <a:lnTo>
                    <a:pt x="654" y="882"/>
                  </a:lnTo>
                  <a:lnTo>
                    <a:pt x="653" y="879"/>
                  </a:lnTo>
                  <a:lnTo>
                    <a:pt x="651" y="876"/>
                  </a:lnTo>
                  <a:lnTo>
                    <a:pt x="651" y="876"/>
                  </a:lnTo>
                  <a:lnTo>
                    <a:pt x="647" y="873"/>
                  </a:lnTo>
                  <a:lnTo>
                    <a:pt x="643" y="872"/>
                  </a:lnTo>
                  <a:lnTo>
                    <a:pt x="633" y="873"/>
                  </a:lnTo>
                  <a:lnTo>
                    <a:pt x="623" y="873"/>
                  </a:lnTo>
                  <a:lnTo>
                    <a:pt x="619" y="872"/>
                  </a:lnTo>
                  <a:lnTo>
                    <a:pt x="615" y="871"/>
                  </a:lnTo>
                  <a:lnTo>
                    <a:pt x="615" y="871"/>
                  </a:lnTo>
                  <a:lnTo>
                    <a:pt x="604" y="862"/>
                  </a:lnTo>
                  <a:lnTo>
                    <a:pt x="593" y="856"/>
                  </a:lnTo>
                  <a:lnTo>
                    <a:pt x="581" y="851"/>
                  </a:lnTo>
                  <a:lnTo>
                    <a:pt x="570" y="847"/>
                  </a:lnTo>
                  <a:lnTo>
                    <a:pt x="557" y="845"/>
                  </a:lnTo>
                  <a:lnTo>
                    <a:pt x="546" y="844"/>
                  </a:lnTo>
                  <a:lnTo>
                    <a:pt x="533" y="843"/>
                  </a:lnTo>
                  <a:lnTo>
                    <a:pt x="520" y="844"/>
                  </a:lnTo>
                  <a:lnTo>
                    <a:pt x="520" y="844"/>
                  </a:lnTo>
                  <a:lnTo>
                    <a:pt x="512" y="843"/>
                  </a:lnTo>
                  <a:lnTo>
                    <a:pt x="504" y="840"/>
                  </a:lnTo>
                  <a:lnTo>
                    <a:pt x="497" y="837"/>
                  </a:lnTo>
                  <a:lnTo>
                    <a:pt x="490" y="832"/>
                  </a:lnTo>
                  <a:lnTo>
                    <a:pt x="483" y="827"/>
                  </a:lnTo>
                  <a:lnTo>
                    <a:pt x="475" y="823"/>
                  </a:lnTo>
                  <a:lnTo>
                    <a:pt x="466" y="821"/>
                  </a:lnTo>
                  <a:lnTo>
                    <a:pt x="456" y="820"/>
                  </a:lnTo>
                  <a:lnTo>
                    <a:pt x="456" y="820"/>
                  </a:lnTo>
                  <a:lnTo>
                    <a:pt x="447" y="820"/>
                  </a:lnTo>
                  <a:lnTo>
                    <a:pt x="439" y="816"/>
                  </a:lnTo>
                  <a:lnTo>
                    <a:pt x="431" y="812"/>
                  </a:lnTo>
                  <a:lnTo>
                    <a:pt x="423" y="805"/>
                  </a:lnTo>
                  <a:lnTo>
                    <a:pt x="409" y="791"/>
                  </a:lnTo>
                  <a:lnTo>
                    <a:pt x="403" y="785"/>
                  </a:lnTo>
                  <a:lnTo>
                    <a:pt x="396" y="778"/>
                  </a:lnTo>
                  <a:lnTo>
                    <a:pt x="396" y="778"/>
                  </a:lnTo>
                  <a:lnTo>
                    <a:pt x="391" y="773"/>
                  </a:lnTo>
                  <a:lnTo>
                    <a:pt x="387" y="766"/>
                  </a:lnTo>
                  <a:lnTo>
                    <a:pt x="383" y="760"/>
                  </a:lnTo>
                  <a:lnTo>
                    <a:pt x="380" y="753"/>
                  </a:lnTo>
                  <a:lnTo>
                    <a:pt x="378" y="744"/>
                  </a:lnTo>
                  <a:lnTo>
                    <a:pt x="376" y="735"/>
                  </a:lnTo>
                  <a:lnTo>
                    <a:pt x="376" y="725"/>
                  </a:lnTo>
                  <a:lnTo>
                    <a:pt x="378" y="716"/>
                  </a:lnTo>
                  <a:lnTo>
                    <a:pt x="378" y="716"/>
                  </a:lnTo>
                  <a:lnTo>
                    <a:pt x="384" y="720"/>
                  </a:lnTo>
                  <a:lnTo>
                    <a:pt x="391" y="723"/>
                  </a:lnTo>
                  <a:lnTo>
                    <a:pt x="404" y="732"/>
                  </a:lnTo>
                  <a:lnTo>
                    <a:pt x="415" y="743"/>
                  </a:lnTo>
                  <a:lnTo>
                    <a:pt x="425" y="753"/>
                  </a:lnTo>
                  <a:lnTo>
                    <a:pt x="437" y="763"/>
                  </a:lnTo>
                  <a:lnTo>
                    <a:pt x="448" y="772"/>
                  </a:lnTo>
                  <a:lnTo>
                    <a:pt x="455" y="776"/>
                  </a:lnTo>
                  <a:lnTo>
                    <a:pt x="461" y="778"/>
                  </a:lnTo>
                  <a:lnTo>
                    <a:pt x="469" y="780"/>
                  </a:lnTo>
                  <a:lnTo>
                    <a:pt x="477" y="782"/>
                  </a:lnTo>
                  <a:lnTo>
                    <a:pt x="477" y="782"/>
                  </a:lnTo>
                  <a:lnTo>
                    <a:pt x="486" y="782"/>
                  </a:lnTo>
                  <a:lnTo>
                    <a:pt x="495" y="781"/>
                  </a:lnTo>
                  <a:lnTo>
                    <a:pt x="513" y="779"/>
                  </a:lnTo>
                  <a:lnTo>
                    <a:pt x="531" y="774"/>
                  </a:lnTo>
                  <a:lnTo>
                    <a:pt x="540" y="774"/>
                  </a:lnTo>
                  <a:lnTo>
                    <a:pt x="549" y="774"/>
                  </a:lnTo>
                  <a:lnTo>
                    <a:pt x="549" y="774"/>
                  </a:lnTo>
                  <a:lnTo>
                    <a:pt x="558" y="776"/>
                  </a:lnTo>
                  <a:lnTo>
                    <a:pt x="566" y="778"/>
                  </a:lnTo>
                  <a:lnTo>
                    <a:pt x="575" y="781"/>
                  </a:lnTo>
                  <a:lnTo>
                    <a:pt x="582" y="785"/>
                  </a:lnTo>
                  <a:lnTo>
                    <a:pt x="582" y="785"/>
                  </a:lnTo>
                  <a:lnTo>
                    <a:pt x="591" y="791"/>
                  </a:lnTo>
                  <a:lnTo>
                    <a:pt x="599" y="798"/>
                  </a:lnTo>
                  <a:lnTo>
                    <a:pt x="615" y="814"/>
                  </a:lnTo>
                  <a:lnTo>
                    <a:pt x="624" y="822"/>
                  </a:lnTo>
                  <a:lnTo>
                    <a:pt x="632" y="828"/>
                  </a:lnTo>
                  <a:lnTo>
                    <a:pt x="643" y="832"/>
                  </a:lnTo>
                  <a:lnTo>
                    <a:pt x="653" y="836"/>
                  </a:lnTo>
                  <a:lnTo>
                    <a:pt x="653" y="836"/>
                  </a:lnTo>
                  <a:lnTo>
                    <a:pt x="664" y="836"/>
                  </a:lnTo>
                  <a:lnTo>
                    <a:pt x="674" y="835"/>
                  </a:lnTo>
                  <a:lnTo>
                    <a:pt x="697" y="829"/>
                  </a:lnTo>
                  <a:lnTo>
                    <a:pt x="707" y="826"/>
                  </a:lnTo>
                  <a:lnTo>
                    <a:pt x="719" y="824"/>
                  </a:lnTo>
                  <a:lnTo>
                    <a:pt x="729" y="823"/>
                  </a:lnTo>
                  <a:lnTo>
                    <a:pt x="739" y="826"/>
                  </a:lnTo>
                  <a:lnTo>
                    <a:pt x="739" y="826"/>
                  </a:lnTo>
                  <a:lnTo>
                    <a:pt x="742" y="827"/>
                  </a:lnTo>
                  <a:lnTo>
                    <a:pt x="744" y="829"/>
                  </a:lnTo>
                  <a:lnTo>
                    <a:pt x="748" y="837"/>
                  </a:lnTo>
                  <a:lnTo>
                    <a:pt x="752" y="845"/>
                  </a:lnTo>
                  <a:lnTo>
                    <a:pt x="756" y="851"/>
                  </a:lnTo>
                  <a:lnTo>
                    <a:pt x="756" y="851"/>
                  </a:lnTo>
                  <a:lnTo>
                    <a:pt x="760" y="854"/>
                  </a:lnTo>
                  <a:lnTo>
                    <a:pt x="763" y="855"/>
                  </a:lnTo>
                  <a:lnTo>
                    <a:pt x="771" y="857"/>
                  </a:lnTo>
                  <a:lnTo>
                    <a:pt x="779" y="856"/>
                  </a:lnTo>
                  <a:lnTo>
                    <a:pt x="787" y="855"/>
                  </a:lnTo>
                  <a:lnTo>
                    <a:pt x="795" y="853"/>
                  </a:lnTo>
                  <a:lnTo>
                    <a:pt x="803" y="852"/>
                  </a:lnTo>
                  <a:lnTo>
                    <a:pt x="811" y="852"/>
                  </a:lnTo>
                  <a:lnTo>
                    <a:pt x="814" y="853"/>
                  </a:lnTo>
                  <a:lnTo>
                    <a:pt x="818" y="855"/>
                  </a:lnTo>
                  <a:lnTo>
                    <a:pt x="818" y="855"/>
                  </a:lnTo>
                  <a:lnTo>
                    <a:pt x="825" y="860"/>
                  </a:lnTo>
                  <a:lnTo>
                    <a:pt x="829" y="865"/>
                  </a:lnTo>
                  <a:lnTo>
                    <a:pt x="834" y="873"/>
                  </a:lnTo>
                  <a:lnTo>
                    <a:pt x="838" y="880"/>
                  </a:lnTo>
                  <a:lnTo>
                    <a:pt x="842" y="888"/>
                  </a:lnTo>
                  <a:lnTo>
                    <a:pt x="845" y="895"/>
                  </a:lnTo>
                  <a:lnTo>
                    <a:pt x="850" y="900"/>
                  </a:lnTo>
                  <a:lnTo>
                    <a:pt x="855" y="904"/>
                  </a:lnTo>
                  <a:lnTo>
                    <a:pt x="855" y="904"/>
                  </a:lnTo>
                  <a:lnTo>
                    <a:pt x="867" y="910"/>
                  </a:lnTo>
                  <a:lnTo>
                    <a:pt x="876" y="917"/>
                  </a:lnTo>
                  <a:lnTo>
                    <a:pt x="885" y="923"/>
                  </a:lnTo>
                  <a:lnTo>
                    <a:pt x="893" y="931"/>
                  </a:lnTo>
                  <a:lnTo>
                    <a:pt x="900" y="940"/>
                  </a:lnTo>
                  <a:lnTo>
                    <a:pt x="905" y="950"/>
                  </a:lnTo>
                  <a:lnTo>
                    <a:pt x="911" y="961"/>
                  </a:lnTo>
                  <a:lnTo>
                    <a:pt x="916" y="972"/>
                  </a:lnTo>
                  <a:lnTo>
                    <a:pt x="916" y="972"/>
                  </a:lnTo>
                  <a:lnTo>
                    <a:pt x="917" y="976"/>
                  </a:lnTo>
                  <a:lnTo>
                    <a:pt x="919" y="978"/>
                  </a:lnTo>
                  <a:lnTo>
                    <a:pt x="921" y="978"/>
                  </a:lnTo>
                  <a:lnTo>
                    <a:pt x="923" y="979"/>
                  </a:lnTo>
                  <a:lnTo>
                    <a:pt x="929" y="978"/>
                  </a:lnTo>
                  <a:lnTo>
                    <a:pt x="935" y="976"/>
                  </a:lnTo>
                  <a:lnTo>
                    <a:pt x="942" y="975"/>
                  </a:lnTo>
                  <a:lnTo>
                    <a:pt x="949" y="975"/>
                  </a:lnTo>
                  <a:lnTo>
                    <a:pt x="952" y="976"/>
                  </a:lnTo>
                  <a:lnTo>
                    <a:pt x="954" y="978"/>
                  </a:lnTo>
                  <a:lnTo>
                    <a:pt x="958" y="980"/>
                  </a:lnTo>
                  <a:lnTo>
                    <a:pt x="960" y="985"/>
                  </a:lnTo>
                  <a:lnTo>
                    <a:pt x="960" y="985"/>
                  </a:lnTo>
                  <a:lnTo>
                    <a:pt x="964" y="995"/>
                  </a:lnTo>
                  <a:lnTo>
                    <a:pt x="967" y="1006"/>
                  </a:lnTo>
                  <a:lnTo>
                    <a:pt x="971" y="1030"/>
                  </a:lnTo>
                  <a:lnTo>
                    <a:pt x="976" y="1053"/>
                  </a:lnTo>
                  <a:lnTo>
                    <a:pt x="978" y="1064"/>
                  </a:lnTo>
                  <a:lnTo>
                    <a:pt x="983" y="1076"/>
                  </a:lnTo>
                  <a:lnTo>
                    <a:pt x="983" y="1076"/>
                  </a:lnTo>
                  <a:lnTo>
                    <a:pt x="986" y="1086"/>
                  </a:lnTo>
                  <a:lnTo>
                    <a:pt x="987" y="1097"/>
                  </a:lnTo>
                  <a:lnTo>
                    <a:pt x="989" y="1109"/>
                  </a:lnTo>
                  <a:lnTo>
                    <a:pt x="992" y="1120"/>
                  </a:lnTo>
                  <a:lnTo>
                    <a:pt x="992" y="1120"/>
                  </a:lnTo>
                  <a:lnTo>
                    <a:pt x="995" y="1130"/>
                  </a:lnTo>
                  <a:lnTo>
                    <a:pt x="1001" y="1141"/>
                  </a:lnTo>
                  <a:lnTo>
                    <a:pt x="1008" y="1150"/>
                  </a:lnTo>
                  <a:lnTo>
                    <a:pt x="1016" y="1159"/>
                  </a:lnTo>
                  <a:lnTo>
                    <a:pt x="1032" y="1175"/>
                  </a:lnTo>
                  <a:lnTo>
                    <a:pt x="1047" y="1192"/>
                  </a:lnTo>
                  <a:lnTo>
                    <a:pt x="1047" y="1192"/>
                  </a:lnTo>
                  <a:lnTo>
                    <a:pt x="1052" y="1200"/>
                  </a:lnTo>
                  <a:lnTo>
                    <a:pt x="1055" y="1208"/>
                  </a:lnTo>
                  <a:lnTo>
                    <a:pt x="1058" y="1217"/>
                  </a:lnTo>
                  <a:lnTo>
                    <a:pt x="1059" y="1226"/>
                  </a:lnTo>
                  <a:lnTo>
                    <a:pt x="1063" y="1243"/>
                  </a:lnTo>
                  <a:lnTo>
                    <a:pt x="1066" y="1252"/>
                  </a:lnTo>
                  <a:lnTo>
                    <a:pt x="1070" y="1260"/>
                  </a:lnTo>
                  <a:lnTo>
                    <a:pt x="1070" y="1260"/>
                  </a:lnTo>
                  <a:lnTo>
                    <a:pt x="1079" y="1273"/>
                  </a:lnTo>
                  <a:lnTo>
                    <a:pt x="1085" y="1277"/>
                  </a:lnTo>
                  <a:lnTo>
                    <a:pt x="1091" y="1282"/>
                  </a:lnTo>
                  <a:lnTo>
                    <a:pt x="1098" y="1285"/>
                  </a:lnTo>
                  <a:lnTo>
                    <a:pt x="1103" y="1287"/>
                  </a:lnTo>
                  <a:lnTo>
                    <a:pt x="1110" y="1287"/>
                  </a:lnTo>
                  <a:lnTo>
                    <a:pt x="1117" y="1285"/>
                  </a:lnTo>
                  <a:lnTo>
                    <a:pt x="1117" y="1285"/>
                  </a:lnTo>
                  <a:lnTo>
                    <a:pt x="1124" y="1282"/>
                  </a:lnTo>
                  <a:lnTo>
                    <a:pt x="1128" y="1276"/>
                  </a:lnTo>
                  <a:lnTo>
                    <a:pt x="1133" y="1270"/>
                  </a:lnTo>
                  <a:lnTo>
                    <a:pt x="1137" y="1265"/>
                  </a:lnTo>
                  <a:lnTo>
                    <a:pt x="1145" y="1251"/>
                  </a:lnTo>
                  <a:lnTo>
                    <a:pt x="1153" y="1238"/>
                  </a:lnTo>
                  <a:lnTo>
                    <a:pt x="1153" y="1238"/>
                  </a:lnTo>
                  <a:lnTo>
                    <a:pt x="1157" y="1234"/>
                  </a:lnTo>
                  <a:lnTo>
                    <a:pt x="1158" y="1230"/>
                  </a:lnTo>
                  <a:lnTo>
                    <a:pt x="1159" y="1226"/>
                  </a:lnTo>
                  <a:lnTo>
                    <a:pt x="1159" y="1221"/>
                  </a:lnTo>
                  <a:lnTo>
                    <a:pt x="1158" y="1213"/>
                  </a:lnTo>
                  <a:lnTo>
                    <a:pt x="1154" y="1204"/>
                  </a:lnTo>
                  <a:lnTo>
                    <a:pt x="1146" y="1185"/>
                  </a:lnTo>
                  <a:lnTo>
                    <a:pt x="1144" y="1176"/>
                  </a:lnTo>
                  <a:lnTo>
                    <a:pt x="1143" y="1166"/>
                  </a:lnTo>
                  <a:lnTo>
                    <a:pt x="1143" y="1166"/>
                  </a:lnTo>
                  <a:lnTo>
                    <a:pt x="1144" y="1160"/>
                  </a:lnTo>
                  <a:lnTo>
                    <a:pt x="1146" y="1154"/>
                  </a:lnTo>
                  <a:lnTo>
                    <a:pt x="1153" y="1143"/>
                  </a:lnTo>
                  <a:lnTo>
                    <a:pt x="1157" y="1138"/>
                  </a:lnTo>
                  <a:lnTo>
                    <a:pt x="1159" y="1133"/>
                  </a:lnTo>
                  <a:lnTo>
                    <a:pt x="1161" y="1127"/>
                  </a:lnTo>
                  <a:lnTo>
                    <a:pt x="1161" y="1120"/>
                  </a:lnTo>
                  <a:lnTo>
                    <a:pt x="1161" y="1120"/>
                  </a:lnTo>
                  <a:lnTo>
                    <a:pt x="1160" y="1118"/>
                  </a:lnTo>
                  <a:lnTo>
                    <a:pt x="1158" y="1116"/>
                  </a:lnTo>
                  <a:lnTo>
                    <a:pt x="1156" y="1114"/>
                  </a:lnTo>
                  <a:lnTo>
                    <a:pt x="1152" y="1114"/>
                  </a:lnTo>
                  <a:lnTo>
                    <a:pt x="1152" y="1114"/>
                  </a:lnTo>
                  <a:lnTo>
                    <a:pt x="1152" y="1110"/>
                  </a:lnTo>
                  <a:lnTo>
                    <a:pt x="1153" y="1104"/>
                  </a:lnTo>
                  <a:lnTo>
                    <a:pt x="1156" y="1100"/>
                  </a:lnTo>
                  <a:lnTo>
                    <a:pt x="1158" y="1096"/>
                  </a:lnTo>
                  <a:lnTo>
                    <a:pt x="1161" y="1093"/>
                  </a:lnTo>
                  <a:lnTo>
                    <a:pt x="1166" y="1091"/>
                  </a:lnTo>
                  <a:lnTo>
                    <a:pt x="1176" y="1086"/>
                  </a:lnTo>
                  <a:lnTo>
                    <a:pt x="1196" y="1077"/>
                  </a:lnTo>
                  <a:lnTo>
                    <a:pt x="1206" y="1074"/>
                  </a:lnTo>
                  <a:lnTo>
                    <a:pt x="1214" y="1068"/>
                  </a:lnTo>
                  <a:lnTo>
                    <a:pt x="1214" y="1068"/>
                  </a:lnTo>
                  <a:lnTo>
                    <a:pt x="1225" y="1058"/>
                  </a:lnTo>
                  <a:lnTo>
                    <a:pt x="1236" y="1048"/>
                  </a:lnTo>
                  <a:lnTo>
                    <a:pt x="1260" y="1033"/>
                  </a:lnTo>
                  <a:lnTo>
                    <a:pt x="1283" y="1017"/>
                  </a:lnTo>
                  <a:lnTo>
                    <a:pt x="1293" y="1009"/>
                  </a:lnTo>
                  <a:lnTo>
                    <a:pt x="1303" y="998"/>
                  </a:lnTo>
                  <a:lnTo>
                    <a:pt x="1303" y="998"/>
                  </a:lnTo>
                  <a:lnTo>
                    <a:pt x="1318" y="983"/>
                  </a:lnTo>
                  <a:lnTo>
                    <a:pt x="1333" y="967"/>
                  </a:lnTo>
                  <a:lnTo>
                    <a:pt x="1350" y="951"/>
                  </a:lnTo>
                  <a:lnTo>
                    <a:pt x="1358" y="944"/>
                  </a:lnTo>
                  <a:lnTo>
                    <a:pt x="1367" y="938"/>
                  </a:lnTo>
                  <a:lnTo>
                    <a:pt x="1376" y="932"/>
                  </a:lnTo>
                  <a:lnTo>
                    <a:pt x="1385" y="928"/>
                  </a:lnTo>
                  <a:lnTo>
                    <a:pt x="1394" y="926"/>
                  </a:lnTo>
                  <a:lnTo>
                    <a:pt x="1403" y="925"/>
                  </a:lnTo>
                  <a:lnTo>
                    <a:pt x="1414" y="925"/>
                  </a:lnTo>
                  <a:lnTo>
                    <a:pt x="1424" y="926"/>
                  </a:lnTo>
                  <a:lnTo>
                    <a:pt x="1434" y="930"/>
                  </a:lnTo>
                  <a:lnTo>
                    <a:pt x="1444" y="936"/>
                  </a:lnTo>
                  <a:lnTo>
                    <a:pt x="1444" y="936"/>
                  </a:lnTo>
                  <a:lnTo>
                    <a:pt x="1450" y="940"/>
                  </a:lnTo>
                  <a:lnTo>
                    <a:pt x="1456" y="946"/>
                  </a:lnTo>
                  <a:lnTo>
                    <a:pt x="1460" y="952"/>
                  </a:lnTo>
                  <a:lnTo>
                    <a:pt x="1464" y="958"/>
                  </a:lnTo>
                  <a:lnTo>
                    <a:pt x="1469" y="971"/>
                  </a:lnTo>
                  <a:lnTo>
                    <a:pt x="1474" y="985"/>
                  </a:lnTo>
                  <a:lnTo>
                    <a:pt x="1478" y="998"/>
                  </a:lnTo>
                  <a:lnTo>
                    <a:pt x="1484" y="1012"/>
                  </a:lnTo>
                  <a:lnTo>
                    <a:pt x="1488" y="1019"/>
                  </a:lnTo>
                  <a:lnTo>
                    <a:pt x="1492" y="1026"/>
                  </a:lnTo>
                  <a:lnTo>
                    <a:pt x="1497" y="1031"/>
                  </a:lnTo>
                  <a:lnTo>
                    <a:pt x="1502" y="1037"/>
                  </a:lnTo>
                  <a:lnTo>
                    <a:pt x="1502" y="1037"/>
                  </a:lnTo>
                  <a:lnTo>
                    <a:pt x="1507" y="1043"/>
                  </a:lnTo>
                  <a:lnTo>
                    <a:pt x="1510" y="1051"/>
                  </a:lnTo>
                  <a:lnTo>
                    <a:pt x="1513" y="1059"/>
                  </a:lnTo>
                  <a:lnTo>
                    <a:pt x="1515" y="1067"/>
                  </a:lnTo>
                  <a:lnTo>
                    <a:pt x="1516" y="1076"/>
                  </a:lnTo>
                  <a:lnTo>
                    <a:pt x="1518" y="1084"/>
                  </a:lnTo>
                  <a:lnTo>
                    <a:pt x="1522" y="1092"/>
                  </a:lnTo>
                  <a:lnTo>
                    <a:pt x="1526" y="1097"/>
                  </a:lnTo>
                  <a:lnTo>
                    <a:pt x="1526" y="1097"/>
                  </a:lnTo>
                  <a:lnTo>
                    <a:pt x="1532" y="1101"/>
                  </a:lnTo>
                  <a:lnTo>
                    <a:pt x="1534" y="1102"/>
                  </a:lnTo>
                  <a:lnTo>
                    <a:pt x="1538" y="1102"/>
                  </a:lnTo>
                  <a:lnTo>
                    <a:pt x="1542" y="1100"/>
                  </a:lnTo>
                  <a:lnTo>
                    <a:pt x="1546" y="1095"/>
                  </a:lnTo>
                  <a:lnTo>
                    <a:pt x="1550" y="1089"/>
                  </a:lnTo>
                  <a:lnTo>
                    <a:pt x="1554" y="1084"/>
                  </a:lnTo>
                  <a:lnTo>
                    <a:pt x="1558" y="1070"/>
                  </a:lnTo>
                  <a:lnTo>
                    <a:pt x="1558" y="1070"/>
                  </a:lnTo>
                  <a:lnTo>
                    <a:pt x="1568" y="1101"/>
                  </a:lnTo>
                  <a:lnTo>
                    <a:pt x="1576" y="1134"/>
                  </a:lnTo>
                  <a:lnTo>
                    <a:pt x="1584" y="1166"/>
                  </a:lnTo>
                  <a:lnTo>
                    <a:pt x="1589" y="1182"/>
                  </a:lnTo>
                  <a:lnTo>
                    <a:pt x="1594" y="1196"/>
                  </a:lnTo>
                  <a:lnTo>
                    <a:pt x="1594" y="1196"/>
                  </a:lnTo>
                  <a:lnTo>
                    <a:pt x="1597" y="1204"/>
                  </a:lnTo>
                  <a:lnTo>
                    <a:pt x="1598" y="1212"/>
                  </a:lnTo>
                  <a:lnTo>
                    <a:pt x="1598" y="1228"/>
                  </a:lnTo>
                  <a:lnTo>
                    <a:pt x="1597" y="1245"/>
                  </a:lnTo>
                  <a:lnTo>
                    <a:pt x="1597" y="1261"/>
                  </a:lnTo>
                  <a:lnTo>
                    <a:pt x="1597" y="1261"/>
                  </a:lnTo>
                  <a:lnTo>
                    <a:pt x="1598" y="1267"/>
                  </a:lnTo>
                  <a:lnTo>
                    <a:pt x="1600" y="1271"/>
                  </a:lnTo>
                  <a:lnTo>
                    <a:pt x="1605" y="1283"/>
                  </a:lnTo>
                  <a:lnTo>
                    <a:pt x="1612" y="1293"/>
                  </a:lnTo>
                  <a:lnTo>
                    <a:pt x="1620" y="1302"/>
                  </a:lnTo>
                  <a:lnTo>
                    <a:pt x="1637" y="1321"/>
                  </a:lnTo>
                  <a:lnTo>
                    <a:pt x="1643" y="1332"/>
                  </a:lnTo>
                  <a:lnTo>
                    <a:pt x="1649" y="1343"/>
                  </a:lnTo>
                  <a:lnTo>
                    <a:pt x="1649" y="1343"/>
                  </a:lnTo>
                  <a:lnTo>
                    <a:pt x="1654" y="1360"/>
                  </a:lnTo>
                  <a:lnTo>
                    <a:pt x="1659" y="1376"/>
                  </a:lnTo>
                  <a:lnTo>
                    <a:pt x="1659" y="1376"/>
                  </a:lnTo>
                  <a:lnTo>
                    <a:pt x="1664" y="1385"/>
                  </a:lnTo>
                  <a:lnTo>
                    <a:pt x="1670" y="1394"/>
                  </a:lnTo>
                  <a:lnTo>
                    <a:pt x="1682" y="1412"/>
                  </a:lnTo>
                  <a:lnTo>
                    <a:pt x="1696" y="1428"/>
                  </a:lnTo>
                  <a:lnTo>
                    <a:pt x="1712" y="1443"/>
                  </a:lnTo>
                  <a:lnTo>
                    <a:pt x="1743" y="1473"/>
                  </a:lnTo>
                  <a:lnTo>
                    <a:pt x="1759" y="1487"/>
                  </a:lnTo>
                  <a:lnTo>
                    <a:pt x="1774" y="1503"/>
                  </a:lnTo>
                  <a:lnTo>
                    <a:pt x="1774" y="1503"/>
                  </a:lnTo>
                  <a:lnTo>
                    <a:pt x="1774" y="1498"/>
                  </a:lnTo>
                  <a:lnTo>
                    <a:pt x="1773" y="1492"/>
                  </a:lnTo>
                  <a:lnTo>
                    <a:pt x="1770" y="1481"/>
                  </a:lnTo>
                  <a:lnTo>
                    <a:pt x="1765" y="1472"/>
                  </a:lnTo>
                  <a:lnTo>
                    <a:pt x="1764" y="1467"/>
                  </a:lnTo>
                  <a:lnTo>
                    <a:pt x="1764" y="1464"/>
                  </a:lnTo>
                  <a:lnTo>
                    <a:pt x="1764" y="1464"/>
                  </a:lnTo>
                  <a:lnTo>
                    <a:pt x="1765" y="1451"/>
                  </a:lnTo>
                  <a:lnTo>
                    <a:pt x="1765" y="1439"/>
                  </a:lnTo>
                  <a:lnTo>
                    <a:pt x="1764" y="1427"/>
                  </a:lnTo>
                  <a:lnTo>
                    <a:pt x="1762" y="1415"/>
                  </a:lnTo>
                  <a:lnTo>
                    <a:pt x="1758" y="1404"/>
                  </a:lnTo>
                  <a:lnTo>
                    <a:pt x="1754" y="1393"/>
                  </a:lnTo>
                  <a:lnTo>
                    <a:pt x="1749" y="1383"/>
                  </a:lnTo>
                  <a:lnTo>
                    <a:pt x="1742" y="1373"/>
                  </a:lnTo>
                  <a:lnTo>
                    <a:pt x="1729" y="1353"/>
                  </a:lnTo>
                  <a:lnTo>
                    <a:pt x="1714" y="1335"/>
                  </a:lnTo>
                  <a:lnTo>
                    <a:pt x="1682" y="1300"/>
                  </a:lnTo>
                  <a:lnTo>
                    <a:pt x="1682" y="1300"/>
                  </a:lnTo>
                  <a:lnTo>
                    <a:pt x="1674" y="1290"/>
                  </a:lnTo>
                  <a:lnTo>
                    <a:pt x="1666" y="1279"/>
                  </a:lnTo>
                  <a:lnTo>
                    <a:pt x="1658" y="1268"/>
                  </a:lnTo>
                  <a:lnTo>
                    <a:pt x="1653" y="1255"/>
                  </a:lnTo>
                  <a:lnTo>
                    <a:pt x="1653" y="1255"/>
                  </a:lnTo>
                  <a:lnTo>
                    <a:pt x="1650" y="1246"/>
                  </a:lnTo>
                  <a:lnTo>
                    <a:pt x="1649" y="1236"/>
                  </a:lnTo>
                  <a:lnTo>
                    <a:pt x="1648" y="1226"/>
                  </a:lnTo>
                  <a:lnTo>
                    <a:pt x="1649" y="1216"/>
                  </a:lnTo>
                  <a:lnTo>
                    <a:pt x="1650" y="1196"/>
                  </a:lnTo>
                  <a:lnTo>
                    <a:pt x="1654" y="1176"/>
                  </a:lnTo>
                  <a:lnTo>
                    <a:pt x="1654" y="1176"/>
                  </a:lnTo>
                  <a:lnTo>
                    <a:pt x="1655" y="1172"/>
                  </a:lnTo>
                  <a:lnTo>
                    <a:pt x="1656" y="1170"/>
                  </a:lnTo>
                  <a:lnTo>
                    <a:pt x="1659" y="1170"/>
                  </a:lnTo>
                  <a:lnTo>
                    <a:pt x="1662" y="1170"/>
                  </a:lnTo>
                  <a:lnTo>
                    <a:pt x="1670" y="1171"/>
                  </a:lnTo>
                  <a:lnTo>
                    <a:pt x="1673" y="1171"/>
                  </a:lnTo>
                  <a:lnTo>
                    <a:pt x="1676" y="1170"/>
                  </a:lnTo>
                  <a:lnTo>
                    <a:pt x="1676" y="1170"/>
                  </a:lnTo>
                  <a:lnTo>
                    <a:pt x="1676" y="1180"/>
                  </a:lnTo>
                  <a:lnTo>
                    <a:pt x="1676" y="1180"/>
                  </a:lnTo>
                  <a:lnTo>
                    <a:pt x="1682" y="1180"/>
                  </a:lnTo>
                  <a:lnTo>
                    <a:pt x="1689" y="1180"/>
                  </a:lnTo>
                  <a:lnTo>
                    <a:pt x="1695" y="1182"/>
                  </a:lnTo>
                  <a:lnTo>
                    <a:pt x="1700" y="1184"/>
                  </a:lnTo>
                  <a:lnTo>
                    <a:pt x="1711" y="1190"/>
                  </a:lnTo>
                  <a:lnTo>
                    <a:pt x="1721" y="1197"/>
                  </a:lnTo>
                  <a:lnTo>
                    <a:pt x="1730" y="1207"/>
                  </a:lnTo>
                  <a:lnTo>
                    <a:pt x="1738" y="1218"/>
                  </a:lnTo>
                  <a:lnTo>
                    <a:pt x="1745" y="1229"/>
                  </a:lnTo>
                  <a:lnTo>
                    <a:pt x="1751" y="1241"/>
                  </a:lnTo>
                  <a:lnTo>
                    <a:pt x="1751" y="1241"/>
                  </a:lnTo>
                  <a:lnTo>
                    <a:pt x="1751" y="1241"/>
                  </a:lnTo>
                  <a:lnTo>
                    <a:pt x="1751" y="1241"/>
                  </a:lnTo>
                  <a:lnTo>
                    <a:pt x="1756" y="1236"/>
                  </a:lnTo>
                  <a:lnTo>
                    <a:pt x="1758" y="1234"/>
                  </a:lnTo>
                  <a:lnTo>
                    <a:pt x="1759" y="1230"/>
                  </a:lnTo>
                  <a:lnTo>
                    <a:pt x="1759" y="1230"/>
                  </a:lnTo>
                  <a:lnTo>
                    <a:pt x="1762" y="1234"/>
                  </a:lnTo>
                  <a:lnTo>
                    <a:pt x="1763" y="1235"/>
                  </a:lnTo>
                  <a:lnTo>
                    <a:pt x="1765" y="1236"/>
                  </a:lnTo>
                  <a:lnTo>
                    <a:pt x="1766" y="1235"/>
                  </a:lnTo>
                  <a:lnTo>
                    <a:pt x="1771" y="1234"/>
                  </a:lnTo>
                  <a:lnTo>
                    <a:pt x="1774" y="1230"/>
                  </a:lnTo>
                  <a:lnTo>
                    <a:pt x="1774" y="1230"/>
                  </a:lnTo>
                  <a:lnTo>
                    <a:pt x="1770" y="1238"/>
                  </a:lnTo>
                  <a:lnTo>
                    <a:pt x="1769" y="1242"/>
                  </a:lnTo>
                  <a:lnTo>
                    <a:pt x="1770" y="1246"/>
                  </a:lnTo>
                  <a:lnTo>
                    <a:pt x="1770" y="1246"/>
                  </a:lnTo>
                  <a:lnTo>
                    <a:pt x="1767" y="1244"/>
                  </a:lnTo>
                  <a:lnTo>
                    <a:pt x="1764" y="1242"/>
                  </a:lnTo>
                  <a:lnTo>
                    <a:pt x="1759" y="1242"/>
                  </a:lnTo>
                  <a:lnTo>
                    <a:pt x="1754" y="1242"/>
                  </a:lnTo>
                  <a:lnTo>
                    <a:pt x="1753" y="1241"/>
                  </a:lnTo>
                  <a:lnTo>
                    <a:pt x="1751" y="1241"/>
                  </a:lnTo>
                  <a:lnTo>
                    <a:pt x="1751" y="1241"/>
                  </a:lnTo>
                  <a:lnTo>
                    <a:pt x="1749" y="1242"/>
                  </a:lnTo>
                  <a:lnTo>
                    <a:pt x="1747" y="1244"/>
                  </a:lnTo>
                  <a:lnTo>
                    <a:pt x="1748" y="1246"/>
                  </a:lnTo>
                  <a:lnTo>
                    <a:pt x="1750" y="1250"/>
                  </a:lnTo>
                  <a:lnTo>
                    <a:pt x="1750" y="1250"/>
                  </a:lnTo>
                  <a:lnTo>
                    <a:pt x="1757" y="1253"/>
                  </a:lnTo>
                  <a:lnTo>
                    <a:pt x="1764" y="1257"/>
                  </a:lnTo>
                  <a:lnTo>
                    <a:pt x="1772" y="1260"/>
                  </a:lnTo>
                  <a:lnTo>
                    <a:pt x="1779" y="1261"/>
                  </a:lnTo>
                  <a:lnTo>
                    <a:pt x="1786" y="1262"/>
                  </a:lnTo>
                  <a:lnTo>
                    <a:pt x="1791" y="1261"/>
                  </a:lnTo>
                  <a:lnTo>
                    <a:pt x="1796" y="1259"/>
                  </a:lnTo>
                  <a:lnTo>
                    <a:pt x="1799" y="1254"/>
                  </a:lnTo>
                  <a:lnTo>
                    <a:pt x="1799" y="1254"/>
                  </a:lnTo>
                  <a:lnTo>
                    <a:pt x="1806" y="1243"/>
                  </a:lnTo>
                  <a:lnTo>
                    <a:pt x="1814" y="1233"/>
                  </a:lnTo>
                  <a:lnTo>
                    <a:pt x="1823" y="1225"/>
                  </a:lnTo>
                  <a:lnTo>
                    <a:pt x="1829" y="1221"/>
                  </a:lnTo>
                  <a:lnTo>
                    <a:pt x="1833" y="1219"/>
                  </a:lnTo>
                  <a:lnTo>
                    <a:pt x="1833" y="1219"/>
                  </a:lnTo>
                  <a:lnTo>
                    <a:pt x="1853" y="1213"/>
                  </a:lnTo>
                  <a:lnTo>
                    <a:pt x="1859" y="1210"/>
                  </a:lnTo>
                  <a:lnTo>
                    <a:pt x="1862" y="1208"/>
                  </a:lnTo>
                  <a:lnTo>
                    <a:pt x="1863" y="1205"/>
                  </a:lnTo>
                  <a:lnTo>
                    <a:pt x="1863" y="1205"/>
                  </a:lnTo>
                  <a:lnTo>
                    <a:pt x="1875" y="1155"/>
                  </a:lnTo>
                  <a:lnTo>
                    <a:pt x="1881" y="1132"/>
                  </a:lnTo>
                  <a:lnTo>
                    <a:pt x="1885" y="1109"/>
                  </a:lnTo>
                  <a:lnTo>
                    <a:pt x="1885" y="1109"/>
                  </a:lnTo>
                  <a:lnTo>
                    <a:pt x="1885" y="1104"/>
                  </a:lnTo>
                  <a:lnTo>
                    <a:pt x="1885" y="1101"/>
                  </a:lnTo>
                  <a:lnTo>
                    <a:pt x="1881" y="1092"/>
                  </a:lnTo>
                  <a:lnTo>
                    <a:pt x="1875" y="1084"/>
                  </a:lnTo>
                  <a:lnTo>
                    <a:pt x="1870" y="1076"/>
                  </a:lnTo>
                  <a:lnTo>
                    <a:pt x="1855" y="1058"/>
                  </a:lnTo>
                  <a:lnTo>
                    <a:pt x="1848" y="1047"/>
                  </a:lnTo>
                  <a:lnTo>
                    <a:pt x="1842" y="1037"/>
                  </a:lnTo>
                  <a:lnTo>
                    <a:pt x="1842" y="1037"/>
                  </a:lnTo>
                  <a:lnTo>
                    <a:pt x="1840" y="1034"/>
                  </a:lnTo>
                  <a:lnTo>
                    <a:pt x="1837" y="1029"/>
                  </a:lnTo>
                  <a:lnTo>
                    <a:pt x="1829" y="1021"/>
                  </a:lnTo>
                  <a:lnTo>
                    <a:pt x="1819" y="1013"/>
                  </a:lnTo>
                  <a:lnTo>
                    <a:pt x="1809" y="1003"/>
                  </a:lnTo>
                  <a:lnTo>
                    <a:pt x="1809" y="1003"/>
                  </a:lnTo>
                  <a:lnTo>
                    <a:pt x="1807" y="998"/>
                  </a:lnTo>
                  <a:lnTo>
                    <a:pt x="1807" y="994"/>
                  </a:lnTo>
                  <a:lnTo>
                    <a:pt x="1807" y="988"/>
                  </a:lnTo>
                  <a:lnTo>
                    <a:pt x="1809" y="985"/>
                  </a:lnTo>
                  <a:lnTo>
                    <a:pt x="1809" y="985"/>
                  </a:lnTo>
                  <a:lnTo>
                    <a:pt x="1820" y="975"/>
                  </a:lnTo>
                  <a:lnTo>
                    <a:pt x="1825" y="971"/>
                  </a:lnTo>
                  <a:lnTo>
                    <a:pt x="1830" y="967"/>
                  </a:lnTo>
                  <a:lnTo>
                    <a:pt x="1837" y="964"/>
                  </a:lnTo>
                  <a:lnTo>
                    <a:pt x="1842" y="962"/>
                  </a:lnTo>
                  <a:lnTo>
                    <a:pt x="1849" y="962"/>
                  </a:lnTo>
                  <a:lnTo>
                    <a:pt x="1857" y="963"/>
                  </a:lnTo>
                  <a:lnTo>
                    <a:pt x="1857" y="963"/>
                  </a:lnTo>
                  <a:lnTo>
                    <a:pt x="1856" y="971"/>
                  </a:lnTo>
                  <a:lnTo>
                    <a:pt x="1857" y="977"/>
                  </a:lnTo>
                  <a:lnTo>
                    <a:pt x="1861" y="983"/>
                  </a:lnTo>
                  <a:lnTo>
                    <a:pt x="1864" y="987"/>
                  </a:lnTo>
                  <a:lnTo>
                    <a:pt x="1870" y="990"/>
                  </a:lnTo>
                  <a:lnTo>
                    <a:pt x="1875" y="994"/>
                  </a:lnTo>
                  <a:lnTo>
                    <a:pt x="1887" y="998"/>
                  </a:lnTo>
                  <a:lnTo>
                    <a:pt x="1887" y="998"/>
                  </a:lnTo>
                  <a:lnTo>
                    <a:pt x="1890" y="1000"/>
                  </a:lnTo>
                  <a:lnTo>
                    <a:pt x="1894" y="1001"/>
                  </a:lnTo>
                  <a:lnTo>
                    <a:pt x="1895" y="1001"/>
                  </a:lnTo>
                  <a:lnTo>
                    <a:pt x="1896" y="1000"/>
                  </a:lnTo>
                  <a:lnTo>
                    <a:pt x="1897" y="997"/>
                  </a:lnTo>
                  <a:lnTo>
                    <a:pt x="1896" y="994"/>
                  </a:lnTo>
                  <a:lnTo>
                    <a:pt x="1896" y="994"/>
                  </a:lnTo>
                  <a:lnTo>
                    <a:pt x="1894" y="994"/>
                  </a:lnTo>
                  <a:lnTo>
                    <a:pt x="1891" y="994"/>
                  </a:lnTo>
                  <a:lnTo>
                    <a:pt x="1891" y="992"/>
                  </a:lnTo>
                  <a:lnTo>
                    <a:pt x="1891" y="990"/>
                  </a:lnTo>
                  <a:lnTo>
                    <a:pt x="1892" y="987"/>
                  </a:lnTo>
                  <a:lnTo>
                    <a:pt x="1892" y="985"/>
                  </a:lnTo>
                  <a:lnTo>
                    <a:pt x="1891" y="984"/>
                  </a:lnTo>
                  <a:lnTo>
                    <a:pt x="1891" y="984"/>
                  </a:lnTo>
                  <a:lnTo>
                    <a:pt x="1897" y="980"/>
                  </a:lnTo>
                  <a:lnTo>
                    <a:pt x="1902" y="976"/>
                  </a:lnTo>
                  <a:lnTo>
                    <a:pt x="1908" y="965"/>
                  </a:lnTo>
                  <a:lnTo>
                    <a:pt x="1914" y="955"/>
                  </a:lnTo>
                  <a:lnTo>
                    <a:pt x="1920" y="947"/>
                  </a:lnTo>
                  <a:lnTo>
                    <a:pt x="1920" y="947"/>
                  </a:lnTo>
                  <a:lnTo>
                    <a:pt x="1930" y="937"/>
                  </a:lnTo>
                  <a:lnTo>
                    <a:pt x="1940" y="928"/>
                  </a:lnTo>
                  <a:lnTo>
                    <a:pt x="1953" y="921"/>
                  </a:lnTo>
                  <a:lnTo>
                    <a:pt x="1965" y="915"/>
                  </a:lnTo>
                  <a:lnTo>
                    <a:pt x="1980" y="911"/>
                  </a:lnTo>
                  <a:lnTo>
                    <a:pt x="1994" y="907"/>
                  </a:lnTo>
                  <a:lnTo>
                    <a:pt x="2008" y="905"/>
                  </a:lnTo>
                  <a:lnTo>
                    <a:pt x="2023" y="903"/>
                  </a:lnTo>
                  <a:lnTo>
                    <a:pt x="2023" y="903"/>
                  </a:lnTo>
                  <a:lnTo>
                    <a:pt x="2022" y="903"/>
                  </a:lnTo>
                  <a:lnTo>
                    <a:pt x="2021" y="903"/>
                  </a:lnTo>
                  <a:lnTo>
                    <a:pt x="2016" y="903"/>
                  </a:lnTo>
                  <a:lnTo>
                    <a:pt x="2015" y="904"/>
                  </a:lnTo>
                  <a:lnTo>
                    <a:pt x="2014" y="903"/>
                  </a:lnTo>
                  <a:lnTo>
                    <a:pt x="2014" y="902"/>
                  </a:lnTo>
                  <a:lnTo>
                    <a:pt x="2015" y="900"/>
                  </a:lnTo>
                  <a:lnTo>
                    <a:pt x="2015" y="900"/>
                  </a:lnTo>
                  <a:lnTo>
                    <a:pt x="2019" y="895"/>
                  </a:lnTo>
                  <a:lnTo>
                    <a:pt x="2021" y="892"/>
                  </a:lnTo>
                  <a:lnTo>
                    <a:pt x="2029" y="887"/>
                  </a:lnTo>
                  <a:lnTo>
                    <a:pt x="2038" y="885"/>
                  </a:lnTo>
                  <a:lnTo>
                    <a:pt x="2047" y="881"/>
                  </a:lnTo>
                  <a:lnTo>
                    <a:pt x="2055" y="879"/>
                  </a:lnTo>
                  <a:lnTo>
                    <a:pt x="2064" y="876"/>
                  </a:lnTo>
                  <a:lnTo>
                    <a:pt x="2068" y="873"/>
                  </a:lnTo>
                  <a:lnTo>
                    <a:pt x="2071" y="870"/>
                  </a:lnTo>
                  <a:lnTo>
                    <a:pt x="2074" y="867"/>
                  </a:lnTo>
                  <a:lnTo>
                    <a:pt x="2077" y="862"/>
                  </a:lnTo>
                  <a:lnTo>
                    <a:pt x="2077" y="862"/>
                  </a:lnTo>
                  <a:lnTo>
                    <a:pt x="2081" y="854"/>
                  </a:lnTo>
                  <a:lnTo>
                    <a:pt x="2086" y="847"/>
                  </a:lnTo>
                  <a:lnTo>
                    <a:pt x="2091" y="840"/>
                  </a:lnTo>
                  <a:lnTo>
                    <a:pt x="2098" y="834"/>
                  </a:lnTo>
                  <a:lnTo>
                    <a:pt x="2112" y="822"/>
                  </a:lnTo>
                  <a:lnTo>
                    <a:pt x="2126" y="811"/>
                  </a:lnTo>
                  <a:lnTo>
                    <a:pt x="2126" y="811"/>
                  </a:lnTo>
                  <a:lnTo>
                    <a:pt x="2135" y="803"/>
                  </a:lnTo>
                  <a:lnTo>
                    <a:pt x="2143" y="794"/>
                  </a:lnTo>
                  <a:lnTo>
                    <a:pt x="2151" y="783"/>
                  </a:lnTo>
                  <a:lnTo>
                    <a:pt x="2156" y="773"/>
                  </a:lnTo>
                  <a:lnTo>
                    <a:pt x="2169" y="752"/>
                  </a:lnTo>
                  <a:lnTo>
                    <a:pt x="2176" y="740"/>
                  </a:lnTo>
                  <a:lnTo>
                    <a:pt x="2182" y="730"/>
                  </a:lnTo>
                  <a:lnTo>
                    <a:pt x="2182" y="730"/>
                  </a:lnTo>
                  <a:lnTo>
                    <a:pt x="2186" y="724"/>
                  </a:lnTo>
                  <a:lnTo>
                    <a:pt x="2187" y="718"/>
                  </a:lnTo>
                  <a:lnTo>
                    <a:pt x="2189" y="711"/>
                  </a:lnTo>
                  <a:lnTo>
                    <a:pt x="2189" y="704"/>
                  </a:lnTo>
                  <a:lnTo>
                    <a:pt x="2189" y="696"/>
                  </a:lnTo>
                  <a:lnTo>
                    <a:pt x="2187" y="689"/>
                  </a:lnTo>
                  <a:lnTo>
                    <a:pt x="2186" y="683"/>
                  </a:lnTo>
                  <a:lnTo>
                    <a:pt x="2182" y="679"/>
                  </a:lnTo>
                  <a:lnTo>
                    <a:pt x="2182" y="679"/>
                  </a:lnTo>
                  <a:lnTo>
                    <a:pt x="2177" y="672"/>
                  </a:lnTo>
                  <a:lnTo>
                    <a:pt x="2171" y="665"/>
                  </a:lnTo>
                  <a:lnTo>
                    <a:pt x="2167" y="656"/>
                  </a:lnTo>
                  <a:lnTo>
                    <a:pt x="2162" y="648"/>
                  </a:lnTo>
                  <a:lnTo>
                    <a:pt x="2155" y="630"/>
                  </a:lnTo>
                  <a:lnTo>
                    <a:pt x="2151" y="611"/>
                  </a:lnTo>
                  <a:lnTo>
                    <a:pt x="2151" y="611"/>
                  </a:lnTo>
                  <a:lnTo>
                    <a:pt x="2154" y="611"/>
                  </a:lnTo>
                  <a:lnTo>
                    <a:pt x="2156" y="611"/>
                  </a:lnTo>
                  <a:lnTo>
                    <a:pt x="2161" y="608"/>
                  </a:lnTo>
                  <a:lnTo>
                    <a:pt x="2165" y="606"/>
                  </a:lnTo>
                  <a:lnTo>
                    <a:pt x="2168" y="606"/>
                  </a:lnTo>
                  <a:lnTo>
                    <a:pt x="2171" y="606"/>
                  </a:lnTo>
                  <a:lnTo>
                    <a:pt x="2171" y="606"/>
                  </a:lnTo>
                  <a:lnTo>
                    <a:pt x="2165" y="599"/>
                  </a:lnTo>
                  <a:lnTo>
                    <a:pt x="2159" y="594"/>
                  </a:lnTo>
                  <a:lnTo>
                    <a:pt x="2153" y="589"/>
                  </a:lnTo>
                  <a:lnTo>
                    <a:pt x="2148" y="583"/>
                  </a:lnTo>
                  <a:lnTo>
                    <a:pt x="2145" y="578"/>
                  </a:lnTo>
                  <a:lnTo>
                    <a:pt x="2144" y="572"/>
                  </a:lnTo>
                  <a:lnTo>
                    <a:pt x="2145" y="565"/>
                  </a:lnTo>
                  <a:lnTo>
                    <a:pt x="2148" y="557"/>
                  </a:lnTo>
                  <a:lnTo>
                    <a:pt x="2148" y="557"/>
                  </a:lnTo>
                  <a:lnTo>
                    <a:pt x="2159" y="542"/>
                  </a:lnTo>
                  <a:lnTo>
                    <a:pt x="2170" y="529"/>
                  </a:lnTo>
                  <a:lnTo>
                    <a:pt x="2177" y="523"/>
                  </a:lnTo>
                  <a:lnTo>
                    <a:pt x="2184" y="517"/>
                  </a:lnTo>
                  <a:lnTo>
                    <a:pt x="2190" y="513"/>
                  </a:lnTo>
                  <a:lnTo>
                    <a:pt x="2200" y="508"/>
                  </a:lnTo>
                  <a:lnTo>
                    <a:pt x="2200" y="508"/>
                  </a:lnTo>
                  <a:lnTo>
                    <a:pt x="2201" y="507"/>
                  </a:lnTo>
                  <a:lnTo>
                    <a:pt x="2202" y="505"/>
                  </a:lnTo>
                  <a:lnTo>
                    <a:pt x="2204" y="499"/>
                  </a:lnTo>
                  <a:lnTo>
                    <a:pt x="2205" y="495"/>
                  </a:lnTo>
                  <a:lnTo>
                    <a:pt x="2205" y="492"/>
                  </a:lnTo>
                  <a:lnTo>
                    <a:pt x="2204" y="492"/>
                  </a:lnTo>
                  <a:lnTo>
                    <a:pt x="2204" y="492"/>
                  </a:lnTo>
                  <a:lnTo>
                    <a:pt x="2190" y="490"/>
                  </a:lnTo>
                  <a:lnTo>
                    <a:pt x="2177" y="489"/>
                  </a:lnTo>
                  <a:lnTo>
                    <a:pt x="2148" y="486"/>
                  </a:lnTo>
                  <a:lnTo>
                    <a:pt x="2135" y="483"/>
                  </a:lnTo>
                  <a:lnTo>
                    <a:pt x="2122" y="479"/>
                  </a:lnTo>
                  <a:lnTo>
                    <a:pt x="2110" y="472"/>
                  </a:lnTo>
                  <a:lnTo>
                    <a:pt x="2104" y="468"/>
                  </a:lnTo>
                  <a:lnTo>
                    <a:pt x="2098" y="464"/>
                  </a:lnTo>
                  <a:lnTo>
                    <a:pt x="2098" y="464"/>
                  </a:lnTo>
                  <a:lnTo>
                    <a:pt x="2097" y="460"/>
                  </a:lnTo>
                  <a:lnTo>
                    <a:pt x="2096" y="457"/>
                  </a:lnTo>
                  <a:lnTo>
                    <a:pt x="2097" y="454"/>
                  </a:lnTo>
                  <a:lnTo>
                    <a:pt x="2098" y="450"/>
                  </a:lnTo>
                  <a:lnTo>
                    <a:pt x="2098" y="450"/>
                  </a:lnTo>
                  <a:lnTo>
                    <a:pt x="2101" y="448"/>
                  </a:lnTo>
                  <a:lnTo>
                    <a:pt x="2103" y="446"/>
                  </a:lnTo>
                  <a:lnTo>
                    <a:pt x="2109" y="445"/>
                  </a:lnTo>
                  <a:lnTo>
                    <a:pt x="2114" y="446"/>
                  </a:lnTo>
                  <a:lnTo>
                    <a:pt x="2121" y="447"/>
                  </a:lnTo>
                  <a:lnTo>
                    <a:pt x="2126" y="449"/>
                  </a:lnTo>
                  <a:lnTo>
                    <a:pt x="2131" y="450"/>
                  </a:lnTo>
                  <a:lnTo>
                    <a:pt x="2136" y="450"/>
                  </a:lnTo>
                  <a:lnTo>
                    <a:pt x="2137" y="449"/>
                  </a:lnTo>
                  <a:lnTo>
                    <a:pt x="2138" y="448"/>
                  </a:lnTo>
                  <a:lnTo>
                    <a:pt x="2138" y="448"/>
                  </a:lnTo>
                  <a:lnTo>
                    <a:pt x="2147" y="430"/>
                  </a:lnTo>
                  <a:lnTo>
                    <a:pt x="2156" y="413"/>
                  </a:lnTo>
                  <a:lnTo>
                    <a:pt x="2162" y="406"/>
                  </a:lnTo>
                  <a:lnTo>
                    <a:pt x="2168" y="400"/>
                  </a:lnTo>
                  <a:lnTo>
                    <a:pt x="2173" y="396"/>
                  </a:lnTo>
                  <a:lnTo>
                    <a:pt x="2181" y="393"/>
                  </a:lnTo>
                  <a:lnTo>
                    <a:pt x="2181" y="393"/>
                  </a:lnTo>
                  <a:lnTo>
                    <a:pt x="2185" y="393"/>
                  </a:lnTo>
                  <a:lnTo>
                    <a:pt x="2187" y="395"/>
                  </a:lnTo>
                  <a:lnTo>
                    <a:pt x="2188" y="396"/>
                  </a:lnTo>
                  <a:lnTo>
                    <a:pt x="2189" y="398"/>
                  </a:lnTo>
                  <a:lnTo>
                    <a:pt x="2188" y="405"/>
                  </a:lnTo>
                  <a:lnTo>
                    <a:pt x="2187" y="413"/>
                  </a:lnTo>
                  <a:lnTo>
                    <a:pt x="2185" y="421"/>
                  </a:lnTo>
                  <a:lnTo>
                    <a:pt x="2184" y="429"/>
                  </a:lnTo>
                  <a:lnTo>
                    <a:pt x="2185" y="433"/>
                  </a:lnTo>
                  <a:lnTo>
                    <a:pt x="2186" y="437"/>
                  </a:lnTo>
                  <a:lnTo>
                    <a:pt x="2188" y="440"/>
                  </a:lnTo>
                  <a:lnTo>
                    <a:pt x="2192" y="442"/>
                  </a:lnTo>
                  <a:lnTo>
                    <a:pt x="2192" y="442"/>
                  </a:lnTo>
                  <a:lnTo>
                    <a:pt x="2196" y="445"/>
                  </a:lnTo>
                  <a:lnTo>
                    <a:pt x="2200" y="446"/>
                  </a:lnTo>
                  <a:lnTo>
                    <a:pt x="2210" y="446"/>
                  </a:lnTo>
                  <a:lnTo>
                    <a:pt x="2220" y="445"/>
                  </a:lnTo>
                  <a:lnTo>
                    <a:pt x="2230" y="442"/>
                  </a:lnTo>
                  <a:lnTo>
                    <a:pt x="2238" y="441"/>
                  </a:lnTo>
                  <a:lnTo>
                    <a:pt x="2246" y="441"/>
                  </a:lnTo>
                  <a:lnTo>
                    <a:pt x="2248" y="442"/>
                  </a:lnTo>
                  <a:lnTo>
                    <a:pt x="2251" y="445"/>
                  </a:lnTo>
                  <a:lnTo>
                    <a:pt x="2252" y="448"/>
                  </a:lnTo>
                  <a:lnTo>
                    <a:pt x="2252" y="453"/>
                  </a:lnTo>
                  <a:lnTo>
                    <a:pt x="2252" y="453"/>
                  </a:lnTo>
                  <a:lnTo>
                    <a:pt x="2253" y="454"/>
                  </a:lnTo>
                  <a:lnTo>
                    <a:pt x="2256" y="456"/>
                  </a:lnTo>
                  <a:lnTo>
                    <a:pt x="2267" y="459"/>
                  </a:lnTo>
                  <a:lnTo>
                    <a:pt x="2276" y="463"/>
                  </a:lnTo>
                  <a:lnTo>
                    <a:pt x="2279" y="465"/>
                  </a:lnTo>
                  <a:lnTo>
                    <a:pt x="2281" y="467"/>
                  </a:lnTo>
                  <a:lnTo>
                    <a:pt x="2281" y="467"/>
                  </a:lnTo>
                  <a:lnTo>
                    <a:pt x="2280" y="470"/>
                  </a:lnTo>
                  <a:lnTo>
                    <a:pt x="2279" y="473"/>
                  </a:lnTo>
                  <a:lnTo>
                    <a:pt x="2276" y="479"/>
                  </a:lnTo>
                  <a:lnTo>
                    <a:pt x="2271" y="483"/>
                  </a:lnTo>
                  <a:lnTo>
                    <a:pt x="2271" y="487"/>
                  </a:lnTo>
                  <a:lnTo>
                    <a:pt x="2271" y="489"/>
                  </a:lnTo>
                  <a:lnTo>
                    <a:pt x="2271" y="489"/>
                  </a:lnTo>
                  <a:lnTo>
                    <a:pt x="2272" y="491"/>
                  </a:lnTo>
                  <a:lnTo>
                    <a:pt x="2273" y="492"/>
                  </a:lnTo>
                  <a:lnTo>
                    <a:pt x="2279" y="492"/>
                  </a:lnTo>
                  <a:lnTo>
                    <a:pt x="2286" y="493"/>
                  </a:lnTo>
                  <a:lnTo>
                    <a:pt x="2288" y="495"/>
                  </a:lnTo>
                  <a:lnTo>
                    <a:pt x="2291" y="497"/>
                  </a:lnTo>
                  <a:lnTo>
                    <a:pt x="2291" y="497"/>
                  </a:lnTo>
                  <a:lnTo>
                    <a:pt x="2294" y="503"/>
                  </a:lnTo>
                  <a:lnTo>
                    <a:pt x="2295" y="507"/>
                  </a:lnTo>
                  <a:lnTo>
                    <a:pt x="2295" y="512"/>
                  </a:lnTo>
                  <a:lnTo>
                    <a:pt x="2294" y="516"/>
                  </a:lnTo>
                  <a:lnTo>
                    <a:pt x="2292" y="522"/>
                  </a:lnTo>
                  <a:lnTo>
                    <a:pt x="2292" y="524"/>
                  </a:lnTo>
                  <a:lnTo>
                    <a:pt x="2293" y="526"/>
                  </a:lnTo>
                  <a:lnTo>
                    <a:pt x="2293" y="526"/>
                  </a:lnTo>
                  <a:lnTo>
                    <a:pt x="2295" y="530"/>
                  </a:lnTo>
                  <a:lnTo>
                    <a:pt x="2296" y="532"/>
                  </a:lnTo>
                  <a:lnTo>
                    <a:pt x="2297" y="536"/>
                  </a:lnTo>
                  <a:lnTo>
                    <a:pt x="2296" y="538"/>
                  </a:lnTo>
                  <a:lnTo>
                    <a:pt x="2292" y="554"/>
                  </a:lnTo>
                  <a:lnTo>
                    <a:pt x="2292" y="554"/>
                  </a:lnTo>
                  <a:lnTo>
                    <a:pt x="2288" y="566"/>
                  </a:lnTo>
                  <a:lnTo>
                    <a:pt x="2287" y="572"/>
                  </a:lnTo>
                  <a:lnTo>
                    <a:pt x="2287" y="574"/>
                  </a:lnTo>
                  <a:lnTo>
                    <a:pt x="2288" y="575"/>
                  </a:lnTo>
                  <a:lnTo>
                    <a:pt x="2288" y="575"/>
                  </a:lnTo>
                  <a:lnTo>
                    <a:pt x="2289" y="578"/>
                  </a:lnTo>
                  <a:lnTo>
                    <a:pt x="2291" y="581"/>
                  </a:lnTo>
                  <a:lnTo>
                    <a:pt x="2291" y="586"/>
                  </a:lnTo>
                  <a:lnTo>
                    <a:pt x="2291" y="589"/>
                  </a:lnTo>
                  <a:lnTo>
                    <a:pt x="2292" y="590"/>
                  </a:lnTo>
                  <a:lnTo>
                    <a:pt x="2294" y="590"/>
                  </a:lnTo>
                  <a:lnTo>
                    <a:pt x="2294" y="590"/>
                  </a:lnTo>
                  <a:lnTo>
                    <a:pt x="2306" y="588"/>
                  </a:lnTo>
                  <a:lnTo>
                    <a:pt x="2314" y="586"/>
                  </a:lnTo>
                  <a:lnTo>
                    <a:pt x="2320" y="582"/>
                  </a:lnTo>
                  <a:lnTo>
                    <a:pt x="2325" y="579"/>
                  </a:lnTo>
                  <a:lnTo>
                    <a:pt x="2334" y="567"/>
                  </a:lnTo>
                  <a:lnTo>
                    <a:pt x="2341" y="561"/>
                  </a:lnTo>
                  <a:lnTo>
                    <a:pt x="2351" y="554"/>
                  </a:lnTo>
                  <a:lnTo>
                    <a:pt x="2351" y="554"/>
                  </a:lnTo>
                  <a:lnTo>
                    <a:pt x="2354" y="551"/>
                  </a:lnTo>
                  <a:lnTo>
                    <a:pt x="2358" y="547"/>
                  </a:lnTo>
                  <a:lnTo>
                    <a:pt x="2364" y="539"/>
                  </a:lnTo>
                  <a:lnTo>
                    <a:pt x="2368" y="531"/>
                  </a:lnTo>
                  <a:lnTo>
                    <a:pt x="2368" y="528"/>
                  </a:lnTo>
                  <a:lnTo>
                    <a:pt x="2367" y="526"/>
                  </a:lnTo>
                  <a:lnTo>
                    <a:pt x="2367" y="526"/>
                  </a:lnTo>
                  <a:lnTo>
                    <a:pt x="2363" y="526"/>
                  </a:lnTo>
                  <a:lnTo>
                    <a:pt x="2362" y="523"/>
                  </a:lnTo>
                  <a:lnTo>
                    <a:pt x="2360" y="520"/>
                  </a:lnTo>
                  <a:lnTo>
                    <a:pt x="2360" y="514"/>
                  </a:lnTo>
                  <a:lnTo>
                    <a:pt x="2358" y="503"/>
                  </a:lnTo>
                  <a:lnTo>
                    <a:pt x="2355" y="497"/>
                  </a:lnTo>
                  <a:lnTo>
                    <a:pt x="2352" y="491"/>
                  </a:lnTo>
                  <a:lnTo>
                    <a:pt x="2352" y="491"/>
                  </a:lnTo>
                  <a:lnTo>
                    <a:pt x="2345" y="481"/>
                  </a:lnTo>
                  <a:lnTo>
                    <a:pt x="2339" y="473"/>
                  </a:lnTo>
                  <a:lnTo>
                    <a:pt x="2335" y="466"/>
                  </a:lnTo>
                  <a:lnTo>
                    <a:pt x="2333" y="457"/>
                  </a:lnTo>
                  <a:lnTo>
                    <a:pt x="2333" y="457"/>
                  </a:lnTo>
                  <a:lnTo>
                    <a:pt x="2333" y="453"/>
                  </a:lnTo>
                  <a:lnTo>
                    <a:pt x="2334" y="448"/>
                  </a:lnTo>
                  <a:lnTo>
                    <a:pt x="2339" y="439"/>
                  </a:lnTo>
                  <a:lnTo>
                    <a:pt x="2343" y="430"/>
                  </a:lnTo>
                  <a:lnTo>
                    <a:pt x="2344" y="426"/>
                  </a:lnTo>
                  <a:lnTo>
                    <a:pt x="2342" y="423"/>
                  </a:lnTo>
                  <a:lnTo>
                    <a:pt x="2342" y="423"/>
                  </a:lnTo>
                  <a:lnTo>
                    <a:pt x="2343" y="421"/>
                  </a:lnTo>
                  <a:lnTo>
                    <a:pt x="2345" y="417"/>
                  </a:lnTo>
                  <a:lnTo>
                    <a:pt x="2354" y="409"/>
                  </a:lnTo>
                  <a:lnTo>
                    <a:pt x="2362" y="402"/>
                  </a:lnTo>
                  <a:lnTo>
                    <a:pt x="2363" y="399"/>
                  </a:lnTo>
                  <a:lnTo>
                    <a:pt x="2363" y="399"/>
                  </a:lnTo>
                  <a:lnTo>
                    <a:pt x="2363" y="398"/>
                  </a:lnTo>
                  <a:lnTo>
                    <a:pt x="2363" y="398"/>
                  </a:lnTo>
                  <a:lnTo>
                    <a:pt x="2364" y="395"/>
                  </a:lnTo>
                  <a:lnTo>
                    <a:pt x="2366" y="391"/>
                  </a:lnTo>
                  <a:lnTo>
                    <a:pt x="2366" y="387"/>
                  </a:lnTo>
                  <a:lnTo>
                    <a:pt x="2367" y="384"/>
                  </a:lnTo>
                  <a:lnTo>
                    <a:pt x="2367" y="384"/>
                  </a:lnTo>
                  <a:lnTo>
                    <a:pt x="2372" y="375"/>
                  </a:lnTo>
                  <a:lnTo>
                    <a:pt x="2375" y="370"/>
                  </a:lnTo>
                  <a:lnTo>
                    <a:pt x="2377" y="362"/>
                  </a:lnTo>
                  <a:lnTo>
                    <a:pt x="2378" y="357"/>
                  </a:lnTo>
                  <a:lnTo>
                    <a:pt x="2382" y="352"/>
                  </a:lnTo>
                  <a:lnTo>
                    <a:pt x="2389" y="344"/>
                  </a:lnTo>
                  <a:lnTo>
                    <a:pt x="2401" y="333"/>
                  </a:lnTo>
                  <a:lnTo>
                    <a:pt x="2401" y="333"/>
                  </a:lnTo>
                  <a:lnTo>
                    <a:pt x="2420" y="333"/>
                  </a:lnTo>
                  <a:lnTo>
                    <a:pt x="2440" y="330"/>
                  </a:lnTo>
                  <a:lnTo>
                    <a:pt x="2459" y="325"/>
                  </a:lnTo>
                  <a:lnTo>
                    <a:pt x="2477" y="318"/>
                  </a:lnTo>
                  <a:lnTo>
                    <a:pt x="2494" y="309"/>
                  </a:lnTo>
                  <a:lnTo>
                    <a:pt x="2502" y="304"/>
                  </a:lnTo>
                  <a:lnTo>
                    <a:pt x="2509" y="298"/>
                  </a:lnTo>
                  <a:lnTo>
                    <a:pt x="2516" y="292"/>
                  </a:lnTo>
                  <a:lnTo>
                    <a:pt x="2523" y="285"/>
                  </a:lnTo>
                  <a:lnTo>
                    <a:pt x="2528" y="277"/>
                  </a:lnTo>
                  <a:lnTo>
                    <a:pt x="2533" y="269"/>
                  </a:lnTo>
                  <a:lnTo>
                    <a:pt x="2533" y="269"/>
                  </a:lnTo>
                  <a:lnTo>
                    <a:pt x="2557" y="227"/>
                  </a:lnTo>
                  <a:lnTo>
                    <a:pt x="2569" y="207"/>
                  </a:lnTo>
                  <a:lnTo>
                    <a:pt x="2583" y="188"/>
                  </a:lnTo>
                  <a:lnTo>
                    <a:pt x="2583" y="188"/>
                  </a:lnTo>
                  <a:lnTo>
                    <a:pt x="2560" y="181"/>
                  </a:lnTo>
                  <a:lnTo>
                    <a:pt x="2560" y="181"/>
                  </a:lnTo>
                  <a:lnTo>
                    <a:pt x="2550" y="180"/>
                  </a:lnTo>
                  <a:lnTo>
                    <a:pt x="2542" y="180"/>
                  </a:lnTo>
                  <a:lnTo>
                    <a:pt x="2534" y="182"/>
                  </a:lnTo>
                  <a:lnTo>
                    <a:pt x="2528" y="184"/>
                  </a:lnTo>
                  <a:lnTo>
                    <a:pt x="2521" y="186"/>
                  </a:lnTo>
                  <a:lnTo>
                    <a:pt x="2515" y="189"/>
                  </a:lnTo>
                  <a:lnTo>
                    <a:pt x="2508" y="189"/>
                  </a:lnTo>
                  <a:lnTo>
                    <a:pt x="2499" y="188"/>
                  </a:lnTo>
                  <a:lnTo>
                    <a:pt x="2499" y="188"/>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45" name="Freeform 139"/>
            <p:cNvSpPr/>
            <p:nvPr/>
          </p:nvSpPr>
          <p:spPr bwMode="auto">
            <a:xfrm>
              <a:off x="8095378" y="3145656"/>
              <a:ext cx="16646" cy="10592"/>
            </a:xfrm>
            <a:custGeom>
              <a:gdLst>
                <a:gd fmla="*/ 19 w 20" name="T0"/>
                <a:gd fmla="*/ 9 h 13" name="T1"/>
                <a:gd fmla="*/ 19 w 20" name="T2"/>
                <a:gd fmla="*/ 9 h 13" name="T3"/>
                <a:gd fmla="*/ 20 w 20" name="T4"/>
                <a:gd fmla="*/ 7 h 13" name="T5"/>
                <a:gd fmla="*/ 20 w 20" name="T6"/>
                <a:gd fmla="*/ 4 h 13" name="T7"/>
                <a:gd fmla="*/ 18 w 20" name="T8"/>
                <a:gd fmla="*/ 3 h 13" name="T9"/>
                <a:gd fmla="*/ 16 w 20" name="T10"/>
                <a:gd fmla="*/ 1 h 13" name="T11"/>
                <a:gd fmla="*/ 16 w 20" name="T12"/>
                <a:gd fmla="*/ 1 h 13" name="T13"/>
                <a:gd fmla="*/ 12 w 20" name="T14"/>
                <a:gd fmla="*/ 0 h 13" name="T15"/>
                <a:gd fmla="*/ 9 w 20" name="T16"/>
                <a:gd fmla="*/ 0 h 13" name="T17"/>
                <a:gd fmla="*/ 9 w 20" name="T18"/>
                <a:gd fmla="*/ 0 h 13" name="T19"/>
                <a:gd fmla="*/ 3 w 20" name="T20"/>
                <a:gd fmla="*/ 1 h 13" name="T21"/>
                <a:gd fmla="*/ 0 w 20" name="T22"/>
                <a:gd fmla="*/ 3 h 13" name="T23"/>
                <a:gd fmla="*/ 0 w 20" name="T24"/>
                <a:gd fmla="*/ 5 h 13" name="T25"/>
                <a:gd fmla="*/ 2 w 20" name="T26"/>
                <a:gd fmla="*/ 11 h 13" name="T27"/>
                <a:gd fmla="*/ 2 w 20" name="T28"/>
                <a:gd fmla="*/ 11 h 13" name="T29"/>
                <a:gd fmla="*/ 3 w 20" name="T30"/>
                <a:gd fmla="*/ 11 h 13" name="T31"/>
                <a:gd fmla="*/ 8 w 20" name="T32"/>
                <a:gd fmla="*/ 12 h 13" name="T33"/>
                <a:gd fmla="*/ 8 w 20" name="T34"/>
                <a:gd fmla="*/ 12 h 13" name="T35"/>
                <a:gd fmla="*/ 11 w 20" name="T36"/>
                <a:gd fmla="*/ 13 h 13" name="T37"/>
                <a:gd fmla="*/ 14 w 20" name="T38"/>
                <a:gd fmla="*/ 13 h 13" name="T39"/>
                <a:gd fmla="*/ 17 w 20" name="T40"/>
                <a:gd fmla="*/ 12 h 13" name="T41"/>
                <a:gd fmla="*/ 19 w 20" name="T42"/>
                <a:gd fmla="*/ 9 h 13" name="T43"/>
                <a:gd fmla="*/ 19 w 20" name="T44"/>
                <a:gd fmla="*/ 9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20">
                  <a:moveTo>
                    <a:pt x="19" y="9"/>
                  </a:moveTo>
                  <a:lnTo>
                    <a:pt x="19" y="9"/>
                  </a:lnTo>
                  <a:lnTo>
                    <a:pt x="20" y="7"/>
                  </a:lnTo>
                  <a:lnTo>
                    <a:pt x="20" y="4"/>
                  </a:lnTo>
                  <a:lnTo>
                    <a:pt x="18" y="3"/>
                  </a:lnTo>
                  <a:lnTo>
                    <a:pt x="16" y="1"/>
                  </a:lnTo>
                  <a:lnTo>
                    <a:pt x="16" y="1"/>
                  </a:lnTo>
                  <a:lnTo>
                    <a:pt x="12" y="0"/>
                  </a:lnTo>
                  <a:lnTo>
                    <a:pt x="9" y="0"/>
                  </a:lnTo>
                  <a:lnTo>
                    <a:pt x="9" y="0"/>
                  </a:lnTo>
                  <a:lnTo>
                    <a:pt x="3" y="1"/>
                  </a:lnTo>
                  <a:lnTo>
                    <a:pt x="0" y="3"/>
                  </a:lnTo>
                  <a:lnTo>
                    <a:pt x="0" y="5"/>
                  </a:lnTo>
                  <a:lnTo>
                    <a:pt x="2" y="11"/>
                  </a:lnTo>
                  <a:lnTo>
                    <a:pt x="2" y="11"/>
                  </a:lnTo>
                  <a:lnTo>
                    <a:pt x="3" y="11"/>
                  </a:lnTo>
                  <a:lnTo>
                    <a:pt x="8" y="12"/>
                  </a:lnTo>
                  <a:lnTo>
                    <a:pt x="8" y="12"/>
                  </a:lnTo>
                  <a:lnTo>
                    <a:pt x="11" y="13"/>
                  </a:lnTo>
                  <a:lnTo>
                    <a:pt x="14" y="13"/>
                  </a:lnTo>
                  <a:lnTo>
                    <a:pt x="17" y="12"/>
                  </a:lnTo>
                  <a:lnTo>
                    <a:pt x="19" y="9"/>
                  </a:lnTo>
                  <a:lnTo>
                    <a:pt x="19" y="9"/>
                  </a:lnTo>
                  <a:close/>
                </a:path>
              </a:pathLst>
            </a:cu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grpSp>
      <p:grpSp>
        <p:nvGrpSpPr>
          <p:cNvPr id="46" name="그룹 45"/>
          <p:cNvGrpSpPr/>
          <p:nvPr/>
        </p:nvGrpSpPr>
        <p:grpSpPr>
          <a:xfrm>
            <a:off x="1636051" y="1700808"/>
            <a:ext cx="2793173" cy="2449942"/>
            <a:chOff x="2769115" y="1854927"/>
            <a:chExt cx="2142710" cy="1879410"/>
          </a:xfrm>
          <a:solidFill>
            <a:schemeClr val="tx1"/>
          </a:solidFill>
        </p:grpSpPr>
        <p:sp>
          <p:nvSpPr>
            <p:cNvPr id="47" name="Freeform 94"/>
            <p:cNvSpPr/>
            <p:nvPr/>
          </p:nvSpPr>
          <p:spPr bwMode="auto">
            <a:xfrm>
              <a:off x="3776915" y="2286192"/>
              <a:ext cx="37831" cy="15132"/>
            </a:xfrm>
            <a:custGeom>
              <a:gdLst>
                <a:gd fmla="*/ 21 w 51" name="T0"/>
                <a:gd fmla="*/ 9 h 19" name="T1"/>
                <a:gd fmla="*/ 21 w 51" name="T2"/>
                <a:gd fmla="*/ 9 h 19" name="T3"/>
                <a:gd fmla="*/ 21 w 51" name="T4"/>
                <a:gd fmla="*/ 12 h 19" name="T5"/>
                <a:gd fmla="*/ 21 w 51" name="T6"/>
                <a:gd fmla="*/ 16 h 19" name="T7"/>
                <a:gd fmla="*/ 22 w 51" name="T8"/>
                <a:gd fmla="*/ 17 h 19" name="T9"/>
                <a:gd fmla="*/ 22 w 51" name="T10"/>
                <a:gd fmla="*/ 17 h 19" name="T11"/>
                <a:gd fmla="*/ 27 w 51" name="T12"/>
                <a:gd fmla="*/ 18 h 19" name="T13"/>
                <a:gd fmla="*/ 31 w 51" name="T14"/>
                <a:gd fmla="*/ 19 h 19" name="T15"/>
                <a:gd fmla="*/ 37 w 51" name="T16"/>
                <a:gd fmla="*/ 18 h 19" name="T17"/>
                <a:gd fmla="*/ 39 w 51" name="T18"/>
                <a:gd fmla="*/ 17 h 19" name="T19"/>
                <a:gd fmla="*/ 39 w 51" name="T20"/>
                <a:gd fmla="*/ 17 h 19" name="T21"/>
                <a:gd fmla="*/ 45 w 51" name="T22"/>
                <a:gd fmla="*/ 11 h 19" name="T23"/>
                <a:gd fmla="*/ 51 w 51" name="T24"/>
                <a:gd fmla="*/ 7 h 19" name="T25"/>
                <a:gd fmla="*/ 51 w 51" name="T26"/>
                <a:gd fmla="*/ 7 h 19" name="T27"/>
                <a:gd fmla="*/ 44 w 51" name="T28"/>
                <a:gd fmla="*/ 8 h 19" name="T29"/>
                <a:gd fmla="*/ 36 w 51" name="T30"/>
                <a:gd fmla="*/ 8 h 19" name="T31"/>
                <a:gd fmla="*/ 29 w 51" name="T32"/>
                <a:gd fmla="*/ 6 h 19" name="T33"/>
                <a:gd fmla="*/ 22 w 51" name="T34"/>
                <a:gd fmla="*/ 2 h 19" name="T35"/>
                <a:gd fmla="*/ 22 w 51" name="T36"/>
                <a:gd fmla="*/ 2 h 19" name="T37"/>
                <a:gd fmla="*/ 21 w 51" name="T38"/>
                <a:gd fmla="*/ 0 h 19" name="T39"/>
                <a:gd fmla="*/ 0 w 51" name="T40"/>
                <a:gd fmla="*/ 1 h 19" name="T41"/>
                <a:gd fmla="*/ 0 w 51" name="T42"/>
                <a:gd fmla="*/ 1 h 19" name="T43"/>
                <a:gd fmla="*/ 11 w 51" name="T44"/>
                <a:gd fmla="*/ 6 h 19" name="T45"/>
                <a:gd fmla="*/ 21 w 51" name="T46"/>
                <a:gd fmla="*/ 9 h 19" name="T47"/>
                <a:gd fmla="*/ 21 w 51" name="T48"/>
                <a:gd fmla="*/ 9 h 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 w="51">
                  <a:moveTo>
                    <a:pt x="21" y="9"/>
                  </a:moveTo>
                  <a:lnTo>
                    <a:pt x="21" y="9"/>
                  </a:lnTo>
                  <a:lnTo>
                    <a:pt x="21" y="12"/>
                  </a:lnTo>
                  <a:lnTo>
                    <a:pt x="21" y="16"/>
                  </a:lnTo>
                  <a:lnTo>
                    <a:pt x="22" y="17"/>
                  </a:lnTo>
                  <a:lnTo>
                    <a:pt x="22" y="17"/>
                  </a:lnTo>
                  <a:lnTo>
                    <a:pt x="27" y="18"/>
                  </a:lnTo>
                  <a:lnTo>
                    <a:pt x="31" y="19"/>
                  </a:lnTo>
                  <a:lnTo>
                    <a:pt x="37" y="18"/>
                  </a:lnTo>
                  <a:lnTo>
                    <a:pt x="39" y="17"/>
                  </a:lnTo>
                  <a:lnTo>
                    <a:pt x="39" y="17"/>
                  </a:lnTo>
                  <a:lnTo>
                    <a:pt x="45" y="11"/>
                  </a:lnTo>
                  <a:lnTo>
                    <a:pt x="51" y="7"/>
                  </a:lnTo>
                  <a:lnTo>
                    <a:pt x="51" y="7"/>
                  </a:lnTo>
                  <a:lnTo>
                    <a:pt x="44" y="8"/>
                  </a:lnTo>
                  <a:lnTo>
                    <a:pt x="36" y="8"/>
                  </a:lnTo>
                  <a:lnTo>
                    <a:pt x="29" y="6"/>
                  </a:lnTo>
                  <a:lnTo>
                    <a:pt x="22" y="2"/>
                  </a:lnTo>
                  <a:lnTo>
                    <a:pt x="22" y="2"/>
                  </a:lnTo>
                  <a:lnTo>
                    <a:pt x="21" y="0"/>
                  </a:lnTo>
                  <a:lnTo>
                    <a:pt x="0" y="1"/>
                  </a:lnTo>
                  <a:lnTo>
                    <a:pt x="0" y="1"/>
                  </a:lnTo>
                  <a:lnTo>
                    <a:pt x="11" y="6"/>
                  </a:lnTo>
                  <a:lnTo>
                    <a:pt x="21" y="9"/>
                  </a:lnTo>
                  <a:lnTo>
                    <a:pt x="21" y="9"/>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48" name="Freeform 95"/>
            <p:cNvSpPr/>
            <p:nvPr/>
          </p:nvSpPr>
          <p:spPr bwMode="auto">
            <a:xfrm>
              <a:off x="3814745" y="2284679"/>
              <a:ext cx="18159" cy="7566"/>
            </a:xfrm>
            <a:custGeom>
              <a:gdLst>
                <a:gd fmla="*/ 23 w 23" name="T0"/>
                <a:gd fmla="*/ 0 h 9" name="T1"/>
                <a:gd fmla="*/ 18 w 23" name="T2"/>
                <a:gd fmla="*/ 1 h 9" name="T3"/>
                <a:gd fmla="*/ 18 w 23" name="T4"/>
                <a:gd fmla="*/ 1 h 9" name="T5"/>
                <a:gd fmla="*/ 9 w 23" name="T6"/>
                <a:gd fmla="*/ 3 h 9" name="T7"/>
                <a:gd fmla="*/ 0 w 23" name="T8"/>
                <a:gd fmla="*/ 9 h 9" name="T9"/>
                <a:gd fmla="*/ 0 w 23" name="T10"/>
                <a:gd fmla="*/ 9 h 9" name="T11"/>
                <a:gd fmla="*/ 12 w 23" name="T12"/>
                <a:gd fmla="*/ 4 h 9" name="T13"/>
                <a:gd fmla="*/ 23 w 23" name="T14"/>
                <a:gd fmla="*/ 0 h 9" name="T15"/>
                <a:gd fmla="*/ 23 w 23"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23">
                  <a:moveTo>
                    <a:pt x="23" y="0"/>
                  </a:moveTo>
                  <a:lnTo>
                    <a:pt x="18" y="1"/>
                  </a:lnTo>
                  <a:lnTo>
                    <a:pt x="18" y="1"/>
                  </a:lnTo>
                  <a:lnTo>
                    <a:pt x="9" y="3"/>
                  </a:lnTo>
                  <a:lnTo>
                    <a:pt x="0" y="9"/>
                  </a:lnTo>
                  <a:lnTo>
                    <a:pt x="0" y="9"/>
                  </a:lnTo>
                  <a:lnTo>
                    <a:pt x="12" y="4"/>
                  </a:lnTo>
                  <a:lnTo>
                    <a:pt x="23" y="0"/>
                  </a:lnTo>
                  <a:lnTo>
                    <a:pt x="23" y="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49" name="Freeform 96"/>
            <p:cNvSpPr/>
            <p:nvPr/>
          </p:nvSpPr>
          <p:spPr bwMode="auto">
            <a:xfrm>
              <a:off x="4292920" y="3452879"/>
              <a:ext cx="3026" cy="3026"/>
            </a:xfrm>
            <a:custGeom>
              <a:gdLst>
                <a:gd fmla="*/ 0 w 4" name="T0"/>
                <a:gd fmla="*/ 5 h 5" name="T1"/>
                <a:gd fmla="*/ 0 w 4" name="T2"/>
                <a:gd fmla="*/ 5 h 5" name="T3"/>
                <a:gd fmla="*/ 4 w 4" name="T4"/>
                <a:gd fmla="*/ 5 h 5" name="T5"/>
                <a:gd fmla="*/ 4 w 4" name="T6"/>
                <a:gd fmla="*/ 5 h 5" name="T7"/>
                <a:gd fmla="*/ 4 w 4" name="T8"/>
                <a:gd fmla="*/ 0 h 5" name="T9"/>
                <a:gd fmla="*/ 4 w 4" name="T10"/>
                <a:gd fmla="*/ 0 h 5" name="T11"/>
                <a:gd fmla="*/ 0 w 4" name="T12"/>
                <a:gd fmla="*/ 5 h 5" name="T13"/>
                <a:gd fmla="*/ 0 w 4" name="T14"/>
                <a:gd fmla="*/ 5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4">
                  <a:moveTo>
                    <a:pt x="0" y="5"/>
                  </a:moveTo>
                  <a:lnTo>
                    <a:pt x="0" y="5"/>
                  </a:lnTo>
                  <a:lnTo>
                    <a:pt x="4" y="5"/>
                  </a:lnTo>
                  <a:lnTo>
                    <a:pt x="4" y="5"/>
                  </a:lnTo>
                  <a:lnTo>
                    <a:pt x="4" y="0"/>
                  </a:lnTo>
                  <a:lnTo>
                    <a:pt x="4" y="0"/>
                  </a:lnTo>
                  <a:lnTo>
                    <a:pt x="0" y="5"/>
                  </a:lnTo>
                  <a:lnTo>
                    <a:pt x="0" y="5"/>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0" name="Freeform 97"/>
            <p:cNvSpPr/>
            <p:nvPr/>
          </p:nvSpPr>
          <p:spPr bwMode="auto">
            <a:xfrm>
              <a:off x="2769115" y="2336129"/>
              <a:ext cx="2086721" cy="1398208"/>
            </a:xfrm>
            <a:custGeom>
              <a:gdLst>
                <a:gd fmla="*/ 1882 w 2758" name="T0"/>
                <a:gd fmla="*/ 1679 h 1847" name="T1"/>
                <a:gd fmla="*/ 1702 w 2758" name="T2"/>
                <a:gd fmla="*/ 1609 h 1847" name="T3"/>
                <a:gd fmla="*/ 1852 w 2758" name="T4"/>
                <a:gd fmla="*/ 1467 h 1847" name="T5"/>
                <a:gd fmla="*/ 2017 w 2758" name="T6"/>
                <a:gd fmla="*/ 1466 h 1847" name="T7"/>
                <a:gd fmla="*/ 2162 w 2758" name="T8"/>
                <a:gd fmla="*/ 1594 h 1847" name="T9"/>
                <a:gd fmla="*/ 2188 w 2758" name="T10"/>
                <a:gd fmla="*/ 1346 h 1847" name="T11"/>
                <a:gd fmla="*/ 2225 w 2758" name="T12"/>
                <a:gd fmla="*/ 1208 h 1847" name="T13"/>
                <a:gd fmla="*/ 2311 w 2758" name="T14"/>
                <a:gd fmla="*/ 1122 h 1847" name="T15"/>
                <a:gd fmla="*/ 2493 w 2758" name="T16"/>
                <a:gd fmla="*/ 1039 h 1847" name="T17"/>
                <a:gd fmla="*/ 2544 w 2758" name="T18"/>
                <a:gd fmla="*/ 946 h 1847" name="T19"/>
                <a:gd fmla="*/ 2461 w 2758" name="T20"/>
                <a:gd fmla="*/ 872 h 1847" name="T21"/>
                <a:gd fmla="*/ 2464 w 2758" name="T22"/>
                <a:gd fmla="*/ 817 h 1847" name="T23"/>
                <a:gd fmla="*/ 2696 w 2758" name="T24"/>
                <a:gd fmla="*/ 696 h 1847" name="T25"/>
                <a:gd fmla="*/ 2595 w 2758" name="T26"/>
                <a:gd fmla="*/ 616 h 1847" name="T27"/>
                <a:gd fmla="*/ 2538 w 2758" name="T28"/>
                <a:gd fmla="*/ 552 h 1847" name="T29"/>
                <a:gd fmla="*/ 2497 w 2758" name="T30"/>
                <a:gd fmla="*/ 544 h 1847" name="T31"/>
                <a:gd fmla="*/ 2440 w 2758" name="T32"/>
                <a:gd fmla="*/ 537 h 1847" name="T33"/>
                <a:gd fmla="*/ 2354 w 2758" name="T34"/>
                <a:gd fmla="*/ 422 h 1847" name="T35"/>
                <a:gd fmla="*/ 2212 w 2758" name="T36"/>
                <a:gd fmla="*/ 412 h 1847" name="T37"/>
                <a:gd fmla="*/ 2186 w 2758" name="T38"/>
                <a:gd fmla="*/ 686 h 1847" name="T39"/>
                <a:gd fmla="*/ 2081 w 2758" name="T40"/>
                <a:gd fmla="*/ 728 h 1847" name="T41"/>
                <a:gd fmla="*/ 1919 w 2758" name="T42"/>
                <a:gd fmla="*/ 622 h 1847" name="T43"/>
                <a:gd fmla="*/ 1788 w 2758" name="T44"/>
                <a:gd fmla="*/ 531 h 1847" name="T45"/>
                <a:gd fmla="*/ 1860 w 2758" name="T46"/>
                <a:gd fmla="*/ 370 h 1847" name="T47"/>
                <a:gd fmla="*/ 1982 w 2758" name="T48"/>
                <a:gd fmla="*/ 215 h 1847" name="T49"/>
                <a:gd fmla="*/ 2073 w 2758" name="T50"/>
                <a:gd fmla="*/ 120 h 1847" name="T51"/>
                <a:gd fmla="*/ 2000 w 2758" name="T52"/>
                <a:gd fmla="*/ 167 h 1847" name="T53"/>
                <a:gd fmla="*/ 1927 w 2758" name="T54"/>
                <a:gd fmla="*/ 109 h 1847" name="T55"/>
                <a:gd fmla="*/ 1852 w 2758" name="T56"/>
                <a:gd fmla="*/ 58 h 1847" name="T57"/>
                <a:gd fmla="*/ 1774 w 2758" name="T58"/>
                <a:gd fmla="*/ 11 h 1847" name="T59"/>
                <a:gd fmla="*/ 1798 w 2758" name="T60"/>
                <a:gd fmla="*/ 103 h 1847" name="T61"/>
                <a:gd fmla="*/ 1681 w 2758" name="T62"/>
                <a:gd fmla="*/ 155 h 1847" name="T63"/>
                <a:gd fmla="*/ 1462 w 2758" name="T64"/>
                <a:gd fmla="*/ 159 h 1847" name="T65"/>
                <a:gd fmla="*/ 1393 w 2758" name="T66"/>
                <a:gd fmla="*/ 189 h 1847" name="T67"/>
                <a:gd fmla="*/ 1294 w 2758" name="T68"/>
                <a:gd fmla="*/ 139 h 1847" name="T69"/>
                <a:gd fmla="*/ 1053 w 2758" name="T70"/>
                <a:gd fmla="*/ 69 h 1847" name="T71"/>
                <a:gd fmla="*/ 923 w 2758" name="T72"/>
                <a:gd fmla="*/ 59 h 1847" name="T73"/>
                <a:gd fmla="*/ 688 w 2758" name="T74"/>
                <a:gd fmla="*/ 93 h 1847" name="T75"/>
                <a:gd fmla="*/ 352 w 2758" name="T76"/>
                <a:gd fmla="*/ 14 h 1847" name="T77"/>
                <a:gd fmla="*/ 215 w 2758" name="T78"/>
                <a:gd fmla="*/ 23 h 1847" name="T79"/>
                <a:gd fmla="*/ 47 w 2758" name="T80"/>
                <a:gd fmla="*/ 158 h 1847" name="T81"/>
                <a:gd fmla="*/ 92 w 2758" name="T82"/>
                <a:gd fmla="*/ 243 h 1847" name="T83"/>
                <a:gd fmla="*/ 101 w 2758" name="T84"/>
                <a:gd fmla="*/ 312 h 1847" name="T85"/>
                <a:gd fmla="*/ 126 w 2758" name="T86"/>
                <a:gd fmla="*/ 347 h 1847" name="T87"/>
                <a:gd fmla="*/ 61 w 2758" name="T88"/>
                <a:gd fmla="*/ 512 h 1847" name="T89"/>
                <a:gd fmla="*/ 125 w 2758" name="T90"/>
                <a:gd fmla="*/ 511 h 1847" name="T91"/>
                <a:gd fmla="*/ 183 w 2758" name="T92"/>
                <a:gd fmla="*/ 578 h 1847" name="T93"/>
                <a:gd fmla="*/ 93 w 2758" name="T94"/>
                <a:gd fmla="*/ 666 h 1847" name="T95"/>
                <a:gd fmla="*/ 340 w 2758" name="T96"/>
                <a:gd fmla="*/ 489 h 1847" name="T97"/>
                <a:gd fmla="*/ 373 w 2758" name="T98"/>
                <a:gd fmla="*/ 523 h 1847" name="T99"/>
                <a:gd fmla="*/ 464 w 2758" name="T100"/>
                <a:gd fmla="*/ 438 h 1847" name="T101"/>
                <a:gd fmla="*/ 587 w 2758" name="T102"/>
                <a:gd fmla="*/ 494 h 1847" name="T103"/>
                <a:gd fmla="*/ 736 w 2758" name="T104"/>
                <a:gd fmla="*/ 571 h 1847" name="T105"/>
                <a:gd fmla="*/ 827 w 2758" name="T106"/>
                <a:gd fmla="*/ 650 h 1847" name="T107"/>
                <a:gd fmla="*/ 1043 w 2758" name="T108"/>
                <a:gd fmla="*/ 856 h 1847" name="T109"/>
                <a:gd fmla="*/ 981 w 2758" name="T110"/>
                <a:gd fmla="*/ 860 h 1847" name="T111"/>
                <a:gd fmla="*/ 1063 w 2758" name="T112"/>
                <a:gd fmla="*/ 1116 h 1847" name="T113"/>
                <a:gd fmla="*/ 1219 w 2758" name="T114"/>
                <a:gd fmla="*/ 1389 h 1847" name="T115"/>
                <a:gd fmla="*/ 1428 w 2758" name="T116"/>
                <a:gd fmla="*/ 1585 h 1847" name="T117"/>
                <a:gd fmla="*/ 1319 w 2758" name="T118"/>
                <a:gd fmla="*/ 1409 h 1847" name="T119"/>
                <a:gd fmla="*/ 1482 w 2758" name="T120"/>
                <a:gd fmla="*/ 1647 h 1847" name="T121"/>
                <a:gd fmla="*/ 1612 w 2758" name="T122"/>
                <a:gd fmla="*/ 1782 h 184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47" w="2758">
                  <a:moveTo>
                    <a:pt x="1783" y="1828"/>
                  </a:moveTo>
                  <a:lnTo>
                    <a:pt x="1783" y="1828"/>
                  </a:lnTo>
                  <a:lnTo>
                    <a:pt x="1785" y="1825"/>
                  </a:lnTo>
                  <a:lnTo>
                    <a:pt x="1791" y="1822"/>
                  </a:lnTo>
                  <a:lnTo>
                    <a:pt x="1813" y="1814"/>
                  </a:lnTo>
                  <a:lnTo>
                    <a:pt x="1876" y="1792"/>
                  </a:lnTo>
                  <a:lnTo>
                    <a:pt x="1940" y="1771"/>
                  </a:lnTo>
                  <a:lnTo>
                    <a:pt x="1962" y="1763"/>
                  </a:lnTo>
                  <a:lnTo>
                    <a:pt x="1968" y="1759"/>
                  </a:lnTo>
                  <a:lnTo>
                    <a:pt x="1971" y="1757"/>
                  </a:lnTo>
                  <a:lnTo>
                    <a:pt x="1971" y="1757"/>
                  </a:lnTo>
                  <a:lnTo>
                    <a:pt x="1987" y="1729"/>
                  </a:lnTo>
                  <a:lnTo>
                    <a:pt x="2002" y="1701"/>
                  </a:lnTo>
                  <a:lnTo>
                    <a:pt x="2002" y="1701"/>
                  </a:lnTo>
                  <a:lnTo>
                    <a:pt x="2001" y="1697"/>
                  </a:lnTo>
                  <a:lnTo>
                    <a:pt x="1998" y="1691"/>
                  </a:lnTo>
                  <a:lnTo>
                    <a:pt x="1995" y="1687"/>
                  </a:lnTo>
                  <a:lnTo>
                    <a:pt x="1989" y="1682"/>
                  </a:lnTo>
                  <a:lnTo>
                    <a:pt x="1984" y="1679"/>
                  </a:lnTo>
                  <a:lnTo>
                    <a:pt x="1977" y="1675"/>
                  </a:lnTo>
                  <a:lnTo>
                    <a:pt x="1964" y="1671"/>
                  </a:lnTo>
                  <a:lnTo>
                    <a:pt x="1949" y="1667"/>
                  </a:lnTo>
                  <a:lnTo>
                    <a:pt x="1934" y="1665"/>
                  </a:lnTo>
                  <a:lnTo>
                    <a:pt x="1919" y="1665"/>
                  </a:lnTo>
                  <a:lnTo>
                    <a:pt x="1906" y="1666"/>
                  </a:lnTo>
                  <a:lnTo>
                    <a:pt x="1906" y="1666"/>
                  </a:lnTo>
                  <a:lnTo>
                    <a:pt x="1900" y="1667"/>
                  </a:lnTo>
                  <a:lnTo>
                    <a:pt x="1894" y="1670"/>
                  </a:lnTo>
                  <a:lnTo>
                    <a:pt x="1888" y="1673"/>
                  </a:lnTo>
                  <a:lnTo>
                    <a:pt x="1882" y="1679"/>
                  </a:lnTo>
                  <a:lnTo>
                    <a:pt x="1867" y="1692"/>
                  </a:lnTo>
                  <a:lnTo>
                    <a:pt x="1859" y="1699"/>
                  </a:lnTo>
                  <a:lnTo>
                    <a:pt x="1850" y="1706"/>
                  </a:lnTo>
                  <a:lnTo>
                    <a:pt x="1840" y="1712"/>
                  </a:lnTo>
                  <a:lnTo>
                    <a:pt x="1828" y="1716"/>
                  </a:lnTo>
                  <a:lnTo>
                    <a:pt x="1817" y="1720"/>
                  </a:lnTo>
                  <a:lnTo>
                    <a:pt x="1803" y="1722"/>
                  </a:lnTo>
                  <a:lnTo>
                    <a:pt x="1789" y="1721"/>
                  </a:lnTo>
                  <a:lnTo>
                    <a:pt x="1773" y="1717"/>
                  </a:lnTo>
                  <a:lnTo>
                    <a:pt x="1755" y="1712"/>
                  </a:lnTo>
                  <a:lnTo>
                    <a:pt x="1735" y="1701"/>
                  </a:lnTo>
                  <a:lnTo>
                    <a:pt x="1735" y="1701"/>
                  </a:lnTo>
                  <a:lnTo>
                    <a:pt x="1731" y="1698"/>
                  </a:lnTo>
                  <a:lnTo>
                    <a:pt x="1727" y="1695"/>
                  </a:lnTo>
                  <a:lnTo>
                    <a:pt x="1725" y="1691"/>
                  </a:lnTo>
                  <a:lnTo>
                    <a:pt x="1723" y="1687"/>
                  </a:lnTo>
                  <a:lnTo>
                    <a:pt x="1719" y="1676"/>
                  </a:lnTo>
                  <a:lnTo>
                    <a:pt x="1717" y="1667"/>
                  </a:lnTo>
                  <a:lnTo>
                    <a:pt x="1715" y="1656"/>
                  </a:lnTo>
                  <a:lnTo>
                    <a:pt x="1711" y="1647"/>
                  </a:lnTo>
                  <a:lnTo>
                    <a:pt x="1709" y="1641"/>
                  </a:lnTo>
                  <a:lnTo>
                    <a:pt x="1706" y="1637"/>
                  </a:lnTo>
                  <a:lnTo>
                    <a:pt x="1701" y="1633"/>
                  </a:lnTo>
                  <a:lnTo>
                    <a:pt x="1697" y="1629"/>
                  </a:lnTo>
                  <a:lnTo>
                    <a:pt x="1697" y="1629"/>
                  </a:lnTo>
                  <a:lnTo>
                    <a:pt x="1695" y="1627"/>
                  </a:lnTo>
                  <a:lnTo>
                    <a:pt x="1695" y="1624"/>
                  </a:lnTo>
                  <a:lnTo>
                    <a:pt x="1698" y="1618"/>
                  </a:lnTo>
                  <a:lnTo>
                    <a:pt x="1701" y="1611"/>
                  </a:lnTo>
                  <a:lnTo>
                    <a:pt x="1702" y="1609"/>
                  </a:lnTo>
                  <a:lnTo>
                    <a:pt x="1703" y="1606"/>
                  </a:lnTo>
                  <a:lnTo>
                    <a:pt x="1703" y="1606"/>
                  </a:lnTo>
                  <a:lnTo>
                    <a:pt x="1701" y="1576"/>
                  </a:lnTo>
                  <a:lnTo>
                    <a:pt x="1701" y="1560"/>
                  </a:lnTo>
                  <a:lnTo>
                    <a:pt x="1701" y="1547"/>
                  </a:lnTo>
                  <a:lnTo>
                    <a:pt x="1705" y="1533"/>
                  </a:lnTo>
                  <a:lnTo>
                    <a:pt x="1709" y="1519"/>
                  </a:lnTo>
                  <a:lnTo>
                    <a:pt x="1712" y="1514"/>
                  </a:lnTo>
                  <a:lnTo>
                    <a:pt x="1716" y="1508"/>
                  </a:lnTo>
                  <a:lnTo>
                    <a:pt x="1720" y="1502"/>
                  </a:lnTo>
                  <a:lnTo>
                    <a:pt x="1726" y="1497"/>
                  </a:lnTo>
                  <a:lnTo>
                    <a:pt x="1726" y="1497"/>
                  </a:lnTo>
                  <a:lnTo>
                    <a:pt x="1735" y="1491"/>
                  </a:lnTo>
                  <a:lnTo>
                    <a:pt x="1744" y="1486"/>
                  </a:lnTo>
                  <a:lnTo>
                    <a:pt x="1765" y="1476"/>
                  </a:lnTo>
                  <a:lnTo>
                    <a:pt x="1765" y="1476"/>
                  </a:lnTo>
                  <a:lnTo>
                    <a:pt x="1769" y="1475"/>
                  </a:lnTo>
                  <a:lnTo>
                    <a:pt x="1775" y="1474"/>
                  </a:lnTo>
                  <a:lnTo>
                    <a:pt x="1785" y="1475"/>
                  </a:lnTo>
                  <a:lnTo>
                    <a:pt x="1797" y="1475"/>
                  </a:lnTo>
                  <a:lnTo>
                    <a:pt x="1802" y="1474"/>
                  </a:lnTo>
                  <a:lnTo>
                    <a:pt x="1807" y="1473"/>
                  </a:lnTo>
                  <a:lnTo>
                    <a:pt x="1807" y="1473"/>
                  </a:lnTo>
                  <a:lnTo>
                    <a:pt x="1814" y="1470"/>
                  </a:lnTo>
                  <a:lnTo>
                    <a:pt x="1821" y="1469"/>
                  </a:lnTo>
                  <a:lnTo>
                    <a:pt x="1827" y="1468"/>
                  </a:lnTo>
                  <a:lnTo>
                    <a:pt x="1833" y="1467"/>
                  </a:lnTo>
                  <a:lnTo>
                    <a:pt x="1833" y="1467"/>
                  </a:lnTo>
                  <a:lnTo>
                    <a:pt x="1842" y="1466"/>
                  </a:lnTo>
                  <a:lnTo>
                    <a:pt x="1852" y="1467"/>
                  </a:lnTo>
                  <a:lnTo>
                    <a:pt x="1861" y="1468"/>
                  </a:lnTo>
                  <a:lnTo>
                    <a:pt x="1872" y="1472"/>
                  </a:lnTo>
                  <a:lnTo>
                    <a:pt x="1881" y="1474"/>
                  </a:lnTo>
                  <a:lnTo>
                    <a:pt x="1891" y="1475"/>
                  </a:lnTo>
                  <a:lnTo>
                    <a:pt x="1900" y="1475"/>
                  </a:lnTo>
                  <a:lnTo>
                    <a:pt x="1905" y="1474"/>
                  </a:lnTo>
                  <a:lnTo>
                    <a:pt x="1909" y="1473"/>
                  </a:lnTo>
                  <a:lnTo>
                    <a:pt x="1909" y="1473"/>
                  </a:lnTo>
                  <a:lnTo>
                    <a:pt x="1915" y="1469"/>
                  </a:lnTo>
                  <a:lnTo>
                    <a:pt x="1919" y="1465"/>
                  </a:lnTo>
                  <a:lnTo>
                    <a:pt x="1924" y="1460"/>
                  </a:lnTo>
                  <a:lnTo>
                    <a:pt x="1927" y="1455"/>
                  </a:lnTo>
                  <a:lnTo>
                    <a:pt x="1941" y="1431"/>
                  </a:lnTo>
                  <a:lnTo>
                    <a:pt x="1941" y="1431"/>
                  </a:lnTo>
                  <a:lnTo>
                    <a:pt x="1946" y="1424"/>
                  </a:lnTo>
                  <a:lnTo>
                    <a:pt x="1951" y="1419"/>
                  </a:lnTo>
                  <a:lnTo>
                    <a:pt x="1957" y="1416"/>
                  </a:lnTo>
                  <a:lnTo>
                    <a:pt x="1963" y="1414"/>
                  </a:lnTo>
                  <a:lnTo>
                    <a:pt x="1970" y="1412"/>
                  </a:lnTo>
                  <a:lnTo>
                    <a:pt x="1975" y="1412"/>
                  </a:lnTo>
                  <a:lnTo>
                    <a:pt x="1982" y="1414"/>
                  </a:lnTo>
                  <a:lnTo>
                    <a:pt x="1988" y="1416"/>
                  </a:lnTo>
                  <a:lnTo>
                    <a:pt x="1988" y="1416"/>
                  </a:lnTo>
                  <a:lnTo>
                    <a:pt x="1995" y="1420"/>
                  </a:lnTo>
                  <a:lnTo>
                    <a:pt x="2000" y="1426"/>
                  </a:lnTo>
                  <a:lnTo>
                    <a:pt x="2005" y="1433"/>
                  </a:lnTo>
                  <a:lnTo>
                    <a:pt x="2009" y="1441"/>
                  </a:lnTo>
                  <a:lnTo>
                    <a:pt x="2013" y="1449"/>
                  </a:lnTo>
                  <a:lnTo>
                    <a:pt x="2015" y="1458"/>
                  </a:lnTo>
                  <a:lnTo>
                    <a:pt x="2017" y="1466"/>
                  </a:lnTo>
                  <a:lnTo>
                    <a:pt x="2018" y="1475"/>
                  </a:lnTo>
                  <a:lnTo>
                    <a:pt x="2018" y="1475"/>
                  </a:lnTo>
                  <a:lnTo>
                    <a:pt x="2024" y="1472"/>
                  </a:lnTo>
                  <a:lnTo>
                    <a:pt x="2031" y="1469"/>
                  </a:lnTo>
                  <a:lnTo>
                    <a:pt x="2037" y="1467"/>
                  </a:lnTo>
                  <a:lnTo>
                    <a:pt x="2043" y="1465"/>
                  </a:lnTo>
                  <a:lnTo>
                    <a:pt x="2043" y="1465"/>
                  </a:lnTo>
                  <a:lnTo>
                    <a:pt x="2047" y="1476"/>
                  </a:lnTo>
                  <a:lnTo>
                    <a:pt x="2051" y="1486"/>
                  </a:lnTo>
                  <a:lnTo>
                    <a:pt x="2064" y="1506"/>
                  </a:lnTo>
                  <a:lnTo>
                    <a:pt x="2076" y="1525"/>
                  </a:lnTo>
                  <a:lnTo>
                    <a:pt x="2082" y="1535"/>
                  </a:lnTo>
                  <a:lnTo>
                    <a:pt x="2087" y="1546"/>
                  </a:lnTo>
                  <a:lnTo>
                    <a:pt x="2087" y="1546"/>
                  </a:lnTo>
                  <a:lnTo>
                    <a:pt x="2092" y="1556"/>
                  </a:lnTo>
                  <a:lnTo>
                    <a:pt x="2099" y="1566"/>
                  </a:lnTo>
                  <a:lnTo>
                    <a:pt x="2106" y="1575"/>
                  </a:lnTo>
                  <a:lnTo>
                    <a:pt x="2114" y="1583"/>
                  </a:lnTo>
                  <a:lnTo>
                    <a:pt x="2122" y="1591"/>
                  </a:lnTo>
                  <a:lnTo>
                    <a:pt x="2131" y="1598"/>
                  </a:lnTo>
                  <a:lnTo>
                    <a:pt x="2140" y="1605"/>
                  </a:lnTo>
                  <a:lnTo>
                    <a:pt x="2150" y="1610"/>
                  </a:lnTo>
                  <a:lnTo>
                    <a:pt x="2150" y="1610"/>
                  </a:lnTo>
                  <a:lnTo>
                    <a:pt x="2150" y="1607"/>
                  </a:lnTo>
                  <a:lnTo>
                    <a:pt x="2151" y="1605"/>
                  </a:lnTo>
                  <a:lnTo>
                    <a:pt x="2155" y="1602"/>
                  </a:lnTo>
                  <a:lnTo>
                    <a:pt x="2157" y="1600"/>
                  </a:lnTo>
                  <a:lnTo>
                    <a:pt x="2161" y="1599"/>
                  </a:lnTo>
                  <a:lnTo>
                    <a:pt x="2162" y="1597"/>
                  </a:lnTo>
                  <a:lnTo>
                    <a:pt x="2162" y="1594"/>
                  </a:lnTo>
                  <a:lnTo>
                    <a:pt x="2159" y="1592"/>
                  </a:lnTo>
                  <a:lnTo>
                    <a:pt x="2159" y="1592"/>
                  </a:lnTo>
                  <a:lnTo>
                    <a:pt x="2149" y="1586"/>
                  </a:lnTo>
                  <a:lnTo>
                    <a:pt x="2145" y="1584"/>
                  </a:lnTo>
                  <a:lnTo>
                    <a:pt x="2142" y="1580"/>
                  </a:lnTo>
                  <a:lnTo>
                    <a:pt x="2142" y="1580"/>
                  </a:lnTo>
                  <a:lnTo>
                    <a:pt x="2137" y="1564"/>
                  </a:lnTo>
                  <a:lnTo>
                    <a:pt x="2133" y="1547"/>
                  </a:lnTo>
                  <a:lnTo>
                    <a:pt x="2130" y="1531"/>
                  </a:lnTo>
                  <a:lnTo>
                    <a:pt x="2128" y="1514"/>
                  </a:lnTo>
                  <a:lnTo>
                    <a:pt x="2124" y="1480"/>
                  </a:lnTo>
                  <a:lnTo>
                    <a:pt x="2121" y="1444"/>
                  </a:lnTo>
                  <a:lnTo>
                    <a:pt x="2121" y="1444"/>
                  </a:lnTo>
                  <a:lnTo>
                    <a:pt x="2120" y="1440"/>
                  </a:lnTo>
                  <a:lnTo>
                    <a:pt x="2117" y="1434"/>
                  </a:lnTo>
                  <a:lnTo>
                    <a:pt x="2111" y="1425"/>
                  </a:lnTo>
                  <a:lnTo>
                    <a:pt x="2108" y="1420"/>
                  </a:lnTo>
                  <a:lnTo>
                    <a:pt x="2106" y="1416"/>
                  </a:lnTo>
                  <a:lnTo>
                    <a:pt x="2106" y="1410"/>
                  </a:lnTo>
                  <a:lnTo>
                    <a:pt x="2107" y="1405"/>
                  </a:lnTo>
                  <a:lnTo>
                    <a:pt x="2107" y="1405"/>
                  </a:lnTo>
                  <a:lnTo>
                    <a:pt x="2113" y="1393"/>
                  </a:lnTo>
                  <a:lnTo>
                    <a:pt x="2120" y="1384"/>
                  </a:lnTo>
                  <a:lnTo>
                    <a:pt x="2128" y="1376"/>
                  </a:lnTo>
                  <a:lnTo>
                    <a:pt x="2137" y="1369"/>
                  </a:lnTo>
                  <a:lnTo>
                    <a:pt x="2146" y="1364"/>
                  </a:lnTo>
                  <a:lnTo>
                    <a:pt x="2156" y="1359"/>
                  </a:lnTo>
                  <a:lnTo>
                    <a:pt x="2179" y="1351"/>
                  </a:lnTo>
                  <a:lnTo>
                    <a:pt x="2179" y="1351"/>
                  </a:lnTo>
                  <a:lnTo>
                    <a:pt x="2188" y="1346"/>
                  </a:lnTo>
                  <a:lnTo>
                    <a:pt x="2196" y="1341"/>
                  </a:lnTo>
                  <a:lnTo>
                    <a:pt x="2203" y="1334"/>
                  </a:lnTo>
                  <a:lnTo>
                    <a:pt x="2207" y="1326"/>
                  </a:lnTo>
                  <a:lnTo>
                    <a:pt x="2209" y="1317"/>
                  </a:lnTo>
                  <a:lnTo>
                    <a:pt x="2211" y="1308"/>
                  </a:lnTo>
                  <a:lnTo>
                    <a:pt x="2209" y="1300"/>
                  </a:lnTo>
                  <a:lnTo>
                    <a:pt x="2205" y="1291"/>
                  </a:lnTo>
                  <a:lnTo>
                    <a:pt x="2205" y="1291"/>
                  </a:lnTo>
                  <a:lnTo>
                    <a:pt x="2198" y="1279"/>
                  </a:lnTo>
                  <a:lnTo>
                    <a:pt x="2192" y="1268"/>
                  </a:lnTo>
                  <a:lnTo>
                    <a:pt x="2191" y="1261"/>
                  </a:lnTo>
                  <a:lnTo>
                    <a:pt x="2190" y="1256"/>
                  </a:lnTo>
                  <a:lnTo>
                    <a:pt x="2190" y="1249"/>
                  </a:lnTo>
                  <a:lnTo>
                    <a:pt x="2191" y="1243"/>
                  </a:lnTo>
                  <a:lnTo>
                    <a:pt x="2191" y="1243"/>
                  </a:lnTo>
                  <a:lnTo>
                    <a:pt x="2194" y="1242"/>
                  </a:lnTo>
                  <a:lnTo>
                    <a:pt x="2197" y="1241"/>
                  </a:lnTo>
                  <a:lnTo>
                    <a:pt x="2198" y="1238"/>
                  </a:lnTo>
                  <a:lnTo>
                    <a:pt x="2199" y="1236"/>
                  </a:lnTo>
                  <a:lnTo>
                    <a:pt x="2200" y="1233"/>
                  </a:lnTo>
                  <a:lnTo>
                    <a:pt x="2199" y="1227"/>
                  </a:lnTo>
                  <a:lnTo>
                    <a:pt x="2199" y="1227"/>
                  </a:lnTo>
                  <a:lnTo>
                    <a:pt x="2213" y="1228"/>
                  </a:lnTo>
                  <a:lnTo>
                    <a:pt x="2219" y="1228"/>
                  </a:lnTo>
                  <a:lnTo>
                    <a:pt x="2223" y="1226"/>
                  </a:lnTo>
                  <a:lnTo>
                    <a:pt x="2223" y="1226"/>
                  </a:lnTo>
                  <a:lnTo>
                    <a:pt x="2228" y="1221"/>
                  </a:lnTo>
                  <a:lnTo>
                    <a:pt x="2229" y="1217"/>
                  </a:lnTo>
                  <a:lnTo>
                    <a:pt x="2228" y="1212"/>
                  </a:lnTo>
                  <a:lnTo>
                    <a:pt x="2225" y="1208"/>
                  </a:lnTo>
                  <a:lnTo>
                    <a:pt x="2223" y="1203"/>
                  </a:lnTo>
                  <a:lnTo>
                    <a:pt x="2221" y="1199"/>
                  </a:lnTo>
                  <a:lnTo>
                    <a:pt x="2220" y="1194"/>
                  </a:lnTo>
                  <a:lnTo>
                    <a:pt x="2221" y="1188"/>
                  </a:lnTo>
                  <a:lnTo>
                    <a:pt x="2221" y="1188"/>
                  </a:lnTo>
                  <a:lnTo>
                    <a:pt x="2224" y="1184"/>
                  </a:lnTo>
                  <a:lnTo>
                    <a:pt x="2228" y="1179"/>
                  </a:lnTo>
                  <a:lnTo>
                    <a:pt x="2232" y="1177"/>
                  </a:lnTo>
                  <a:lnTo>
                    <a:pt x="2237" y="1176"/>
                  </a:lnTo>
                  <a:lnTo>
                    <a:pt x="2241" y="1175"/>
                  </a:lnTo>
                  <a:lnTo>
                    <a:pt x="2246" y="1175"/>
                  </a:lnTo>
                  <a:lnTo>
                    <a:pt x="2256" y="1176"/>
                  </a:lnTo>
                  <a:lnTo>
                    <a:pt x="2267" y="1177"/>
                  </a:lnTo>
                  <a:lnTo>
                    <a:pt x="2278" y="1178"/>
                  </a:lnTo>
                  <a:lnTo>
                    <a:pt x="2282" y="1178"/>
                  </a:lnTo>
                  <a:lnTo>
                    <a:pt x="2287" y="1178"/>
                  </a:lnTo>
                  <a:lnTo>
                    <a:pt x="2291" y="1176"/>
                  </a:lnTo>
                  <a:lnTo>
                    <a:pt x="2295" y="1174"/>
                  </a:lnTo>
                  <a:lnTo>
                    <a:pt x="2295" y="1174"/>
                  </a:lnTo>
                  <a:lnTo>
                    <a:pt x="2297" y="1171"/>
                  </a:lnTo>
                  <a:lnTo>
                    <a:pt x="2298" y="1169"/>
                  </a:lnTo>
                  <a:lnTo>
                    <a:pt x="2299" y="1163"/>
                  </a:lnTo>
                  <a:lnTo>
                    <a:pt x="2297" y="1150"/>
                  </a:lnTo>
                  <a:lnTo>
                    <a:pt x="2297" y="1142"/>
                  </a:lnTo>
                  <a:lnTo>
                    <a:pt x="2297" y="1135"/>
                  </a:lnTo>
                  <a:lnTo>
                    <a:pt x="2299" y="1129"/>
                  </a:lnTo>
                  <a:lnTo>
                    <a:pt x="2302" y="1127"/>
                  </a:lnTo>
                  <a:lnTo>
                    <a:pt x="2304" y="1125"/>
                  </a:lnTo>
                  <a:lnTo>
                    <a:pt x="2304" y="1125"/>
                  </a:lnTo>
                  <a:lnTo>
                    <a:pt x="2311" y="1122"/>
                  </a:lnTo>
                  <a:lnTo>
                    <a:pt x="2316" y="1121"/>
                  </a:lnTo>
                  <a:lnTo>
                    <a:pt x="2323" y="1120"/>
                  </a:lnTo>
                  <a:lnTo>
                    <a:pt x="2331" y="1120"/>
                  </a:lnTo>
                  <a:lnTo>
                    <a:pt x="2346" y="1121"/>
                  </a:lnTo>
                  <a:lnTo>
                    <a:pt x="2354" y="1121"/>
                  </a:lnTo>
                  <a:lnTo>
                    <a:pt x="2361" y="1120"/>
                  </a:lnTo>
                  <a:lnTo>
                    <a:pt x="2361" y="1120"/>
                  </a:lnTo>
                  <a:lnTo>
                    <a:pt x="2369" y="1119"/>
                  </a:lnTo>
                  <a:lnTo>
                    <a:pt x="2374" y="1116"/>
                  </a:lnTo>
                  <a:lnTo>
                    <a:pt x="2379" y="1111"/>
                  </a:lnTo>
                  <a:lnTo>
                    <a:pt x="2381" y="1107"/>
                  </a:lnTo>
                  <a:lnTo>
                    <a:pt x="2383" y="1101"/>
                  </a:lnTo>
                  <a:lnTo>
                    <a:pt x="2383" y="1095"/>
                  </a:lnTo>
                  <a:lnTo>
                    <a:pt x="2383" y="1082"/>
                  </a:lnTo>
                  <a:lnTo>
                    <a:pt x="2382" y="1069"/>
                  </a:lnTo>
                  <a:lnTo>
                    <a:pt x="2382" y="1055"/>
                  </a:lnTo>
                  <a:lnTo>
                    <a:pt x="2382" y="1050"/>
                  </a:lnTo>
                  <a:lnTo>
                    <a:pt x="2383" y="1044"/>
                  </a:lnTo>
                  <a:lnTo>
                    <a:pt x="2386" y="1039"/>
                  </a:lnTo>
                  <a:lnTo>
                    <a:pt x="2389" y="1035"/>
                  </a:lnTo>
                  <a:lnTo>
                    <a:pt x="2389" y="1035"/>
                  </a:lnTo>
                  <a:lnTo>
                    <a:pt x="2396" y="1030"/>
                  </a:lnTo>
                  <a:lnTo>
                    <a:pt x="2402" y="1027"/>
                  </a:lnTo>
                  <a:lnTo>
                    <a:pt x="2409" y="1025"/>
                  </a:lnTo>
                  <a:lnTo>
                    <a:pt x="2415" y="1023"/>
                  </a:lnTo>
                  <a:lnTo>
                    <a:pt x="2423" y="1023"/>
                  </a:lnTo>
                  <a:lnTo>
                    <a:pt x="2430" y="1023"/>
                  </a:lnTo>
                  <a:lnTo>
                    <a:pt x="2445" y="1027"/>
                  </a:lnTo>
                  <a:lnTo>
                    <a:pt x="2477" y="1036"/>
                  </a:lnTo>
                  <a:lnTo>
                    <a:pt x="2493" y="1039"/>
                  </a:lnTo>
                  <a:lnTo>
                    <a:pt x="2501" y="1039"/>
                  </a:lnTo>
                  <a:lnTo>
                    <a:pt x="2509" y="1039"/>
                  </a:lnTo>
                  <a:lnTo>
                    <a:pt x="2509" y="1039"/>
                  </a:lnTo>
                  <a:lnTo>
                    <a:pt x="2513" y="1038"/>
                  </a:lnTo>
                  <a:lnTo>
                    <a:pt x="2517" y="1035"/>
                  </a:lnTo>
                  <a:lnTo>
                    <a:pt x="2520" y="1030"/>
                  </a:lnTo>
                  <a:lnTo>
                    <a:pt x="2522" y="1026"/>
                  </a:lnTo>
                  <a:lnTo>
                    <a:pt x="2528" y="1016"/>
                  </a:lnTo>
                  <a:lnTo>
                    <a:pt x="2530" y="1012"/>
                  </a:lnTo>
                  <a:lnTo>
                    <a:pt x="2535" y="1009"/>
                  </a:lnTo>
                  <a:lnTo>
                    <a:pt x="2535" y="1009"/>
                  </a:lnTo>
                  <a:lnTo>
                    <a:pt x="2546" y="1003"/>
                  </a:lnTo>
                  <a:lnTo>
                    <a:pt x="2560" y="998"/>
                  </a:lnTo>
                  <a:lnTo>
                    <a:pt x="2587" y="989"/>
                  </a:lnTo>
                  <a:lnTo>
                    <a:pt x="2600" y="984"/>
                  </a:lnTo>
                  <a:lnTo>
                    <a:pt x="2604" y="980"/>
                  </a:lnTo>
                  <a:lnTo>
                    <a:pt x="2609" y="977"/>
                  </a:lnTo>
                  <a:lnTo>
                    <a:pt x="2612" y="972"/>
                  </a:lnTo>
                  <a:lnTo>
                    <a:pt x="2614" y="968"/>
                  </a:lnTo>
                  <a:lnTo>
                    <a:pt x="2615" y="962"/>
                  </a:lnTo>
                  <a:lnTo>
                    <a:pt x="2614" y="956"/>
                  </a:lnTo>
                  <a:lnTo>
                    <a:pt x="2614" y="956"/>
                  </a:lnTo>
                  <a:lnTo>
                    <a:pt x="2613" y="952"/>
                  </a:lnTo>
                  <a:lnTo>
                    <a:pt x="2611" y="948"/>
                  </a:lnTo>
                  <a:lnTo>
                    <a:pt x="2608" y="946"/>
                  </a:lnTo>
                  <a:lnTo>
                    <a:pt x="2604" y="945"/>
                  </a:lnTo>
                  <a:lnTo>
                    <a:pt x="2595" y="943"/>
                  </a:lnTo>
                  <a:lnTo>
                    <a:pt x="2583" y="944"/>
                  </a:lnTo>
                  <a:lnTo>
                    <a:pt x="2557" y="945"/>
                  </a:lnTo>
                  <a:lnTo>
                    <a:pt x="2544" y="946"/>
                  </a:lnTo>
                  <a:lnTo>
                    <a:pt x="2532" y="945"/>
                  </a:lnTo>
                  <a:lnTo>
                    <a:pt x="2532" y="945"/>
                  </a:lnTo>
                  <a:lnTo>
                    <a:pt x="2525" y="943"/>
                  </a:lnTo>
                  <a:lnTo>
                    <a:pt x="2514" y="937"/>
                  </a:lnTo>
                  <a:lnTo>
                    <a:pt x="2510" y="933"/>
                  </a:lnTo>
                  <a:lnTo>
                    <a:pt x="2504" y="929"/>
                  </a:lnTo>
                  <a:lnTo>
                    <a:pt x="2501" y="923"/>
                  </a:lnTo>
                  <a:lnTo>
                    <a:pt x="2497" y="918"/>
                  </a:lnTo>
                  <a:lnTo>
                    <a:pt x="2497" y="918"/>
                  </a:lnTo>
                  <a:lnTo>
                    <a:pt x="2496" y="915"/>
                  </a:lnTo>
                  <a:lnTo>
                    <a:pt x="2496" y="913"/>
                  </a:lnTo>
                  <a:lnTo>
                    <a:pt x="2498" y="907"/>
                  </a:lnTo>
                  <a:lnTo>
                    <a:pt x="2502" y="902"/>
                  </a:lnTo>
                  <a:lnTo>
                    <a:pt x="2506" y="895"/>
                  </a:lnTo>
                  <a:lnTo>
                    <a:pt x="2511" y="889"/>
                  </a:lnTo>
                  <a:lnTo>
                    <a:pt x="2513" y="884"/>
                  </a:lnTo>
                  <a:lnTo>
                    <a:pt x="2514" y="880"/>
                  </a:lnTo>
                  <a:lnTo>
                    <a:pt x="2513" y="878"/>
                  </a:lnTo>
                  <a:lnTo>
                    <a:pt x="2512" y="876"/>
                  </a:lnTo>
                  <a:lnTo>
                    <a:pt x="2511" y="872"/>
                  </a:lnTo>
                  <a:lnTo>
                    <a:pt x="2511" y="872"/>
                  </a:lnTo>
                  <a:lnTo>
                    <a:pt x="2506" y="870"/>
                  </a:lnTo>
                  <a:lnTo>
                    <a:pt x="2501" y="868"/>
                  </a:lnTo>
                  <a:lnTo>
                    <a:pt x="2494" y="867"/>
                  </a:lnTo>
                  <a:lnTo>
                    <a:pt x="2487" y="865"/>
                  </a:lnTo>
                  <a:lnTo>
                    <a:pt x="2480" y="867"/>
                  </a:lnTo>
                  <a:lnTo>
                    <a:pt x="2473" y="868"/>
                  </a:lnTo>
                  <a:lnTo>
                    <a:pt x="2467" y="870"/>
                  </a:lnTo>
                  <a:lnTo>
                    <a:pt x="2461" y="872"/>
                  </a:lnTo>
                  <a:lnTo>
                    <a:pt x="2461" y="872"/>
                  </a:lnTo>
                  <a:lnTo>
                    <a:pt x="2445" y="881"/>
                  </a:lnTo>
                  <a:lnTo>
                    <a:pt x="2437" y="886"/>
                  </a:lnTo>
                  <a:lnTo>
                    <a:pt x="2429" y="889"/>
                  </a:lnTo>
                  <a:lnTo>
                    <a:pt x="2420" y="890"/>
                  </a:lnTo>
                  <a:lnTo>
                    <a:pt x="2412" y="890"/>
                  </a:lnTo>
                  <a:lnTo>
                    <a:pt x="2405" y="889"/>
                  </a:lnTo>
                  <a:lnTo>
                    <a:pt x="2398" y="886"/>
                  </a:lnTo>
                  <a:lnTo>
                    <a:pt x="2398" y="886"/>
                  </a:lnTo>
                  <a:lnTo>
                    <a:pt x="2395" y="885"/>
                  </a:lnTo>
                  <a:lnTo>
                    <a:pt x="2394" y="881"/>
                  </a:lnTo>
                  <a:lnTo>
                    <a:pt x="2391" y="877"/>
                  </a:lnTo>
                  <a:lnTo>
                    <a:pt x="2391" y="870"/>
                  </a:lnTo>
                  <a:lnTo>
                    <a:pt x="2394" y="863"/>
                  </a:lnTo>
                  <a:lnTo>
                    <a:pt x="2398" y="856"/>
                  </a:lnTo>
                  <a:lnTo>
                    <a:pt x="2403" y="851"/>
                  </a:lnTo>
                  <a:lnTo>
                    <a:pt x="2410" y="845"/>
                  </a:lnTo>
                  <a:lnTo>
                    <a:pt x="2415" y="840"/>
                  </a:lnTo>
                  <a:lnTo>
                    <a:pt x="2415" y="840"/>
                  </a:lnTo>
                  <a:lnTo>
                    <a:pt x="2420" y="839"/>
                  </a:lnTo>
                  <a:lnTo>
                    <a:pt x="2424" y="839"/>
                  </a:lnTo>
                  <a:lnTo>
                    <a:pt x="2430" y="839"/>
                  </a:lnTo>
                  <a:lnTo>
                    <a:pt x="2435" y="839"/>
                  </a:lnTo>
                  <a:lnTo>
                    <a:pt x="2435" y="839"/>
                  </a:lnTo>
                  <a:lnTo>
                    <a:pt x="2439" y="837"/>
                  </a:lnTo>
                  <a:lnTo>
                    <a:pt x="2443" y="834"/>
                  </a:lnTo>
                  <a:lnTo>
                    <a:pt x="2451" y="827"/>
                  </a:lnTo>
                  <a:lnTo>
                    <a:pt x="2457" y="821"/>
                  </a:lnTo>
                  <a:lnTo>
                    <a:pt x="2461" y="818"/>
                  </a:lnTo>
                  <a:lnTo>
                    <a:pt x="2464" y="817"/>
                  </a:lnTo>
                  <a:lnTo>
                    <a:pt x="2464" y="817"/>
                  </a:lnTo>
                  <a:lnTo>
                    <a:pt x="2478" y="815"/>
                  </a:lnTo>
                  <a:lnTo>
                    <a:pt x="2490" y="814"/>
                  </a:lnTo>
                  <a:lnTo>
                    <a:pt x="2504" y="815"/>
                  </a:lnTo>
                  <a:lnTo>
                    <a:pt x="2517" y="818"/>
                  </a:lnTo>
                  <a:lnTo>
                    <a:pt x="2542" y="822"/>
                  </a:lnTo>
                  <a:lnTo>
                    <a:pt x="2554" y="824"/>
                  </a:lnTo>
                  <a:lnTo>
                    <a:pt x="2568" y="826"/>
                  </a:lnTo>
                  <a:lnTo>
                    <a:pt x="2568" y="826"/>
                  </a:lnTo>
                  <a:lnTo>
                    <a:pt x="2587" y="827"/>
                  </a:lnTo>
                  <a:lnTo>
                    <a:pt x="2596" y="827"/>
                  </a:lnTo>
                  <a:lnTo>
                    <a:pt x="2606" y="827"/>
                  </a:lnTo>
                  <a:lnTo>
                    <a:pt x="2617" y="826"/>
                  </a:lnTo>
                  <a:lnTo>
                    <a:pt x="2627" y="823"/>
                  </a:lnTo>
                  <a:lnTo>
                    <a:pt x="2636" y="819"/>
                  </a:lnTo>
                  <a:lnTo>
                    <a:pt x="2644" y="813"/>
                  </a:lnTo>
                  <a:lnTo>
                    <a:pt x="2644" y="813"/>
                  </a:lnTo>
                  <a:lnTo>
                    <a:pt x="2686" y="779"/>
                  </a:lnTo>
                  <a:lnTo>
                    <a:pt x="2727" y="746"/>
                  </a:lnTo>
                  <a:lnTo>
                    <a:pt x="2727" y="746"/>
                  </a:lnTo>
                  <a:lnTo>
                    <a:pt x="2738" y="737"/>
                  </a:lnTo>
                  <a:lnTo>
                    <a:pt x="2744" y="731"/>
                  </a:lnTo>
                  <a:lnTo>
                    <a:pt x="2750" y="724"/>
                  </a:lnTo>
                  <a:lnTo>
                    <a:pt x="2753" y="718"/>
                  </a:lnTo>
                  <a:lnTo>
                    <a:pt x="2757" y="711"/>
                  </a:lnTo>
                  <a:lnTo>
                    <a:pt x="2758" y="703"/>
                  </a:lnTo>
                  <a:lnTo>
                    <a:pt x="2758" y="694"/>
                  </a:lnTo>
                  <a:lnTo>
                    <a:pt x="2758" y="694"/>
                  </a:lnTo>
                  <a:lnTo>
                    <a:pt x="2737" y="695"/>
                  </a:lnTo>
                  <a:lnTo>
                    <a:pt x="2717" y="696"/>
                  </a:lnTo>
                  <a:lnTo>
                    <a:pt x="2696" y="696"/>
                  </a:lnTo>
                  <a:lnTo>
                    <a:pt x="2675" y="697"/>
                  </a:lnTo>
                  <a:lnTo>
                    <a:pt x="2675" y="697"/>
                  </a:lnTo>
                  <a:lnTo>
                    <a:pt x="2671" y="697"/>
                  </a:lnTo>
                  <a:lnTo>
                    <a:pt x="2667" y="695"/>
                  </a:lnTo>
                  <a:lnTo>
                    <a:pt x="2663" y="691"/>
                  </a:lnTo>
                  <a:lnTo>
                    <a:pt x="2660" y="688"/>
                  </a:lnTo>
                  <a:lnTo>
                    <a:pt x="2660" y="688"/>
                  </a:lnTo>
                  <a:lnTo>
                    <a:pt x="2669" y="686"/>
                  </a:lnTo>
                  <a:lnTo>
                    <a:pt x="2677" y="682"/>
                  </a:lnTo>
                  <a:lnTo>
                    <a:pt x="2679" y="680"/>
                  </a:lnTo>
                  <a:lnTo>
                    <a:pt x="2680" y="677"/>
                  </a:lnTo>
                  <a:lnTo>
                    <a:pt x="2680" y="673"/>
                  </a:lnTo>
                  <a:lnTo>
                    <a:pt x="2678" y="669"/>
                  </a:lnTo>
                  <a:lnTo>
                    <a:pt x="2678" y="669"/>
                  </a:lnTo>
                  <a:lnTo>
                    <a:pt x="2675" y="664"/>
                  </a:lnTo>
                  <a:lnTo>
                    <a:pt x="2670" y="662"/>
                  </a:lnTo>
                  <a:lnTo>
                    <a:pt x="2667" y="660"/>
                  </a:lnTo>
                  <a:lnTo>
                    <a:pt x="2662" y="658"/>
                  </a:lnTo>
                  <a:lnTo>
                    <a:pt x="2653" y="657"/>
                  </a:lnTo>
                  <a:lnTo>
                    <a:pt x="2641" y="656"/>
                  </a:lnTo>
                  <a:lnTo>
                    <a:pt x="2641" y="656"/>
                  </a:lnTo>
                  <a:lnTo>
                    <a:pt x="2634" y="654"/>
                  </a:lnTo>
                  <a:lnTo>
                    <a:pt x="2626" y="650"/>
                  </a:lnTo>
                  <a:lnTo>
                    <a:pt x="2619" y="646"/>
                  </a:lnTo>
                  <a:lnTo>
                    <a:pt x="2612" y="641"/>
                  </a:lnTo>
                  <a:lnTo>
                    <a:pt x="2606" y="636"/>
                  </a:lnTo>
                  <a:lnTo>
                    <a:pt x="2602" y="629"/>
                  </a:lnTo>
                  <a:lnTo>
                    <a:pt x="2598" y="622"/>
                  </a:lnTo>
                  <a:lnTo>
                    <a:pt x="2595" y="616"/>
                  </a:lnTo>
                  <a:lnTo>
                    <a:pt x="2595" y="616"/>
                  </a:lnTo>
                  <a:lnTo>
                    <a:pt x="2587" y="594"/>
                  </a:lnTo>
                  <a:lnTo>
                    <a:pt x="2581" y="583"/>
                  </a:lnTo>
                  <a:lnTo>
                    <a:pt x="2576" y="573"/>
                  </a:lnTo>
                  <a:lnTo>
                    <a:pt x="2576" y="573"/>
                  </a:lnTo>
                  <a:lnTo>
                    <a:pt x="2570" y="569"/>
                  </a:lnTo>
                  <a:lnTo>
                    <a:pt x="2563" y="565"/>
                  </a:lnTo>
                  <a:lnTo>
                    <a:pt x="2557" y="561"/>
                  </a:lnTo>
                  <a:lnTo>
                    <a:pt x="2556" y="558"/>
                  </a:lnTo>
                  <a:lnTo>
                    <a:pt x="2555" y="556"/>
                  </a:lnTo>
                  <a:lnTo>
                    <a:pt x="2555" y="556"/>
                  </a:lnTo>
                  <a:lnTo>
                    <a:pt x="2553" y="552"/>
                  </a:lnTo>
                  <a:lnTo>
                    <a:pt x="2552" y="548"/>
                  </a:lnTo>
                  <a:lnTo>
                    <a:pt x="2548" y="546"/>
                  </a:lnTo>
                  <a:lnTo>
                    <a:pt x="2545" y="544"/>
                  </a:lnTo>
                  <a:lnTo>
                    <a:pt x="2539" y="541"/>
                  </a:lnTo>
                  <a:lnTo>
                    <a:pt x="2536" y="539"/>
                  </a:lnTo>
                  <a:lnTo>
                    <a:pt x="2532" y="537"/>
                  </a:lnTo>
                  <a:lnTo>
                    <a:pt x="2532" y="537"/>
                  </a:lnTo>
                  <a:lnTo>
                    <a:pt x="2534" y="540"/>
                  </a:lnTo>
                  <a:lnTo>
                    <a:pt x="2532" y="542"/>
                  </a:lnTo>
                  <a:lnTo>
                    <a:pt x="2530" y="547"/>
                  </a:lnTo>
                  <a:lnTo>
                    <a:pt x="2527" y="552"/>
                  </a:lnTo>
                  <a:lnTo>
                    <a:pt x="2527" y="554"/>
                  </a:lnTo>
                  <a:lnTo>
                    <a:pt x="2529" y="556"/>
                  </a:lnTo>
                  <a:lnTo>
                    <a:pt x="2529" y="556"/>
                  </a:lnTo>
                  <a:lnTo>
                    <a:pt x="2531" y="557"/>
                  </a:lnTo>
                  <a:lnTo>
                    <a:pt x="2534" y="557"/>
                  </a:lnTo>
                  <a:lnTo>
                    <a:pt x="2536" y="555"/>
                  </a:lnTo>
                  <a:lnTo>
                    <a:pt x="2538" y="552"/>
                  </a:lnTo>
                  <a:lnTo>
                    <a:pt x="2538" y="552"/>
                  </a:lnTo>
                  <a:lnTo>
                    <a:pt x="2538" y="556"/>
                  </a:lnTo>
                  <a:lnTo>
                    <a:pt x="2536" y="558"/>
                  </a:lnTo>
                  <a:lnTo>
                    <a:pt x="2536" y="558"/>
                  </a:lnTo>
                  <a:lnTo>
                    <a:pt x="2543" y="557"/>
                  </a:lnTo>
                  <a:lnTo>
                    <a:pt x="2543" y="557"/>
                  </a:lnTo>
                  <a:lnTo>
                    <a:pt x="2540" y="559"/>
                  </a:lnTo>
                  <a:lnTo>
                    <a:pt x="2538" y="562"/>
                  </a:lnTo>
                  <a:lnTo>
                    <a:pt x="2536" y="563"/>
                  </a:lnTo>
                  <a:lnTo>
                    <a:pt x="2532" y="562"/>
                  </a:lnTo>
                  <a:lnTo>
                    <a:pt x="2532" y="562"/>
                  </a:lnTo>
                  <a:lnTo>
                    <a:pt x="2536" y="558"/>
                  </a:lnTo>
                  <a:lnTo>
                    <a:pt x="2536" y="558"/>
                  </a:lnTo>
                  <a:lnTo>
                    <a:pt x="2534" y="561"/>
                  </a:lnTo>
                  <a:lnTo>
                    <a:pt x="2531" y="564"/>
                  </a:lnTo>
                  <a:lnTo>
                    <a:pt x="2530" y="570"/>
                  </a:lnTo>
                  <a:lnTo>
                    <a:pt x="2530" y="575"/>
                  </a:lnTo>
                  <a:lnTo>
                    <a:pt x="2529" y="578"/>
                  </a:lnTo>
                  <a:lnTo>
                    <a:pt x="2527" y="580"/>
                  </a:lnTo>
                  <a:lnTo>
                    <a:pt x="2527" y="580"/>
                  </a:lnTo>
                  <a:lnTo>
                    <a:pt x="2523" y="580"/>
                  </a:lnTo>
                  <a:lnTo>
                    <a:pt x="2520" y="579"/>
                  </a:lnTo>
                  <a:lnTo>
                    <a:pt x="2517" y="577"/>
                  </a:lnTo>
                  <a:lnTo>
                    <a:pt x="2514" y="573"/>
                  </a:lnTo>
                  <a:lnTo>
                    <a:pt x="2509" y="565"/>
                  </a:lnTo>
                  <a:lnTo>
                    <a:pt x="2504" y="557"/>
                  </a:lnTo>
                  <a:lnTo>
                    <a:pt x="2504" y="557"/>
                  </a:lnTo>
                  <a:lnTo>
                    <a:pt x="2501" y="553"/>
                  </a:lnTo>
                  <a:lnTo>
                    <a:pt x="2498" y="549"/>
                  </a:lnTo>
                  <a:lnTo>
                    <a:pt x="2497" y="546"/>
                  </a:lnTo>
                  <a:lnTo>
                    <a:pt x="2497" y="544"/>
                  </a:lnTo>
                  <a:lnTo>
                    <a:pt x="2498" y="541"/>
                  </a:lnTo>
                  <a:lnTo>
                    <a:pt x="2499" y="539"/>
                  </a:lnTo>
                  <a:lnTo>
                    <a:pt x="2504" y="536"/>
                  </a:lnTo>
                  <a:lnTo>
                    <a:pt x="2515" y="528"/>
                  </a:lnTo>
                  <a:lnTo>
                    <a:pt x="2520" y="523"/>
                  </a:lnTo>
                  <a:lnTo>
                    <a:pt x="2522" y="520"/>
                  </a:lnTo>
                  <a:lnTo>
                    <a:pt x="2523" y="516"/>
                  </a:lnTo>
                  <a:lnTo>
                    <a:pt x="2523" y="516"/>
                  </a:lnTo>
                  <a:lnTo>
                    <a:pt x="2523" y="512"/>
                  </a:lnTo>
                  <a:lnTo>
                    <a:pt x="2523" y="507"/>
                  </a:lnTo>
                  <a:lnTo>
                    <a:pt x="2522" y="503"/>
                  </a:lnTo>
                  <a:lnTo>
                    <a:pt x="2521" y="498"/>
                  </a:lnTo>
                  <a:lnTo>
                    <a:pt x="2519" y="495"/>
                  </a:lnTo>
                  <a:lnTo>
                    <a:pt x="2515" y="491"/>
                  </a:lnTo>
                  <a:lnTo>
                    <a:pt x="2512" y="490"/>
                  </a:lnTo>
                  <a:lnTo>
                    <a:pt x="2507" y="488"/>
                  </a:lnTo>
                  <a:lnTo>
                    <a:pt x="2507" y="488"/>
                  </a:lnTo>
                  <a:lnTo>
                    <a:pt x="2503" y="488"/>
                  </a:lnTo>
                  <a:lnTo>
                    <a:pt x="2497" y="488"/>
                  </a:lnTo>
                  <a:lnTo>
                    <a:pt x="2493" y="489"/>
                  </a:lnTo>
                  <a:lnTo>
                    <a:pt x="2489" y="491"/>
                  </a:lnTo>
                  <a:lnTo>
                    <a:pt x="2482" y="497"/>
                  </a:lnTo>
                  <a:lnTo>
                    <a:pt x="2477" y="505"/>
                  </a:lnTo>
                  <a:lnTo>
                    <a:pt x="2467" y="522"/>
                  </a:lnTo>
                  <a:lnTo>
                    <a:pt x="2461" y="529"/>
                  </a:lnTo>
                  <a:lnTo>
                    <a:pt x="2457" y="531"/>
                  </a:lnTo>
                  <a:lnTo>
                    <a:pt x="2453" y="533"/>
                  </a:lnTo>
                  <a:lnTo>
                    <a:pt x="2453" y="533"/>
                  </a:lnTo>
                  <a:lnTo>
                    <a:pt x="2446" y="536"/>
                  </a:lnTo>
                  <a:lnTo>
                    <a:pt x="2440" y="537"/>
                  </a:lnTo>
                  <a:lnTo>
                    <a:pt x="2434" y="537"/>
                  </a:lnTo>
                  <a:lnTo>
                    <a:pt x="2428" y="536"/>
                  </a:lnTo>
                  <a:lnTo>
                    <a:pt x="2422" y="533"/>
                  </a:lnTo>
                  <a:lnTo>
                    <a:pt x="2416" y="530"/>
                  </a:lnTo>
                  <a:lnTo>
                    <a:pt x="2412" y="525"/>
                  </a:lnTo>
                  <a:lnTo>
                    <a:pt x="2407" y="521"/>
                  </a:lnTo>
                  <a:lnTo>
                    <a:pt x="2404" y="515"/>
                  </a:lnTo>
                  <a:lnTo>
                    <a:pt x="2401" y="508"/>
                  </a:lnTo>
                  <a:lnTo>
                    <a:pt x="2398" y="503"/>
                  </a:lnTo>
                  <a:lnTo>
                    <a:pt x="2396" y="495"/>
                  </a:lnTo>
                  <a:lnTo>
                    <a:pt x="2395" y="488"/>
                  </a:lnTo>
                  <a:lnTo>
                    <a:pt x="2394" y="481"/>
                  </a:lnTo>
                  <a:lnTo>
                    <a:pt x="2395" y="473"/>
                  </a:lnTo>
                  <a:lnTo>
                    <a:pt x="2396" y="466"/>
                  </a:lnTo>
                  <a:lnTo>
                    <a:pt x="2396" y="466"/>
                  </a:lnTo>
                  <a:lnTo>
                    <a:pt x="2390" y="466"/>
                  </a:lnTo>
                  <a:lnTo>
                    <a:pt x="2388" y="466"/>
                  </a:lnTo>
                  <a:lnTo>
                    <a:pt x="2387" y="466"/>
                  </a:lnTo>
                  <a:lnTo>
                    <a:pt x="2387" y="466"/>
                  </a:lnTo>
                  <a:lnTo>
                    <a:pt x="2383" y="462"/>
                  </a:lnTo>
                  <a:lnTo>
                    <a:pt x="2381" y="458"/>
                  </a:lnTo>
                  <a:lnTo>
                    <a:pt x="2380" y="454"/>
                  </a:lnTo>
                  <a:lnTo>
                    <a:pt x="2380" y="449"/>
                  </a:lnTo>
                  <a:lnTo>
                    <a:pt x="2381" y="440"/>
                  </a:lnTo>
                  <a:lnTo>
                    <a:pt x="2381" y="431"/>
                  </a:lnTo>
                  <a:lnTo>
                    <a:pt x="2381" y="431"/>
                  </a:lnTo>
                  <a:lnTo>
                    <a:pt x="2376" y="431"/>
                  </a:lnTo>
                  <a:lnTo>
                    <a:pt x="2371" y="431"/>
                  </a:lnTo>
                  <a:lnTo>
                    <a:pt x="2362" y="428"/>
                  </a:lnTo>
                  <a:lnTo>
                    <a:pt x="2354" y="422"/>
                  </a:lnTo>
                  <a:lnTo>
                    <a:pt x="2347" y="416"/>
                  </a:lnTo>
                  <a:lnTo>
                    <a:pt x="2339" y="409"/>
                  </a:lnTo>
                  <a:lnTo>
                    <a:pt x="2331" y="404"/>
                  </a:lnTo>
                  <a:lnTo>
                    <a:pt x="2322" y="399"/>
                  </a:lnTo>
                  <a:lnTo>
                    <a:pt x="2318" y="397"/>
                  </a:lnTo>
                  <a:lnTo>
                    <a:pt x="2312" y="396"/>
                  </a:lnTo>
                  <a:lnTo>
                    <a:pt x="2312" y="396"/>
                  </a:lnTo>
                  <a:lnTo>
                    <a:pt x="2307" y="396"/>
                  </a:lnTo>
                  <a:lnTo>
                    <a:pt x="2302" y="395"/>
                  </a:lnTo>
                  <a:lnTo>
                    <a:pt x="2299" y="396"/>
                  </a:lnTo>
                  <a:lnTo>
                    <a:pt x="2297" y="397"/>
                  </a:lnTo>
                  <a:lnTo>
                    <a:pt x="2295" y="398"/>
                  </a:lnTo>
                  <a:lnTo>
                    <a:pt x="2293" y="400"/>
                  </a:lnTo>
                  <a:lnTo>
                    <a:pt x="2293" y="400"/>
                  </a:lnTo>
                  <a:lnTo>
                    <a:pt x="2288" y="397"/>
                  </a:lnTo>
                  <a:lnTo>
                    <a:pt x="2283" y="392"/>
                  </a:lnTo>
                  <a:lnTo>
                    <a:pt x="2278" y="390"/>
                  </a:lnTo>
                  <a:lnTo>
                    <a:pt x="2272" y="387"/>
                  </a:lnTo>
                  <a:lnTo>
                    <a:pt x="2260" y="384"/>
                  </a:lnTo>
                  <a:lnTo>
                    <a:pt x="2253" y="383"/>
                  </a:lnTo>
                  <a:lnTo>
                    <a:pt x="2247" y="383"/>
                  </a:lnTo>
                  <a:lnTo>
                    <a:pt x="2240" y="384"/>
                  </a:lnTo>
                  <a:lnTo>
                    <a:pt x="2235" y="385"/>
                  </a:lnTo>
                  <a:lnTo>
                    <a:pt x="2230" y="388"/>
                  </a:lnTo>
                  <a:lnTo>
                    <a:pt x="2224" y="391"/>
                  </a:lnTo>
                  <a:lnTo>
                    <a:pt x="2220" y="395"/>
                  </a:lnTo>
                  <a:lnTo>
                    <a:pt x="2216" y="399"/>
                  </a:lnTo>
                  <a:lnTo>
                    <a:pt x="2214" y="405"/>
                  </a:lnTo>
                  <a:lnTo>
                    <a:pt x="2212" y="412"/>
                  </a:lnTo>
                  <a:lnTo>
                    <a:pt x="2212" y="412"/>
                  </a:lnTo>
                  <a:lnTo>
                    <a:pt x="2211" y="420"/>
                  </a:lnTo>
                  <a:lnTo>
                    <a:pt x="2209" y="428"/>
                  </a:lnTo>
                  <a:lnTo>
                    <a:pt x="2208" y="445"/>
                  </a:lnTo>
                  <a:lnTo>
                    <a:pt x="2207" y="461"/>
                  </a:lnTo>
                  <a:lnTo>
                    <a:pt x="2206" y="468"/>
                  </a:lnTo>
                  <a:lnTo>
                    <a:pt x="2203" y="475"/>
                  </a:lnTo>
                  <a:lnTo>
                    <a:pt x="2203" y="475"/>
                  </a:lnTo>
                  <a:lnTo>
                    <a:pt x="2196" y="489"/>
                  </a:lnTo>
                  <a:lnTo>
                    <a:pt x="2194" y="496"/>
                  </a:lnTo>
                  <a:lnTo>
                    <a:pt x="2192" y="501"/>
                  </a:lnTo>
                  <a:lnTo>
                    <a:pt x="2192" y="501"/>
                  </a:lnTo>
                  <a:lnTo>
                    <a:pt x="2191" y="512"/>
                  </a:lnTo>
                  <a:lnTo>
                    <a:pt x="2189" y="521"/>
                  </a:lnTo>
                  <a:lnTo>
                    <a:pt x="2182" y="538"/>
                  </a:lnTo>
                  <a:lnTo>
                    <a:pt x="2179" y="546"/>
                  </a:lnTo>
                  <a:lnTo>
                    <a:pt x="2177" y="555"/>
                  </a:lnTo>
                  <a:lnTo>
                    <a:pt x="2177" y="563"/>
                  </a:lnTo>
                  <a:lnTo>
                    <a:pt x="2178" y="566"/>
                  </a:lnTo>
                  <a:lnTo>
                    <a:pt x="2179" y="571"/>
                  </a:lnTo>
                  <a:lnTo>
                    <a:pt x="2179" y="571"/>
                  </a:lnTo>
                  <a:lnTo>
                    <a:pt x="2191" y="600"/>
                  </a:lnTo>
                  <a:lnTo>
                    <a:pt x="2197" y="616"/>
                  </a:lnTo>
                  <a:lnTo>
                    <a:pt x="2200" y="632"/>
                  </a:lnTo>
                  <a:lnTo>
                    <a:pt x="2200" y="640"/>
                  </a:lnTo>
                  <a:lnTo>
                    <a:pt x="2200" y="648"/>
                  </a:lnTo>
                  <a:lnTo>
                    <a:pt x="2200" y="656"/>
                  </a:lnTo>
                  <a:lnTo>
                    <a:pt x="2198" y="664"/>
                  </a:lnTo>
                  <a:lnTo>
                    <a:pt x="2196" y="671"/>
                  </a:lnTo>
                  <a:lnTo>
                    <a:pt x="2191" y="679"/>
                  </a:lnTo>
                  <a:lnTo>
                    <a:pt x="2186" y="686"/>
                  </a:lnTo>
                  <a:lnTo>
                    <a:pt x="2180" y="693"/>
                  </a:lnTo>
                  <a:lnTo>
                    <a:pt x="2180" y="693"/>
                  </a:lnTo>
                  <a:lnTo>
                    <a:pt x="2175" y="697"/>
                  </a:lnTo>
                  <a:lnTo>
                    <a:pt x="2173" y="703"/>
                  </a:lnTo>
                  <a:lnTo>
                    <a:pt x="2171" y="707"/>
                  </a:lnTo>
                  <a:lnTo>
                    <a:pt x="2169" y="714"/>
                  </a:lnTo>
                  <a:lnTo>
                    <a:pt x="2169" y="727"/>
                  </a:lnTo>
                  <a:lnTo>
                    <a:pt x="2169" y="740"/>
                  </a:lnTo>
                  <a:lnTo>
                    <a:pt x="2171" y="770"/>
                  </a:lnTo>
                  <a:lnTo>
                    <a:pt x="2170" y="785"/>
                  </a:lnTo>
                  <a:lnTo>
                    <a:pt x="2169" y="791"/>
                  </a:lnTo>
                  <a:lnTo>
                    <a:pt x="2167" y="798"/>
                  </a:lnTo>
                  <a:lnTo>
                    <a:pt x="2167" y="798"/>
                  </a:lnTo>
                  <a:lnTo>
                    <a:pt x="2164" y="804"/>
                  </a:lnTo>
                  <a:lnTo>
                    <a:pt x="2159" y="807"/>
                  </a:lnTo>
                  <a:lnTo>
                    <a:pt x="2155" y="810"/>
                  </a:lnTo>
                  <a:lnTo>
                    <a:pt x="2148" y="811"/>
                  </a:lnTo>
                  <a:lnTo>
                    <a:pt x="2141" y="810"/>
                  </a:lnTo>
                  <a:lnTo>
                    <a:pt x="2134" y="809"/>
                  </a:lnTo>
                  <a:lnTo>
                    <a:pt x="2129" y="805"/>
                  </a:lnTo>
                  <a:lnTo>
                    <a:pt x="2123" y="802"/>
                  </a:lnTo>
                  <a:lnTo>
                    <a:pt x="2123" y="802"/>
                  </a:lnTo>
                  <a:lnTo>
                    <a:pt x="2118" y="798"/>
                  </a:lnTo>
                  <a:lnTo>
                    <a:pt x="2115" y="793"/>
                  </a:lnTo>
                  <a:lnTo>
                    <a:pt x="2108" y="780"/>
                  </a:lnTo>
                  <a:lnTo>
                    <a:pt x="2108" y="780"/>
                  </a:lnTo>
                  <a:lnTo>
                    <a:pt x="2097" y="761"/>
                  </a:lnTo>
                  <a:lnTo>
                    <a:pt x="2091" y="749"/>
                  </a:lnTo>
                  <a:lnTo>
                    <a:pt x="2086" y="739"/>
                  </a:lnTo>
                  <a:lnTo>
                    <a:pt x="2081" y="728"/>
                  </a:lnTo>
                  <a:lnTo>
                    <a:pt x="2079" y="716"/>
                  </a:lnTo>
                  <a:lnTo>
                    <a:pt x="2078" y="711"/>
                  </a:lnTo>
                  <a:lnTo>
                    <a:pt x="2079" y="705"/>
                  </a:lnTo>
                  <a:lnTo>
                    <a:pt x="2080" y="699"/>
                  </a:lnTo>
                  <a:lnTo>
                    <a:pt x="2082" y="694"/>
                  </a:lnTo>
                  <a:lnTo>
                    <a:pt x="2082" y="694"/>
                  </a:lnTo>
                  <a:lnTo>
                    <a:pt x="2065" y="694"/>
                  </a:lnTo>
                  <a:lnTo>
                    <a:pt x="2049" y="696"/>
                  </a:lnTo>
                  <a:lnTo>
                    <a:pt x="2041" y="696"/>
                  </a:lnTo>
                  <a:lnTo>
                    <a:pt x="2033" y="695"/>
                  </a:lnTo>
                  <a:lnTo>
                    <a:pt x="2026" y="693"/>
                  </a:lnTo>
                  <a:lnTo>
                    <a:pt x="2022" y="689"/>
                  </a:lnTo>
                  <a:lnTo>
                    <a:pt x="2022" y="689"/>
                  </a:lnTo>
                  <a:lnTo>
                    <a:pt x="2016" y="686"/>
                  </a:lnTo>
                  <a:lnTo>
                    <a:pt x="2012" y="683"/>
                  </a:lnTo>
                  <a:lnTo>
                    <a:pt x="2001" y="680"/>
                  </a:lnTo>
                  <a:lnTo>
                    <a:pt x="1990" y="678"/>
                  </a:lnTo>
                  <a:lnTo>
                    <a:pt x="1980" y="677"/>
                  </a:lnTo>
                  <a:lnTo>
                    <a:pt x="1971" y="675"/>
                  </a:lnTo>
                  <a:lnTo>
                    <a:pt x="1962" y="674"/>
                  </a:lnTo>
                  <a:lnTo>
                    <a:pt x="1959" y="673"/>
                  </a:lnTo>
                  <a:lnTo>
                    <a:pt x="1956" y="671"/>
                  </a:lnTo>
                  <a:lnTo>
                    <a:pt x="1954" y="669"/>
                  </a:lnTo>
                  <a:lnTo>
                    <a:pt x="1952" y="665"/>
                  </a:lnTo>
                  <a:lnTo>
                    <a:pt x="1952" y="665"/>
                  </a:lnTo>
                  <a:lnTo>
                    <a:pt x="1950" y="658"/>
                  </a:lnTo>
                  <a:lnTo>
                    <a:pt x="1947" y="653"/>
                  </a:lnTo>
                  <a:lnTo>
                    <a:pt x="1940" y="640"/>
                  </a:lnTo>
                  <a:lnTo>
                    <a:pt x="1930" y="630"/>
                  </a:lnTo>
                  <a:lnTo>
                    <a:pt x="1919" y="622"/>
                  </a:lnTo>
                  <a:lnTo>
                    <a:pt x="1908" y="614"/>
                  </a:lnTo>
                  <a:lnTo>
                    <a:pt x="1896" y="606"/>
                  </a:lnTo>
                  <a:lnTo>
                    <a:pt x="1871" y="595"/>
                  </a:lnTo>
                  <a:lnTo>
                    <a:pt x="1871" y="595"/>
                  </a:lnTo>
                  <a:lnTo>
                    <a:pt x="1864" y="592"/>
                  </a:lnTo>
                  <a:lnTo>
                    <a:pt x="1856" y="591"/>
                  </a:lnTo>
                  <a:lnTo>
                    <a:pt x="1840" y="590"/>
                  </a:lnTo>
                  <a:lnTo>
                    <a:pt x="1832" y="589"/>
                  </a:lnTo>
                  <a:lnTo>
                    <a:pt x="1825" y="587"/>
                  </a:lnTo>
                  <a:lnTo>
                    <a:pt x="1819" y="583"/>
                  </a:lnTo>
                  <a:lnTo>
                    <a:pt x="1817" y="580"/>
                  </a:lnTo>
                  <a:lnTo>
                    <a:pt x="1815" y="577"/>
                  </a:lnTo>
                  <a:lnTo>
                    <a:pt x="1815" y="577"/>
                  </a:lnTo>
                  <a:lnTo>
                    <a:pt x="1814" y="573"/>
                  </a:lnTo>
                  <a:lnTo>
                    <a:pt x="1815" y="570"/>
                  </a:lnTo>
                  <a:lnTo>
                    <a:pt x="1822" y="564"/>
                  </a:lnTo>
                  <a:lnTo>
                    <a:pt x="1825" y="561"/>
                  </a:lnTo>
                  <a:lnTo>
                    <a:pt x="1827" y="557"/>
                  </a:lnTo>
                  <a:lnTo>
                    <a:pt x="1828" y="553"/>
                  </a:lnTo>
                  <a:lnTo>
                    <a:pt x="1827" y="547"/>
                  </a:lnTo>
                  <a:lnTo>
                    <a:pt x="1827" y="547"/>
                  </a:lnTo>
                  <a:lnTo>
                    <a:pt x="1824" y="541"/>
                  </a:lnTo>
                  <a:lnTo>
                    <a:pt x="1819" y="538"/>
                  </a:lnTo>
                  <a:lnTo>
                    <a:pt x="1815" y="536"/>
                  </a:lnTo>
                  <a:lnTo>
                    <a:pt x="1810" y="534"/>
                  </a:lnTo>
                  <a:lnTo>
                    <a:pt x="1805" y="533"/>
                  </a:lnTo>
                  <a:lnTo>
                    <a:pt x="1800" y="534"/>
                  </a:lnTo>
                  <a:lnTo>
                    <a:pt x="1789" y="537"/>
                  </a:lnTo>
                  <a:lnTo>
                    <a:pt x="1789" y="537"/>
                  </a:lnTo>
                  <a:lnTo>
                    <a:pt x="1788" y="531"/>
                  </a:lnTo>
                  <a:lnTo>
                    <a:pt x="1786" y="526"/>
                  </a:lnTo>
                  <a:lnTo>
                    <a:pt x="1783" y="522"/>
                  </a:lnTo>
                  <a:lnTo>
                    <a:pt x="1780" y="519"/>
                  </a:lnTo>
                  <a:lnTo>
                    <a:pt x="1773" y="511"/>
                  </a:lnTo>
                  <a:lnTo>
                    <a:pt x="1770" y="506"/>
                  </a:lnTo>
                  <a:lnTo>
                    <a:pt x="1769" y="501"/>
                  </a:lnTo>
                  <a:lnTo>
                    <a:pt x="1769" y="501"/>
                  </a:lnTo>
                  <a:lnTo>
                    <a:pt x="1772" y="492"/>
                  </a:lnTo>
                  <a:lnTo>
                    <a:pt x="1775" y="484"/>
                  </a:lnTo>
                  <a:lnTo>
                    <a:pt x="1780" y="478"/>
                  </a:lnTo>
                  <a:lnTo>
                    <a:pt x="1785" y="471"/>
                  </a:lnTo>
                  <a:lnTo>
                    <a:pt x="1798" y="459"/>
                  </a:lnTo>
                  <a:lnTo>
                    <a:pt x="1809" y="448"/>
                  </a:lnTo>
                  <a:lnTo>
                    <a:pt x="1809" y="448"/>
                  </a:lnTo>
                  <a:lnTo>
                    <a:pt x="1811" y="445"/>
                  </a:lnTo>
                  <a:lnTo>
                    <a:pt x="1813" y="441"/>
                  </a:lnTo>
                  <a:lnTo>
                    <a:pt x="1814" y="432"/>
                  </a:lnTo>
                  <a:lnTo>
                    <a:pt x="1814" y="423"/>
                  </a:lnTo>
                  <a:lnTo>
                    <a:pt x="1814" y="413"/>
                  </a:lnTo>
                  <a:lnTo>
                    <a:pt x="1813" y="403"/>
                  </a:lnTo>
                  <a:lnTo>
                    <a:pt x="1814" y="392"/>
                  </a:lnTo>
                  <a:lnTo>
                    <a:pt x="1815" y="389"/>
                  </a:lnTo>
                  <a:lnTo>
                    <a:pt x="1817" y="384"/>
                  </a:lnTo>
                  <a:lnTo>
                    <a:pt x="1821" y="381"/>
                  </a:lnTo>
                  <a:lnTo>
                    <a:pt x="1824" y="379"/>
                  </a:lnTo>
                  <a:lnTo>
                    <a:pt x="1824" y="379"/>
                  </a:lnTo>
                  <a:lnTo>
                    <a:pt x="1830" y="375"/>
                  </a:lnTo>
                  <a:lnTo>
                    <a:pt x="1835" y="373"/>
                  </a:lnTo>
                  <a:lnTo>
                    <a:pt x="1848" y="371"/>
                  </a:lnTo>
                  <a:lnTo>
                    <a:pt x="1860" y="370"/>
                  </a:lnTo>
                  <a:lnTo>
                    <a:pt x="1874" y="370"/>
                  </a:lnTo>
                  <a:lnTo>
                    <a:pt x="1886" y="370"/>
                  </a:lnTo>
                  <a:lnTo>
                    <a:pt x="1900" y="370"/>
                  </a:lnTo>
                  <a:lnTo>
                    <a:pt x="1913" y="368"/>
                  </a:lnTo>
                  <a:lnTo>
                    <a:pt x="1925" y="365"/>
                  </a:lnTo>
                  <a:lnTo>
                    <a:pt x="1925" y="365"/>
                  </a:lnTo>
                  <a:lnTo>
                    <a:pt x="1921" y="362"/>
                  </a:lnTo>
                  <a:lnTo>
                    <a:pt x="1917" y="356"/>
                  </a:lnTo>
                  <a:lnTo>
                    <a:pt x="1915" y="350"/>
                  </a:lnTo>
                  <a:lnTo>
                    <a:pt x="1914" y="345"/>
                  </a:lnTo>
                  <a:lnTo>
                    <a:pt x="1914" y="338"/>
                  </a:lnTo>
                  <a:lnTo>
                    <a:pt x="1915" y="332"/>
                  </a:lnTo>
                  <a:lnTo>
                    <a:pt x="1916" y="326"/>
                  </a:lnTo>
                  <a:lnTo>
                    <a:pt x="1918" y="322"/>
                  </a:lnTo>
                  <a:lnTo>
                    <a:pt x="1918" y="322"/>
                  </a:lnTo>
                  <a:lnTo>
                    <a:pt x="1929" y="309"/>
                  </a:lnTo>
                  <a:lnTo>
                    <a:pt x="1939" y="298"/>
                  </a:lnTo>
                  <a:lnTo>
                    <a:pt x="1948" y="285"/>
                  </a:lnTo>
                  <a:lnTo>
                    <a:pt x="1957" y="273"/>
                  </a:lnTo>
                  <a:lnTo>
                    <a:pt x="1957" y="273"/>
                  </a:lnTo>
                  <a:lnTo>
                    <a:pt x="1959" y="266"/>
                  </a:lnTo>
                  <a:lnTo>
                    <a:pt x="1962" y="258"/>
                  </a:lnTo>
                  <a:lnTo>
                    <a:pt x="1963" y="242"/>
                  </a:lnTo>
                  <a:lnTo>
                    <a:pt x="1964" y="234"/>
                  </a:lnTo>
                  <a:lnTo>
                    <a:pt x="1966" y="227"/>
                  </a:lnTo>
                  <a:lnTo>
                    <a:pt x="1970" y="222"/>
                  </a:lnTo>
                  <a:lnTo>
                    <a:pt x="1972" y="219"/>
                  </a:lnTo>
                  <a:lnTo>
                    <a:pt x="1975" y="217"/>
                  </a:lnTo>
                  <a:lnTo>
                    <a:pt x="1975" y="217"/>
                  </a:lnTo>
                  <a:lnTo>
                    <a:pt x="1982" y="215"/>
                  </a:lnTo>
                  <a:lnTo>
                    <a:pt x="1990" y="214"/>
                  </a:lnTo>
                  <a:lnTo>
                    <a:pt x="1997" y="214"/>
                  </a:lnTo>
                  <a:lnTo>
                    <a:pt x="2004" y="214"/>
                  </a:lnTo>
                  <a:lnTo>
                    <a:pt x="2018" y="216"/>
                  </a:lnTo>
                  <a:lnTo>
                    <a:pt x="2033" y="219"/>
                  </a:lnTo>
                  <a:lnTo>
                    <a:pt x="2048" y="222"/>
                  </a:lnTo>
                  <a:lnTo>
                    <a:pt x="2063" y="223"/>
                  </a:lnTo>
                  <a:lnTo>
                    <a:pt x="2070" y="223"/>
                  </a:lnTo>
                  <a:lnTo>
                    <a:pt x="2076" y="222"/>
                  </a:lnTo>
                  <a:lnTo>
                    <a:pt x="2083" y="219"/>
                  </a:lnTo>
                  <a:lnTo>
                    <a:pt x="2089" y="215"/>
                  </a:lnTo>
                  <a:lnTo>
                    <a:pt x="2089" y="215"/>
                  </a:lnTo>
                  <a:lnTo>
                    <a:pt x="2100" y="206"/>
                  </a:lnTo>
                  <a:lnTo>
                    <a:pt x="2107" y="200"/>
                  </a:lnTo>
                  <a:lnTo>
                    <a:pt x="2112" y="193"/>
                  </a:lnTo>
                  <a:lnTo>
                    <a:pt x="2116" y="186"/>
                  </a:lnTo>
                  <a:lnTo>
                    <a:pt x="2120" y="180"/>
                  </a:lnTo>
                  <a:lnTo>
                    <a:pt x="2120" y="173"/>
                  </a:lnTo>
                  <a:lnTo>
                    <a:pt x="2118" y="169"/>
                  </a:lnTo>
                  <a:lnTo>
                    <a:pt x="2117" y="166"/>
                  </a:lnTo>
                  <a:lnTo>
                    <a:pt x="2117" y="166"/>
                  </a:lnTo>
                  <a:lnTo>
                    <a:pt x="2115" y="163"/>
                  </a:lnTo>
                  <a:lnTo>
                    <a:pt x="2112" y="158"/>
                  </a:lnTo>
                  <a:lnTo>
                    <a:pt x="2104" y="152"/>
                  </a:lnTo>
                  <a:lnTo>
                    <a:pt x="2086" y="142"/>
                  </a:lnTo>
                  <a:lnTo>
                    <a:pt x="2079" y="136"/>
                  </a:lnTo>
                  <a:lnTo>
                    <a:pt x="2075" y="133"/>
                  </a:lnTo>
                  <a:lnTo>
                    <a:pt x="2074" y="130"/>
                  </a:lnTo>
                  <a:lnTo>
                    <a:pt x="2073" y="125"/>
                  </a:lnTo>
                  <a:lnTo>
                    <a:pt x="2073" y="120"/>
                  </a:lnTo>
                  <a:lnTo>
                    <a:pt x="2074" y="115"/>
                  </a:lnTo>
                  <a:lnTo>
                    <a:pt x="2078" y="108"/>
                  </a:lnTo>
                  <a:lnTo>
                    <a:pt x="2078" y="108"/>
                  </a:lnTo>
                  <a:lnTo>
                    <a:pt x="2067" y="105"/>
                  </a:lnTo>
                  <a:lnTo>
                    <a:pt x="2057" y="100"/>
                  </a:lnTo>
                  <a:lnTo>
                    <a:pt x="2047" y="98"/>
                  </a:lnTo>
                  <a:lnTo>
                    <a:pt x="2037" y="98"/>
                  </a:lnTo>
                  <a:lnTo>
                    <a:pt x="2026" y="99"/>
                  </a:lnTo>
                  <a:lnTo>
                    <a:pt x="2022" y="101"/>
                  </a:lnTo>
                  <a:lnTo>
                    <a:pt x="2017" y="103"/>
                  </a:lnTo>
                  <a:lnTo>
                    <a:pt x="2013" y="107"/>
                  </a:lnTo>
                  <a:lnTo>
                    <a:pt x="2008" y="111"/>
                  </a:lnTo>
                  <a:lnTo>
                    <a:pt x="2005" y="116"/>
                  </a:lnTo>
                  <a:lnTo>
                    <a:pt x="2001" y="123"/>
                  </a:lnTo>
                  <a:lnTo>
                    <a:pt x="2001" y="123"/>
                  </a:lnTo>
                  <a:lnTo>
                    <a:pt x="1999" y="123"/>
                  </a:lnTo>
                  <a:lnTo>
                    <a:pt x="1993" y="124"/>
                  </a:lnTo>
                  <a:lnTo>
                    <a:pt x="1989" y="126"/>
                  </a:lnTo>
                  <a:lnTo>
                    <a:pt x="1987" y="127"/>
                  </a:lnTo>
                  <a:lnTo>
                    <a:pt x="1985" y="128"/>
                  </a:lnTo>
                  <a:lnTo>
                    <a:pt x="1985" y="128"/>
                  </a:lnTo>
                  <a:lnTo>
                    <a:pt x="1985" y="132"/>
                  </a:lnTo>
                  <a:lnTo>
                    <a:pt x="1985" y="135"/>
                  </a:lnTo>
                  <a:lnTo>
                    <a:pt x="1987" y="141"/>
                  </a:lnTo>
                  <a:lnTo>
                    <a:pt x="1990" y="147"/>
                  </a:lnTo>
                  <a:lnTo>
                    <a:pt x="1995" y="151"/>
                  </a:lnTo>
                  <a:lnTo>
                    <a:pt x="1998" y="157"/>
                  </a:lnTo>
                  <a:lnTo>
                    <a:pt x="2000" y="161"/>
                  </a:lnTo>
                  <a:lnTo>
                    <a:pt x="2000" y="164"/>
                  </a:lnTo>
                  <a:lnTo>
                    <a:pt x="2000" y="167"/>
                  </a:lnTo>
                  <a:lnTo>
                    <a:pt x="1999" y="169"/>
                  </a:lnTo>
                  <a:lnTo>
                    <a:pt x="1997" y="173"/>
                  </a:lnTo>
                  <a:lnTo>
                    <a:pt x="1997" y="173"/>
                  </a:lnTo>
                  <a:lnTo>
                    <a:pt x="1992" y="177"/>
                  </a:lnTo>
                  <a:lnTo>
                    <a:pt x="1985" y="182"/>
                  </a:lnTo>
                  <a:lnTo>
                    <a:pt x="1979" y="184"/>
                  </a:lnTo>
                  <a:lnTo>
                    <a:pt x="1971" y="185"/>
                  </a:lnTo>
                  <a:lnTo>
                    <a:pt x="1964" y="185"/>
                  </a:lnTo>
                  <a:lnTo>
                    <a:pt x="1956" y="184"/>
                  </a:lnTo>
                  <a:lnTo>
                    <a:pt x="1948" y="182"/>
                  </a:lnTo>
                  <a:lnTo>
                    <a:pt x="1941" y="178"/>
                  </a:lnTo>
                  <a:lnTo>
                    <a:pt x="1941" y="178"/>
                  </a:lnTo>
                  <a:lnTo>
                    <a:pt x="1938" y="175"/>
                  </a:lnTo>
                  <a:lnTo>
                    <a:pt x="1935" y="172"/>
                  </a:lnTo>
                  <a:lnTo>
                    <a:pt x="1935" y="167"/>
                  </a:lnTo>
                  <a:lnTo>
                    <a:pt x="1935" y="166"/>
                  </a:lnTo>
                  <a:lnTo>
                    <a:pt x="1935" y="166"/>
                  </a:lnTo>
                  <a:lnTo>
                    <a:pt x="1944" y="163"/>
                  </a:lnTo>
                  <a:lnTo>
                    <a:pt x="1952" y="158"/>
                  </a:lnTo>
                  <a:lnTo>
                    <a:pt x="1958" y="152"/>
                  </a:lnTo>
                  <a:lnTo>
                    <a:pt x="1962" y="145"/>
                  </a:lnTo>
                  <a:lnTo>
                    <a:pt x="1964" y="138"/>
                  </a:lnTo>
                  <a:lnTo>
                    <a:pt x="1965" y="130"/>
                  </a:lnTo>
                  <a:lnTo>
                    <a:pt x="1965" y="122"/>
                  </a:lnTo>
                  <a:lnTo>
                    <a:pt x="1965" y="114"/>
                  </a:lnTo>
                  <a:lnTo>
                    <a:pt x="1965" y="114"/>
                  </a:lnTo>
                  <a:lnTo>
                    <a:pt x="1951" y="115"/>
                  </a:lnTo>
                  <a:lnTo>
                    <a:pt x="1939" y="114"/>
                  </a:lnTo>
                  <a:lnTo>
                    <a:pt x="1933" y="111"/>
                  </a:lnTo>
                  <a:lnTo>
                    <a:pt x="1927" y="109"/>
                  </a:lnTo>
                  <a:lnTo>
                    <a:pt x="1922" y="107"/>
                  </a:lnTo>
                  <a:lnTo>
                    <a:pt x="1916" y="102"/>
                  </a:lnTo>
                  <a:lnTo>
                    <a:pt x="1916" y="102"/>
                  </a:lnTo>
                  <a:lnTo>
                    <a:pt x="1916" y="101"/>
                  </a:lnTo>
                  <a:lnTo>
                    <a:pt x="1916" y="98"/>
                  </a:lnTo>
                  <a:lnTo>
                    <a:pt x="1916" y="95"/>
                  </a:lnTo>
                  <a:lnTo>
                    <a:pt x="1915" y="94"/>
                  </a:lnTo>
                  <a:lnTo>
                    <a:pt x="1915" y="94"/>
                  </a:lnTo>
                  <a:lnTo>
                    <a:pt x="1910" y="93"/>
                  </a:lnTo>
                  <a:lnTo>
                    <a:pt x="1907" y="92"/>
                  </a:lnTo>
                  <a:lnTo>
                    <a:pt x="1902" y="93"/>
                  </a:lnTo>
                  <a:lnTo>
                    <a:pt x="1899" y="94"/>
                  </a:lnTo>
                  <a:lnTo>
                    <a:pt x="1896" y="97"/>
                  </a:lnTo>
                  <a:lnTo>
                    <a:pt x="1891" y="99"/>
                  </a:lnTo>
                  <a:lnTo>
                    <a:pt x="1885" y="107"/>
                  </a:lnTo>
                  <a:lnTo>
                    <a:pt x="1885" y="107"/>
                  </a:lnTo>
                  <a:lnTo>
                    <a:pt x="1882" y="109"/>
                  </a:lnTo>
                  <a:lnTo>
                    <a:pt x="1877" y="109"/>
                  </a:lnTo>
                  <a:lnTo>
                    <a:pt x="1872" y="109"/>
                  </a:lnTo>
                  <a:lnTo>
                    <a:pt x="1867" y="107"/>
                  </a:lnTo>
                  <a:lnTo>
                    <a:pt x="1867" y="107"/>
                  </a:lnTo>
                  <a:lnTo>
                    <a:pt x="1863" y="103"/>
                  </a:lnTo>
                  <a:lnTo>
                    <a:pt x="1859" y="99"/>
                  </a:lnTo>
                  <a:lnTo>
                    <a:pt x="1858" y="93"/>
                  </a:lnTo>
                  <a:lnTo>
                    <a:pt x="1857" y="87"/>
                  </a:lnTo>
                  <a:lnTo>
                    <a:pt x="1857" y="75"/>
                  </a:lnTo>
                  <a:lnTo>
                    <a:pt x="1856" y="64"/>
                  </a:lnTo>
                  <a:lnTo>
                    <a:pt x="1856" y="64"/>
                  </a:lnTo>
                  <a:lnTo>
                    <a:pt x="1855" y="60"/>
                  </a:lnTo>
                  <a:lnTo>
                    <a:pt x="1852" y="58"/>
                  </a:lnTo>
                  <a:lnTo>
                    <a:pt x="1849" y="56"/>
                  </a:lnTo>
                  <a:lnTo>
                    <a:pt x="1848" y="52"/>
                  </a:lnTo>
                  <a:lnTo>
                    <a:pt x="1848" y="52"/>
                  </a:lnTo>
                  <a:lnTo>
                    <a:pt x="1847" y="44"/>
                  </a:lnTo>
                  <a:lnTo>
                    <a:pt x="1847" y="35"/>
                  </a:lnTo>
                  <a:lnTo>
                    <a:pt x="1847" y="17"/>
                  </a:lnTo>
                  <a:lnTo>
                    <a:pt x="1847" y="17"/>
                  </a:lnTo>
                  <a:lnTo>
                    <a:pt x="1842" y="18"/>
                  </a:lnTo>
                  <a:lnTo>
                    <a:pt x="1839" y="20"/>
                  </a:lnTo>
                  <a:lnTo>
                    <a:pt x="1831" y="26"/>
                  </a:lnTo>
                  <a:lnTo>
                    <a:pt x="1824" y="32"/>
                  </a:lnTo>
                  <a:lnTo>
                    <a:pt x="1817" y="37"/>
                  </a:lnTo>
                  <a:lnTo>
                    <a:pt x="1817" y="37"/>
                  </a:lnTo>
                  <a:lnTo>
                    <a:pt x="1818" y="28"/>
                  </a:lnTo>
                  <a:lnTo>
                    <a:pt x="1818" y="19"/>
                  </a:lnTo>
                  <a:lnTo>
                    <a:pt x="1818" y="15"/>
                  </a:lnTo>
                  <a:lnTo>
                    <a:pt x="1817" y="10"/>
                  </a:lnTo>
                  <a:lnTo>
                    <a:pt x="1815" y="7"/>
                  </a:lnTo>
                  <a:lnTo>
                    <a:pt x="1811" y="4"/>
                  </a:lnTo>
                  <a:lnTo>
                    <a:pt x="1811" y="4"/>
                  </a:lnTo>
                  <a:lnTo>
                    <a:pt x="1808" y="2"/>
                  </a:lnTo>
                  <a:lnTo>
                    <a:pt x="1805" y="3"/>
                  </a:lnTo>
                  <a:lnTo>
                    <a:pt x="1800" y="4"/>
                  </a:lnTo>
                  <a:lnTo>
                    <a:pt x="1797" y="8"/>
                  </a:lnTo>
                  <a:lnTo>
                    <a:pt x="1793" y="10"/>
                  </a:lnTo>
                  <a:lnTo>
                    <a:pt x="1789" y="12"/>
                  </a:lnTo>
                  <a:lnTo>
                    <a:pt x="1784" y="14"/>
                  </a:lnTo>
                  <a:lnTo>
                    <a:pt x="1778" y="12"/>
                  </a:lnTo>
                  <a:lnTo>
                    <a:pt x="1778" y="12"/>
                  </a:lnTo>
                  <a:lnTo>
                    <a:pt x="1774" y="11"/>
                  </a:lnTo>
                  <a:lnTo>
                    <a:pt x="1768" y="11"/>
                  </a:lnTo>
                  <a:lnTo>
                    <a:pt x="1764" y="11"/>
                  </a:lnTo>
                  <a:lnTo>
                    <a:pt x="1760" y="14"/>
                  </a:lnTo>
                  <a:lnTo>
                    <a:pt x="1760" y="14"/>
                  </a:lnTo>
                  <a:lnTo>
                    <a:pt x="1750" y="26"/>
                  </a:lnTo>
                  <a:lnTo>
                    <a:pt x="1741" y="40"/>
                  </a:lnTo>
                  <a:lnTo>
                    <a:pt x="1738" y="45"/>
                  </a:lnTo>
                  <a:lnTo>
                    <a:pt x="1735" y="52"/>
                  </a:lnTo>
                  <a:lnTo>
                    <a:pt x="1734" y="60"/>
                  </a:lnTo>
                  <a:lnTo>
                    <a:pt x="1735" y="68"/>
                  </a:lnTo>
                  <a:lnTo>
                    <a:pt x="1735" y="68"/>
                  </a:lnTo>
                  <a:lnTo>
                    <a:pt x="1736" y="69"/>
                  </a:lnTo>
                  <a:lnTo>
                    <a:pt x="1739" y="70"/>
                  </a:lnTo>
                  <a:lnTo>
                    <a:pt x="1742" y="72"/>
                  </a:lnTo>
                  <a:lnTo>
                    <a:pt x="1743" y="74"/>
                  </a:lnTo>
                  <a:lnTo>
                    <a:pt x="1743" y="74"/>
                  </a:lnTo>
                  <a:lnTo>
                    <a:pt x="1744" y="77"/>
                  </a:lnTo>
                  <a:lnTo>
                    <a:pt x="1744" y="81"/>
                  </a:lnTo>
                  <a:lnTo>
                    <a:pt x="1744" y="85"/>
                  </a:lnTo>
                  <a:lnTo>
                    <a:pt x="1745" y="86"/>
                  </a:lnTo>
                  <a:lnTo>
                    <a:pt x="1745" y="86"/>
                  </a:lnTo>
                  <a:lnTo>
                    <a:pt x="1751" y="90"/>
                  </a:lnTo>
                  <a:lnTo>
                    <a:pt x="1758" y="91"/>
                  </a:lnTo>
                  <a:lnTo>
                    <a:pt x="1773" y="91"/>
                  </a:lnTo>
                  <a:lnTo>
                    <a:pt x="1780" y="92"/>
                  </a:lnTo>
                  <a:lnTo>
                    <a:pt x="1785" y="93"/>
                  </a:lnTo>
                  <a:lnTo>
                    <a:pt x="1791" y="95"/>
                  </a:lnTo>
                  <a:lnTo>
                    <a:pt x="1796" y="100"/>
                  </a:lnTo>
                  <a:lnTo>
                    <a:pt x="1796" y="100"/>
                  </a:lnTo>
                  <a:lnTo>
                    <a:pt x="1798" y="103"/>
                  </a:lnTo>
                  <a:lnTo>
                    <a:pt x="1799" y="107"/>
                  </a:lnTo>
                  <a:lnTo>
                    <a:pt x="1800" y="115"/>
                  </a:lnTo>
                  <a:lnTo>
                    <a:pt x="1801" y="125"/>
                  </a:lnTo>
                  <a:lnTo>
                    <a:pt x="1803" y="133"/>
                  </a:lnTo>
                  <a:lnTo>
                    <a:pt x="1803" y="133"/>
                  </a:lnTo>
                  <a:lnTo>
                    <a:pt x="1791" y="133"/>
                  </a:lnTo>
                  <a:lnTo>
                    <a:pt x="1781" y="134"/>
                  </a:lnTo>
                  <a:lnTo>
                    <a:pt x="1777" y="136"/>
                  </a:lnTo>
                  <a:lnTo>
                    <a:pt x="1774" y="139"/>
                  </a:lnTo>
                  <a:lnTo>
                    <a:pt x="1768" y="144"/>
                  </a:lnTo>
                  <a:lnTo>
                    <a:pt x="1765" y="152"/>
                  </a:lnTo>
                  <a:lnTo>
                    <a:pt x="1763" y="161"/>
                  </a:lnTo>
                  <a:lnTo>
                    <a:pt x="1761" y="172"/>
                  </a:lnTo>
                  <a:lnTo>
                    <a:pt x="1761" y="184"/>
                  </a:lnTo>
                  <a:lnTo>
                    <a:pt x="1761" y="184"/>
                  </a:lnTo>
                  <a:lnTo>
                    <a:pt x="1760" y="188"/>
                  </a:lnTo>
                  <a:lnTo>
                    <a:pt x="1758" y="190"/>
                  </a:lnTo>
                  <a:lnTo>
                    <a:pt x="1756" y="190"/>
                  </a:lnTo>
                  <a:lnTo>
                    <a:pt x="1751" y="190"/>
                  </a:lnTo>
                  <a:lnTo>
                    <a:pt x="1743" y="189"/>
                  </a:lnTo>
                  <a:lnTo>
                    <a:pt x="1734" y="189"/>
                  </a:lnTo>
                  <a:lnTo>
                    <a:pt x="1734" y="189"/>
                  </a:lnTo>
                  <a:lnTo>
                    <a:pt x="1733" y="178"/>
                  </a:lnTo>
                  <a:lnTo>
                    <a:pt x="1730" y="169"/>
                  </a:lnTo>
                  <a:lnTo>
                    <a:pt x="1724" y="163"/>
                  </a:lnTo>
                  <a:lnTo>
                    <a:pt x="1717" y="157"/>
                  </a:lnTo>
                  <a:lnTo>
                    <a:pt x="1709" y="155"/>
                  </a:lnTo>
                  <a:lnTo>
                    <a:pt x="1700" y="152"/>
                  </a:lnTo>
                  <a:lnTo>
                    <a:pt x="1691" y="152"/>
                  </a:lnTo>
                  <a:lnTo>
                    <a:pt x="1681" y="155"/>
                  </a:lnTo>
                  <a:lnTo>
                    <a:pt x="1681" y="155"/>
                  </a:lnTo>
                  <a:lnTo>
                    <a:pt x="1678" y="156"/>
                  </a:lnTo>
                  <a:lnTo>
                    <a:pt x="1676" y="158"/>
                  </a:lnTo>
                  <a:lnTo>
                    <a:pt x="1676" y="160"/>
                  </a:lnTo>
                  <a:lnTo>
                    <a:pt x="1676" y="164"/>
                  </a:lnTo>
                  <a:lnTo>
                    <a:pt x="1676" y="169"/>
                  </a:lnTo>
                  <a:lnTo>
                    <a:pt x="1676" y="171"/>
                  </a:lnTo>
                  <a:lnTo>
                    <a:pt x="1675" y="172"/>
                  </a:lnTo>
                  <a:lnTo>
                    <a:pt x="1675" y="172"/>
                  </a:lnTo>
                  <a:lnTo>
                    <a:pt x="1653" y="178"/>
                  </a:lnTo>
                  <a:lnTo>
                    <a:pt x="1643" y="181"/>
                  </a:lnTo>
                  <a:lnTo>
                    <a:pt x="1632" y="183"/>
                  </a:lnTo>
                  <a:lnTo>
                    <a:pt x="1620" y="184"/>
                  </a:lnTo>
                  <a:lnTo>
                    <a:pt x="1610" y="184"/>
                  </a:lnTo>
                  <a:lnTo>
                    <a:pt x="1599" y="183"/>
                  </a:lnTo>
                  <a:lnTo>
                    <a:pt x="1589" y="181"/>
                  </a:lnTo>
                  <a:lnTo>
                    <a:pt x="1589" y="181"/>
                  </a:lnTo>
                  <a:lnTo>
                    <a:pt x="1581" y="177"/>
                  </a:lnTo>
                  <a:lnTo>
                    <a:pt x="1574" y="173"/>
                  </a:lnTo>
                  <a:lnTo>
                    <a:pt x="1561" y="161"/>
                  </a:lnTo>
                  <a:lnTo>
                    <a:pt x="1550" y="150"/>
                  </a:lnTo>
                  <a:lnTo>
                    <a:pt x="1544" y="147"/>
                  </a:lnTo>
                  <a:lnTo>
                    <a:pt x="1537" y="143"/>
                  </a:lnTo>
                  <a:lnTo>
                    <a:pt x="1537" y="143"/>
                  </a:lnTo>
                  <a:lnTo>
                    <a:pt x="1528" y="141"/>
                  </a:lnTo>
                  <a:lnTo>
                    <a:pt x="1518" y="141"/>
                  </a:lnTo>
                  <a:lnTo>
                    <a:pt x="1509" y="142"/>
                  </a:lnTo>
                  <a:lnTo>
                    <a:pt x="1499" y="144"/>
                  </a:lnTo>
                  <a:lnTo>
                    <a:pt x="1480" y="151"/>
                  </a:lnTo>
                  <a:lnTo>
                    <a:pt x="1462" y="159"/>
                  </a:lnTo>
                  <a:lnTo>
                    <a:pt x="1462" y="159"/>
                  </a:lnTo>
                  <a:lnTo>
                    <a:pt x="1457" y="161"/>
                  </a:lnTo>
                  <a:lnTo>
                    <a:pt x="1453" y="166"/>
                  </a:lnTo>
                  <a:lnTo>
                    <a:pt x="1450" y="169"/>
                  </a:lnTo>
                  <a:lnTo>
                    <a:pt x="1446" y="175"/>
                  </a:lnTo>
                  <a:lnTo>
                    <a:pt x="1444" y="181"/>
                  </a:lnTo>
                  <a:lnTo>
                    <a:pt x="1443" y="186"/>
                  </a:lnTo>
                  <a:lnTo>
                    <a:pt x="1442" y="199"/>
                  </a:lnTo>
                  <a:lnTo>
                    <a:pt x="1442" y="213"/>
                  </a:lnTo>
                  <a:lnTo>
                    <a:pt x="1442" y="227"/>
                  </a:lnTo>
                  <a:lnTo>
                    <a:pt x="1443" y="241"/>
                  </a:lnTo>
                  <a:lnTo>
                    <a:pt x="1442" y="255"/>
                  </a:lnTo>
                  <a:lnTo>
                    <a:pt x="1442" y="255"/>
                  </a:lnTo>
                  <a:lnTo>
                    <a:pt x="1442" y="256"/>
                  </a:lnTo>
                  <a:lnTo>
                    <a:pt x="1440" y="257"/>
                  </a:lnTo>
                  <a:lnTo>
                    <a:pt x="1433" y="260"/>
                  </a:lnTo>
                  <a:lnTo>
                    <a:pt x="1428" y="260"/>
                  </a:lnTo>
                  <a:lnTo>
                    <a:pt x="1424" y="260"/>
                  </a:lnTo>
                  <a:lnTo>
                    <a:pt x="1420" y="260"/>
                  </a:lnTo>
                  <a:lnTo>
                    <a:pt x="1417" y="258"/>
                  </a:lnTo>
                  <a:lnTo>
                    <a:pt x="1417" y="258"/>
                  </a:lnTo>
                  <a:lnTo>
                    <a:pt x="1412" y="254"/>
                  </a:lnTo>
                  <a:lnTo>
                    <a:pt x="1409" y="248"/>
                  </a:lnTo>
                  <a:lnTo>
                    <a:pt x="1407" y="242"/>
                  </a:lnTo>
                  <a:lnTo>
                    <a:pt x="1405" y="235"/>
                  </a:lnTo>
                  <a:lnTo>
                    <a:pt x="1402" y="223"/>
                  </a:lnTo>
                  <a:lnTo>
                    <a:pt x="1399" y="210"/>
                  </a:lnTo>
                  <a:lnTo>
                    <a:pt x="1399" y="210"/>
                  </a:lnTo>
                  <a:lnTo>
                    <a:pt x="1396" y="200"/>
                  </a:lnTo>
                  <a:lnTo>
                    <a:pt x="1393" y="189"/>
                  </a:lnTo>
                  <a:lnTo>
                    <a:pt x="1389" y="184"/>
                  </a:lnTo>
                  <a:lnTo>
                    <a:pt x="1386" y="181"/>
                  </a:lnTo>
                  <a:lnTo>
                    <a:pt x="1382" y="177"/>
                  </a:lnTo>
                  <a:lnTo>
                    <a:pt x="1377" y="175"/>
                  </a:lnTo>
                  <a:lnTo>
                    <a:pt x="1377" y="175"/>
                  </a:lnTo>
                  <a:lnTo>
                    <a:pt x="1368" y="174"/>
                  </a:lnTo>
                  <a:lnTo>
                    <a:pt x="1359" y="175"/>
                  </a:lnTo>
                  <a:lnTo>
                    <a:pt x="1350" y="177"/>
                  </a:lnTo>
                  <a:lnTo>
                    <a:pt x="1342" y="181"/>
                  </a:lnTo>
                  <a:lnTo>
                    <a:pt x="1342" y="181"/>
                  </a:lnTo>
                  <a:lnTo>
                    <a:pt x="1334" y="184"/>
                  </a:lnTo>
                  <a:lnTo>
                    <a:pt x="1326" y="185"/>
                  </a:lnTo>
                  <a:lnTo>
                    <a:pt x="1317" y="186"/>
                  </a:lnTo>
                  <a:lnTo>
                    <a:pt x="1309" y="186"/>
                  </a:lnTo>
                  <a:lnTo>
                    <a:pt x="1300" y="186"/>
                  </a:lnTo>
                  <a:lnTo>
                    <a:pt x="1292" y="184"/>
                  </a:lnTo>
                  <a:lnTo>
                    <a:pt x="1283" y="182"/>
                  </a:lnTo>
                  <a:lnTo>
                    <a:pt x="1275" y="177"/>
                  </a:lnTo>
                  <a:lnTo>
                    <a:pt x="1275" y="177"/>
                  </a:lnTo>
                  <a:lnTo>
                    <a:pt x="1271" y="175"/>
                  </a:lnTo>
                  <a:lnTo>
                    <a:pt x="1269" y="173"/>
                  </a:lnTo>
                  <a:lnTo>
                    <a:pt x="1267" y="169"/>
                  </a:lnTo>
                  <a:lnTo>
                    <a:pt x="1266" y="167"/>
                  </a:lnTo>
                  <a:lnTo>
                    <a:pt x="1266" y="164"/>
                  </a:lnTo>
                  <a:lnTo>
                    <a:pt x="1267" y="161"/>
                  </a:lnTo>
                  <a:lnTo>
                    <a:pt x="1269" y="156"/>
                  </a:lnTo>
                  <a:lnTo>
                    <a:pt x="1275" y="150"/>
                  </a:lnTo>
                  <a:lnTo>
                    <a:pt x="1280" y="145"/>
                  </a:lnTo>
                  <a:lnTo>
                    <a:pt x="1287" y="142"/>
                  </a:lnTo>
                  <a:lnTo>
                    <a:pt x="1294" y="139"/>
                  </a:lnTo>
                  <a:lnTo>
                    <a:pt x="1294" y="139"/>
                  </a:lnTo>
                  <a:lnTo>
                    <a:pt x="1289" y="133"/>
                  </a:lnTo>
                  <a:lnTo>
                    <a:pt x="1285" y="130"/>
                  </a:lnTo>
                  <a:lnTo>
                    <a:pt x="1280" y="126"/>
                  </a:lnTo>
                  <a:lnTo>
                    <a:pt x="1275" y="125"/>
                  </a:lnTo>
                  <a:lnTo>
                    <a:pt x="1270" y="124"/>
                  </a:lnTo>
                  <a:lnTo>
                    <a:pt x="1264" y="124"/>
                  </a:lnTo>
                  <a:lnTo>
                    <a:pt x="1253" y="125"/>
                  </a:lnTo>
                  <a:lnTo>
                    <a:pt x="1241" y="126"/>
                  </a:lnTo>
                  <a:lnTo>
                    <a:pt x="1229" y="127"/>
                  </a:lnTo>
                  <a:lnTo>
                    <a:pt x="1222" y="127"/>
                  </a:lnTo>
                  <a:lnTo>
                    <a:pt x="1217" y="127"/>
                  </a:lnTo>
                  <a:lnTo>
                    <a:pt x="1211" y="125"/>
                  </a:lnTo>
                  <a:lnTo>
                    <a:pt x="1205" y="123"/>
                  </a:lnTo>
                  <a:lnTo>
                    <a:pt x="1205" y="123"/>
                  </a:lnTo>
                  <a:lnTo>
                    <a:pt x="1203" y="120"/>
                  </a:lnTo>
                  <a:lnTo>
                    <a:pt x="1201" y="118"/>
                  </a:lnTo>
                  <a:lnTo>
                    <a:pt x="1198" y="116"/>
                  </a:lnTo>
                  <a:lnTo>
                    <a:pt x="1196" y="115"/>
                  </a:lnTo>
                  <a:lnTo>
                    <a:pt x="1196" y="115"/>
                  </a:lnTo>
                  <a:lnTo>
                    <a:pt x="1186" y="115"/>
                  </a:lnTo>
                  <a:lnTo>
                    <a:pt x="1177" y="115"/>
                  </a:lnTo>
                  <a:lnTo>
                    <a:pt x="1157" y="111"/>
                  </a:lnTo>
                  <a:lnTo>
                    <a:pt x="1140" y="107"/>
                  </a:lnTo>
                  <a:lnTo>
                    <a:pt x="1122" y="101"/>
                  </a:lnTo>
                  <a:lnTo>
                    <a:pt x="1105" y="94"/>
                  </a:lnTo>
                  <a:lnTo>
                    <a:pt x="1088" y="86"/>
                  </a:lnTo>
                  <a:lnTo>
                    <a:pt x="1055" y="70"/>
                  </a:lnTo>
                  <a:lnTo>
                    <a:pt x="1055" y="70"/>
                  </a:lnTo>
                  <a:lnTo>
                    <a:pt x="1053" y="69"/>
                  </a:lnTo>
                  <a:lnTo>
                    <a:pt x="1051" y="69"/>
                  </a:lnTo>
                  <a:lnTo>
                    <a:pt x="1044" y="70"/>
                  </a:lnTo>
                  <a:lnTo>
                    <a:pt x="1028" y="77"/>
                  </a:lnTo>
                  <a:lnTo>
                    <a:pt x="1019" y="81"/>
                  </a:lnTo>
                  <a:lnTo>
                    <a:pt x="1010" y="83"/>
                  </a:lnTo>
                  <a:lnTo>
                    <a:pt x="999" y="83"/>
                  </a:lnTo>
                  <a:lnTo>
                    <a:pt x="995" y="83"/>
                  </a:lnTo>
                  <a:lnTo>
                    <a:pt x="990" y="82"/>
                  </a:lnTo>
                  <a:lnTo>
                    <a:pt x="990" y="82"/>
                  </a:lnTo>
                  <a:lnTo>
                    <a:pt x="989" y="81"/>
                  </a:lnTo>
                  <a:lnTo>
                    <a:pt x="988" y="77"/>
                  </a:lnTo>
                  <a:lnTo>
                    <a:pt x="987" y="73"/>
                  </a:lnTo>
                  <a:lnTo>
                    <a:pt x="982" y="66"/>
                  </a:lnTo>
                  <a:lnTo>
                    <a:pt x="982" y="66"/>
                  </a:lnTo>
                  <a:lnTo>
                    <a:pt x="981" y="62"/>
                  </a:lnTo>
                  <a:lnTo>
                    <a:pt x="980" y="58"/>
                  </a:lnTo>
                  <a:lnTo>
                    <a:pt x="979" y="49"/>
                  </a:lnTo>
                  <a:lnTo>
                    <a:pt x="978" y="44"/>
                  </a:lnTo>
                  <a:lnTo>
                    <a:pt x="977" y="41"/>
                  </a:lnTo>
                  <a:lnTo>
                    <a:pt x="973" y="36"/>
                  </a:lnTo>
                  <a:lnTo>
                    <a:pt x="970" y="34"/>
                  </a:lnTo>
                  <a:lnTo>
                    <a:pt x="970" y="34"/>
                  </a:lnTo>
                  <a:lnTo>
                    <a:pt x="962" y="32"/>
                  </a:lnTo>
                  <a:lnTo>
                    <a:pt x="955" y="32"/>
                  </a:lnTo>
                  <a:lnTo>
                    <a:pt x="949" y="34"/>
                  </a:lnTo>
                  <a:lnTo>
                    <a:pt x="945" y="39"/>
                  </a:lnTo>
                  <a:lnTo>
                    <a:pt x="935" y="49"/>
                  </a:lnTo>
                  <a:lnTo>
                    <a:pt x="929" y="54"/>
                  </a:lnTo>
                  <a:lnTo>
                    <a:pt x="923" y="59"/>
                  </a:lnTo>
                  <a:lnTo>
                    <a:pt x="923" y="59"/>
                  </a:lnTo>
                  <a:lnTo>
                    <a:pt x="913" y="65"/>
                  </a:lnTo>
                  <a:lnTo>
                    <a:pt x="902" y="69"/>
                  </a:lnTo>
                  <a:lnTo>
                    <a:pt x="877" y="77"/>
                  </a:lnTo>
                  <a:lnTo>
                    <a:pt x="863" y="81"/>
                  </a:lnTo>
                  <a:lnTo>
                    <a:pt x="850" y="85"/>
                  </a:lnTo>
                  <a:lnTo>
                    <a:pt x="839" y="91"/>
                  </a:lnTo>
                  <a:lnTo>
                    <a:pt x="829" y="98"/>
                  </a:lnTo>
                  <a:lnTo>
                    <a:pt x="829" y="98"/>
                  </a:lnTo>
                  <a:lnTo>
                    <a:pt x="822" y="103"/>
                  </a:lnTo>
                  <a:lnTo>
                    <a:pt x="815" y="107"/>
                  </a:lnTo>
                  <a:lnTo>
                    <a:pt x="807" y="110"/>
                  </a:lnTo>
                  <a:lnTo>
                    <a:pt x="799" y="114"/>
                  </a:lnTo>
                  <a:lnTo>
                    <a:pt x="791" y="115"/>
                  </a:lnTo>
                  <a:lnTo>
                    <a:pt x="783" y="116"/>
                  </a:lnTo>
                  <a:lnTo>
                    <a:pt x="775" y="117"/>
                  </a:lnTo>
                  <a:lnTo>
                    <a:pt x="766" y="116"/>
                  </a:lnTo>
                  <a:lnTo>
                    <a:pt x="758" y="116"/>
                  </a:lnTo>
                  <a:lnTo>
                    <a:pt x="749" y="114"/>
                  </a:lnTo>
                  <a:lnTo>
                    <a:pt x="741" y="111"/>
                  </a:lnTo>
                  <a:lnTo>
                    <a:pt x="732" y="108"/>
                  </a:lnTo>
                  <a:lnTo>
                    <a:pt x="724" y="105"/>
                  </a:lnTo>
                  <a:lnTo>
                    <a:pt x="716" y="100"/>
                  </a:lnTo>
                  <a:lnTo>
                    <a:pt x="708" y="94"/>
                  </a:lnTo>
                  <a:lnTo>
                    <a:pt x="701" y="89"/>
                  </a:lnTo>
                  <a:lnTo>
                    <a:pt x="701" y="89"/>
                  </a:lnTo>
                  <a:lnTo>
                    <a:pt x="700" y="92"/>
                  </a:lnTo>
                  <a:lnTo>
                    <a:pt x="698" y="94"/>
                  </a:lnTo>
                  <a:lnTo>
                    <a:pt x="695" y="94"/>
                  </a:lnTo>
                  <a:lnTo>
                    <a:pt x="691" y="94"/>
                  </a:lnTo>
                  <a:lnTo>
                    <a:pt x="688" y="93"/>
                  </a:lnTo>
                  <a:lnTo>
                    <a:pt x="686" y="93"/>
                  </a:lnTo>
                  <a:lnTo>
                    <a:pt x="682" y="94"/>
                  </a:lnTo>
                  <a:lnTo>
                    <a:pt x="681" y="98"/>
                  </a:lnTo>
                  <a:lnTo>
                    <a:pt x="681" y="98"/>
                  </a:lnTo>
                  <a:lnTo>
                    <a:pt x="621" y="80"/>
                  </a:lnTo>
                  <a:lnTo>
                    <a:pt x="590" y="72"/>
                  </a:lnTo>
                  <a:lnTo>
                    <a:pt x="558" y="66"/>
                  </a:lnTo>
                  <a:lnTo>
                    <a:pt x="558" y="66"/>
                  </a:lnTo>
                  <a:lnTo>
                    <a:pt x="522" y="61"/>
                  </a:lnTo>
                  <a:lnTo>
                    <a:pt x="485" y="58"/>
                  </a:lnTo>
                  <a:lnTo>
                    <a:pt x="448" y="54"/>
                  </a:lnTo>
                  <a:lnTo>
                    <a:pt x="430" y="51"/>
                  </a:lnTo>
                  <a:lnTo>
                    <a:pt x="411" y="48"/>
                  </a:lnTo>
                  <a:lnTo>
                    <a:pt x="411" y="48"/>
                  </a:lnTo>
                  <a:lnTo>
                    <a:pt x="413" y="42"/>
                  </a:lnTo>
                  <a:lnTo>
                    <a:pt x="411" y="36"/>
                  </a:lnTo>
                  <a:lnTo>
                    <a:pt x="409" y="32"/>
                  </a:lnTo>
                  <a:lnTo>
                    <a:pt x="407" y="29"/>
                  </a:lnTo>
                  <a:lnTo>
                    <a:pt x="403" y="26"/>
                  </a:lnTo>
                  <a:lnTo>
                    <a:pt x="400" y="25"/>
                  </a:lnTo>
                  <a:lnTo>
                    <a:pt x="392" y="23"/>
                  </a:lnTo>
                  <a:lnTo>
                    <a:pt x="382" y="23"/>
                  </a:lnTo>
                  <a:lnTo>
                    <a:pt x="372" y="23"/>
                  </a:lnTo>
                  <a:lnTo>
                    <a:pt x="363" y="23"/>
                  </a:lnTo>
                  <a:lnTo>
                    <a:pt x="353" y="22"/>
                  </a:lnTo>
                  <a:lnTo>
                    <a:pt x="353" y="22"/>
                  </a:lnTo>
                  <a:lnTo>
                    <a:pt x="353" y="18"/>
                  </a:lnTo>
                  <a:lnTo>
                    <a:pt x="353" y="15"/>
                  </a:lnTo>
                  <a:lnTo>
                    <a:pt x="352" y="14"/>
                  </a:lnTo>
                  <a:lnTo>
                    <a:pt x="352" y="14"/>
                  </a:lnTo>
                  <a:lnTo>
                    <a:pt x="351" y="12"/>
                  </a:lnTo>
                  <a:lnTo>
                    <a:pt x="348" y="12"/>
                  </a:lnTo>
                  <a:lnTo>
                    <a:pt x="345" y="12"/>
                  </a:lnTo>
                  <a:lnTo>
                    <a:pt x="344" y="12"/>
                  </a:lnTo>
                  <a:lnTo>
                    <a:pt x="344" y="12"/>
                  </a:lnTo>
                  <a:lnTo>
                    <a:pt x="343" y="10"/>
                  </a:lnTo>
                  <a:lnTo>
                    <a:pt x="343" y="7"/>
                  </a:lnTo>
                  <a:lnTo>
                    <a:pt x="343" y="4"/>
                  </a:lnTo>
                  <a:lnTo>
                    <a:pt x="343" y="3"/>
                  </a:lnTo>
                  <a:lnTo>
                    <a:pt x="343" y="3"/>
                  </a:lnTo>
                  <a:lnTo>
                    <a:pt x="339" y="2"/>
                  </a:lnTo>
                  <a:lnTo>
                    <a:pt x="335" y="2"/>
                  </a:lnTo>
                  <a:lnTo>
                    <a:pt x="327" y="6"/>
                  </a:lnTo>
                  <a:lnTo>
                    <a:pt x="320" y="8"/>
                  </a:lnTo>
                  <a:lnTo>
                    <a:pt x="317" y="9"/>
                  </a:lnTo>
                  <a:lnTo>
                    <a:pt x="315" y="9"/>
                  </a:lnTo>
                  <a:lnTo>
                    <a:pt x="315" y="9"/>
                  </a:lnTo>
                  <a:lnTo>
                    <a:pt x="293" y="3"/>
                  </a:lnTo>
                  <a:lnTo>
                    <a:pt x="282" y="1"/>
                  </a:lnTo>
                  <a:lnTo>
                    <a:pt x="270" y="0"/>
                  </a:lnTo>
                  <a:lnTo>
                    <a:pt x="259" y="1"/>
                  </a:lnTo>
                  <a:lnTo>
                    <a:pt x="249" y="3"/>
                  </a:lnTo>
                  <a:lnTo>
                    <a:pt x="243" y="6"/>
                  </a:lnTo>
                  <a:lnTo>
                    <a:pt x="239" y="9"/>
                  </a:lnTo>
                  <a:lnTo>
                    <a:pt x="234" y="12"/>
                  </a:lnTo>
                  <a:lnTo>
                    <a:pt x="229" y="17"/>
                  </a:lnTo>
                  <a:lnTo>
                    <a:pt x="229" y="17"/>
                  </a:lnTo>
                  <a:lnTo>
                    <a:pt x="225" y="20"/>
                  </a:lnTo>
                  <a:lnTo>
                    <a:pt x="220" y="23"/>
                  </a:lnTo>
                  <a:lnTo>
                    <a:pt x="215" y="23"/>
                  </a:lnTo>
                  <a:lnTo>
                    <a:pt x="209" y="23"/>
                  </a:lnTo>
                  <a:lnTo>
                    <a:pt x="198" y="23"/>
                  </a:lnTo>
                  <a:lnTo>
                    <a:pt x="192" y="23"/>
                  </a:lnTo>
                  <a:lnTo>
                    <a:pt x="187" y="24"/>
                  </a:lnTo>
                  <a:lnTo>
                    <a:pt x="187" y="24"/>
                  </a:lnTo>
                  <a:lnTo>
                    <a:pt x="178" y="27"/>
                  </a:lnTo>
                  <a:lnTo>
                    <a:pt x="170" y="32"/>
                  </a:lnTo>
                  <a:lnTo>
                    <a:pt x="163" y="37"/>
                  </a:lnTo>
                  <a:lnTo>
                    <a:pt x="157" y="44"/>
                  </a:lnTo>
                  <a:lnTo>
                    <a:pt x="145" y="59"/>
                  </a:lnTo>
                  <a:lnTo>
                    <a:pt x="134" y="74"/>
                  </a:lnTo>
                  <a:lnTo>
                    <a:pt x="134" y="74"/>
                  </a:lnTo>
                  <a:lnTo>
                    <a:pt x="132" y="77"/>
                  </a:lnTo>
                  <a:lnTo>
                    <a:pt x="128" y="82"/>
                  </a:lnTo>
                  <a:lnTo>
                    <a:pt x="126" y="84"/>
                  </a:lnTo>
                  <a:lnTo>
                    <a:pt x="126" y="87"/>
                  </a:lnTo>
                  <a:lnTo>
                    <a:pt x="126" y="90"/>
                  </a:lnTo>
                  <a:lnTo>
                    <a:pt x="128" y="93"/>
                  </a:lnTo>
                  <a:lnTo>
                    <a:pt x="128" y="93"/>
                  </a:lnTo>
                  <a:lnTo>
                    <a:pt x="115" y="99"/>
                  </a:lnTo>
                  <a:lnTo>
                    <a:pt x="102" y="106"/>
                  </a:lnTo>
                  <a:lnTo>
                    <a:pt x="91" y="115"/>
                  </a:lnTo>
                  <a:lnTo>
                    <a:pt x="86" y="120"/>
                  </a:lnTo>
                  <a:lnTo>
                    <a:pt x="82" y="125"/>
                  </a:lnTo>
                  <a:lnTo>
                    <a:pt x="82" y="125"/>
                  </a:lnTo>
                  <a:lnTo>
                    <a:pt x="74" y="136"/>
                  </a:lnTo>
                  <a:lnTo>
                    <a:pt x="63" y="147"/>
                  </a:lnTo>
                  <a:lnTo>
                    <a:pt x="59" y="151"/>
                  </a:lnTo>
                  <a:lnTo>
                    <a:pt x="53" y="155"/>
                  </a:lnTo>
                  <a:lnTo>
                    <a:pt x="47" y="158"/>
                  </a:lnTo>
                  <a:lnTo>
                    <a:pt x="41" y="160"/>
                  </a:lnTo>
                  <a:lnTo>
                    <a:pt x="41" y="160"/>
                  </a:lnTo>
                  <a:lnTo>
                    <a:pt x="40" y="163"/>
                  </a:lnTo>
                  <a:lnTo>
                    <a:pt x="38" y="166"/>
                  </a:lnTo>
                  <a:lnTo>
                    <a:pt x="40" y="171"/>
                  </a:lnTo>
                  <a:lnTo>
                    <a:pt x="41" y="173"/>
                  </a:lnTo>
                  <a:lnTo>
                    <a:pt x="41" y="173"/>
                  </a:lnTo>
                  <a:lnTo>
                    <a:pt x="51" y="180"/>
                  </a:lnTo>
                  <a:lnTo>
                    <a:pt x="61" y="188"/>
                  </a:lnTo>
                  <a:lnTo>
                    <a:pt x="80" y="202"/>
                  </a:lnTo>
                  <a:lnTo>
                    <a:pt x="80" y="202"/>
                  </a:lnTo>
                  <a:lnTo>
                    <a:pt x="85" y="206"/>
                  </a:lnTo>
                  <a:lnTo>
                    <a:pt x="90" y="208"/>
                  </a:lnTo>
                  <a:lnTo>
                    <a:pt x="100" y="211"/>
                  </a:lnTo>
                  <a:lnTo>
                    <a:pt x="110" y="213"/>
                  </a:lnTo>
                  <a:lnTo>
                    <a:pt x="121" y="214"/>
                  </a:lnTo>
                  <a:lnTo>
                    <a:pt x="132" y="215"/>
                  </a:lnTo>
                  <a:lnTo>
                    <a:pt x="142" y="217"/>
                  </a:lnTo>
                  <a:lnTo>
                    <a:pt x="152" y="221"/>
                  </a:lnTo>
                  <a:lnTo>
                    <a:pt x="156" y="223"/>
                  </a:lnTo>
                  <a:lnTo>
                    <a:pt x="160" y="226"/>
                  </a:lnTo>
                  <a:lnTo>
                    <a:pt x="160" y="226"/>
                  </a:lnTo>
                  <a:lnTo>
                    <a:pt x="162" y="229"/>
                  </a:lnTo>
                  <a:lnTo>
                    <a:pt x="163" y="232"/>
                  </a:lnTo>
                  <a:lnTo>
                    <a:pt x="163" y="241"/>
                  </a:lnTo>
                  <a:lnTo>
                    <a:pt x="162" y="259"/>
                  </a:lnTo>
                  <a:lnTo>
                    <a:pt x="162" y="259"/>
                  </a:lnTo>
                  <a:lnTo>
                    <a:pt x="144" y="257"/>
                  </a:lnTo>
                  <a:lnTo>
                    <a:pt x="126" y="252"/>
                  </a:lnTo>
                  <a:lnTo>
                    <a:pt x="92" y="243"/>
                  </a:lnTo>
                  <a:lnTo>
                    <a:pt x="74" y="240"/>
                  </a:lnTo>
                  <a:lnTo>
                    <a:pt x="57" y="239"/>
                  </a:lnTo>
                  <a:lnTo>
                    <a:pt x="38" y="239"/>
                  </a:lnTo>
                  <a:lnTo>
                    <a:pt x="30" y="240"/>
                  </a:lnTo>
                  <a:lnTo>
                    <a:pt x="21" y="242"/>
                  </a:lnTo>
                  <a:lnTo>
                    <a:pt x="21" y="242"/>
                  </a:lnTo>
                  <a:lnTo>
                    <a:pt x="17" y="244"/>
                  </a:lnTo>
                  <a:lnTo>
                    <a:pt x="12" y="247"/>
                  </a:lnTo>
                  <a:lnTo>
                    <a:pt x="8" y="251"/>
                  </a:lnTo>
                  <a:lnTo>
                    <a:pt x="4" y="256"/>
                  </a:lnTo>
                  <a:lnTo>
                    <a:pt x="1" y="260"/>
                  </a:lnTo>
                  <a:lnTo>
                    <a:pt x="0" y="264"/>
                  </a:lnTo>
                  <a:lnTo>
                    <a:pt x="0" y="268"/>
                  </a:lnTo>
                  <a:lnTo>
                    <a:pt x="3" y="271"/>
                  </a:lnTo>
                  <a:lnTo>
                    <a:pt x="3" y="271"/>
                  </a:lnTo>
                  <a:lnTo>
                    <a:pt x="10" y="275"/>
                  </a:lnTo>
                  <a:lnTo>
                    <a:pt x="15" y="281"/>
                  </a:lnTo>
                  <a:lnTo>
                    <a:pt x="24" y="293"/>
                  </a:lnTo>
                  <a:lnTo>
                    <a:pt x="32" y="304"/>
                  </a:lnTo>
                  <a:lnTo>
                    <a:pt x="36" y="308"/>
                  </a:lnTo>
                  <a:lnTo>
                    <a:pt x="41" y="313"/>
                  </a:lnTo>
                  <a:lnTo>
                    <a:pt x="41" y="313"/>
                  </a:lnTo>
                  <a:lnTo>
                    <a:pt x="47" y="315"/>
                  </a:lnTo>
                  <a:lnTo>
                    <a:pt x="55" y="317"/>
                  </a:lnTo>
                  <a:lnTo>
                    <a:pt x="63" y="318"/>
                  </a:lnTo>
                  <a:lnTo>
                    <a:pt x="71" y="318"/>
                  </a:lnTo>
                  <a:lnTo>
                    <a:pt x="79" y="318"/>
                  </a:lnTo>
                  <a:lnTo>
                    <a:pt x="87" y="317"/>
                  </a:lnTo>
                  <a:lnTo>
                    <a:pt x="95" y="315"/>
                  </a:lnTo>
                  <a:lnTo>
                    <a:pt x="101" y="312"/>
                  </a:lnTo>
                  <a:lnTo>
                    <a:pt x="101" y="312"/>
                  </a:lnTo>
                  <a:lnTo>
                    <a:pt x="105" y="308"/>
                  </a:lnTo>
                  <a:lnTo>
                    <a:pt x="107" y="304"/>
                  </a:lnTo>
                  <a:lnTo>
                    <a:pt x="108" y="298"/>
                  </a:lnTo>
                  <a:lnTo>
                    <a:pt x="108" y="293"/>
                  </a:lnTo>
                  <a:lnTo>
                    <a:pt x="108" y="288"/>
                  </a:lnTo>
                  <a:lnTo>
                    <a:pt x="109" y="283"/>
                  </a:lnTo>
                  <a:lnTo>
                    <a:pt x="112" y="280"/>
                  </a:lnTo>
                  <a:lnTo>
                    <a:pt x="119" y="276"/>
                  </a:lnTo>
                  <a:lnTo>
                    <a:pt x="119" y="276"/>
                  </a:lnTo>
                  <a:lnTo>
                    <a:pt x="126" y="275"/>
                  </a:lnTo>
                  <a:lnTo>
                    <a:pt x="129" y="276"/>
                  </a:lnTo>
                  <a:lnTo>
                    <a:pt x="133" y="277"/>
                  </a:lnTo>
                  <a:lnTo>
                    <a:pt x="137" y="281"/>
                  </a:lnTo>
                  <a:lnTo>
                    <a:pt x="141" y="287"/>
                  </a:lnTo>
                  <a:lnTo>
                    <a:pt x="142" y="293"/>
                  </a:lnTo>
                  <a:lnTo>
                    <a:pt x="143" y="300"/>
                  </a:lnTo>
                  <a:lnTo>
                    <a:pt x="143" y="308"/>
                  </a:lnTo>
                  <a:lnTo>
                    <a:pt x="143" y="315"/>
                  </a:lnTo>
                  <a:lnTo>
                    <a:pt x="143" y="315"/>
                  </a:lnTo>
                  <a:lnTo>
                    <a:pt x="138" y="315"/>
                  </a:lnTo>
                  <a:lnTo>
                    <a:pt x="134" y="315"/>
                  </a:lnTo>
                  <a:lnTo>
                    <a:pt x="131" y="316"/>
                  </a:lnTo>
                  <a:lnTo>
                    <a:pt x="129" y="318"/>
                  </a:lnTo>
                  <a:lnTo>
                    <a:pt x="129" y="319"/>
                  </a:lnTo>
                  <a:lnTo>
                    <a:pt x="129" y="319"/>
                  </a:lnTo>
                  <a:lnTo>
                    <a:pt x="131" y="332"/>
                  </a:lnTo>
                  <a:lnTo>
                    <a:pt x="129" y="338"/>
                  </a:lnTo>
                  <a:lnTo>
                    <a:pt x="128" y="342"/>
                  </a:lnTo>
                  <a:lnTo>
                    <a:pt x="126" y="347"/>
                  </a:lnTo>
                  <a:lnTo>
                    <a:pt x="124" y="350"/>
                  </a:lnTo>
                  <a:lnTo>
                    <a:pt x="118" y="356"/>
                  </a:lnTo>
                  <a:lnTo>
                    <a:pt x="110" y="360"/>
                  </a:lnTo>
                  <a:lnTo>
                    <a:pt x="101" y="364"/>
                  </a:lnTo>
                  <a:lnTo>
                    <a:pt x="79" y="370"/>
                  </a:lnTo>
                  <a:lnTo>
                    <a:pt x="79" y="370"/>
                  </a:lnTo>
                  <a:lnTo>
                    <a:pt x="76" y="371"/>
                  </a:lnTo>
                  <a:lnTo>
                    <a:pt x="74" y="373"/>
                  </a:lnTo>
                  <a:lnTo>
                    <a:pt x="70" y="376"/>
                  </a:lnTo>
                  <a:lnTo>
                    <a:pt x="68" y="381"/>
                  </a:lnTo>
                  <a:lnTo>
                    <a:pt x="60" y="399"/>
                  </a:lnTo>
                  <a:lnTo>
                    <a:pt x="60" y="399"/>
                  </a:lnTo>
                  <a:lnTo>
                    <a:pt x="53" y="413"/>
                  </a:lnTo>
                  <a:lnTo>
                    <a:pt x="49" y="421"/>
                  </a:lnTo>
                  <a:lnTo>
                    <a:pt x="45" y="428"/>
                  </a:lnTo>
                  <a:lnTo>
                    <a:pt x="42" y="436"/>
                  </a:lnTo>
                  <a:lnTo>
                    <a:pt x="41" y="443"/>
                  </a:lnTo>
                  <a:lnTo>
                    <a:pt x="42" y="453"/>
                  </a:lnTo>
                  <a:lnTo>
                    <a:pt x="45" y="461"/>
                  </a:lnTo>
                  <a:lnTo>
                    <a:pt x="45" y="461"/>
                  </a:lnTo>
                  <a:lnTo>
                    <a:pt x="47" y="464"/>
                  </a:lnTo>
                  <a:lnTo>
                    <a:pt x="50" y="466"/>
                  </a:lnTo>
                  <a:lnTo>
                    <a:pt x="52" y="468"/>
                  </a:lnTo>
                  <a:lnTo>
                    <a:pt x="53" y="472"/>
                  </a:lnTo>
                  <a:lnTo>
                    <a:pt x="53" y="472"/>
                  </a:lnTo>
                  <a:lnTo>
                    <a:pt x="54" y="484"/>
                  </a:lnTo>
                  <a:lnTo>
                    <a:pt x="54" y="497"/>
                  </a:lnTo>
                  <a:lnTo>
                    <a:pt x="55" y="503"/>
                  </a:lnTo>
                  <a:lnTo>
                    <a:pt x="58" y="507"/>
                  </a:lnTo>
                  <a:lnTo>
                    <a:pt x="61" y="512"/>
                  </a:lnTo>
                  <a:lnTo>
                    <a:pt x="66" y="514"/>
                  </a:lnTo>
                  <a:lnTo>
                    <a:pt x="66" y="514"/>
                  </a:lnTo>
                  <a:lnTo>
                    <a:pt x="74" y="517"/>
                  </a:lnTo>
                  <a:lnTo>
                    <a:pt x="79" y="519"/>
                  </a:lnTo>
                  <a:lnTo>
                    <a:pt x="84" y="520"/>
                  </a:lnTo>
                  <a:lnTo>
                    <a:pt x="90" y="520"/>
                  </a:lnTo>
                  <a:lnTo>
                    <a:pt x="94" y="519"/>
                  </a:lnTo>
                  <a:lnTo>
                    <a:pt x="99" y="515"/>
                  </a:lnTo>
                  <a:lnTo>
                    <a:pt x="102" y="511"/>
                  </a:lnTo>
                  <a:lnTo>
                    <a:pt x="102" y="511"/>
                  </a:lnTo>
                  <a:lnTo>
                    <a:pt x="104" y="507"/>
                  </a:lnTo>
                  <a:lnTo>
                    <a:pt x="103" y="503"/>
                  </a:lnTo>
                  <a:lnTo>
                    <a:pt x="101" y="499"/>
                  </a:lnTo>
                  <a:lnTo>
                    <a:pt x="98" y="496"/>
                  </a:lnTo>
                  <a:lnTo>
                    <a:pt x="95" y="492"/>
                  </a:lnTo>
                  <a:lnTo>
                    <a:pt x="93" y="489"/>
                  </a:lnTo>
                  <a:lnTo>
                    <a:pt x="93" y="487"/>
                  </a:lnTo>
                  <a:lnTo>
                    <a:pt x="95" y="483"/>
                  </a:lnTo>
                  <a:lnTo>
                    <a:pt x="95" y="483"/>
                  </a:lnTo>
                  <a:lnTo>
                    <a:pt x="100" y="480"/>
                  </a:lnTo>
                  <a:lnTo>
                    <a:pt x="105" y="479"/>
                  </a:lnTo>
                  <a:lnTo>
                    <a:pt x="112" y="478"/>
                  </a:lnTo>
                  <a:lnTo>
                    <a:pt x="117" y="479"/>
                  </a:lnTo>
                  <a:lnTo>
                    <a:pt x="117" y="479"/>
                  </a:lnTo>
                  <a:lnTo>
                    <a:pt x="119" y="481"/>
                  </a:lnTo>
                  <a:lnTo>
                    <a:pt x="121" y="484"/>
                  </a:lnTo>
                  <a:lnTo>
                    <a:pt x="123" y="492"/>
                  </a:lnTo>
                  <a:lnTo>
                    <a:pt x="123" y="503"/>
                  </a:lnTo>
                  <a:lnTo>
                    <a:pt x="124" y="507"/>
                  </a:lnTo>
                  <a:lnTo>
                    <a:pt x="125" y="511"/>
                  </a:lnTo>
                  <a:lnTo>
                    <a:pt x="125" y="511"/>
                  </a:lnTo>
                  <a:lnTo>
                    <a:pt x="128" y="517"/>
                  </a:lnTo>
                  <a:lnTo>
                    <a:pt x="133" y="522"/>
                  </a:lnTo>
                  <a:lnTo>
                    <a:pt x="138" y="524"/>
                  </a:lnTo>
                  <a:lnTo>
                    <a:pt x="145" y="526"/>
                  </a:lnTo>
                  <a:lnTo>
                    <a:pt x="152" y="526"/>
                  </a:lnTo>
                  <a:lnTo>
                    <a:pt x="160" y="525"/>
                  </a:lnTo>
                  <a:lnTo>
                    <a:pt x="167" y="523"/>
                  </a:lnTo>
                  <a:lnTo>
                    <a:pt x="174" y="520"/>
                  </a:lnTo>
                  <a:lnTo>
                    <a:pt x="174" y="520"/>
                  </a:lnTo>
                  <a:lnTo>
                    <a:pt x="177" y="517"/>
                  </a:lnTo>
                  <a:lnTo>
                    <a:pt x="182" y="516"/>
                  </a:lnTo>
                  <a:lnTo>
                    <a:pt x="186" y="515"/>
                  </a:lnTo>
                  <a:lnTo>
                    <a:pt x="190" y="515"/>
                  </a:lnTo>
                  <a:lnTo>
                    <a:pt x="199" y="517"/>
                  </a:lnTo>
                  <a:lnTo>
                    <a:pt x="207" y="521"/>
                  </a:lnTo>
                  <a:lnTo>
                    <a:pt x="214" y="526"/>
                  </a:lnTo>
                  <a:lnTo>
                    <a:pt x="219" y="533"/>
                  </a:lnTo>
                  <a:lnTo>
                    <a:pt x="224" y="540"/>
                  </a:lnTo>
                  <a:lnTo>
                    <a:pt x="226" y="548"/>
                  </a:lnTo>
                  <a:lnTo>
                    <a:pt x="226" y="548"/>
                  </a:lnTo>
                  <a:lnTo>
                    <a:pt x="227" y="552"/>
                  </a:lnTo>
                  <a:lnTo>
                    <a:pt x="226" y="555"/>
                  </a:lnTo>
                  <a:lnTo>
                    <a:pt x="225" y="557"/>
                  </a:lnTo>
                  <a:lnTo>
                    <a:pt x="224" y="559"/>
                  </a:lnTo>
                  <a:lnTo>
                    <a:pt x="218" y="563"/>
                  </a:lnTo>
                  <a:lnTo>
                    <a:pt x="211" y="565"/>
                  </a:lnTo>
                  <a:lnTo>
                    <a:pt x="195" y="570"/>
                  </a:lnTo>
                  <a:lnTo>
                    <a:pt x="189" y="573"/>
                  </a:lnTo>
                  <a:lnTo>
                    <a:pt x="183" y="578"/>
                  </a:lnTo>
                  <a:lnTo>
                    <a:pt x="183" y="578"/>
                  </a:lnTo>
                  <a:lnTo>
                    <a:pt x="182" y="580"/>
                  </a:lnTo>
                  <a:lnTo>
                    <a:pt x="182" y="582"/>
                  </a:lnTo>
                  <a:lnTo>
                    <a:pt x="182" y="584"/>
                  </a:lnTo>
                  <a:lnTo>
                    <a:pt x="182" y="587"/>
                  </a:lnTo>
                  <a:lnTo>
                    <a:pt x="182" y="587"/>
                  </a:lnTo>
                  <a:lnTo>
                    <a:pt x="175" y="588"/>
                  </a:lnTo>
                  <a:lnTo>
                    <a:pt x="167" y="588"/>
                  </a:lnTo>
                  <a:lnTo>
                    <a:pt x="152" y="587"/>
                  </a:lnTo>
                  <a:lnTo>
                    <a:pt x="152" y="587"/>
                  </a:lnTo>
                  <a:lnTo>
                    <a:pt x="153" y="591"/>
                  </a:lnTo>
                  <a:lnTo>
                    <a:pt x="153" y="595"/>
                  </a:lnTo>
                  <a:lnTo>
                    <a:pt x="151" y="602"/>
                  </a:lnTo>
                  <a:lnTo>
                    <a:pt x="148" y="607"/>
                  </a:lnTo>
                  <a:lnTo>
                    <a:pt x="145" y="611"/>
                  </a:lnTo>
                  <a:lnTo>
                    <a:pt x="145" y="611"/>
                  </a:lnTo>
                  <a:lnTo>
                    <a:pt x="141" y="614"/>
                  </a:lnTo>
                  <a:lnTo>
                    <a:pt x="135" y="617"/>
                  </a:lnTo>
                  <a:lnTo>
                    <a:pt x="125" y="623"/>
                  </a:lnTo>
                  <a:lnTo>
                    <a:pt x="112" y="628"/>
                  </a:lnTo>
                  <a:lnTo>
                    <a:pt x="102" y="633"/>
                  </a:lnTo>
                  <a:lnTo>
                    <a:pt x="92" y="639"/>
                  </a:lnTo>
                  <a:lnTo>
                    <a:pt x="88" y="642"/>
                  </a:lnTo>
                  <a:lnTo>
                    <a:pt x="85" y="647"/>
                  </a:lnTo>
                  <a:lnTo>
                    <a:pt x="83" y="652"/>
                  </a:lnTo>
                  <a:lnTo>
                    <a:pt x="82" y="658"/>
                  </a:lnTo>
                  <a:lnTo>
                    <a:pt x="83" y="665"/>
                  </a:lnTo>
                  <a:lnTo>
                    <a:pt x="84" y="673"/>
                  </a:lnTo>
                  <a:lnTo>
                    <a:pt x="84" y="673"/>
                  </a:lnTo>
                  <a:lnTo>
                    <a:pt x="93" y="666"/>
                  </a:lnTo>
                  <a:lnTo>
                    <a:pt x="101" y="658"/>
                  </a:lnTo>
                  <a:lnTo>
                    <a:pt x="109" y="653"/>
                  </a:lnTo>
                  <a:lnTo>
                    <a:pt x="113" y="652"/>
                  </a:lnTo>
                  <a:lnTo>
                    <a:pt x="118" y="650"/>
                  </a:lnTo>
                  <a:lnTo>
                    <a:pt x="118" y="650"/>
                  </a:lnTo>
                  <a:lnTo>
                    <a:pt x="127" y="650"/>
                  </a:lnTo>
                  <a:lnTo>
                    <a:pt x="135" y="649"/>
                  </a:lnTo>
                  <a:lnTo>
                    <a:pt x="143" y="647"/>
                  </a:lnTo>
                  <a:lnTo>
                    <a:pt x="151" y="645"/>
                  </a:lnTo>
                  <a:lnTo>
                    <a:pt x="166" y="638"/>
                  </a:lnTo>
                  <a:lnTo>
                    <a:pt x="179" y="630"/>
                  </a:lnTo>
                  <a:lnTo>
                    <a:pt x="207" y="613"/>
                  </a:lnTo>
                  <a:lnTo>
                    <a:pt x="220" y="604"/>
                  </a:lnTo>
                  <a:lnTo>
                    <a:pt x="235" y="596"/>
                  </a:lnTo>
                  <a:lnTo>
                    <a:pt x="235" y="596"/>
                  </a:lnTo>
                  <a:lnTo>
                    <a:pt x="239" y="594"/>
                  </a:lnTo>
                  <a:lnTo>
                    <a:pt x="241" y="590"/>
                  </a:lnTo>
                  <a:lnTo>
                    <a:pt x="244" y="582"/>
                  </a:lnTo>
                  <a:lnTo>
                    <a:pt x="247" y="574"/>
                  </a:lnTo>
                  <a:lnTo>
                    <a:pt x="249" y="571"/>
                  </a:lnTo>
                  <a:lnTo>
                    <a:pt x="251" y="570"/>
                  </a:lnTo>
                  <a:lnTo>
                    <a:pt x="251" y="570"/>
                  </a:lnTo>
                  <a:lnTo>
                    <a:pt x="267" y="565"/>
                  </a:lnTo>
                  <a:lnTo>
                    <a:pt x="282" y="558"/>
                  </a:lnTo>
                  <a:lnTo>
                    <a:pt x="294" y="550"/>
                  </a:lnTo>
                  <a:lnTo>
                    <a:pt x="306" y="541"/>
                  </a:lnTo>
                  <a:lnTo>
                    <a:pt x="315" y="530"/>
                  </a:lnTo>
                  <a:lnTo>
                    <a:pt x="324" y="517"/>
                  </a:lnTo>
                  <a:lnTo>
                    <a:pt x="332" y="504"/>
                  </a:lnTo>
                  <a:lnTo>
                    <a:pt x="340" y="489"/>
                  </a:lnTo>
                  <a:lnTo>
                    <a:pt x="340" y="489"/>
                  </a:lnTo>
                  <a:lnTo>
                    <a:pt x="345" y="479"/>
                  </a:lnTo>
                  <a:lnTo>
                    <a:pt x="353" y="470"/>
                  </a:lnTo>
                  <a:lnTo>
                    <a:pt x="363" y="462"/>
                  </a:lnTo>
                  <a:lnTo>
                    <a:pt x="373" y="454"/>
                  </a:lnTo>
                  <a:lnTo>
                    <a:pt x="394" y="437"/>
                  </a:lnTo>
                  <a:lnTo>
                    <a:pt x="405" y="429"/>
                  </a:lnTo>
                  <a:lnTo>
                    <a:pt x="415" y="420"/>
                  </a:lnTo>
                  <a:lnTo>
                    <a:pt x="415" y="420"/>
                  </a:lnTo>
                  <a:lnTo>
                    <a:pt x="417" y="417"/>
                  </a:lnTo>
                  <a:lnTo>
                    <a:pt x="418" y="417"/>
                  </a:lnTo>
                  <a:lnTo>
                    <a:pt x="422" y="418"/>
                  </a:lnTo>
                  <a:lnTo>
                    <a:pt x="424" y="422"/>
                  </a:lnTo>
                  <a:lnTo>
                    <a:pt x="425" y="426"/>
                  </a:lnTo>
                  <a:lnTo>
                    <a:pt x="426" y="432"/>
                  </a:lnTo>
                  <a:lnTo>
                    <a:pt x="427" y="437"/>
                  </a:lnTo>
                  <a:lnTo>
                    <a:pt x="426" y="441"/>
                  </a:lnTo>
                  <a:lnTo>
                    <a:pt x="425" y="443"/>
                  </a:lnTo>
                  <a:lnTo>
                    <a:pt x="425" y="443"/>
                  </a:lnTo>
                  <a:lnTo>
                    <a:pt x="417" y="450"/>
                  </a:lnTo>
                  <a:lnTo>
                    <a:pt x="409" y="457"/>
                  </a:lnTo>
                  <a:lnTo>
                    <a:pt x="403" y="465"/>
                  </a:lnTo>
                  <a:lnTo>
                    <a:pt x="397" y="473"/>
                  </a:lnTo>
                  <a:lnTo>
                    <a:pt x="386" y="491"/>
                  </a:lnTo>
                  <a:lnTo>
                    <a:pt x="374" y="508"/>
                  </a:lnTo>
                  <a:lnTo>
                    <a:pt x="374" y="508"/>
                  </a:lnTo>
                  <a:lnTo>
                    <a:pt x="373" y="512"/>
                  </a:lnTo>
                  <a:lnTo>
                    <a:pt x="372" y="515"/>
                  </a:lnTo>
                  <a:lnTo>
                    <a:pt x="372" y="519"/>
                  </a:lnTo>
                  <a:lnTo>
                    <a:pt x="373" y="523"/>
                  </a:lnTo>
                  <a:lnTo>
                    <a:pt x="374" y="526"/>
                  </a:lnTo>
                  <a:lnTo>
                    <a:pt x="376" y="531"/>
                  </a:lnTo>
                  <a:lnTo>
                    <a:pt x="380" y="533"/>
                  </a:lnTo>
                  <a:lnTo>
                    <a:pt x="383" y="536"/>
                  </a:lnTo>
                  <a:lnTo>
                    <a:pt x="383" y="536"/>
                  </a:lnTo>
                  <a:lnTo>
                    <a:pt x="389" y="538"/>
                  </a:lnTo>
                  <a:lnTo>
                    <a:pt x="394" y="538"/>
                  </a:lnTo>
                  <a:lnTo>
                    <a:pt x="401" y="537"/>
                  </a:lnTo>
                  <a:lnTo>
                    <a:pt x="407" y="534"/>
                  </a:lnTo>
                  <a:lnTo>
                    <a:pt x="411" y="532"/>
                  </a:lnTo>
                  <a:lnTo>
                    <a:pt x="416" y="529"/>
                  </a:lnTo>
                  <a:lnTo>
                    <a:pt x="421" y="524"/>
                  </a:lnTo>
                  <a:lnTo>
                    <a:pt x="424" y="520"/>
                  </a:lnTo>
                  <a:lnTo>
                    <a:pt x="424" y="520"/>
                  </a:lnTo>
                  <a:lnTo>
                    <a:pt x="431" y="508"/>
                  </a:lnTo>
                  <a:lnTo>
                    <a:pt x="436" y="496"/>
                  </a:lnTo>
                  <a:lnTo>
                    <a:pt x="439" y="490"/>
                  </a:lnTo>
                  <a:lnTo>
                    <a:pt x="443" y="484"/>
                  </a:lnTo>
                  <a:lnTo>
                    <a:pt x="448" y="480"/>
                  </a:lnTo>
                  <a:lnTo>
                    <a:pt x="455" y="474"/>
                  </a:lnTo>
                  <a:lnTo>
                    <a:pt x="455" y="474"/>
                  </a:lnTo>
                  <a:lnTo>
                    <a:pt x="456" y="473"/>
                  </a:lnTo>
                  <a:lnTo>
                    <a:pt x="456" y="471"/>
                  </a:lnTo>
                  <a:lnTo>
                    <a:pt x="456" y="464"/>
                  </a:lnTo>
                  <a:lnTo>
                    <a:pt x="456" y="458"/>
                  </a:lnTo>
                  <a:lnTo>
                    <a:pt x="456" y="455"/>
                  </a:lnTo>
                  <a:lnTo>
                    <a:pt x="457" y="453"/>
                  </a:lnTo>
                  <a:lnTo>
                    <a:pt x="457" y="453"/>
                  </a:lnTo>
                  <a:lnTo>
                    <a:pt x="460" y="446"/>
                  </a:lnTo>
                  <a:lnTo>
                    <a:pt x="464" y="438"/>
                  </a:lnTo>
                  <a:lnTo>
                    <a:pt x="467" y="423"/>
                  </a:lnTo>
                  <a:lnTo>
                    <a:pt x="471" y="417"/>
                  </a:lnTo>
                  <a:lnTo>
                    <a:pt x="474" y="413"/>
                  </a:lnTo>
                  <a:lnTo>
                    <a:pt x="475" y="410"/>
                  </a:lnTo>
                  <a:lnTo>
                    <a:pt x="479" y="409"/>
                  </a:lnTo>
                  <a:lnTo>
                    <a:pt x="481" y="409"/>
                  </a:lnTo>
                  <a:lnTo>
                    <a:pt x="484" y="409"/>
                  </a:lnTo>
                  <a:lnTo>
                    <a:pt x="484" y="409"/>
                  </a:lnTo>
                  <a:lnTo>
                    <a:pt x="489" y="410"/>
                  </a:lnTo>
                  <a:lnTo>
                    <a:pt x="492" y="413"/>
                  </a:lnTo>
                  <a:lnTo>
                    <a:pt x="494" y="415"/>
                  </a:lnTo>
                  <a:lnTo>
                    <a:pt x="497" y="418"/>
                  </a:lnTo>
                  <a:lnTo>
                    <a:pt x="499" y="425"/>
                  </a:lnTo>
                  <a:lnTo>
                    <a:pt x="500" y="433"/>
                  </a:lnTo>
                  <a:lnTo>
                    <a:pt x="500" y="453"/>
                  </a:lnTo>
                  <a:lnTo>
                    <a:pt x="500" y="462"/>
                  </a:lnTo>
                  <a:lnTo>
                    <a:pt x="501" y="471"/>
                  </a:lnTo>
                  <a:lnTo>
                    <a:pt x="501" y="471"/>
                  </a:lnTo>
                  <a:lnTo>
                    <a:pt x="502" y="476"/>
                  </a:lnTo>
                  <a:lnTo>
                    <a:pt x="505" y="481"/>
                  </a:lnTo>
                  <a:lnTo>
                    <a:pt x="508" y="484"/>
                  </a:lnTo>
                  <a:lnTo>
                    <a:pt x="512" y="488"/>
                  </a:lnTo>
                  <a:lnTo>
                    <a:pt x="521" y="491"/>
                  </a:lnTo>
                  <a:lnTo>
                    <a:pt x="530" y="495"/>
                  </a:lnTo>
                  <a:lnTo>
                    <a:pt x="530" y="495"/>
                  </a:lnTo>
                  <a:lnTo>
                    <a:pt x="541" y="497"/>
                  </a:lnTo>
                  <a:lnTo>
                    <a:pt x="552" y="498"/>
                  </a:lnTo>
                  <a:lnTo>
                    <a:pt x="564" y="497"/>
                  </a:lnTo>
                  <a:lnTo>
                    <a:pt x="575" y="495"/>
                  </a:lnTo>
                  <a:lnTo>
                    <a:pt x="587" y="494"/>
                  </a:lnTo>
                  <a:lnTo>
                    <a:pt x="599" y="492"/>
                  </a:lnTo>
                  <a:lnTo>
                    <a:pt x="610" y="494"/>
                  </a:lnTo>
                  <a:lnTo>
                    <a:pt x="623" y="495"/>
                  </a:lnTo>
                  <a:lnTo>
                    <a:pt x="623" y="495"/>
                  </a:lnTo>
                  <a:lnTo>
                    <a:pt x="625" y="495"/>
                  </a:lnTo>
                  <a:lnTo>
                    <a:pt x="628" y="492"/>
                  </a:lnTo>
                  <a:lnTo>
                    <a:pt x="630" y="489"/>
                  </a:lnTo>
                  <a:lnTo>
                    <a:pt x="632" y="488"/>
                  </a:lnTo>
                  <a:lnTo>
                    <a:pt x="632" y="488"/>
                  </a:lnTo>
                  <a:lnTo>
                    <a:pt x="641" y="486"/>
                  </a:lnTo>
                  <a:lnTo>
                    <a:pt x="650" y="486"/>
                  </a:lnTo>
                  <a:lnTo>
                    <a:pt x="658" y="488"/>
                  </a:lnTo>
                  <a:lnTo>
                    <a:pt x="666" y="490"/>
                  </a:lnTo>
                  <a:lnTo>
                    <a:pt x="681" y="498"/>
                  </a:lnTo>
                  <a:lnTo>
                    <a:pt x="696" y="507"/>
                  </a:lnTo>
                  <a:lnTo>
                    <a:pt x="696" y="507"/>
                  </a:lnTo>
                  <a:lnTo>
                    <a:pt x="700" y="511"/>
                  </a:lnTo>
                  <a:lnTo>
                    <a:pt x="703" y="514"/>
                  </a:lnTo>
                  <a:lnTo>
                    <a:pt x="706" y="517"/>
                  </a:lnTo>
                  <a:lnTo>
                    <a:pt x="707" y="522"/>
                  </a:lnTo>
                  <a:lnTo>
                    <a:pt x="711" y="532"/>
                  </a:lnTo>
                  <a:lnTo>
                    <a:pt x="712" y="541"/>
                  </a:lnTo>
                  <a:lnTo>
                    <a:pt x="714" y="552"/>
                  </a:lnTo>
                  <a:lnTo>
                    <a:pt x="716" y="556"/>
                  </a:lnTo>
                  <a:lnTo>
                    <a:pt x="718" y="561"/>
                  </a:lnTo>
                  <a:lnTo>
                    <a:pt x="721" y="564"/>
                  </a:lnTo>
                  <a:lnTo>
                    <a:pt x="725" y="567"/>
                  </a:lnTo>
                  <a:lnTo>
                    <a:pt x="730" y="570"/>
                  </a:lnTo>
                  <a:lnTo>
                    <a:pt x="736" y="571"/>
                  </a:lnTo>
                  <a:lnTo>
                    <a:pt x="736" y="571"/>
                  </a:lnTo>
                  <a:lnTo>
                    <a:pt x="745" y="572"/>
                  </a:lnTo>
                  <a:lnTo>
                    <a:pt x="755" y="571"/>
                  </a:lnTo>
                  <a:lnTo>
                    <a:pt x="764" y="569"/>
                  </a:lnTo>
                  <a:lnTo>
                    <a:pt x="773" y="566"/>
                  </a:lnTo>
                  <a:lnTo>
                    <a:pt x="782" y="564"/>
                  </a:lnTo>
                  <a:lnTo>
                    <a:pt x="790" y="563"/>
                  </a:lnTo>
                  <a:lnTo>
                    <a:pt x="799" y="563"/>
                  </a:lnTo>
                  <a:lnTo>
                    <a:pt x="807" y="565"/>
                  </a:lnTo>
                  <a:lnTo>
                    <a:pt x="807" y="565"/>
                  </a:lnTo>
                  <a:lnTo>
                    <a:pt x="813" y="569"/>
                  </a:lnTo>
                  <a:lnTo>
                    <a:pt x="817" y="573"/>
                  </a:lnTo>
                  <a:lnTo>
                    <a:pt x="821" y="580"/>
                  </a:lnTo>
                  <a:lnTo>
                    <a:pt x="823" y="587"/>
                  </a:lnTo>
                  <a:lnTo>
                    <a:pt x="824" y="595"/>
                  </a:lnTo>
                  <a:lnTo>
                    <a:pt x="824" y="602"/>
                  </a:lnTo>
                  <a:lnTo>
                    <a:pt x="823" y="610"/>
                  </a:lnTo>
                  <a:lnTo>
                    <a:pt x="822" y="617"/>
                  </a:lnTo>
                  <a:lnTo>
                    <a:pt x="822" y="617"/>
                  </a:lnTo>
                  <a:lnTo>
                    <a:pt x="819" y="617"/>
                  </a:lnTo>
                  <a:lnTo>
                    <a:pt x="816" y="617"/>
                  </a:lnTo>
                  <a:lnTo>
                    <a:pt x="814" y="619"/>
                  </a:lnTo>
                  <a:lnTo>
                    <a:pt x="814" y="619"/>
                  </a:lnTo>
                  <a:lnTo>
                    <a:pt x="809" y="622"/>
                  </a:lnTo>
                  <a:lnTo>
                    <a:pt x="808" y="628"/>
                  </a:lnTo>
                  <a:lnTo>
                    <a:pt x="808" y="632"/>
                  </a:lnTo>
                  <a:lnTo>
                    <a:pt x="809" y="637"/>
                  </a:lnTo>
                  <a:lnTo>
                    <a:pt x="809" y="637"/>
                  </a:lnTo>
                  <a:lnTo>
                    <a:pt x="815" y="642"/>
                  </a:lnTo>
                  <a:lnTo>
                    <a:pt x="821" y="647"/>
                  </a:lnTo>
                  <a:lnTo>
                    <a:pt x="827" y="650"/>
                  </a:lnTo>
                  <a:lnTo>
                    <a:pt x="834" y="653"/>
                  </a:lnTo>
                  <a:lnTo>
                    <a:pt x="848" y="656"/>
                  </a:lnTo>
                  <a:lnTo>
                    <a:pt x="855" y="658"/>
                  </a:lnTo>
                  <a:lnTo>
                    <a:pt x="861" y="661"/>
                  </a:lnTo>
                  <a:lnTo>
                    <a:pt x="861" y="661"/>
                  </a:lnTo>
                  <a:lnTo>
                    <a:pt x="865" y="664"/>
                  </a:lnTo>
                  <a:lnTo>
                    <a:pt x="869" y="666"/>
                  </a:lnTo>
                  <a:lnTo>
                    <a:pt x="875" y="674"/>
                  </a:lnTo>
                  <a:lnTo>
                    <a:pt x="880" y="682"/>
                  </a:lnTo>
                  <a:lnTo>
                    <a:pt x="883" y="693"/>
                  </a:lnTo>
                  <a:lnTo>
                    <a:pt x="890" y="713"/>
                  </a:lnTo>
                  <a:lnTo>
                    <a:pt x="895" y="722"/>
                  </a:lnTo>
                  <a:lnTo>
                    <a:pt x="899" y="731"/>
                  </a:lnTo>
                  <a:lnTo>
                    <a:pt x="899" y="731"/>
                  </a:lnTo>
                  <a:lnTo>
                    <a:pt x="906" y="740"/>
                  </a:lnTo>
                  <a:lnTo>
                    <a:pt x="914" y="748"/>
                  </a:lnTo>
                  <a:lnTo>
                    <a:pt x="923" y="754"/>
                  </a:lnTo>
                  <a:lnTo>
                    <a:pt x="933" y="760"/>
                  </a:lnTo>
                  <a:lnTo>
                    <a:pt x="954" y="770"/>
                  </a:lnTo>
                  <a:lnTo>
                    <a:pt x="964" y="774"/>
                  </a:lnTo>
                  <a:lnTo>
                    <a:pt x="974" y="780"/>
                  </a:lnTo>
                  <a:lnTo>
                    <a:pt x="974" y="780"/>
                  </a:lnTo>
                  <a:lnTo>
                    <a:pt x="990" y="791"/>
                  </a:lnTo>
                  <a:lnTo>
                    <a:pt x="1005" y="804"/>
                  </a:lnTo>
                  <a:lnTo>
                    <a:pt x="1019" y="818"/>
                  </a:lnTo>
                  <a:lnTo>
                    <a:pt x="1030" y="832"/>
                  </a:lnTo>
                  <a:lnTo>
                    <a:pt x="1030" y="832"/>
                  </a:lnTo>
                  <a:lnTo>
                    <a:pt x="1034" y="839"/>
                  </a:lnTo>
                  <a:lnTo>
                    <a:pt x="1038" y="847"/>
                  </a:lnTo>
                  <a:lnTo>
                    <a:pt x="1043" y="856"/>
                  </a:lnTo>
                  <a:lnTo>
                    <a:pt x="1048" y="865"/>
                  </a:lnTo>
                  <a:lnTo>
                    <a:pt x="1048" y="865"/>
                  </a:lnTo>
                  <a:lnTo>
                    <a:pt x="1049" y="868"/>
                  </a:lnTo>
                  <a:lnTo>
                    <a:pt x="1049" y="870"/>
                  </a:lnTo>
                  <a:lnTo>
                    <a:pt x="1047" y="875"/>
                  </a:lnTo>
                  <a:lnTo>
                    <a:pt x="1045" y="879"/>
                  </a:lnTo>
                  <a:lnTo>
                    <a:pt x="1044" y="882"/>
                  </a:lnTo>
                  <a:lnTo>
                    <a:pt x="1044" y="885"/>
                  </a:lnTo>
                  <a:lnTo>
                    <a:pt x="1044" y="885"/>
                  </a:lnTo>
                  <a:lnTo>
                    <a:pt x="1034" y="878"/>
                  </a:lnTo>
                  <a:lnTo>
                    <a:pt x="1023" y="871"/>
                  </a:lnTo>
                  <a:lnTo>
                    <a:pt x="1005" y="854"/>
                  </a:lnTo>
                  <a:lnTo>
                    <a:pt x="996" y="846"/>
                  </a:lnTo>
                  <a:lnTo>
                    <a:pt x="987" y="838"/>
                  </a:lnTo>
                  <a:lnTo>
                    <a:pt x="977" y="830"/>
                  </a:lnTo>
                  <a:lnTo>
                    <a:pt x="965" y="824"/>
                  </a:lnTo>
                  <a:lnTo>
                    <a:pt x="965" y="824"/>
                  </a:lnTo>
                  <a:lnTo>
                    <a:pt x="962" y="823"/>
                  </a:lnTo>
                  <a:lnTo>
                    <a:pt x="960" y="824"/>
                  </a:lnTo>
                  <a:lnTo>
                    <a:pt x="957" y="827"/>
                  </a:lnTo>
                  <a:lnTo>
                    <a:pt x="956" y="829"/>
                  </a:lnTo>
                  <a:lnTo>
                    <a:pt x="956" y="829"/>
                  </a:lnTo>
                  <a:lnTo>
                    <a:pt x="954" y="834"/>
                  </a:lnTo>
                  <a:lnTo>
                    <a:pt x="954" y="837"/>
                  </a:lnTo>
                  <a:lnTo>
                    <a:pt x="955" y="839"/>
                  </a:lnTo>
                  <a:lnTo>
                    <a:pt x="957" y="842"/>
                  </a:lnTo>
                  <a:lnTo>
                    <a:pt x="964" y="845"/>
                  </a:lnTo>
                  <a:lnTo>
                    <a:pt x="968" y="847"/>
                  </a:lnTo>
                  <a:lnTo>
                    <a:pt x="968" y="847"/>
                  </a:lnTo>
                  <a:lnTo>
                    <a:pt x="981" y="860"/>
                  </a:lnTo>
                  <a:lnTo>
                    <a:pt x="995" y="872"/>
                  </a:lnTo>
                  <a:lnTo>
                    <a:pt x="1010" y="885"/>
                  </a:lnTo>
                  <a:lnTo>
                    <a:pt x="1024" y="897"/>
                  </a:lnTo>
                  <a:lnTo>
                    <a:pt x="1037" y="910"/>
                  </a:lnTo>
                  <a:lnTo>
                    <a:pt x="1043" y="917"/>
                  </a:lnTo>
                  <a:lnTo>
                    <a:pt x="1048" y="923"/>
                  </a:lnTo>
                  <a:lnTo>
                    <a:pt x="1052" y="931"/>
                  </a:lnTo>
                  <a:lnTo>
                    <a:pt x="1055" y="939"/>
                  </a:lnTo>
                  <a:lnTo>
                    <a:pt x="1056" y="947"/>
                  </a:lnTo>
                  <a:lnTo>
                    <a:pt x="1057" y="955"/>
                  </a:lnTo>
                  <a:lnTo>
                    <a:pt x="1057" y="955"/>
                  </a:lnTo>
                  <a:lnTo>
                    <a:pt x="1056" y="972"/>
                  </a:lnTo>
                  <a:lnTo>
                    <a:pt x="1053" y="989"/>
                  </a:lnTo>
                  <a:lnTo>
                    <a:pt x="1046" y="1023"/>
                  </a:lnTo>
                  <a:lnTo>
                    <a:pt x="1043" y="1041"/>
                  </a:lnTo>
                  <a:lnTo>
                    <a:pt x="1043" y="1058"/>
                  </a:lnTo>
                  <a:lnTo>
                    <a:pt x="1043" y="1066"/>
                  </a:lnTo>
                  <a:lnTo>
                    <a:pt x="1044" y="1074"/>
                  </a:lnTo>
                  <a:lnTo>
                    <a:pt x="1046" y="1080"/>
                  </a:lnTo>
                  <a:lnTo>
                    <a:pt x="1049" y="1088"/>
                  </a:lnTo>
                  <a:lnTo>
                    <a:pt x="1049" y="1088"/>
                  </a:lnTo>
                  <a:lnTo>
                    <a:pt x="1051" y="1092"/>
                  </a:lnTo>
                  <a:lnTo>
                    <a:pt x="1051" y="1096"/>
                  </a:lnTo>
                  <a:lnTo>
                    <a:pt x="1049" y="1104"/>
                  </a:lnTo>
                  <a:lnTo>
                    <a:pt x="1051" y="1108"/>
                  </a:lnTo>
                  <a:lnTo>
                    <a:pt x="1053" y="1110"/>
                  </a:lnTo>
                  <a:lnTo>
                    <a:pt x="1056" y="1111"/>
                  </a:lnTo>
                  <a:lnTo>
                    <a:pt x="1063" y="1112"/>
                  </a:lnTo>
                  <a:lnTo>
                    <a:pt x="1063" y="1112"/>
                  </a:lnTo>
                  <a:lnTo>
                    <a:pt x="1063" y="1116"/>
                  </a:lnTo>
                  <a:lnTo>
                    <a:pt x="1063" y="1118"/>
                  </a:lnTo>
                  <a:lnTo>
                    <a:pt x="1064" y="1121"/>
                  </a:lnTo>
                  <a:lnTo>
                    <a:pt x="1065" y="1124"/>
                  </a:lnTo>
                  <a:lnTo>
                    <a:pt x="1070" y="1127"/>
                  </a:lnTo>
                  <a:lnTo>
                    <a:pt x="1071" y="1129"/>
                  </a:lnTo>
                  <a:lnTo>
                    <a:pt x="1072" y="1132"/>
                  </a:lnTo>
                  <a:lnTo>
                    <a:pt x="1072" y="1132"/>
                  </a:lnTo>
                  <a:lnTo>
                    <a:pt x="1073" y="1142"/>
                  </a:lnTo>
                  <a:lnTo>
                    <a:pt x="1073" y="1152"/>
                  </a:lnTo>
                  <a:lnTo>
                    <a:pt x="1072" y="1172"/>
                  </a:lnTo>
                  <a:lnTo>
                    <a:pt x="1071" y="1183"/>
                  </a:lnTo>
                  <a:lnTo>
                    <a:pt x="1071" y="1193"/>
                  </a:lnTo>
                  <a:lnTo>
                    <a:pt x="1072" y="1202"/>
                  </a:lnTo>
                  <a:lnTo>
                    <a:pt x="1074" y="1212"/>
                  </a:lnTo>
                  <a:lnTo>
                    <a:pt x="1074" y="1212"/>
                  </a:lnTo>
                  <a:lnTo>
                    <a:pt x="1080" y="1228"/>
                  </a:lnTo>
                  <a:lnTo>
                    <a:pt x="1087" y="1244"/>
                  </a:lnTo>
                  <a:lnTo>
                    <a:pt x="1095" y="1258"/>
                  </a:lnTo>
                  <a:lnTo>
                    <a:pt x="1099" y="1265"/>
                  </a:lnTo>
                  <a:lnTo>
                    <a:pt x="1105" y="1270"/>
                  </a:lnTo>
                  <a:lnTo>
                    <a:pt x="1105" y="1270"/>
                  </a:lnTo>
                  <a:lnTo>
                    <a:pt x="1119" y="1284"/>
                  </a:lnTo>
                  <a:lnTo>
                    <a:pt x="1134" y="1296"/>
                  </a:lnTo>
                  <a:lnTo>
                    <a:pt x="1163" y="1321"/>
                  </a:lnTo>
                  <a:lnTo>
                    <a:pt x="1178" y="1333"/>
                  </a:lnTo>
                  <a:lnTo>
                    <a:pt x="1193" y="1345"/>
                  </a:lnTo>
                  <a:lnTo>
                    <a:pt x="1208" y="1359"/>
                  </a:lnTo>
                  <a:lnTo>
                    <a:pt x="1220" y="1374"/>
                  </a:lnTo>
                  <a:lnTo>
                    <a:pt x="1220" y="1374"/>
                  </a:lnTo>
                  <a:lnTo>
                    <a:pt x="1219" y="1389"/>
                  </a:lnTo>
                  <a:lnTo>
                    <a:pt x="1219" y="1402"/>
                  </a:lnTo>
                  <a:lnTo>
                    <a:pt x="1221" y="1416"/>
                  </a:lnTo>
                  <a:lnTo>
                    <a:pt x="1226" y="1428"/>
                  </a:lnTo>
                  <a:lnTo>
                    <a:pt x="1231" y="1440"/>
                  </a:lnTo>
                  <a:lnTo>
                    <a:pt x="1238" y="1452"/>
                  </a:lnTo>
                  <a:lnTo>
                    <a:pt x="1245" y="1463"/>
                  </a:lnTo>
                  <a:lnTo>
                    <a:pt x="1254" y="1474"/>
                  </a:lnTo>
                  <a:lnTo>
                    <a:pt x="1273" y="1495"/>
                  </a:lnTo>
                  <a:lnTo>
                    <a:pt x="1293" y="1517"/>
                  </a:lnTo>
                  <a:lnTo>
                    <a:pt x="1312" y="1539"/>
                  </a:lnTo>
                  <a:lnTo>
                    <a:pt x="1321" y="1550"/>
                  </a:lnTo>
                  <a:lnTo>
                    <a:pt x="1328" y="1561"/>
                  </a:lnTo>
                  <a:lnTo>
                    <a:pt x="1328" y="1561"/>
                  </a:lnTo>
                  <a:lnTo>
                    <a:pt x="1335" y="1571"/>
                  </a:lnTo>
                  <a:lnTo>
                    <a:pt x="1344" y="1579"/>
                  </a:lnTo>
                  <a:lnTo>
                    <a:pt x="1354" y="1585"/>
                  </a:lnTo>
                  <a:lnTo>
                    <a:pt x="1366" y="1591"/>
                  </a:lnTo>
                  <a:lnTo>
                    <a:pt x="1378" y="1596"/>
                  </a:lnTo>
                  <a:lnTo>
                    <a:pt x="1391" y="1599"/>
                  </a:lnTo>
                  <a:lnTo>
                    <a:pt x="1403" y="1601"/>
                  </a:lnTo>
                  <a:lnTo>
                    <a:pt x="1417" y="1604"/>
                  </a:lnTo>
                  <a:lnTo>
                    <a:pt x="1417" y="1604"/>
                  </a:lnTo>
                  <a:lnTo>
                    <a:pt x="1420" y="1602"/>
                  </a:lnTo>
                  <a:lnTo>
                    <a:pt x="1426" y="1598"/>
                  </a:lnTo>
                  <a:lnTo>
                    <a:pt x="1428" y="1596"/>
                  </a:lnTo>
                  <a:lnTo>
                    <a:pt x="1429" y="1593"/>
                  </a:lnTo>
                  <a:lnTo>
                    <a:pt x="1430" y="1590"/>
                  </a:lnTo>
                  <a:lnTo>
                    <a:pt x="1429" y="1586"/>
                  </a:lnTo>
                  <a:lnTo>
                    <a:pt x="1429" y="1586"/>
                  </a:lnTo>
                  <a:lnTo>
                    <a:pt x="1428" y="1585"/>
                  </a:lnTo>
                  <a:lnTo>
                    <a:pt x="1426" y="1585"/>
                  </a:lnTo>
                  <a:lnTo>
                    <a:pt x="1421" y="1585"/>
                  </a:lnTo>
                  <a:lnTo>
                    <a:pt x="1417" y="1585"/>
                  </a:lnTo>
                  <a:lnTo>
                    <a:pt x="1412" y="1584"/>
                  </a:lnTo>
                  <a:lnTo>
                    <a:pt x="1412" y="1584"/>
                  </a:lnTo>
                  <a:lnTo>
                    <a:pt x="1404" y="1580"/>
                  </a:lnTo>
                  <a:lnTo>
                    <a:pt x="1397" y="1574"/>
                  </a:lnTo>
                  <a:lnTo>
                    <a:pt x="1385" y="1560"/>
                  </a:lnTo>
                  <a:lnTo>
                    <a:pt x="1361" y="1531"/>
                  </a:lnTo>
                  <a:lnTo>
                    <a:pt x="1361" y="1531"/>
                  </a:lnTo>
                  <a:lnTo>
                    <a:pt x="1358" y="1528"/>
                  </a:lnTo>
                  <a:lnTo>
                    <a:pt x="1352" y="1527"/>
                  </a:lnTo>
                  <a:lnTo>
                    <a:pt x="1347" y="1525"/>
                  </a:lnTo>
                  <a:lnTo>
                    <a:pt x="1344" y="1524"/>
                  </a:lnTo>
                  <a:lnTo>
                    <a:pt x="1344" y="1524"/>
                  </a:lnTo>
                  <a:lnTo>
                    <a:pt x="1336" y="1511"/>
                  </a:lnTo>
                  <a:lnTo>
                    <a:pt x="1328" y="1499"/>
                  </a:lnTo>
                  <a:lnTo>
                    <a:pt x="1321" y="1485"/>
                  </a:lnTo>
                  <a:lnTo>
                    <a:pt x="1314" y="1473"/>
                  </a:lnTo>
                  <a:lnTo>
                    <a:pt x="1310" y="1458"/>
                  </a:lnTo>
                  <a:lnTo>
                    <a:pt x="1306" y="1444"/>
                  </a:lnTo>
                  <a:lnTo>
                    <a:pt x="1305" y="1430"/>
                  </a:lnTo>
                  <a:lnTo>
                    <a:pt x="1304" y="1415"/>
                  </a:lnTo>
                  <a:lnTo>
                    <a:pt x="1304" y="1415"/>
                  </a:lnTo>
                  <a:lnTo>
                    <a:pt x="1305" y="1411"/>
                  </a:lnTo>
                  <a:lnTo>
                    <a:pt x="1308" y="1408"/>
                  </a:lnTo>
                  <a:lnTo>
                    <a:pt x="1311" y="1406"/>
                  </a:lnTo>
                  <a:lnTo>
                    <a:pt x="1312" y="1406"/>
                  </a:lnTo>
                  <a:lnTo>
                    <a:pt x="1312" y="1406"/>
                  </a:lnTo>
                  <a:lnTo>
                    <a:pt x="1319" y="1409"/>
                  </a:lnTo>
                  <a:lnTo>
                    <a:pt x="1325" y="1412"/>
                  </a:lnTo>
                  <a:lnTo>
                    <a:pt x="1329" y="1417"/>
                  </a:lnTo>
                  <a:lnTo>
                    <a:pt x="1334" y="1422"/>
                  </a:lnTo>
                  <a:lnTo>
                    <a:pt x="1339" y="1434"/>
                  </a:lnTo>
                  <a:lnTo>
                    <a:pt x="1344" y="1447"/>
                  </a:lnTo>
                  <a:lnTo>
                    <a:pt x="1352" y="1474"/>
                  </a:lnTo>
                  <a:lnTo>
                    <a:pt x="1357" y="1486"/>
                  </a:lnTo>
                  <a:lnTo>
                    <a:pt x="1360" y="1493"/>
                  </a:lnTo>
                  <a:lnTo>
                    <a:pt x="1363" y="1499"/>
                  </a:lnTo>
                  <a:lnTo>
                    <a:pt x="1363" y="1499"/>
                  </a:lnTo>
                  <a:lnTo>
                    <a:pt x="1371" y="1509"/>
                  </a:lnTo>
                  <a:lnTo>
                    <a:pt x="1379" y="1517"/>
                  </a:lnTo>
                  <a:lnTo>
                    <a:pt x="1384" y="1522"/>
                  </a:lnTo>
                  <a:lnTo>
                    <a:pt x="1388" y="1524"/>
                  </a:lnTo>
                  <a:lnTo>
                    <a:pt x="1394" y="1527"/>
                  </a:lnTo>
                  <a:lnTo>
                    <a:pt x="1400" y="1530"/>
                  </a:lnTo>
                  <a:lnTo>
                    <a:pt x="1400" y="1530"/>
                  </a:lnTo>
                  <a:lnTo>
                    <a:pt x="1405" y="1531"/>
                  </a:lnTo>
                  <a:lnTo>
                    <a:pt x="1410" y="1533"/>
                  </a:lnTo>
                  <a:lnTo>
                    <a:pt x="1419" y="1540"/>
                  </a:lnTo>
                  <a:lnTo>
                    <a:pt x="1426" y="1548"/>
                  </a:lnTo>
                  <a:lnTo>
                    <a:pt x="1433" y="1557"/>
                  </a:lnTo>
                  <a:lnTo>
                    <a:pt x="1445" y="1576"/>
                  </a:lnTo>
                  <a:lnTo>
                    <a:pt x="1452" y="1586"/>
                  </a:lnTo>
                  <a:lnTo>
                    <a:pt x="1459" y="1597"/>
                  </a:lnTo>
                  <a:lnTo>
                    <a:pt x="1459" y="1597"/>
                  </a:lnTo>
                  <a:lnTo>
                    <a:pt x="1467" y="1609"/>
                  </a:lnTo>
                  <a:lnTo>
                    <a:pt x="1473" y="1622"/>
                  </a:lnTo>
                  <a:lnTo>
                    <a:pt x="1477" y="1634"/>
                  </a:lnTo>
                  <a:lnTo>
                    <a:pt x="1482" y="1647"/>
                  </a:lnTo>
                  <a:lnTo>
                    <a:pt x="1485" y="1660"/>
                  </a:lnTo>
                  <a:lnTo>
                    <a:pt x="1491" y="1673"/>
                  </a:lnTo>
                  <a:lnTo>
                    <a:pt x="1496" y="1685"/>
                  </a:lnTo>
                  <a:lnTo>
                    <a:pt x="1504" y="1697"/>
                  </a:lnTo>
                  <a:lnTo>
                    <a:pt x="1504" y="1697"/>
                  </a:lnTo>
                  <a:lnTo>
                    <a:pt x="1509" y="1691"/>
                  </a:lnTo>
                  <a:lnTo>
                    <a:pt x="1509" y="1691"/>
                  </a:lnTo>
                  <a:lnTo>
                    <a:pt x="1509" y="1700"/>
                  </a:lnTo>
                  <a:lnTo>
                    <a:pt x="1508" y="1710"/>
                  </a:lnTo>
                  <a:lnTo>
                    <a:pt x="1508" y="1718"/>
                  </a:lnTo>
                  <a:lnTo>
                    <a:pt x="1509" y="1722"/>
                  </a:lnTo>
                  <a:lnTo>
                    <a:pt x="1510" y="1725"/>
                  </a:lnTo>
                  <a:lnTo>
                    <a:pt x="1510" y="1725"/>
                  </a:lnTo>
                  <a:lnTo>
                    <a:pt x="1518" y="1732"/>
                  </a:lnTo>
                  <a:lnTo>
                    <a:pt x="1525" y="1738"/>
                  </a:lnTo>
                  <a:lnTo>
                    <a:pt x="1533" y="1742"/>
                  </a:lnTo>
                  <a:lnTo>
                    <a:pt x="1541" y="1746"/>
                  </a:lnTo>
                  <a:lnTo>
                    <a:pt x="1550" y="1747"/>
                  </a:lnTo>
                  <a:lnTo>
                    <a:pt x="1559" y="1747"/>
                  </a:lnTo>
                  <a:lnTo>
                    <a:pt x="1568" y="1746"/>
                  </a:lnTo>
                  <a:lnTo>
                    <a:pt x="1577" y="1742"/>
                  </a:lnTo>
                  <a:lnTo>
                    <a:pt x="1577" y="1742"/>
                  </a:lnTo>
                  <a:lnTo>
                    <a:pt x="1583" y="1755"/>
                  </a:lnTo>
                  <a:lnTo>
                    <a:pt x="1589" y="1766"/>
                  </a:lnTo>
                  <a:lnTo>
                    <a:pt x="1593" y="1771"/>
                  </a:lnTo>
                  <a:lnTo>
                    <a:pt x="1596" y="1775"/>
                  </a:lnTo>
                  <a:lnTo>
                    <a:pt x="1602" y="1779"/>
                  </a:lnTo>
                  <a:lnTo>
                    <a:pt x="1608" y="1781"/>
                  </a:lnTo>
                  <a:lnTo>
                    <a:pt x="1608" y="1781"/>
                  </a:lnTo>
                  <a:lnTo>
                    <a:pt x="1612" y="1782"/>
                  </a:lnTo>
                  <a:lnTo>
                    <a:pt x="1618" y="1782"/>
                  </a:lnTo>
                  <a:lnTo>
                    <a:pt x="1628" y="1781"/>
                  </a:lnTo>
                  <a:lnTo>
                    <a:pt x="1637" y="1780"/>
                  </a:lnTo>
                  <a:lnTo>
                    <a:pt x="1641" y="1780"/>
                  </a:lnTo>
                  <a:lnTo>
                    <a:pt x="1643" y="1781"/>
                  </a:lnTo>
                  <a:lnTo>
                    <a:pt x="1643" y="1781"/>
                  </a:lnTo>
                  <a:lnTo>
                    <a:pt x="1651" y="1788"/>
                  </a:lnTo>
                  <a:lnTo>
                    <a:pt x="1659" y="1795"/>
                  </a:lnTo>
                  <a:lnTo>
                    <a:pt x="1667" y="1800"/>
                  </a:lnTo>
                  <a:lnTo>
                    <a:pt x="1675" y="1806"/>
                  </a:lnTo>
                  <a:lnTo>
                    <a:pt x="1691" y="1814"/>
                  </a:lnTo>
                  <a:lnTo>
                    <a:pt x="1708" y="1821"/>
                  </a:lnTo>
                  <a:lnTo>
                    <a:pt x="1741" y="1832"/>
                  </a:lnTo>
                  <a:lnTo>
                    <a:pt x="1758" y="1838"/>
                  </a:lnTo>
                  <a:lnTo>
                    <a:pt x="1774" y="1847"/>
                  </a:lnTo>
                  <a:lnTo>
                    <a:pt x="1774" y="1847"/>
                  </a:lnTo>
                  <a:lnTo>
                    <a:pt x="1811" y="1836"/>
                  </a:lnTo>
                  <a:lnTo>
                    <a:pt x="1811" y="1836"/>
                  </a:lnTo>
                  <a:lnTo>
                    <a:pt x="1806" y="1832"/>
                  </a:lnTo>
                  <a:lnTo>
                    <a:pt x="1799" y="1830"/>
                  </a:lnTo>
                  <a:lnTo>
                    <a:pt x="1791" y="1828"/>
                  </a:lnTo>
                  <a:lnTo>
                    <a:pt x="1783" y="1828"/>
                  </a:lnTo>
                  <a:lnTo>
                    <a:pt x="1783" y="1828"/>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1" name="Freeform 98"/>
            <p:cNvSpPr/>
            <p:nvPr/>
          </p:nvSpPr>
          <p:spPr bwMode="auto">
            <a:xfrm>
              <a:off x="4684843" y="2758314"/>
              <a:ext cx="7567" cy="4539"/>
            </a:xfrm>
            <a:custGeom>
              <a:gdLst>
                <a:gd fmla="*/ 0 w 11" name="T0"/>
                <a:gd fmla="*/ 5 h 6" name="T1"/>
                <a:gd fmla="*/ 0 w 11" name="T2"/>
                <a:gd fmla="*/ 5 h 6" name="T3"/>
                <a:gd fmla="*/ 4 w 11" name="T4"/>
                <a:gd fmla="*/ 6 h 6" name="T5"/>
                <a:gd fmla="*/ 6 w 11" name="T6"/>
                <a:gd fmla="*/ 5 h 6" name="T7"/>
                <a:gd fmla="*/ 8 w 11" name="T8"/>
                <a:gd fmla="*/ 2 h 6" name="T9"/>
                <a:gd fmla="*/ 11 w 11" name="T10"/>
                <a:gd fmla="*/ 0 h 6" name="T11"/>
                <a:gd fmla="*/ 11 w 11" name="T12"/>
                <a:gd fmla="*/ 0 h 6" name="T13"/>
                <a:gd fmla="*/ 4 w 11" name="T14"/>
                <a:gd fmla="*/ 1 h 6" name="T15"/>
                <a:gd fmla="*/ 4 w 11" name="T16"/>
                <a:gd fmla="*/ 1 h 6" name="T17"/>
                <a:gd fmla="*/ 0 w 11" name="T18"/>
                <a:gd fmla="*/ 5 h 6" name="T19"/>
                <a:gd fmla="*/ 0 w 11" name="T20"/>
                <a:gd fmla="*/ 5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11">
                  <a:moveTo>
                    <a:pt x="0" y="5"/>
                  </a:moveTo>
                  <a:lnTo>
                    <a:pt x="0" y="5"/>
                  </a:lnTo>
                  <a:lnTo>
                    <a:pt x="4" y="6"/>
                  </a:lnTo>
                  <a:lnTo>
                    <a:pt x="6" y="5"/>
                  </a:lnTo>
                  <a:lnTo>
                    <a:pt x="8" y="2"/>
                  </a:lnTo>
                  <a:lnTo>
                    <a:pt x="11" y="0"/>
                  </a:lnTo>
                  <a:lnTo>
                    <a:pt x="11" y="0"/>
                  </a:lnTo>
                  <a:lnTo>
                    <a:pt x="4" y="1"/>
                  </a:lnTo>
                  <a:lnTo>
                    <a:pt x="4" y="1"/>
                  </a:lnTo>
                  <a:lnTo>
                    <a:pt x="0" y="5"/>
                  </a:lnTo>
                  <a:lnTo>
                    <a:pt x="0" y="5"/>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2" name="Freeform 99"/>
            <p:cNvSpPr/>
            <p:nvPr/>
          </p:nvSpPr>
          <p:spPr bwMode="auto">
            <a:xfrm>
              <a:off x="4277788" y="2526793"/>
              <a:ext cx="125597" cy="72634"/>
            </a:xfrm>
            <a:custGeom>
              <a:gdLst>
                <a:gd fmla="*/ 16 w 168" name="T0"/>
                <a:gd fmla="*/ 93 h 98" name="T1"/>
                <a:gd fmla="*/ 25 w 168" name="T2"/>
                <a:gd fmla="*/ 95 h 98" name="T3"/>
                <a:gd fmla="*/ 33 w 168" name="T4"/>
                <a:gd fmla="*/ 91 h 98" name="T5"/>
                <a:gd fmla="*/ 46 w 168" name="T6"/>
                <a:gd fmla="*/ 84 h 98" name="T7"/>
                <a:gd fmla="*/ 50 w 168" name="T8"/>
                <a:gd fmla="*/ 83 h 98" name="T9"/>
                <a:gd fmla="*/ 79 w 168" name="T10"/>
                <a:gd fmla="*/ 88 h 98" name="T11"/>
                <a:gd fmla="*/ 124 w 168" name="T12"/>
                <a:gd fmla="*/ 98 h 98" name="T13"/>
                <a:gd fmla="*/ 147 w 168" name="T14"/>
                <a:gd fmla="*/ 98 h 98" name="T15"/>
                <a:gd fmla="*/ 161 w 168" name="T16"/>
                <a:gd fmla="*/ 93 h 98" name="T17"/>
                <a:gd fmla="*/ 168 w 168" name="T18"/>
                <a:gd fmla="*/ 90 h 98" name="T19"/>
                <a:gd fmla="*/ 157 w 168" name="T20"/>
                <a:gd fmla="*/ 81 h 98" name="T21"/>
                <a:gd fmla="*/ 155 w 168" name="T22"/>
                <a:gd fmla="*/ 80 h 98" name="T23"/>
                <a:gd fmla="*/ 149 w 168" name="T24"/>
                <a:gd fmla="*/ 83 h 98" name="T25"/>
                <a:gd fmla="*/ 148 w 168" name="T26"/>
                <a:gd fmla="*/ 85 h 98" name="T27"/>
                <a:gd fmla="*/ 148 w 168" name="T28"/>
                <a:gd fmla="*/ 73 h 98" name="T29"/>
                <a:gd fmla="*/ 147 w 168" name="T30"/>
                <a:gd fmla="*/ 72 h 98" name="T31"/>
                <a:gd fmla="*/ 118 w 168" name="T32"/>
                <a:gd fmla="*/ 67 h 98" name="T33"/>
                <a:gd fmla="*/ 97 w 168" name="T34"/>
                <a:gd fmla="*/ 64 h 98" name="T35"/>
                <a:gd fmla="*/ 91 w 168" name="T36"/>
                <a:gd fmla="*/ 62 h 98" name="T37"/>
                <a:gd fmla="*/ 71 w 168" name="T38"/>
                <a:gd fmla="*/ 46 h 98" name="T39"/>
                <a:gd fmla="*/ 45 w 168" name="T40"/>
                <a:gd fmla="*/ 16 h 98" name="T41"/>
                <a:gd fmla="*/ 31 w 168" name="T42"/>
                <a:gd fmla="*/ 6 h 98" name="T43"/>
                <a:gd fmla="*/ 21 w 168" name="T44"/>
                <a:gd fmla="*/ 1 h 98" name="T45"/>
                <a:gd fmla="*/ 15 w 168" name="T46"/>
                <a:gd fmla="*/ 0 h 98" name="T47"/>
                <a:gd fmla="*/ 12 w 168" name="T48"/>
                <a:gd fmla="*/ 1 h 98" name="T49"/>
                <a:gd fmla="*/ 9 w 168" name="T50"/>
                <a:gd fmla="*/ 6 h 98" name="T51"/>
                <a:gd fmla="*/ 11 w 168" name="T52"/>
                <a:gd fmla="*/ 21 h 98" name="T53"/>
                <a:gd fmla="*/ 11 w 168" name="T54"/>
                <a:gd fmla="*/ 39 h 98" name="T55"/>
                <a:gd fmla="*/ 6 w 168" name="T56"/>
                <a:gd fmla="*/ 52 h 98" name="T57"/>
                <a:gd fmla="*/ 4 w 168" name="T58"/>
                <a:gd fmla="*/ 57 h 98" name="T59"/>
                <a:gd fmla="*/ 0 w 168" name="T60"/>
                <a:gd fmla="*/ 66 h 98" name="T61"/>
                <a:gd fmla="*/ 3 w 168" name="T62"/>
                <a:gd fmla="*/ 76 h 98" name="T63"/>
                <a:gd fmla="*/ 8 w 168" name="T64"/>
                <a:gd fmla="*/ 87 h 98" name="T65"/>
                <a:gd fmla="*/ 16 w 168" name="T66"/>
                <a:gd fmla="*/ 93 h 9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8" w="168">
                  <a:moveTo>
                    <a:pt x="16" y="93"/>
                  </a:moveTo>
                  <a:lnTo>
                    <a:pt x="16" y="93"/>
                  </a:lnTo>
                  <a:lnTo>
                    <a:pt x="21" y="95"/>
                  </a:lnTo>
                  <a:lnTo>
                    <a:pt x="25" y="95"/>
                  </a:lnTo>
                  <a:lnTo>
                    <a:pt x="30" y="93"/>
                  </a:lnTo>
                  <a:lnTo>
                    <a:pt x="33" y="91"/>
                  </a:lnTo>
                  <a:lnTo>
                    <a:pt x="42" y="85"/>
                  </a:lnTo>
                  <a:lnTo>
                    <a:pt x="46" y="84"/>
                  </a:lnTo>
                  <a:lnTo>
                    <a:pt x="50" y="83"/>
                  </a:lnTo>
                  <a:lnTo>
                    <a:pt x="50" y="83"/>
                  </a:lnTo>
                  <a:lnTo>
                    <a:pt x="64" y="84"/>
                  </a:lnTo>
                  <a:lnTo>
                    <a:pt x="79" y="88"/>
                  </a:lnTo>
                  <a:lnTo>
                    <a:pt x="110" y="95"/>
                  </a:lnTo>
                  <a:lnTo>
                    <a:pt x="124" y="98"/>
                  </a:lnTo>
                  <a:lnTo>
                    <a:pt x="140" y="98"/>
                  </a:lnTo>
                  <a:lnTo>
                    <a:pt x="147" y="98"/>
                  </a:lnTo>
                  <a:lnTo>
                    <a:pt x="154" y="96"/>
                  </a:lnTo>
                  <a:lnTo>
                    <a:pt x="161" y="93"/>
                  </a:lnTo>
                  <a:lnTo>
                    <a:pt x="168" y="90"/>
                  </a:lnTo>
                  <a:lnTo>
                    <a:pt x="168" y="90"/>
                  </a:lnTo>
                  <a:lnTo>
                    <a:pt x="163" y="85"/>
                  </a:lnTo>
                  <a:lnTo>
                    <a:pt x="157" y="81"/>
                  </a:lnTo>
                  <a:lnTo>
                    <a:pt x="157" y="81"/>
                  </a:lnTo>
                  <a:lnTo>
                    <a:pt x="155" y="80"/>
                  </a:lnTo>
                  <a:lnTo>
                    <a:pt x="152" y="81"/>
                  </a:lnTo>
                  <a:lnTo>
                    <a:pt x="149" y="83"/>
                  </a:lnTo>
                  <a:lnTo>
                    <a:pt x="148" y="85"/>
                  </a:lnTo>
                  <a:lnTo>
                    <a:pt x="148" y="85"/>
                  </a:lnTo>
                  <a:lnTo>
                    <a:pt x="148" y="76"/>
                  </a:lnTo>
                  <a:lnTo>
                    <a:pt x="148" y="73"/>
                  </a:lnTo>
                  <a:lnTo>
                    <a:pt x="147" y="72"/>
                  </a:lnTo>
                  <a:lnTo>
                    <a:pt x="147" y="72"/>
                  </a:lnTo>
                  <a:lnTo>
                    <a:pt x="132" y="69"/>
                  </a:lnTo>
                  <a:lnTo>
                    <a:pt x="118" y="67"/>
                  </a:lnTo>
                  <a:lnTo>
                    <a:pt x="104" y="65"/>
                  </a:lnTo>
                  <a:lnTo>
                    <a:pt x="97" y="64"/>
                  </a:lnTo>
                  <a:lnTo>
                    <a:pt x="91" y="62"/>
                  </a:lnTo>
                  <a:lnTo>
                    <a:pt x="91" y="62"/>
                  </a:lnTo>
                  <a:lnTo>
                    <a:pt x="81" y="55"/>
                  </a:lnTo>
                  <a:lnTo>
                    <a:pt x="71" y="46"/>
                  </a:lnTo>
                  <a:lnTo>
                    <a:pt x="54" y="25"/>
                  </a:lnTo>
                  <a:lnTo>
                    <a:pt x="45" y="16"/>
                  </a:lnTo>
                  <a:lnTo>
                    <a:pt x="36" y="8"/>
                  </a:lnTo>
                  <a:lnTo>
                    <a:pt x="31" y="6"/>
                  </a:lnTo>
                  <a:lnTo>
                    <a:pt x="25" y="2"/>
                  </a:lnTo>
                  <a:lnTo>
                    <a:pt x="21" y="1"/>
                  </a:lnTo>
                  <a:lnTo>
                    <a:pt x="15" y="0"/>
                  </a:lnTo>
                  <a:lnTo>
                    <a:pt x="15" y="0"/>
                  </a:lnTo>
                  <a:lnTo>
                    <a:pt x="13" y="1"/>
                  </a:lnTo>
                  <a:lnTo>
                    <a:pt x="12" y="1"/>
                  </a:lnTo>
                  <a:lnTo>
                    <a:pt x="11" y="4"/>
                  </a:lnTo>
                  <a:lnTo>
                    <a:pt x="9" y="6"/>
                  </a:lnTo>
                  <a:lnTo>
                    <a:pt x="9" y="13"/>
                  </a:lnTo>
                  <a:lnTo>
                    <a:pt x="11" y="21"/>
                  </a:lnTo>
                  <a:lnTo>
                    <a:pt x="11" y="30"/>
                  </a:lnTo>
                  <a:lnTo>
                    <a:pt x="11" y="39"/>
                  </a:lnTo>
                  <a:lnTo>
                    <a:pt x="8" y="48"/>
                  </a:lnTo>
                  <a:lnTo>
                    <a:pt x="6" y="52"/>
                  </a:lnTo>
                  <a:lnTo>
                    <a:pt x="4" y="57"/>
                  </a:lnTo>
                  <a:lnTo>
                    <a:pt x="4" y="57"/>
                  </a:lnTo>
                  <a:lnTo>
                    <a:pt x="2" y="62"/>
                  </a:lnTo>
                  <a:lnTo>
                    <a:pt x="0" y="66"/>
                  </a:lnTo>
                  <a:lnTo>
                    <a:pt x="2" y="71"/>
                  </a:lnTo>
                  <a:lnTo>
                    <a:pt x="3" y="76"/>
                  </a:lnTo>
                  <a:lnTo>
                    <a:pt x="6" y="82"/>
                  </a:lnTo>
                  <a:lnTo>
                    <a:pt x="8" y="87"/>
                  </a:lnTo>
                  <a:lnTo>
                    <a:pt x="13" y="90"/>
                  </a:lnTo>
                  <a:lnTo>
                    <a:pt x="16" y="93"/>
                  </a:lnTo>
                  <a:lnTo>
                    <a:pt x="16" y="93"/>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3" name="Freeform 100"/>
            <p:cNvSpPr/>
            <p:nvPr/>
          </p:nvSpPr>
          <p:spPr bwMode="auto">
            <a:xfrm>
              <a:off x="3719413" y="2266521"/>
              <a:ext cx="6053" cy="3026"/>
            </a:xfrm>
            <a:custGeom>
              <a:gdLst>
                <a:gd fmla="*/ 8 w 8" name="T0"/>
                <a:gd fmla="*/ 0 h 4" name="T1"/>
                <a:gd fmla="*/ 0 w 8" name="T2"/>
                <a:gd fmla="*/ 2 h 4" name="T3"/>
                <a:gd fmla="*/ 0 w 8" name="T4"/>
                <a:gd fmla="*/ 2 h 4" name="T5"/>
                <a:gd fmla="*/ 3 w 8" name="T6"/>
                <a:gd fmla="*/ 3 h 4" name="T7"/>
                <a:gd fmla="*/ 4 w 8" name="T8"/>
                <a:gd fmla="*/ 4 h 4" name="T9"/>
                <a:gd fmla="*/ 6 w 8" name="T10"/>
                <a:gd fmla="*/ 3 h 4" name="T11"/>
                <a:gd fmla="*/ 8 w 8" name="T12"/>
                <a:gd fmla="*/ 0 h 4" name="T13"/>
                <a:gd fmla="*/ 8 w 8"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8" y="0"/>
                  </a:moveTo>
                  <a:lnTo>
                    <a:pt x="0" y="2"/>
                  </a:lnTo>
                  <a:lnTo>
                    <a:pt x="0" y="2"/>
                  </a:lnTo>
                  <a:lnTo>
                    <a:pt x="3" y="3"/>
                  </a:lnTo>
                  <a:lnTo>
                    <a:pt x="4" y="4"/>
                  </a:lnTo>
                  <a:lnTo>
                    <a:pt x="6" y="3"/>
                  </a:lnTo>
                  <a:lnTo>
                    <a:pt x="8" y="0"/>
                  </a:lnTo>
                  <a:lnTo>
                    <a:pt x="8" y="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4" name="Freeform 101"/>
            <p:cNvSpPr/>
            <p:nvPr/>
          </p:nvSpPr>
          <p:spPr bwMode="auto">
            <a:xfrm>
              <a:off x="3554472" y="2233230"/>
              <a:ext cx="160401" cy="127110"/>
            </a:xfrm>
            <a:custGeom>
              <a:gdLst>
                <a:gd fmla="*/ 15 w 212" name="T0"/>
                <a:gd fmla="*/ 110 h 169" name="T1"/>
                <a:gd fmla="*/ 22 w 212" name="T2"/>
                <a:gd fmla="*/ 127 h 169" name="T3"/>
                <a:gd fmla="*/ 29 w 212" name="T4"/>
                <a:gd fmla="*/ 152 h 169" name="T5"/>
                <a:gd fmla="*/ 38 w 212" name="T6"/>
                <a:gd fmla="*/ 164 h 169" name="T7"/>
                <a:gd fmla="*/ 46 w 212" name="T8"/>
                <a:gd fmla="*/ 168 h 169" name="T9"/>
                <a:gd fmla="*/ 54 w 212" name="T10"/>
                <a:gd fmla="*/ 169 h 169" name="T11"/>
                <a:gd fmla="*/ 67 w 212" name="T12"/>
                <a:gd fmla="*/ 166 h 169" name="T13"/>
                <a:gd fmla="*/ 79 w 212" name="T14"/>
                <a:gd fmla="*/ 160 h 169" name="T15"/>
                <a:gd fmla="*/ 93 w 212" name="T16"/>
                <a:gd fmla="*/ 144 h 169" name="T17"/>
                <a:gd fmla="*/ 113 w 212" name="T18"/>
                <a:gd fmla="*/ 122 h 169" name="T19"/>
                <a:gd fmla="*/ 124 w 212" name="T20"/>
                <a:gd fmla="*/ 115 h 169" name="T21"/>
                <a:gd fmla="*/ 138 w 212" name="T22"/>
                <a:gd fmla="*/ 112 h 169" name="T23"/>
                <a:gd fmla="*/ 151 w 212" name="T24"/>
                <a:gd fmla="*/ 110 h 169" name="T25"/>
                <a:gd fmla="*/ 175 w 212" name="T26"/>
                <a:gd fmla="*/ 102 h 169" name="T27"/>
                <a:gd fmla="*/ 195 w 212" name="T28"/>
                <a:gd fmla="*/ 85 h 169" name="T29"/>
                <a:gd fmla="*/ 207 w 212" name="T30"/>
                <a:gd fmla="*/ 62 h 169" name="T31"/>
                <a:gd fmla="*/ 212 w 212" name="T32"/>
                <a:gd fmla="*/ 48 h 169" name="T33"/>
                <a:gd fmla="*/ 206 w 212" name="T34"/>
                <a:gd fmla="*/ 47 h 169" name="T35"/>
                <a:gd fmla="*/ 201 w 212" name="T36"/>
                <a:gd fmla="*/ 39 h 169" name="T37"/>
                <a:gd fmla="*/ 197 w 212" name="T38"/>
                <a:gd fmla="*/ 25 h 169" name="T39"/>
                <a:gd fmla="*/ 191 w 212" name="T40"/>
                <a:gd fmla="*/ 20 h 169" name="T41"/>
                <a:gd fmla="*/ 188 w 212" name="T42"/>
                <a:gd fmla="*/ 19 h 169" name="T43"/>
                <a:gd fmla="*/ 174 w 212" name="T44"/>
                <a:gd fmla="*/ 20 h 169" name="T45"/>
                <a:gd fmla="*/ 157 w 212" name="T46"/>
                <a:gd fmla="*/ 28 h 169" name="T47"/>
                <a:gd fmla="*/ 152 w 212" name="T48"/>
                <a:gd fmla="*/ 29 h 169" name="T49"/>
                <a:gd fmla="*/ 142 w 212" name="T50"/>
                <a:gd fmla="*/ 29 h 169" name="T51"/>
                <a:gd fmla="*/ 140 w 212" name="T52"/>
                <a:gd fmla="*/ 28 h 169" name="T53"/>
                <a:gd fmla="*/ 134 w 212" name="T54"/>
                <a:gd fmla="*/ 19 h 169" name="T55"/>
                <a:gd fmla="*/ 119 w 212" name="T56"/>
                <a:gd fmla="*/ 8 h 169" name="T57"/>
                <a:gd fmla="*/ 113 w 212" name="T58"/>
                <a:gd fmla="*/ 5 h 169" name="T59"/>
                <a:gd fmla="*/ 92 w 212" name="T60"/>
                <a:gd fmla="*/ 0 h 169" name="T61"/>
                <a:gd fmla="*/ 71 w 212" name="T62"/>
                <a:gd fmla="*/ 3 h 169" name="T63"/>
                <a:gd fmla="*/ 50 w 212" name="T64"/>
                <a:gd fmla="*/ 8 h 169" name="T65"/>
                <a:gd fmla="*/ 32 w 212" name="T66"/>
                <a:gd fmla="*/ 16 h 169" name="T67"/>
                <a:gd fmla="*/ 30 w 212" name="T68"/>
                <a:gd fmla="*/ 20 h 169" name="T69"/>
                <a:gd fmla="*/ 26 w 212" name="T70"/>
                <a:gd fmla="*/ 35 h 169" name="T71"/>
                <a:gd fmla="*/ 24 w 212" name="T72"/>
                <a:gd fmla="*/ 53 h 169" name="T73"/>
                <a:gd fmla="*/ 23 w 212" name="T74"/>
                <a:gd fmla="*/ 56 h 169" name="T75"/>
                <a:gd fmla="*/ 14 w 212" name="T76"/>
                <a:gd fmla="*/ 65 h 169" name="T77"/>
                <a:gd fmla="*/ 2 w 212" name="T78"/>
                <a:gd fmla="*/ 77 h 169" name="T79"/>
                <a:gd fmla="*/ 0 w 212" name="T80"/>
                <a:gd fmla="*/ 87 h 169" name="T81"/>
                <a:gd fmla="*/ 1 w 212" name="T82"/>
                <a:gd fmla="*/ 94 h 169" name="T83"/>
                <a:gd fmla="*/ 8 w 212" name="T84"/>
                <a:gd fmla="*/ 102 h 169" name="T85"/>
                <a:gd fmla="*/ 15 w 212" name="T86"/>
                <a:gd fmla="*/ 110 h 16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9" w="211">
                  <a:moveTo>
                    <a:pt x="15" y="110"/>
                  </a:moveTo>
                  <a:lnTo>
                    <a:pt x="15" y="110"/>
                  </a:lnTo>
                  <a:lnTo>
                    <a:pt x="19" y="118"/>
                  </a:lnTo>
                  <a:lnTo>
                    <a:pt x="22" y="127"/>
                  </a:lnTo>
                  <a:lnTo>
                    <a:pt x="26" y="144"/>
                  </a:lnTo>
                  <a:lnTo>
                    <a:pt x="29" y="152"/>
                  </a:lnTo>
                  <a:lnTo>
                    <a:pt x="32" y="159"/>
                  </a:lnTo>
                  <a:lnTo>
                    <a:pt x="38" y="164"/>
                  </a:lnTo>
                  <a:lnTo>
                    <a:pt x="41" y="165"/>
                  </a:lnTo>
                  <a:lnTo>
                    <a:pt x="46" y="168"/>
                  </a:lnTo>
                  <a:lnTo>
                    <a:pt x="46" y="168"/>
                  </a:lnTo>
                  <a:lnTo>
                    <a:pt x="54" y="169"/>
                  </a:lnTo>
                  <a:lnTo>
                    <a:pt x="60" y="169"/>
                  </a:lnTo>
                  <a:lnTo>
                    <a:pt x="67" y="166"/>
                  </a:lnTo>
                  <a:lnTo>
                    <a:pt x="73" y="164"/>
                  </a:lnTo>
                  <a:lnTo>
                    <a:pt x="79" y="160"/>
                  </a:lnTo>
                  <a:lnTo>
                    <a:pt x="83" y="155"/>
                  </a:lnTo>
                  <a:lnTo>
                    <a:pt x="93" y="144"/>
                  </a:lnTo>
                  <a:lnTo>
                    <a:pt x="102" y="132"/>
                  </a:lnTo>
                  <a:lnTo>
                    <a:pt x="113" y="122"/>
                  </a:lnTo>
                  <a:lnTo>
                    <a:pt x="118" y="118"/>
                  </a:lnTo>
                  <a:lnTo>
                    <a:pt x="124" y="115"/>
                  </a:lnTo>
                  <a:lnTo>
                    <a:pt x="131" y="113"/>
                  </a:lnTo>
                  <a:lnTo>
                    <a:pt x="138" y="112"/>
                  </a:lnTo>
                  <a:lnTo>
                    <a:pt x="138" y="112"/>
                  </a:lnTo>
                  <a:lnTo>
                    <a:pt x="151" y="110"/>
                  </a:lnTo>
                  <a:lnTo>
                    <a:pt x="165" y="106"/>
                  </a:lnTo>
                  <a:lnTo>
                    <a:pt x="175" y="102"/>
                  </a:lnTo>
                  <a:lnTo>
                    <a:pt x="185" y="94"/>
                  </a:lnTo>
                  <a:lnTo>
                    <a:pt x="195" y="85"/>
                  </a:lnTo>
                  <a:lnTo>
                    <a:pt x="201" y="74"/>
                  </a:lnTo>
                  <a:lnTo>
                    <a:pt x="207" y="62"/>
                  </a:lnTo>
                  <a:lnTo>
                    <a:pt x="212" y="48"/>
                  </a:lnTo>
                  <a:lnTo>
                    <a:pt x="212" y="48"/>
                  </a:lnTo>
                  <a:lnTo>
                    <a:pt x="212" y="48"/>
                  </a:lnTo>
                  <a:lnTo>
                    <a:pt x="206" y="47"/>
                  </a:lnTo>
                  <a:lnTo>
                    <a:pt x="203" y="44"/>
                  </a:lnTo>
                  <a:lnTo>
                    <a:pt x="201" y="39"/>
                  </a:lnTo>
                  <a:lnTo>
                    <a:pt x="199" y="35"/>
                  </a:lnTo>
                  <a:lnTo>
                    <a:pt x="197" y="25"/>
                  </a:lnTo>
                  <a:lnTo>
                    <a:pt x="195" y="22"/>
                  </a:lnTo>
                  <a:lnTo>
                    <a:pt x="191" y="20"/>
                  </a:lnTo>
                  <a:lnTo>
                    <a:pt x="191" y="20"/>
                  </a:lnTo>
                  <a:lnTo>
                    <a:pt x="188" y="19"/>
                  </a:lnTo>
                  <a:lnTo>
                    <a:pt x="183" y="17"/>
                  </a:lnTo>
                  <a:lnTo>
                    <a:pt x="174" y="20"/>
                  </a:lnTo>
                  <a:lnTo>
                    <a:pt x="166" y="23"/>
                  </a:lnTo>
                  <a:lnTo>
                    <a:pt x="157" y="28"/>
                  </a:lnTo>
                  <a:lnTo>
                    <a:pt x="157" y="28"/>
                  </a:lnTo>
                  <a:lnTo>
                    <a:pt x="152" y="29"/>
                  </a:lnTo>
                  <a:lnTo>
                    <a:pt x="147" y="30"/>
                  </a:lnTo>
                  <a:lnTo>
                    <a:pt x="142" y="29"/>
                  </a:lnTo>
                  <a:lnTo>
                    <a:pt x="140" y="28"/>
                  </a:lnTo>
                  <a:lnTo>
                    <a:pt x="140" y="28"/>
                  </a:lnTo>
                  <a:lnTo>
                    <a:pt x="138" y="23"/>
                  </a:lnTo>
                  <a:lnTo>
                    <a:pt x="134" y="19"/>
                  </a:lnTo>
                  <a:lnTo>
                    <a:pt x="127" y="13"/>
                  </a:lnTo>
                  <a:lnTo>
                    <a:pt x="119" y="8"/>
                  </a:lnTo>
                  <a:lnTo>
                    <a:pt x="113" y="5"/>
                  </a:lnTo>
                  <a:lnTo>
                    <a:pt x="113" y="5"/>
                  </a:lnTo>
                  <a:lnTo>
                    <a:pt x="102" y="3"/>
                  </a:lnTo>
                  <a:lnTo>
                    <a:pt x="92" y="0"/>
                  </a:lnTo>
                  <a:lnTo>
                    <a:pt x="82" y="0"/>
                  </a:lnTo>
                  <a:lnTo>
                    <a:pt x="71" y="3"/>
                  </a:lnTo>
                  <a:lnTo>
                    <a:pt x="60" y="5"/>
                  </a:lnTo>
                  <a:lnTo>
                    <a:pt x="50" y="8"/>
                  </a:lnTo>
                  <a:lnTo>
                    <a:pt x="41" y="12"/>
                  </a:lnTo>
                  <a:lnTo>
                    <a:pt x="32" y="16"/>
                  </a:lnTo>
                  <a:lnTo>
                    <a:pt x="32" y="16"/>
                  </a:lnTo>
                  <a:lnTo>
                    <a:pt x="30" y="20"/>
                  </a:lnTo>
                  <a:lnTo>
                    <a:pt x="27" y="23"/>
                  </a:lnTo>
                  <a:lnTo>
                    <a:pt x="26" y="35"/>
                  </a:lnTo>
                  <a:lnTo>
                    <a:pt x="25" y="47"/>
                  </a:lnTo>
                  <a:lnTo>
                    <a:pt x="24" y="53"/>
                  </a:lnTo>
                  <a:lnTo>
                    <a:pt x="23" y="56"/>
                  </a:lnTo>
                  <a:lnTo>
                    <a:pt x="23" y="56"/>
                  </a:lnTo>
                  <a:lnTo>
                    <a:pt x="18" y="62"/>
                  </a:lnTo>
                  <a:lnTo>
                    <a:pt x="14" y="65"/>
                  </a:lnTo>
                  <a:lnTo>
                    <a:pt x="5" y="73"/>
                  </a:lnTo>
                  <a:lnTo>
                    <a:pt x="2" y="77"/>
                  </a:lnTo>
                  <a:lnTo>
                    <a:pt x="0" y="81"/>
                  </a:lnTo>
                  <a:lnTo>
                    <a:pt x="0" y="87"/>
                  </a:lnTo>
                  <a:lnTo>
                    <a:pt x="1" y="94"/>
                  </a:lnTo>
                  <a:lnTo>
                    <a:pt x="1" y="94"/>
                  </a:lnTo>
                  <a:lnTo>
                    <a:pt x="5" y="98"/>
                  </a:lnTo>
                  <a:lnTo>
                    <a:pt x="8" y="102"/>
                  </a:lnTo>
                  <a:lnTo>
                    <a:pt x="11" y="105"/>
                  </a:lnTo>
                  <a:lnTo>
                    <a:pt x="15" y="110"/>
                  </a:lnTo>
                  <a:lnTo>
                    <a:pt x="15" y="11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5" name="Freeform 102"/>
            <p:cNvSpPr/>
            <p:nvPr/>
          </p:nvSpPr>
          <p:spPr bwMode="auto">
            <a:xfrm>
              <a:off x="3714873" y="2265007"/>
              <a:ext cx="4540" cy="4539"/>
            </a:xfrm>
            <a:custGeom>
              <a:gdLst>
                <a:gd fmla="*/ 1 w 6" name="T0"/>
                <a:gd fmla="*/ 1 h 5" name="T1"/>
                <a:gd fmla="*/ 1 w 6" name="T2"/>
                <a:gd fmla="*/ 1 h 5" name="T3"/>
                <a:gd fmla="*/ 0 w 6" name="T4"/>
                <a:gd fmla="*/ 5 h 5" name="T5"/>
                <a:gd fmla="*/ 6 w 6" name="T6"/>
                <a:gd fmla="*/ 3 h 5" name="T7"/>
                <a:gd fmla="*/ 6 w 6" name="T8"/>
                <a:gd fmla="*/ 3 h 5" name="T9"/>
                <a:gd fmla="*/ 3 w 6" name="T10"/>
                <a:gd fmla="*/ 0 h 5" name="T11"/>
                <a:gd fmla="*/ 2 w 6" name="T12"/>
                <a:gd fmla="*/ 0 h 5" name="T13"/>
                <a:gd fmla="*/ 1 w 6" name="T14"/>
                <a:gd fmla="*/ 1 h 5" name="T15"/>
                <a:gd fmla="*/ 1 w 6" name="T16"/>
                <a:gd fmla="*/ 1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6">
                  <a:moveTo>
                    <a:pt x="1" y="1"/>
                  </a:moveTo>
                  <a:lnTo>
                    <a:pt x="1" y="1"/>
                  </a:lnTo>
                  <a:lnTo>
                    <a:pt x="0" y="5"/>
                  </a:lnTo>
                  <a:lnTo>
                    <a:pt x="6" y="3"/>
                  </a:lnTo>
                  <a:lnTo>
                    <a:pt x="6" y="3"/>
                  </a:lnTo>
                  <a:lnTo>
                    <a:pt x="3" y="0"/>
                  </a:lnTo>
                  <a:lnTo>
                    <a:pt x="2" y="0"/>
                  </a:lnTo>
                  <a:lnTo>
                    <a:pt x="1" y="1"/>
                  </a:lnTo>
                  <a:lnTo>
                    <a:pt x="1" y="1"/>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6" name="Freeform 103"/>
            <p:cNvSpPr/>
            <p:nvPr/>
          </p:nvSpPr>
          <p:spPr bwMode="auto">
            <a:xfrm>
              <a:off x="3792047" y="2286192"/>
              <a:ext cx="36317" cy="6053"/>
            </a:xfrm>
            <a:custGeom>
              <a:gdLst>
                <a:gd fmla="*/ 30 w 48" name="T0"/>
                <a:gd fmla="*/ 8 h 9" name="T1"/>
                <a:gd fmla="*/ 30 w 48" name="T2"/>
                <a:gd fmla="*/ 8 h 9" name="T3"/>
                <a:gd fmla="*/ 39 w 48" name="T4"/>
                <a:gd fmla="*/ 2 h 9" name="T5"/>
                <a:gd fmla="*/ 48 w 48" name="T6"/>
                <a:gd fmla="*/ 0 h 9" name="T7"/>
                <a:gd fmla="*/ 0 w 48" name="T8"/>
                <a:gd fmla="*/ 1 h 9" name="T9"/>
                <a:gd fmla="*/ 0 w 48" name="T10"/>
                <a:gd fmla="*/ 1 h 9" name="T11"/>
                <a:gd fmla="*/ 1 w 48" name="T12"/>
                <a:gd fmla="*/ 3 h 9" name="T13"/>
                <a:gd fmla="*/ 1 w 48" name="T14"/>
                <a:gd fmla="*/ 3 h 9" name="T15"/>
                <a:gd fmla="*/ 8 w 48" name="T16"/>
                <a:gd fmla="*/ 7 h 9" name="T17"/>
                <a:gd fmla="*/ 15 w 48" name="T18"/>
                <a:gd fmla="*/ 9 h 9" name="T19"/>
                <a:gd fmla="*/ 23 w 48" name="T20"/>
                <a:gd fmla="*/ 9 h 9" name="T21"/>
                <a:gd fmla="*/ 30 w 48" name="T22"/>
                <a:gd fmla="*/ 8 h 9" name="T23"/>
                <a:gd fmla="*/ 30 w 48" name="T24"/>
                <a:gd fmla="*/ 8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48">
                  <a:moveTo>
                    <a:pt x="30" y="8"/>
                  </a:moveTo>
                  <a:lnTo>
                    <a:pt x="30" y="8"/>
                  </a:lnTo>
                  <a:lnTo>
                    <a:pt x="39" y="2"/>
                  </a:lnTo>
                  <a:lnTo>
                    <a:pt x="48" y="0"/>
                  </a:lnTo>
                  <a:lnTo>
                    <a:pt x="0" y="1"/>
                  </a:lnTo>
                  <a:lnTo>
                    <a:pt x="0" y="1"/>
                  </a:lnTo>
                  <a:lnTo>
                    <a:pt x="1" y="3"/>
                  </a:lnTo>
                  <a:lnTo>
                    <a:pt x="1" y="3"/>
                  </a:lnTo>
                  <a:lnTo>
                    <a:pt x="8" y="7"/>
                  </a:lnTo>
                  <a:lnTo>
                    <a:pt x="15" y="9"/>
                  </a:lnTo>
                  <a:lnTo>
                    <a:pt x="23" y="9"/>
                  </a:lnTo>
                  <a:lnTo>
                    <a:pt x="30" y="8"/>
                  </a:lnTo>
                  <a:lnTo>
                    <a:pt x="30" y="8"/>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7" name="Freeform 104"/>
            <p:cNvSpPr/>
            <p:nvPr/>
          </p:nvSpPr>
          <p:spPr bwMode="auto">
            <a:xfrm>
              <a:off x="3666450" y="2280139"/>
              <a:ext cx="335933" cy="160401"/>
            </a:xfrm>
            <a:custGeom>
              <a:gdLst>
                <a:gd fmla="*/ 25 w 443" name="T0"/>
                <a:gd fmla="*/ 65 h 210" name="T1"/>
                <a:gd fmla="*/ 0 w 443" name="T2"/>
                <a:gd fmla="*/ 72 h 210" name="T3"/>
                <a:gd fmla="*/ 2 w 443" name="T4"/>
                <a:gd fmla="*/ 76 h 210" name="T5"/>
                <a:gd fmla="*/ 14 w 443" name="T6"/>
                <a:gd fmla="*/ 99 h 210" name="T7"/>
                <a:gd fmla="*/ 22 w 443" name="T8"/>
                <a:gd fmla="*/ 114 h 210" name="T9"/>
                <a:gd fmla="*/ 70 w 443" name="T10"/>
                <a:gd fmla="*/ 138 h 210" name="T11"/>
                <a:gd fmla="*/ 101 w 443" name="T12"/>
                <a:gd fmla="*/ 136 h 210" name="T13"/>
                <a:gd fmla="*/ 136 w 443" name="T14"/>
                <a:gd fmla="*/ 133 h 210" name="T15"/>
                <a:gd fmla="*/ 136 w 443" name="T16"/>
                <a:gd fmla="*/ 141 h 210" name="T17"/>
                <a:gd fmla="*/ 115 w 443" name="T18"/>
                <a:gd fmla="*/ 156 h 210" name="T19"/>
                <a:gd fmla="*/ 118 w 443" name="T20"/>
                <a:gd fmla="*/ 176 h 210" name="T21"/>
                <a:gd fmla="*/ 141 w 443" name="T22"/>
                <a:gd fmla="*/ 189 h 210" name="T23"/>
                <a:gd fmla="*/ 186 w 443" name="T24"/>
                <a:gd fmla="*/ 188 h 210" name="T25"/>
                <a:gd fmla="*/ 190 w 443" name="T26"/>
                <a:gd fmla="*/ 202 h 210" name="T27"/>
                <a:gd fmla="*/ 206 w 443" name="T28"/>
                <a:gd fmla="*/ 210 h 210" name="T29"/>
                <a:gd fmla="*/ 248 w 443" name="T30"/>
                <a:gd fmla="*/ 196 h 210" name="T31"/>
                <a:gd fmla="*/ 326 w 443" name="T32"/>
                <a:gd fmla="*/ 184 h 210" name="T33"/>
                <a:gd fmla="*/ 376 w 443" name="T34"/>
                <a:gd fmla="*/ 184 h 210" name="T35"/>
                <a:gd fmla="*/ 391 w 443" name="T36"/>
                <a:gd fmla="*/ 174 h 210" name="T37"/>
                <a:gd fmla="*/ 397 w 443" name="T38"/>
                <a:gd fmla="*/ 160 h 210" name="T39"/>
                <a:gd fmla="*/ 418 w 443" name="T40"/>
                <a:gd fmla="*/ 149 h 210" name="T41"/>
                <a:gd fmla="*/ 442 w 443" name="T42"/>
                <a:gd fmla="*/ 135 h 210" name="T43"/>
                <a:gd fmla="*/ 442 w 443" name="T44"/>
                <a:gd fmla="*/ 125 h 210" name="T45"/>
                <a:gd fmla="*/ 425 w 443" name="T46"/>
                <a:gd fmla="*/ 115 h 210" name="T47"/>
                <a:gd fmla="*/ 372 w 443" name="T48"/>
                <a:gd fmla="*/ 105 h 210" name="T49"/>
                <a:gd fmla="*/ 345 w 443" name="T50"/>
                <a:gd fmla="*/ 85 h 210" name="T51"/>
                <a:gd fmla="*/ 324 w 443" name="T52"/>
                <a:gd fmla="*/ 51 h 210" name="T53"/>
                <a:gd fmla="*/ 318 w 443" name="T54"/>
                <a:gd fmla="*/ 11 h 210" name="T55"/>
                <a:gd fmla="*/ 300 w 443" name="T56"/>
                <a:gd fmla="*/ 3 h 210" name="T57"/>
                <a:gd fmla="*/ 284 w 443" name="T58"/>
                <a:gd fmla="*/ 6 h 210" name="T59"/>
                <a:gd fmla="*/ 276 w 443" name="T60"/>
                <a:gd fmla="*/ 25 h 210" name="T61"/>
                <a:gd fmla="*/ 264 w 443" name="T62"/>
                <a:gd fmla="*/ 40 h 210" name="T63"/>
                <a:gd fmla="*/ 249 w 443" name="T64"/>
                <a:gd fmla="*/ 42 h 210" name="T65"/>
                <a:gd fmla="*/ 243 w 443" name="T66"/>
                <a:gd fmla="*/ 35 h 210" name="T67"/>
                <a:gd fmla="*/ 250 w 443" name="T68"/>
                <a:gd fmla="*/ 10 h 210" name="T69"/>
                <a:gd fmla="*/ 248 w 443" name="T70"/>
                <a:gd fmla="*/ 5 h 210" name="T71"/>
                <a:gd fmla="*/ 222 w 443" name="T72"/>
                <a:gd fmla="*/ 6 h 210" name="T73"/>
                <a:gd fmla="*/ 219 w 443" name="T74"/>
                <a:gd fmla="*/ 6 h 210" name="T75"/>
                <a:gd fmla="*/ 190 w 443" name="T76"/>
                <a:gd fmla="*/ 19 h 210" name="T77"/>
                <a:gd fmla="*/ 176 w 443" name="T78"/>
                <a:gd fmla="*/ 27 h 210" name="T79"/>
                <a:gd fmla="*/ 166 w 443" name="T80"/>
                <a:gd fmla="*/ 24 h 210" name="T81"/>
                <a:gd fmla="*/ 156 w 443" name="T82"/>
                <a:gd fmla="*/ 14 h 210" name="T83"/>
                <a:gd fmla="*/ 101 w 443" name="T84"/>
                <a:gd fmla="*/ 9 h 210" name="T85"/>
                <a:gd fmla="*/ 118 w 443" name="T86"/>
                <a:gd fmla="*/ 0 h 210" name="T87"/>
                <a:gd fmla="*/ 95 w 443" name="T88"/>
                <a:gd fmla="*/ 7 h 210" name="T89"/>
                <a:gd fmla="*/ 50 w 443" name="T90"/>
                <a:gd fmla="*/ 33 h 210" name="T91"/>
                <a:gd fmla="*/ 49 w 443" name="T92"/>
                <a:gd fmla="*/ 43 h 210" name="T93"/>
                <a:gd fmla="*/ 48 w 443" name="T94"/>
                <a:gd fmla="*/ 55 h 2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0" w="442">
                  <a:moveTo>
                    <a:pt x="48" y="55"/>
                  </a:moveTo>
                  <a:lnTo>
                    <a:pt x="48" y="55"/>
                  </a:lnTo>
                  <a:lnTo>
                    <a:pt x="37" y="60"/>
                  </a:lnTo>
                  <a:lnTo>
                    <a:pt x="25" y="65"/>
                  </a:lnTo>
                  <a:lnTo>
                    <a:pt x="12" y="67"/>
                  </a:lnTo>
                  <a:lnTo>
                    <a:pt x="0" y="66"/>
                  </a:lnTo>
                  <a:lnTo>
                    <a:pt x="0" y="66"/>
                  </a:lnTo>
                  <a:lnTo>
                    <a:pt x="0" y="72"/>
                  </a:lnTo>
                  <a:lnTo>
                    <a:pt x="0" y="74"/>
                  </a:lnTo>
                  <a:lnTo>
                    <a:pt x="0" y="76"/>
                  </a:lnTo>
                  <a:lnTo>
                    <a:pt x="0" y="76"/>
                  </a:lnTo>
                  <a:lnTo>
                    <a:pt x="2" y="76"/>
                  </a:lnTo>
                  <a:lnTo>
                    <a:pt x="4" y="76"/>
                  </a:lnTo>
                  <a:lnTo>
                    <a:pt x="9" y="76"/>
                  </a:lnTo>
                  <a:lnTo>
                    <a:pt x="9" y="76"/>
                  </a:lnTo>
                  <a:lnTo>
                    <a:pt x="14" y="99"/>
                  </a:lnTo>
                  <a:lnTo>
                    <a:pt x="17" y="108"/>
                  </a:lnTo>
                  <a:lnTo>
                    <a:pt x="19" y="111"/>
                  </a:lnTo>
                  <a:lnTo>
                    <a:pt x="22" y="114"/>
                  </a:lnTo>
                  <a:lnTo>
                    <a:pt x="22" y="114"/>
                  </a:lnTo>
                  <a:lnTo>
                    <a:pt x="32" y="119"/>
                  </a:lnTo>
                  <a:lnTo>
                    <a:pt x="43" y="125"/>
                  </a:lnTo>
                  <a:lnTo>
                    <a:pt x="70" y="138"/>
                  </a:lnTo>
                  <a:lnTo>
                    <a:pt x="70" y="138"/>
                  </a:lnTo>
                  <a:lnTo>
                    <a:pt x="77" y="140"/>
                  </a:lnTo>
                  <a:lnTo>
                    <a:pt x="85" y="140"/>
                  </a:lnTo>
                  <a:lnTo>
                    <a:pt x="93" y="139"/>
                  </a:lnTo>
                  <a:lnTo>
                    <a:pt x="101" y="136"/>
                  </a:lnTo>
                  <a:lnTo>
                    <a:pt x="110" y="134"/>
                  </a:lnTo>
                  <a:lnTo>
                    <a:pt x="119" y="132"/>
                  </a:lnTo>
                  <a:lnTo>
                    <a:pt x="127" y="132"/>
                  </a:lnTo>
                  <a:lnTo>
                    <a:pt x="136" y="133"/>
                  </a:lnTo>
                  <a:lnTo>
                    <a:pt x="136" y="133"/>
                  </a:lnTo>
                  <a:lnTo>
                    <a:pt x="138" y="136"/>
                  </a:lnTo>
                  <a:lnTo>
                    <a:pt x="138" y="140"/>
                  </a:lnTo>
                  <a:lnTo>
                    <a:pt x="136" y="141"/>
                  </a:lnTo>
                  <a:lnTo>
                    <a:pt x="136" y="141"/>
                  </a:lnTo>
                  <a:lnTo>
                    <a:pt x="124" y="149"/>
                  </a:lnTo>
                  <a:lnTo>
                    <a:pt x="119" y="152"/>
                  </a:lnTo>
                  <a:lnTo>
                    <a:pt x="115" y="156"/>
                  </a:lnTo>
                  <a:lnTo>
                    <a:pt x="113" y="160"/>
                  </a:lnTo>
                  <a:lnTo>
                    <a:pt x="113" y="164"/>
                  </a:lnTo>
                  <a:lnTo>
                    <a:pt x="114" y="169"/>
                  </a:lnTo>
                  <a:lnTo>
                    <a:pt x="118" y="176"/>
                  </a:lnTo>
                  <a:lnTo>
                    <a:pt x="118" y="176"/>
                  </a:lnTo>
                  <a:lnTo>
                    <a:pt x="126" y="183"/>
                  </a:lnTo>
                  <a:lnTo>
                    <a:pt x="133" y="186"/>
                  </a:lnTo>
                  <a:lnTo>
                    <a:pt x="141" y="189"/>
                  </a:lnTo>
                  <a:lnTo>
                    <a:pt x="149" y="190"/>
                  </a:lnTo>
                  <a:lnTo>
                    <a:pt x="167" y="188"/>
                  </a:lnTo>
                  <a:lnTo>
                    <a:pt x="176" y="188"/>
                  </a:lnTo>
                  <a:lnTo>
                    <a:pt x="186" y="188"/>
                  </a:lnTo>
                  <a:lnTo>
                    <a:pt x="186" y="188"/>
                  </a:lnTo>
                  <a:lnTo>
                    <a:pt x="185" y="193"/>
                  </a:lnTo>
                  <a:lnTo>
                    <a:pt x="188" y="199"/>
                  </a:lnTo>
                  <a:lnTo>
                    <a:pt x="190" y="202"/>
                  </a:lnTo>
                  <a:lnTo>
                    <a:pt x="194" y="206"/>
                  </a:lnTo>
                  <a:lnTo>
                    <a:pt x="198" y="208"/>
                  </a:lnTo>
                  <a:lnTo>
                    <a:pt x="202" y="210"/>
                  </a:lnTo>
                  <a:lnTo>
                    <a:pt x="206" y="210"/>
                  </a:lnTo>
                  <a:lnTo>
                    <a:pt x="209" y="209"/>
                  </a:lnTo>
                  <a:lnTo>
                    <a:pt x="209" y="209"/>
                  </a:lnTo>
                  <a:lnTo>
                    <a:pt x="229" y="201"/>
                  </a:lnTo>
                  <a:lnTo>
                    <a:pt x="248" y="196"/>
                  </a:lnTo>
                  <a:lnTo>
                    <a:pt x="267" y="191"/>
                  </a:lnTo>
                  <a:lnTo>
                    <a:pt x="288" y="188"/>
                  </a:lnTo>
                  <a:lnTo>
                    <a:pt x="307" y="185"/>
                  </a:lnTo>
                  <a:lnTo>
                    <a:pt x="326" y="184"/>
                  </a:lnTo>
                  <a:lnTo>
                    <a:pt x="347" y="184"/>
                  </a:lnTo>
                  <a:lnTo>
                    <a:pt x="367" y="185"/>
                  </a:lnTo>
                  <a:lnTo>
                    <a:pt x="367" y="185"/>
                  </a:lnTo>
                  <a:lnTo>
                    <a:pt x="376" y="184"/>
                  </a:lnTo>
                  <a:lnTo>
                    <a:pt x="380" y="183"/>
                  </a:lnTo>
                  <a:lnTo>
                    <a:pt x="384" y="181"/>
                  </a:lnTo>
                  <a:lnTo>
                    <a:pt x="388" y="177"/>
                  </a:lnTo>
                  <a:lnTo>
                    <a:pt x="391" y="174"/>
                  </a:lnTo>
                  <a:lnTo>
                    <a:pt x="393" y="169"/>
                  </a:lnTo>
                  <a:lnTo>
                    <a:pt x="396" y="164"/>
                  </a:lnTo>
                  <a:lnTo>
                    <a:pt x="396" y="164"/>
                  </a:lnTo>
                  <a:lnTo>
                    <a:pt x="397" y="160"/>
                  </a:lnTo>
                  <a:lnTo>
                    <a:pt x="399" y="158"/>
                  </a:lnTo>
                  <a:lnTo>
                    <a:pt x="404" y="155"/>
                  </a:lnTo>
                  <a:lnTo>
                    <a:pt x="410" y="151"/>
                  </a:lnTo>
                  <a:lnTo>
                    <a:pt x="418" y="149"/>
                  </a:lnTo>
                  <a:lnTo>
                    <a:pt x="426" y="147"/>
                  </a:lnTo>
                  <a:lnTo>
                    <a:pt x="433" y="143"/>
                  </a:lnTo>
                  <a:lnTo>
                    <a:pt x="440" y="138"/>
                  </a:lnTo>
                  <a:lnTo>
                    <a:pt x="442" y="135"/>
                  </a:lnTo>
                  <a:lnTo>
                    <a:pt x="443" y="131"/>
                  </a:lnTo>
                  <a:lnTo>
                    <a:pt x="443" y="131"/>
                  </a:lnTo>
                  <a:lnTo>
                    <a:pt x="443" y="128"/>
                  </a:lnTo>
                  <a:lnTo>
                    <a:pt x="442" y="125"/>
                  </a:lnTo>
                  <a:lnTo>
                    <a:pt x="438" y="121"/>
                  </a:lnTo>
                  <a:lnTo>
                    <a:pt x="431" y="116"/>
                  </a:lnTo>
                  <a:lnTo>
                    <a:pt x="425" y="115"/>
                  </a:lnTo>
                  <a:lnTo>
                    <a:pt x="425" y="115"/>
                  </a:lnTo>
                  <a:lnTo>
                    <a:pt x="404" y="113"/>
                  </a:lnTo>
                  <a:lnTo>
                    <a:pt x="392" y="110"/>
                  </a:lnTo>
                  <a:lnTo>
                    <a:pt x="382" y="108"/>
                  </a:lnTo>
                  <a:lnTo>
                    <a:pt x="372" y="105"/>
                  </a:lnTo>
                  <a:lnTo>
                    <a:pt x="362" y="99"/>
                  </a:lnTo>
                  <a:lnTo>
                    <a:pt x="352" y="93"/>
                  </a:lnTo>
                  <a:lnTo>
                    <a:pt x="345" y="85"/>
                  </a:lnTo>
                  <a:lnTo>
                    <a:pt x="345" y="85"/>
                  </a:lnTo>
                  <a:lnTo>
                    <a:pt x="338" y="77"/>
                  </a:lnTo>
                  <a:lnTo>
                    <a:pt x="332" y="69"/>
                  </a:lnTo>
                  <a:lnTo>
                    <a:pt x="327" y="60"/>
                  </a:lnTo>
                  <a:lnTo>
                    <a:pt x="324" y="51"/>
                  </a:lnTo>
                  <a:lnTo>
                    <a:pt x="321" y="42"/>
                  </a:lnTo>
                  <a:lnTo>
                    <a:pt x="318" y="32"/>
                  </a:lnTo>
                  <a:lnTo>
                    <a:pt x="318" y="22"/>
                  </a:lnTo>
                  <a:lnTo>
                    <a:pt x="318" y="11"/>
                  </a:lnTo>
                  <a:lnTo>
                    <a:pt x="318" y="11"/>
                  </a:lnTo>
                  <a:lnTo>
                    <a:pt x="313" y="10"/>
                  </a:lnTo>
                  <a:lnTo>
                    <a:pt x="308" y="9"/>
                  </a:lnTo>
                  <a:lnTo>
                    <a:pt x="300" y="3"/>
                  </a:lnTo>
                  <a:lnTo>
                    <a:pt x="297" y="1"/>
                  </a:lnTo>
                  <a:lnTo>
                    <a:pt x="293" y="0"/>
                  </a:lnTo>
                  <a:lnTo>
                    <a:pt x="289" y="1"/>
                  </a:lnTo>
                  <a:lnTo>
                    <a:pt x="284" y="6"/>
                  </a:lnTo>
                  <a:lnTo>
                    <a:pt x="284" y="6"/>
                  </a:lnTo>
                  <a:lnTo>
                    <a:pt x="282" y="10"/>
                  </a:lnTo>
                  <a:lnTo>
                    <a:pt x="280" y="15"/>
                  </a:lnTo>
                  <a:lnTo>
                    <a:pt x="276" y="25"/>
                  </a:lnTo>
                  <a:lnTo>
                    <a:pt x="274" y="30"/>
                  </a:lnTo>
                  <a:lnTo>
                    <a:pt x="272" y="34"/>
                  </a:lnTo>
                  <a:lnTo>
                    <a:pt x="268" y="38"/>
                  </a:lnTo>
                  <a:lnTo>
                    <a:pt x="264" y="40"/>
                  </a:lnTo>
                  <a:lnTo>
                    <a:pt x="264" y="40"/>
                  </a:lnTo>
                  <a:lnTo>
                    <a:pt x="259" y="42"/>
                  </a:lnTo>
                  <a:lnTo>
                    <a:pt x="254" y="42"/>
                  </a:lnTo>
                  <a:lnTo>
                    <a:pt x="249" y="42"/>
                  </a:lnTo>
                  <a:lnTo>
                    <a:pt x="246" y="40"/>
                  </a:lnTo>
                  <a:lnTo>
                    <a:pt x="246" y="40"/>
                  </a:lnTo>
                  <a:lnTo>
                    <a:pt x="244" y="38"/>
                  </a:lnTo>
                  <a:lnTo>
                    <a:pt x="243" y="35"/>
                  </a:lnTo>
                  <a:lnTo>
                    <a:pt x="243" y="30"/>
                  </a:lnTo>
                  <a:lnTo>
                    <a:pt x="244" y="25"/>
                  </a:lnTo>
                  <a:lnTo>
                    <a:pt x="247" y="19"/>
                  </a:lnTo>
                  <a:lnTo>
                    <a:pt x="250" y="10"/>
                  </a:lnTo>
                  <a:lnTo>
                    <a:pt x="250" y="7"/>
                  </a:lnTo>
                  <a:lnTo>
                    <a:pt x="250" y="6"/>
                  </a:lnTo>
                  <a:lnTo>
                    <a:pt x="248" y="5"/>
                  </a:lnTo>
                  <a:lnTo>
                    <a:pt x="248" y="5"/>
                  </a:lnTo>
                  <a:lnTo>
                    <a:pt x="242" y="2"/>
                  </a:lnTo>
                  <a:lnTo>
                    <a:pt x="235" y="2"/>
                  </a:lnTo>
                  <a:lnTo>
                    <a:pt x="229" y="3"/>
                  </a:lnTo>
                  <a:lnTo>
                    <a:pt x="222" y="6"/>
                  </a:lnTo>
                  <a:lnTo>
                    <a:pt x="222" y="6"/>
                  </a:lnTo>
                  <a:lnTo>
                    <a:pt x="230" y="6"/>
                  </a:lnTo>
                  <a:lnTo>
                    <a:pt x="219" y="6"/>
                  </a:lnTo>
                  <a:lnTo>
                    <a:pt x="219" y="6"/>
                  </a:lnTo>
                  <a:lnTo>
                    <a:pt x="208" y="10"/>
                  </a:lnTo>
                  <a:lnTo>
                    <a:pt x="196" y="15"/>
                  </a:lnTo>
                  <a:lnTo>
                    <a:pt x="196" y="15"/>
                  </a:lnTo>
                  <a:lnTo>
                    <a:pt x="190" y="19"/>
                  </a:lnTo>
                  <a:lnTo>
                    <a:pt x="184" y="25"/>
                  </a:lnTo>
                  <a:lnTo>
                    <a:pt x="184" y="25"/>
                  </a:lnTo>
                  <a:lnTo>
                    <a:pt x="182" y="26"/>
                  </a:lnTo>
                  <a:lnTo>
                    <a:pt x="176" y="27"/>
                  </a:lnTo>
                  <a:lnTo>
                    <a:pt x="172" y="26"/>
                  </a:lnTo>
                  <a:lnTo>
                    <a:pt x="167" y="25"/>
                  </a:lnTo>
                  <a:lnTo>
                    <a:pt x="167" y="25"/>
                  </a:lnTo>
                  <a:lnTo>
                    <a:pt x="166" y="24"/>
                  </a:lnTo>
                  <a:lnTo>
                    <a:pt x="166" y="20"/>
                  </a:lnTo>
                  <a:lnTo>
                    <a:pt x="166" y="17"/>
                  </a:lnTo>
                  <a:lnTo>
                    <a:pt x="166" y="17"/>
                  </a:lnTo>
                  <a:lnTo>
                    <a:pt x="156" y="14"/>
                  </a:lnTo>
                  <a:lnTo>
                    <a:pt x="145" y="9"/>
                  </a:lnTo>
                  <a:lnTo>
                    <a:pt x="93" y="11"/>
                  </a:lnTo>
                  <a:lnTo>
                    <a:pt x="93" y="11"/>
                  </a:lnTo>
                  <a:lnTo>
                    <a:pt x="101" y="9"/>
                  </a:lnTo>
                  <a:lnTo>
                    <a:pt x="110" y="7"/>
                  </a:lnTo>
                  <a:lnTo>
                    <a:pt x="127" y="1"/>
                  </a:lnTo>
                  <a:lnTo>
                    <a:pt x="127" y="1"/>
                  </a:lnTo>
                  <a:lnTo>
                    <a:pt x="118" y="0"/>
                  </a:lnTo>
                  <a:lnTo>
                    <a:pt x="114" y="0"/>
                  </a:lnTo>
                  <a:lnTo>
                    <a:pt x="109" y="1"/>
                  </a:lnTo>
                  <a:lnTo>
                    <a:pt x="109" y="1"/>
                  </a:lnTo>
                  <a:lnTo>
                    <a:pt x="95" y="7"/>
                  </a:lnTo>
                  <a:lnTo>
                    <a:pt x="80" y="14"/>
                  </a:lnTo>
                  <a:lnTo>
                    <a:pt x="65" y="22"/>
                  </a:lnTo>
                  <a:lnTo>
                    <a:pt x="57" y="27"/>
                  </a:lnTo>
                  <a:lnTo>
                    <a:pt x="50" y="33"/>
                  </a:lnTo>
                  <a:lnTo>
                    <a:pt x="50" y="33"/>
                  </a:lnTo>
                  <a:lnTo>
                    <a:pt x="49" y="34"/>
                  </a:lnTo>
                  <a:lnTo>
                    <a:pt x="49" y="38"/>
                  </a:lnTo>
                  <a:lnTo>
                    <a:pt x="49" y="43"/>
                  </a:lnTo>
                  <a:lnTo>
                    <a:pt x="49" y="50"/>
                  </a:lnTo>
                  <a:lnTo>
                    <a:pt x="49" y="52"/>
                  </a:lnTo>
                  <a:lnTo>
                    <a:pt x="48" y="55"/>
                  </a:lnTo>
                  <a:lnTo>
                    <a:pt x="48" y="55"/>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8" name="Freeform 105"/>
            <p:cNvSpPr/>
            <p:nvPr/>
          </p:nvSpPr>
          <p:spPr bwMode="auto">
            <a:xfrm>
              <a:off x="3763296" y="2278627"/>
              <a:ext cx="28752" cy="9079"/>
            </a:xfrm>
            <a:custGeom>
              <a:gdLst>
                <a:gd fmla="*/ 39 w 39" name="T0"/>
                <a:gd fmla="*/ 10 h 11" name="T1"/>
                <a:gd fmla="*/ 39 w 39" name="T2"/>
                <a:gd fmla="*/ 10 h 11" name="T3"/>
                <a:gd fmla="*/ 39 w 39" name="T4"/>
                <a:gd fmla="*/ 7 h 11" name="T5"/>
                <a:gd fmla="*/ 39 w 39" name="T6"/>
                <a:gd fmla="*/ 3 h 11" name="T7"/>
                <a:gd fmla="*/ 39 w 39" name="T8"/>
                <a:gd fmla="*/ 3 h 11" name="T9"/>
                <a:gd fmla="*/ 34 w 39" name="T10"/>
                <a:gd fmla="*/ 2 h 11" name="T11"/>
                <a:gd fmla="*/ 29 w 39" name="T12"/>
                <a:gd fmla="*/ 1 h 11" name="T13"/>
                <a:gd fmla="*/ 20 w 39" name="T14"/>
                <a:gd fmla="*/ 0 h 11" name="T15"/>
                <a:gd fmla="*/ 9 w 39" name="T16"/>
                <a:gd fmla="*/ 1 h 11" name="T17"/>
                <a:gd fmla="*/ 0 w 39" name="T18"/>
                <a:gd fmla="*/ 3 h 11" name="T19"/>
                <a:gd fmla="*/ 0 w 39" name="T20"/>
                <a:gd fmla="*/ 3 h 11" name="T21"/>
                <a:gd fmla="*/ 9 w 39" name="T22"/>
                <a:gd fmla="*/ 7 h 11" name="T23"/>
                <a:gd fmla="*/ 18 w 39" name="T24"/>
                <a:gd fmla="*/ 11 h 11" name="T25"/>
                <a:gd fmla="*/ 39 w 39" name="T26"/>
                <a:gd fmla="*/ 10 h 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 w="39">
                  <a:moveTo>
                    <a:pt x="39" y="10"/>
                  </a:moveTo>
                  <a:lnTo>
                    <a:pt x="39" y="10"/>
                  </a:lnTo>
                  <a:lnTo>
                    <a:pt x="39" y="7"/>
                  </a:lnTo>
                  <a:lnTo>
                    <a:pt x="39" y="3"/>
                  </a:lnTo>
                  <a:lnTo>
                    <a:pt x="39" y="3"/>
                  </a:lnTo>
                  <a:lnTo>
                    <a:pt x="34" y="2"/>
                  </a:lnTo>
                  <a:lnTo>
                    <a:pt x="29" y="1"/>
                  </a:lnTo>
                  <a:lnTo>
                    <a:pt x="20" y="0"/>
                  </a:lnTo>
                  <a:lnTo>
                    <a:pt x="9" y="1"/>
                  </a:lnTo>
                  <a:lnTo>
                    <a:pt x="0" y="3"/>
                  </a:lnTo>
                  <a:lnTo>
                    <a:pt x="0" y="3"/>
                  </a:lnTo>
                  <a:lnTo>
                    <a:pt x="9" y="7"/>
                  </a:lnTo>
                  <a:lnTo>
                    <a:pt x="18" y="11"/>
                  </a:lnTo>
                  <a:lnTo>
                    <a:pt x="39" y="1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59" name="Freeform 106"/>
            <p:cNvSpPr/>
            <p:nvPr/>
          </p:nvSpPr>
          <p:spPr bwMode="auto">
            <a:xfrm>
              <a:off x="3737571" y="2281653"/>
              <a:ext cx="39344" cy="7566"/>
            </a:xfrm>
            <a:custGeom>
              <a:gdLst>
                <a:gd fmla="*/ 52 w 52" name="T0"/>
                <a:gd fmla="*/ 8 h 10" name="T1"/>
                <a:gd fmla="*/ 52 w 52" name="T2"/>
                <a:gd fmla="*/ 8 h 10" name="T3"/>
                <a:gd fmla="*/ 43 w 52" name="T4"/>
                <a:gd fmla="*/ 4 h 10" name="T5"/>
                <a:gd fmla="*/ 34 w 52" name="T6"/>
                <a:gd fmla="*/ 0 h 10" name="T7"/>
                <a:gd fmla="*/ 34 w 52" name="T8"/>
                <a:gd fmla="*/ 0 h 10" name="T9"/>
                <a:gd fmla="*/ 17 w 52" name="T10"/>
                <a:gd fmla="*/ 6 h 10" name="T11"/>
                <a:gd fmla="*/ 8 w 52" name="T12"/>
                <a:gd fmla="*/ 8 h 10" name="T13"/>
                <a:gd fmla="*/ 0 w 52" name="T14"/>
                <a:gd fmla="*/ 10 h 10" name="T15"/>
                <a:gd fmla="*/ 52 w 52" name="T16"/>
                <a:gd fmla="*/ 8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52">
                  <a:moveTo>
                    <a:pt x="52" y="8"/>
                  </a:moveTo>
                  <a:lnTo>
                    <a:pt x="52" y="8"/>
                  </a:lnTo>
                  <a:lnTo>
                    <a:pt x="43" y="4"/>
                  </a:lnTo>
                  <a:lnTo>
                    <a:pt x="34" y="0"/>
                  </a:lnTo>
                  <a:lnTo>
                    <a:pt x="34" y="0"/>
                  </a:lnTo>
                  <a:lnTo>
                    <a:pt x="17" y="6"/>
                  </a:lnTo>
                  <a:lnTo>
                    <a:pt x="8" y="8"/>
                  </a:lnTo>
                  <a:lnTo>
                    <a:pt x="0" y="10"/>
                  </a:lnTo>
                  <a:lnTo>
                    <a:pt x="52" y="8"/>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0" name="Freeform 107"/>
            <p:cNvSpPr/>
            <p:nvPr/>
          </p:nvSpPr>
          <p:spPr bwMode="auto">
            <a:xfrm>
              <a:off x="3832903" y="2284679"/>
              <a:ext cx="7567" cy="0"/>
            </a:xfrm>
            <a:custGeom>
              <a:gdLst>
                <a:gd fmla="*/ 11 w 11" name="T0"/>
                <a:gd fmla="*/ 11 w 11" name="T1"/>
                <a:gd fmla="*/ 3 w 11" name="T2"/>
                <a:gd fmla="*/ 3 w 11" name="T3"/>
                <a:gd fmla="*/ 0 w 11" name="T4"/>
                <a:gd fmla="*/ 11 w 11" name="T5"/>
              </a:gdLst>
              <a:cxnLst>
                <a:cxn ang="0">
                  <a:pos x="T0" y="0"/>
                </a:cxn>
                <a:cxn ang="0">
                  <a:pos x="T1" y="0"/>
                </a:cxn>
                <a:cxn ang="0">
                  <a:pos x="T2" y="0"/>
                </a:cxn>
                <a:cxn ang="0">
                  <a:pos x="T3" y="0"/>
                </a:cxn>
                <a:cxn ang="0">
                  <a:pos x="T4" y="0"/>
                </a:cxn>
                <a:cxn ang="0">
                  <a:pos x="T5" y="0"/>
                </a:cxn>
              </a:cxnLst>
              <a:rect b="b" l="0" r="r" t="0"/>
              <a:pathLst>
                <a:path w="11">
                  <a:moveTo>
                    <a:pt x="11" y="0"/>
                  </a:moveTo>
                  <a:lnTo>
                    <a:pt x="11" y="0"/>
                  </a:lnTo>
                  <a:lnTo>
                    <a:pt x="3" y="0"/>
                  </a:lnTo>
                  <a:lnTo>
                    <a:pt x="3" y="0"/>
                  </a:lnTo>
                  <a:lnTo>
                    <a:pt x="0" y="0"/>
                  </a:lnTo>
                  <a:lnTo>
                    <a:pt x="11" y="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1" name="Freeform 108"/>
            <p:cNvSpPr/>
            <p:nvPr/>
          </p:nvSpPr>
          <p:spPr bwMode="auto">
            <a:xfrm>
              <a:off x="3828364" y="2284679"/>
              <a:ext cx="6053" cy="1513"/>
            </a:xfrm>
            <a:custGeom>
              <a:gdLst>
                <a:gd fmla="*/ 8 w 8" name="T0"/>
                <a:gd fmla="*/ 0 h 1" name="T1"/>
                <a:gd fmla="*/ 8 w 8" name="T2"/>
                <a:gd fmla="*/ 0 h 1" name="T3"/>
                <a:gd fmla="*/ 0 w 8" name="T4"/>
                <a:gd fmla="*/ 1 h 1" name="T5"/>
                <a:gd fmla="*/ 5 w 8" name="T6"/>
                <a:gd fmla="*/ 0 h 1" name="T7"/>
                <a:gd fmla="*/ 5 w 8" name="T8"/>
                <a:gd fmla="*/ 0 h 1" name="T9"/>
                <a:gd fmla="*/ 8 w 8" name="T10"/>
                <a:gd fmla="*/ 0 h 1" name="T11"/>
                <a:gd fmla="*/ 8 w 8"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8">
                  <a:moveTo>
                    <a:pt x="8" y="0"/>
                  </a:moveTo>
                  <a:lnTo>
                    <a:pt x="8" y="0"/>
                  </a:lnTo>
                  <a:lnTo>
                    <a:pt x="0" y="1"/>
                  </a:lnTo>
                  <a:lnTo>
                    <a:pt x="5" y="0"/>
                  </a:lnTo>
                  <a:lnTo>
                    <a:pt x="5" y="0"/>
                  </a:lnTo>
                  <a:lnTo>
                    <a:pt x="8" y="0"/>
                  </a:lnTo>
                  <a:lnTo>
                    <a:pt x="8" y="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2" name="Freeform 109"/>
            <p:cNvSpPr/>
            <p:nvPr/>
          </p:nvSpPr>
          <p:spPr bwMode="auto">
            <a:xfrm>
              <a:off x="3964553" y="2240796"/>
              <a:ext cx="118031" cy="102898"/>
            </a:xfrm>
            <a:custGeom>
              <a:gdLst>
                <a:gd fmla="*/ 41 w 154" name="T0"/>
                <a:gd fmla="*/ 93 h 136" name="T1"/>
                <a:gd fmla="*/ 47 w 154" name="T2"/>
                <a:gd fmla="*/ 96 h 136" name="T3"/>
                <a:gd fmla="*/ 52 w 154" name="T4"/>
                <a:gd fmla="*/ 104 h 136" name="T5"/>
                <a:gd fmla="*/ 59 w 154" name="T6"/>
                <a:gd fmla="*/ 118 h 136" name="T7"/>
                <a:gd fmla="*/ 62 w 154" name="T8"/>
                <a:gd fmla="*/ 122 h 136" name="T9"/>
                <a:gd fmla="*/ 73 w 154" name="T10"/>
                <a:gd fmla="*/ 134 h 136" name="T11"/>
                <a:gd fmla="*/ 81 w 154" name="T12"/>
                <a:gd fmla="*/ 136 h 136" name="T13"/>
                <a:gd fmla="*/ 89 w 154" name="T14"/>
                <a:gd fmla="*/ 134 h 136" name="T15"/>
                <a:gd fmla="*/ 97 w 154" name="T16"/>
                <a:gd fmla="*/ 128 h 136" name="T17"/>
                <a:gd fmla="*/ 126 w 154" name="T18"/>
                <a:gd fmla="*/ 117 h 136" name="T19"/>
                <a:gd fmla="*/ 143 w 154" name="T20"/>
                <a:gd fmla="*/ 111 h 136" name="T21"/>
                <a:gd fmla="*/ 153 w 154" name="T22"/>
                <a:gd fmla="*/ 101 h 136" name="T23"/>
                <a:gd fmla="*/ 154 w 154" name="T24"/>
                <a:gd fmla="*/ 97 h 136" name="T25"/>
                <a:gd fmla="*/ 154 w 154" name="T26"/>
                <a:gd fmla="*/ 89 h 136" name="T27"/>
                <a:gd fmla="*/ 146 w 154" name="T28"/>
                <a:gd fmla="*/ 79 h 136" name="T29"/>
                <a:gd fmla="*/ 130 w 154" name="T30"/>
                <a:gd fmla="*/ 64 h 136" name="T31"/>
                <a:gd fmla="*/ 114 w 154" name="T32"/>
                <a:gd fmla="*/ 48 h 136" name="T33"/>
                <a:gd fmla="*/ 109 w 154" name="T34"/>
                <a:gd fmla="*/ 38 h 136" name="T35"/>
                <a:gd fmla="*/ 120 w 154" name="T36"/>
                <a:gd fmla="*/ 35 h 136" name="T37"/>
                <a:gd fmla="*/ 130 w 154" name="T38"/>
                <a:gd fmla="*/ 28 h 136" name="T39"/>
                <a:gd fmla="*/ 137 w 154" name="T40"/>
                <a:gd fmla="*/ 20 h 136" name="T41"/>
                <a:gd fmla="*/ 137 w 154" name="T42"/>
                <a:gd fmla="*/ 9 h 136" name="T43"/>
                <a:gd fmla="*/ 136 w 154" name="T44"/>
                <a:gd fmla="*/ 5 h 136" name="T45"/>
                <a:gd fmla="*/ 131 w 154" name="T46"/>
                <a:gd fmla="*/ 1 h 136" name="T47"/>
                <a:gd fmla="*/ 121 w 154" name="T48"/>
                <a:gd fmla="*/ 0 h 136" name="T49"/>
                <a:gd fmla="*/ 113 w 154" name="T50"/>
                <a:gd fmla="*/ 2 h 136" name="T51"/>
                <a:gd fmla="*/ 86 w 154" name="T52"/>
                <a:gd fmla="*/ 11 h 136" name="T53"/>
                <a:gd fmla="*/ 67 w 154" name="T54"/>
                <a:gd fmla="*/ 13 h 136" name="T55"/>
                <a:gd fmla="*/ 50 w 154" name="T56"/>
                <a:gd fmla="*/ 10 h 136" name="T57"/>
                <a:gd fmla="*/ 41 w 154" name="T58"/>
                <a:gd fmla="*/ 3 h 136" name="T59"/>
                <a:gd fmla="*/ 38 w 154" name="T60"/>
                <a:gd fmla="*/ 9 h 136" name="T61"/>
                <a:gd fmla="*/ 36 w 154" name="T62"/>
                <a:gd fmla="*/ 19 h 136" name="T63"/>
                <a:gd fmla="*/ 37 w 154" name="T64"/>
                <a:gd fmla="*/ 35 h 136" name="T65"/>
                <a:gd fmla="*/ 34 w 154" name="T66"/>
                <a:gd fmla="*/ 40 h 136" name="T67"/>
                <a:gd fmla="*/ 29 w 154" name="T68"/>
                <a:gd fmla="*/ 44 h 136" name="T69"/>
                <a:gd fmla="*/ 12 w 154" name="T70"/>
                <a:gd fmla="*/ 48 h 136" name="T71"/>
                <a:gd fmla="*/ 3 w 154" name="T72"/>
                <a:gd fmla="*/ 53 h 136" name="T73"/>
                <a:gd fmla="*/ 0 w 154" name="T74"/>
                <a:gd fmla="*/ 63 h 136" name="T75"/>
                <a:gd fmla="*/ 2 w 154" name="T76"/>
                <a:gd fmla="*/ 70 h 136" name="T77"/>
                <a:gd fmla="*/ 9 w 154" name="T78"/>
                <a:gd fmla="*/ 79 h 136" name="T79"/>
                <a:gd fmla="*/ 19 w 154" name="T80"/>
                <a:gd fmla="*/ 86 h 136" name="T81"/>
                <a:gd fmla="*/ 41 w 154" name="T82"/>
                <a:gd fmla="*/ 93 h 1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6" w="154">
                  <a:moveTo>
                    <a:pt x="41" y="93"/>
                  </a:moveTo>
                  <a:lnTo>
                    <a:pt x="41" y="93"/>
                  </a:lnTo>
                  <a:lnTo>
                    <a:pt x="44" y="94"/>
                  </a:lnTo>
                  <a:lnTo>
                    <a:pt x="47" y="96"/>
                  </a:lnTo>
                  <a:lnTo>
                    <a:pt x="50" y="101"/>
                  </a:lnTo>
                  <a:lnTo>
                    <a:pt x="52" y="104"/>
                  </a:lnTo>
                  <a:lnTo>
                    <a:pt x="56" y="113"/>
                  </a:lnTo>
                  <a:lnTo>
                    <a:pt x="59" y="118"/>
                  </a:lnTo>
                  <a:lnTo>
                    <a:pt x="62" y="122"/>
                  </a:lnTo>
                  <a:lnTo>
                    <a:pt x="62" y="122"/>
                  </a:lnTo>
                  <a:lnTo>
                    <a:pt x="67" y="128"/>
                  </a:lnTo>
                  <a:lnTo>
                    <a:pt x="73" y="134"/>
                  </a:lnTo>
                  <a:lnTo>
                    <a:pt x="77" y="135"/>
                  </a:lnTo>
                  <a:lnTo>
                    <a:pt x="81" y="136"/>
                  </a:lnTo>
                  <a:lnTo>
                    <a:pt x="85" y="135"/>
                  </a:lnTo>
                  <a:lnTo>
                    <a:pt x="89" y="134"/>
                  </a:lnTo>
                  <a:lnTo>
                    <a:pt x="89" y="134"/>
                  </a:lnTo>
                  <a:lnTo>
                    <a:pt x="97" y="128"/>
                  </a:lnTo>
                  <a:lnTo>
                    <a:pt x="106" y="123"/>
                  </a:lnTo>
                  <a:lnTo>
                    <a:pt x="126" y="117"/>
                  </a:lnTo>
                  <a:lnTo>
                    <a:pt x="135" y="114"/>
                  </a:lnTo>
                  <a:lnTo>
                    <a:pt x="143" y="111"/>
                  </a:lnTo>
                  <a:lnTo>
                    <a:pt x="149" y="106"/>
                  </a:lnTo>
                  <a:lnTo>
                    <a:pt x="153" y="101"/>
                  </a:lnTo>
                  <a:lnTo>
                    <a:pt x="153" y="101"/>
                  </a:lnTo>
                  <a:lnTo>
                    <a:pt x="154" y="97"/>
                  </a:lnTo>
                  <a:lnTo>
                    <a:pt x="154" y="93"/>
                  </a:lnTo>
                  <a:lnTo>
                    <a:pt x="154" y="89"/>
                  </a:lnTo>
                  <a:lnTo>
                    <a:pt x="152" y="86"/>
                  </a:lnTo>
                  <a:lnTo>
                    <a:pt x="146" y="79"/>
                  </a:lnTo>
                  <a:lnTo>
                    <a:pt x="139" y="71"/>
                  </a:lnTo>
                  <a:lnTo>
                    <a:pt x="130" y="64"/>
                  </a:lnTo>
                  <a:lnTo>
                    <a:pt x="121" y="56"/>
                  </a:lnTo>
                  <a:lnTo>
                    <a:pt x="114" y="48"/>
                  </a:lnTo>
                  <a:lnTo>
                    <a:pt x="111" y="44"/>
                  </a:lnTo>
                  <a:lnTo>
                    <a:pt x="109" y="38"/>
                  </a:lnTo>
                  <a:lnTo>
                    <a:pt x="109" y="38"/>
                  </a:lnTo>
                  <a:lnTo>
                    <a:pt x="120" y="35"/>
                  </a:lnTo>
                  <a:lnTo>
                    <a:pt x="126" y="31"/>
                  </a:lnTo>
                  <a:lnTo>
                    <a:pt x="130" y="28"/>
                  </a:lnTo>
                  <a:lnTo>
                    <a:pt x="134" y="25"/>
                  </a:lnTo>
                  <a:lnTo>
                    <a:pt x="137" y="20"/>
                  </a:lnTo>
                  <a:lnTo>
                    <a:pt x="138" y="14"/>
                  </a:lnTo>
                  <a:lnTo>
                    <a:pt x="137" y="9"/>
                  </a:lnTo>
                  <a:lnTo>
                    <a:pt x="137" y="9"/>
                  </a:lnTo>
                  <a:lnTo>
                    <a:pt x="136" y="5"/>
                  </a:lnTo>
                  <a:lnTo>
                    <a:pt x="134" y="3"/>
                  </a:lnTo>
                  <a:lnTo>
                    <a:pt x="131" y="1"/>
                  </a:lnTo>
                  <a:lnTo>
                    <a:pt x="129" y="0"/>
                  </a:lnTo>
                  <a:lnTo>
                    <a:pt x="121" y="0"/>
                  </a:lnTo>
                  <a:lnTo>
                    <a:pt x="113" y="2"/>
                  </a:lnTo>
                  <a:lnTo>
                    <a:pt x="113" y="2"/>
                  </a:lnTo>
                  <a:lnTo>
                    <a:pt x="95" y="7"/>
                  </a:lnTo>
                  <a:lnTo>
                    <a:pt x="86" y="11"/>
                  </a:lnTo>
                  <a:lnTo>
                    <a:pt x="77" y="13"/>
                  </a:lnTo>
                  <a:lnTo>
                    <a:pt x="67" y="13"/>
                  </a:lnTo>
                  <a:lnTo>
                    <a:pt x="58" y="12"/>
                  </a:lnTo>
                  <a:lnTo>
                    <a:pt x="50" y="10"/>
                  </a:lnTo>
                  <a:lnTo>
                    <a:pt x="45" y="6"/>
                  </a:lnTo>
                  <a:lnTo>
                    <a:pt x="41" y="3"/>
                  </a:lnTo>
                  <a:lnTo>
                    <a:pt x="41" y="3"/>
                  </a:lnTo>
                  <a:lnTo>
                    <a:pt x="38" y="9"/>
                  </a:lnTo>
                  <a:lnTo>
                    <a:pt x="36" y="13"/>
                  </a:lnTo>
                  <a:lnTo>
                    <a:pt x="36" y="19"/>
                  </a:lnTo>
                  <a:lnTo>
                    <a:pt x="36" y="25"/>
                  </a:lnTo>
                  <a:lnTo>
                    <a:pt x="37" y="35"/>
                  </a:lnTo>
                  <a:lnTo>
                    <a:pt x="36" y="38"/>
                  </a:lnTo>
                  <a:lnTo>
                    <a:pt x="34" y="40"/>
                  </a:lnTo>
                  <a:lnTo>
                    <a:pt x="34" y="40"/>
                  </a:lnTo>
                  <a:lnTo>
                    <a:pt x="29" y="44"/>
                  </a:lnTo>
                  <a:lnTo>
                    <a:pt x="23" y="45"/>
                  </a:lnTo>
                  <a:lnTo>
                    <a:pt x="12" y="48"/>
                  </a:lnTo>
                  <a:lnTo>
                    <a:pt x="6" y="51"/>
                  </a:lnTo>
                  <a:lnTo>
                    <a:pt x="3" y="53"/>
                  </a:lnTo>
                  <a:lnTo>
                    <a:pt x="1" y="58"/>
                  </a:lnTo>
                  <a:lnTo>
                    <a:pt x="0" y="63"/>
                  </a:lnTo>
                  <a:lnTo>
                    <a:pt x="0" y="63"/>
                  </a:lnTo>
                  <a:lnTo>
                    <a:pt x="2" y="70"/>
                  </a:lnTo>
                  <a:lnTo>
                    <a:pt x="4" y="75"/>
                  </a:lnTo>
                  <a:lnTo>
                    <a:pt x="9" y="79"/>
                  </a:lnTo>
                  <a:lnTo>
                    <a:pt x="13" y="84"/>
                  </a:lnTo>
                  <a:lnTo>
                    <a:pt x="19" y="86"/>
                  </a:lnTo>
                  <a:lnTo>
                    <a:pt x="26" y="89"/>
                  </a:lnTo>
                  <a:lnTo>
                    <a:pt x="41" y="93"/>
                  </a:lnTo>
                  <a:lnTo>
                    <a:pt x="41" y="93"/>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3" name="Freeform 110"/>
            <p:cNvSpPr/>
            <p:nvPr/>
          </p:nvSpPr>
          <p:spPr bwMode="auto">
            <a:xfrm>
              <a:off x="4099229" y="2239283"/>
              <a:ext cx="98359" cy="80200"/>
            </a:xfrm>
            <a:custGeom>
              <a:gdLst>
                <a:gd fmla="*/ 22 w 131" name="T0"/>
                <a:gd fmla="*/ 104 h 106" name="T1"/>
                <a:gd fmla="*/ 36 w 131" name="T2"/>
                <a:gd fmla="*/ 105 h 106" name="T3"/>
                <a:gd fmla="*/ 50 w 131" name="T4"/>
                <a:gd fmla="*/ 100 h 106" name="T5"/>
                <a:gd fmla="*/ 64 w 131" name="T6"/>
                <a:gd fmla="*/ 90 h 106" name="T7"/>
                <a:gd fmla="*/ 76 w 131" name="T8"/>
                <a:gd fmla="*/ 79 h 106" name="T9"/>
                <a:gd fmla="*/ 82 w 131" name="T10"/>
                <a:gd fmla="*/ 73 h 106" name="T11"/>
                <a:gd fmla="*/ 98 w 131" name="T12"/>
                <a:gd fmla="*/ 70 h 106" name="T13"/>
                <a:gd fmla="*/ 114 w 131" name="T14"/>
                <a:gd fmla="*/ 67 h 106" name="T15"/>
                <a:gd fmla="*/ 124 w 131" name="T16"/>
                <a:gd fmla="*/ 64 h 106" name="T17"/>
                <a:gd fmla="*/ 128 w 131" name="T18"/>
                <a:gd fmla="*/ 59 h 106" name="T19"/>
                <a:gd fmla="*/ 130 w 131" name="T20"/>
                <a:gd fmla="*/ 56 h 106" name="T21"/>
                <a:gd fmla="*/ 131 w 131" name="T22"/>
                <a:gd fmla="*/ 46 h 106" name="T23"/>
                <a:gd fmla="*/ 123 w 131" name="T24"/>
                <a:gd fmla="*/ 24 h 106" name="T25"/>
                <a:gd fmla="*/ 123 w 131" name="T26"/>
                <a:gd fmla="*/ 12 h 106" name="T27"/>
                <a:gd fmla="*/ 94 w 131" name="T28"/>
                <a:gd fmla="*/ 12 h 106" name="T29"/>
                <a:gd fmla="*/ 89 w 131" name="T30"/>
                <a:gd fmla="*/ 12 h 106" name="T31"/>
                <a:gd fmla="*/ 94 w 131" name="T32"/>
                <a:gd fmla="*/ 12 h 106" name="T33"/>
                <a:gd fmla="*/ 88 w 131" name="T34"/>
                <a:gd fmla="*/ 10 h 106" name="T35"/>
                <a:gd fmla="*/ 73 w 131" name="T36"/>
                <a:gd fmla="*/ 4 h 106" name="T37"/>
                <a:gd fmla="*/ 61 w 131" name="T38"/>
                <a:gd fmla="*/ 0 h 106" name="T39"/>
                <a:gd fmla="*/ 50 w 131" name="T40"/>
                <a:gd fmla="*/ 1 h 106" name="T41"/>
                <a:gd fmla="*/ 50 w 131" name="T42"/>
                <a:gd fmla="*/ 4 h 106" name="T43"/>
                <a:gd fmla="*/ 48 w 131" name="T44"/>
                <a:gd fmla="*/ 12 h 106" name="T45"/>
                <a:gd fmla="*/ 44 w 131" name="T46"/>
                <a:gd fmla="*/ 18 h 106" name="T47"/>
                <a:gd fmla="*/ 45 w 131" name="T48"/>
                <a:gd fmla="*/ 22 h 106" name="T49"/>
                <a:gd fmla="*/ 34 w 131" name="T50"/>
                <a:gd fmla="*/ 22 h 106" name="T51"/>
                <a:gd fmla="*/ 17 w 131" name="T52"/>
                <a:gd fmla="*/ 17 h 106" name="T53"/>
                <a:gd fmla="*/ 7 w 131" name="T54"/>
                <a:gd fmla="*/ 18 h 106" name="T55"/>
                <a:gd fmla="*/ 2 w 131" name="T56"/>
                <a:gd fmla="*/ 23 h 106" name="T57"/>
                <a:gd fmla="*/ 0 w 131" name="T58"/>
                <a:gd fmla="*/ 30 h 106" name="T59"/>
                <a:gd fmla="*/ 2 w 131" name="T60"/>
                <a:gd fmla="*/ 39 h 106" name="T61"/>
                <a:gd fmla="*/ 12 w 131" name="T62"/>
                <a:gd fmla="*/ 55 h 106" name="T63"/>
                <a:gd fmla="*/ 15 w 131" name="T64"/>
                <a:gd fmla="*/ 57 h 106" name="T65"/>
                <a:gd fmla="*/ 17 w 131" name="T66"/>
                <a:gd fmla="*/ 66 h 106" name="T67"/>
                <a:gd fmla="*/ 15 w 131" name="T68"/>
                <a:gd fmla="*/ 81 h 106" name="T69"/>
                <a:gd fmla="*/ 14 w 131" name="T70"/>
                <a:gd fmla="*/ 95 h 106" name="T71"/>
                <a:gd fmla="*/ 16 w 131" name="T72"/>
                <a:gd fmla="*/ 100 h 106" name="T73"/>
                <a:gd fmla="*/ 22 w 131" name="T74"/>
                <a:gd fmla="*/ 104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31">
                  <a:moveTo>
                    <a:pt x="22" y="104"/>
                  </a:moveTo>
                  <a:lnTo>
                    <a:pt x="22" y="104"/>
                  </a:lnTo>
                  <a:lnTo>
                    <a:pt x="28" y="106"/>
                  </a:lnTo>
                  <a:lnTo>
                    <a:pt x="36" y="105"/>
                  </a:lnTo>
                  <a:lnTo>
                    <a:pt x="43" y="103"/>
                  </a:lnTo>
                  <a:lnTo>
                    <a:pt x="50" y="100"/>
                  </a:lnTo>
                  <a:lnTo>
                    <a:pt x="57" y="96"/>
                  </a:lnTo>
                  <a:lnTo>
                    <a:pt x="64" y="90"/>
                  </a:lnTo>
                  <a:lnTo>
                    <a:pt x="76" y="79"/>
                  </a:lnTo>
                  <a:lnTo>
                    <a:pt x="76" y="79"/>
                  </a:lnTo>
                  <a:lnTo>
                    <a:pt x="78" y="75"/>
                  </a:lnTo>
                  <a:lnTo>
                    <a:pt x="82" y="73"/>
                  </a:lnTo>
                  <a:lnTo>
                    <a:pt x="89" y="71"/>
                  </a:lnTo>
                  <a:lnTo>
                    <a:pt x="98" y="70"/>
                  </a:lnTo>
                  <a:lnTo>
                    <a:pt x="106" y="68"/>
                  </a:lnTo>
                  <a:lnTo>
                    <a:pt x="114" y="67"/>
                  </a:lnTo>
                  <a:lnTo>
                    <a:pt x="121" y="65"/>
                  </a:lnTo>
                  <a:lnTo>
                    <a:pt x="124" y="64"/>
                  </a:lnTo>
                  <a:lnTo>
                    <a:pt x="126" y="62"/>
                  </a:lnTo>
                  <a:lnTo>
                    <a:pt x="128" y="59"/>
                  </a:lnTo>
                  <a:lnTo>
                    <a:pt x="130" y="56"/>
                  </a:lnTo>
                  <a:lnTo>
                    <a:pt x="130" y="56"/>
                  </a:lnTo>
                  <a:lnTo>
                    <a:pt x="131" y="50"/>
                  </a:lnTo>
                  <a:lnTo>
                    <a:pt x="131" y="46"/>
                  </a:lnTo>
                  <a:lnTo>
                    <a:pt x="126" y="36"/>
                  </a:lnTo>
                  <a:lnTo>
                    <a:pt x="123" y="24"/>
                  </a:lnTo>
                  <a:lnTo>
                    <a:pt x="123" y="17"/>
                  </a:lnTo>
                  <a:lnTo>
                    <a:pt x="123" y="12"/>
                  </a:lnTo>
                  <a:lnTo>
                    <a:pt x="123" y="12"/>
                  </a:lnTo>
                  <a:lnTo>
                    <a:pt x="94" y="12"/>
                  </a:lnTo>
                  <a:lnTo>
                    <a:pt x="94" y="12"/>
                  </a:lnTo>
                  <a:lnTo>
                    <a:pt x="89" y="12"/>
                  </a:lnTo>
                  <a:lnTo>
                    <a:pt x="89" y="12"/>
                  </a:lnTo>
                  <a:lnTo>
                    <a:pt x="94" y="12"/>
                  </a:lnTo>
                  <a:lnTo>
                    <a:pt x="94" y="12"/>
                  </a:lnTo>
                  <a:lnTo>
                    <a:pt x="88" y="10"/>
                  </a:lnTo>
                  <a:lnTo>
                    <a:pt x="83" y="8"/>
                  </a:lnTo>
                  <a:lnTo>
                    <a:pt x="73" y="4"/>
                  </a:lnTo>
                  <a:lnTo>
                    <a:pt x="67" y="1"/>
                  </a:lnTo>
                  <a:lnTo>
                    <a:pt x="61" y="0"/>
                  </a:lnTo>
                  <a:lnTo>
                    <a:pt x="56" y="0"/>
                  </a:lnTo>
                  <a:lnTo>
                    <a:pt x="50" y="1"/>
                  </a:lnTo>
                  <a:lnTo>
                    <a:pt x="50" y="1"/>
                  </a:lnTo>
                  <a:lnTo>
                    <a:pt x="50" y="4"/>
                  </a:lnTo>
                  <a:lnTo>
                    <a:pt x="50" y="7"/>
                  </a:lnTo>
                  <a:lnTo>
                    <a:pt x="48" y="12"/>
                  </a:lnTo>
                  <a:lnTo>
                    <a:pt x="44" y="16"/>
                  </a:lnTo>
                  <a:lnTo>
                    <a:pt x="44" y="18"/>
                  </a:lnTo>
                  <a:lnTo>
                    <a:pt x="45" y="22"/>
                  </a:lnTo>
                  <a:lnTo>
                    <a:pt x="45" y="22"/>
                  </a:lnTo>
                  <a:lnTo>
                    <a:pt x="40" y="23"/>
                  </a:lnTo>
                  <a:lnTo>
                    <a:pt x="34" y="22"/>
                  </a:lnTo>
                  <a:lnTo>
                    <a:pt x="23" y="18"/>
                  </a:lnTo>
                  <a:lnTo>
                    <a:pt x="17" y="17"/>
                  </a:lnTo>
                  <a:lnTo>
                    <a:pt x="11" y="17"/>
                  </a:lnTo>
                  <a:lnTo>
                    <a:pt x="7" y="18"/>
                  </a:lnTo>
                  <a:lnTo>
                    <a:pt x="2" y="23"/>
                  </a:lnTo>
                  <a:lnTo>
                    <a:pt x="2" y="23"/>
                  </a:lnTo>
                  <a:lnTo>
                    <a:pt x="1" y="26"/>
                  </a:lnTo>
                  <a:lnTo>
                    <a:pt x="0" y="30"/>
                  </a:lnTo>
                  <a:lnTo>
                    <a:pt x="1" y="34"/>
                  </a:lnTo>
                  <a:lnTo>
                    <a:pt x="2" y="39"/>
                  </a:lnTo>
                  <a:lnTo>
                    <a:pt x="7" y="47"/>
                  </a:lnTo>
                  <a:lnTo>
                    <a:pt x="12" y="55"/>
                  </a:lnTo>
                  <a:lnTo>
                    <a:pt x="12" y="55"/>
                  </a:lnTo>
                  <a:lnTo>
                    <a:pt x="15" y="57"/>
                  </a:lnTo>
                  <a:lnTo>
                    <a:pt x="16" y="59"/>
                  </a:lnTo>
                  <a:lnTo>
                    <a:pt x="17" y="66"/>
                  </a:lnTo>
                  <a:lnTo>
                    <a:pt x="16" y="74"/>
                  </a:lnTo>
                  <a:lnTo>
                    <a:pt x="15" y="81"/>
                  </a:lnTo>
                  <a:lnTo>
                    <a:pt x="14" y="89"/>
                  </a:lnTo>
                  <a:lnTo>
                    <a:pt x="14" y="95"/>
                  </a:lnTo>
                  <a:lnTo>
                    <a:pt x="15" y="98"/>
                  </a:lnTo>
                  <a:lnTo>
                    <a:pt x="16" y="100"/>
                  </a:lnTo>
                  <a:lnTo>
                    <a:pt x="18" y="103"/>
                  </a:lnTo>
                  <a:lnTo>
                    <a:pt x="22" y="104"/>
                  </a:lnTo>
                  <a:lnTo>
                    <a:pt x="22" y="104"/>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4" name="Freeform 111"/>
            <p:cNvSpPr/>
            <p:nvPr/>
          </p:nvSpPr>
          <p:spPr bwMode="auto">
            <a:xfrm>
              <a:off x="4373121" y="2209019"/>
              <a:ext cx="4540" cy="4539"/>
            </a:xfrm>
            <a:custGeom>
              <a:gdLst>
                <a:gd fmla="*/ 1 w 5" name="T0"/>
                <a:gd fmla="*/ 6 h 6" name="T1"/>
                <a:gd fmla="*/ 1 w 5" name="T2"/>
                <a:gd fmla="*/ 6 h 6" name="T3"/>
                <a:gd fmla="*/ 5 w 5" name="T4"/>
                <a:gd fmla="*/ 0 h 6" name="T5"/>
                <a:gd fmla="*/ 5 w 5" name="T6"/>
                <a:gd fmla="*/ 0 h 6" name="T7"/>
                <a:gd fmla="*/ 0 w 5" name="T8"/>
                <a:gd fmla="*/ 0 h 6" name="T9"/>
                <a:gd fmla="*/ 0 w 5" name="T10"/>
                <a:gd fmla="*/ 0 h 6" name="T11"/>
                <a:gd fmla="*/ 1 w 5" name="T12"/>
                <a:gd fmla="*/ 6 h 6" name="T13"/>
                <a:gd fmla="*/ 1 w 5" name="T14"/>
                <a:gd fmla="*/ 6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5">
                  <a:moveTo>
                    <a:pt x="1" y="6"/>
                  </a:moveTo>
                  <a:lnTo>
                    <a:pt x="1" y="6"/>
                  </a:lnTo>
                  <a:lnTo>
                    <a:pt x="5" y="0"/>
                  </a:lnTo>
                  <a:lnTo>
                    <a:pt x="5" y="0"/>
                  </a:lnTo>
                  <a:lnTo>
                    <a:pt x="0" y="0"/>
                  </a:lnTo>
                  <a:lnTo>
                    <a:pt x="0" y="0"/>
                  </a:lnTo>
                  <a:lnTo>
                    <a:pt x="1" y="6"/>
                  </a:lnTo>
                  <a:lnTo>
                    <a:pt x="1" y="6"/>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5" name="Freeform 112"/>
            <p:cNvSpPr/>
            <p:nvPr/>
          </p:nvSpPr>
          <p:spPr bwMode="auto">
            <a:xfrm>
              <a:off x="4152192" y="2159082"/>
              <a:ext cx="220929" cy="80200"/>
            </a:xfrm>
            <a:custGeom>
              <a:gdLst>
                <a:gd fmla="*/ 187 w 294" name="T0"/>
                <a:gd fmla="*/ 35 h 107" name="T1"/>
                <a:gd fmla="*/ 183 w 294" name="T2"/>
                <a:gd fmla="*/ 33 h 107" name="T3"/>
                <a:gd fmla="*/ 175 w 294" name="T4"/>
                <a:gd fmla="*/ 25 h 107" name="T5"/>
                <a:gd fmla="*/ 172 w 294" name="T6"/>
                <a:gd fmla="*/ 22 h 107" name="T7"/>
                <a:gd fmla="*/ 164 w 294" name="T8"/>
                <a:gd fmla="*/ 21 h 107" name="T9"/>
                <a:gd fmla="*/ 157 w 294" name="T10"/>
                <a:gd fmla="*/ 22 h 107" name="T11"/>
                <a:gd fmla="*/ 148 w 294" name="T12"/>
                <a:gd fmla="*/ 31 h 107" name="T13"/>
                <a:gd fmla="*/ 135 w 294" name="T14"/>
                <a:gd fmla="*/ 48 h 107" name="T15"/>
                <a:gd fmla="*/ 128 w 294" name="T16"/>
                <a:gd fmla="*/ 52 h 107" name="T17"/>
                <a:gd fmla="*/ 113 w 294" name="T18"/>
                <a:gd fmla="*/ 53 h 107" name="T19"/>
                <a:gd fmla="*/ 100 w 294" name="T20"/>
                <a:gd fmla="*/ 47 h 107" name="T21"/>
                <a:gd fmla="*/ 92 w 294" name="T22"/>
                <a:gd fmla="*/ 37 h 107" name="T23"/>
                <a:gd fmla="*/ 89 w 294" name="T24"/>
                <a:gd fmla="*/ 22 h 107" name="T25"/>
                <a:gd fmla="*/ 83 w 294" name="T26"/>
                <a:gd fmla="*/ 27 h 107" name="T27"/>
                <a:gd fmla="*/ 73 w 294" name="T28"/>
                <a:gd fmla="*/ 36 h 107" name="T29"/>
                <a:gd fmla="*/ 69 w 294" name="T30"/>
                <a:gd fmla="*/ 39 h 107" name="T31"/>
                <a:gd fmla="*/ 61 w 294" name="T32"/>
                <a:gd fmla="*/ 41 h 107" name="T33"/>
                <a:gd fmla="*/ 54 w 294" name="T34"/>
                <a:gd fmla="*/ 40 h 107" name="T35"/>
                <a:gd fmla="*/ 44 w 294" name="T36"/>
                <a:gd fmla="*/ 31 h 107" name="T37"/>
                <a:gd fmla="*/ 34 w 294" name="T38"/>
                <a:gd fmla="*/ 18 h 107" name="T39"/>
                <a:gd fmla="*/ 28 w 294" name="T40"/>
                <a:gd fmla="*/ 3 h 107" name="T41"/>
                <a:gd fmla="*/ 21 w 294" name="T42"/>
                <a:gd fmla="*/ 0 h 107" name="T43"/>
                <a:gd fmla="*/ 12 w 294" name="T44"/>
                <a:gd fmla="*/ 3 h 107" name="T45"/>
                <a:gd fmla="*/ 6 w 294" name="T46"/>
                <a:gd fmla="*/ 10 h 107" name="T47"/>
                <a:gd fmla="*/ 0 w 294" name="T48"/>
                <a:gd fmla="*/ 27 h 107" name="T49"/>
                <a:gd fmla="*/ 1 w 294" name="T50"/>
                <a:gd fmla="*/ 43 h 107" name="T51"/>
                <a:gd fmla="*/ 7 w 294" name="T52"/>
                <a:gd fmla="*/ 58 h 107" name="T53"/>
                <a:gd fmla="*/ 13 w 294" name="T54"/>
                <a:gd fmla="*/ 65 h 107" name="T55"/>
                <a:gd fmla="*/ 25 w 294" name="T56"/>
                <a:gd fmla="*/ 76 h 107" name="T57"/>
                <a:gd fmla="*/ 41 w 294" name="T58"/>
                <a:gd fmla="*/ 85 h 107" name="T59"/>
                <a:gd fmla="*/ 70 w 294" name="T60"/>
                <a:gd fmla="*/ 101 h 107" name="T61"/>
                <a:gd fmla="*/ 85 w 294" name="T62"/>
                <a:gd fmla="*/ 105 h 107" name="T63"/>
                <a:gd fmla="*/ 98 w 294" name="T64"/>
                <a:gd fmla="*/ 107 h 107" name="T65"/>
                <a:gd fmla="*/ 111 w 294" name="T66"/>
                <a:gd fmla="*/ 106 h 107" name="T67"/>
                <a:gd fmla="*/ 149 w 294" name="T68"/>
                <a:gd fmla="*/ 94 h 107" name="T69"/>
                <a:gd fmla="*/ 175 w 294" name="T70"/>
                <a:gd fmla="*/ 88 h 107" name="T71"/>
                <a:gd fmla="*/ 188 w 294" name="T72"/>
                <a:gd fmla="*/ 87 h 107" name="T73"/>
                <a:gd fmla="*/ 201 w 294" name="T74"/>
                <a:gd fmla="*/ 90 h 107" name="T75"/>
                <a:gd fmla="*/ 212 w 294" name="T76"/>
                <a:gd fmla="*/ 94 h 107" name="T77"/>
                <a:gd fmla="*/ 236 w 294" name="T78"/>
                <a:gd fmla="*/ 95 h 107" name="T79"/>
                <a:gd fmla="*/ 259 w 294" name="T80"/>
                <a:gd fmla="*/ 89 h 107" name="T81"/>
                <a:gd fmla="*/ 278 w 294" name="T82"/>
                <a:gd fmla="*/ 77 h 107" name="T83"/>
                <a:gd fmla="*/ 286 w 294" name="T84"/>
                <a:gd fmla="*/ 68 h 107" name="T85"/>
                <a:gd fmla="*/ 288 w 294" name="T86"/>
                <a:gd fmla="*/ 66 h 107" name="T87"/>
                <a:gd fmla="*/ 294 w 294" name="T88"/>
                <a:gd fmla="*/ 66 h 107" name="T89"/>
                <a:gd fmla="*/ 287 w 294" name="T90"/>
                <a:gd fmla="*/ 53 h 107" name="T91"/>
                <a:gd fmla="*/ 278 w 294" name="T92"/>
                <a:gd fmla="*/ 43 h 107" name="T93"/>
                <a:gd fmla="*/ 265 w 294" name="T94"/>
                <a:gd fmla="*/ 37 h 107" name="T95"/>
                <a:gd fmla="*/ 251 w 294" name="T96"/>
                <a:gd fmla="*/ 33 h 107" name="T97"/>
                <a:gd fmla="*/ 218 w 294" name="T98"/>
                <a:gd fmla="*/ 33 h 107" name="T99"/>
                <a:gd fmla="*/ 187 w 294" name="T100"/>
                <a:gd fmla="*/ 35 h 10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7" w="294">
                  <a:moveTo>
                    <a:pt x="187" y="35"/>
                  </a:moveTo>
                  <a:lnTo>
                    <a:pt x="187" y="35"/>
                  </a:lnTo>
                  <a:lnTo>
                    <a:pt x="185" y="35"/>
                  </a:lnTo>
                  <a:lnTo>
                    <a:pt x="183" y="33"/>
                  </a:lnTo>
                  <a:lnTo>
                    <a:pt x="180" y="30"/>
                  </a:lnTo>
                  <a:lnTo>
                    <a:pt x="175" y="25"/>
                  </a:lnTo>
                  <a:lnTo>
                    <a:pt x="172" y="22"/>
                  </a:lnTo>
                  <a:lnTo>
                    <a:pt x="172" y="22"/>
                  </a:lnTo>
                  <a:lnTo>
                    <a:pt x="168" y="21"/>
                  </a:lnTo>
                  <a:lnTo>
                    <a:pt x="164" y="21"/>
                  </a:lnTo>
                  <a:lnTo>
                    <a:pt x="161" y="21"/>
                  </a:lnTo>
                  <a:lnTo>
                    <a:pt x="157" y="22"/>
                  </a:lnTo>
                  <a:lnTo>
                    <a:pt x="153" y="25"/>
                  </a:lnTo>
                  <a:lnTo>
                    <a:pt x="148" y="31"/>
                  </a:lnTo>
                  <a:lnTo>
                    <a:pt x="139" y="43"/>
                  </a:lnTo>
                  <a:lnTo>
                    <a:pt x="135" y="48"/>
                  </a:lnTo>
                  <a:lnTo>
                    <a:pt x="128" y="52"/>
                  </a:lnTo>
                  <a:lnTo>
                    <a:pt x="128" y="52"/>
                  </a:lnTo>
                  <a:lnTo>
                    <a:pt x="120" y="53"/>
                  </a:lnTo>
                  <a:lnTo>
                    <a:pt x="113" y="53"/>
                  </a:lnTo>
                  <a:lnTo>
                    <a:pt x="106" y="51"/>
                  </a:lnTo>
                  <a:lnTo>
                    <a:pt x="100" y="47"/>
                  </a:lnTo>
                  <a:lnTo>
                    <a:pt x="96" y="43"/>
                  </a:lnTo>
                  <a:lnTo>
                    <a:pt x="92" y="37"/>
                  </a:lnTo>
                  <a:lnTo>
                    <a:pt x="90" y="30"/>
                  </a:lnTo>
                  <a:lnTo>
                    <a:pt x="89" y="22"/>
                  </a:lnTo>
                  <a:lnTo>
                    <a:pt x="89" y="22"/>
                  </a:lnTo>
                  <a:lnTo>
                    <a:pt x="83" y="27"/>
                  </a:lnTo>
                  <a:lnTo>
                    <a:pt x="78" y="31"/>
                  </a:lnTo>
                  <a:lnTo>
                    <a:pt x="73" y="36"/>
                  </a:lnTo>
                  <a:lnTo>
                    <a:pt x="69" y="39"/>
                  </a:lnTo>
                  <a:lnTo>
                    <a:pt x="69" y="39"/>
                  </a:lnTo>
                  <a:lnTo>
                    <a:pt x="64" y="41"/>
                  </a:lnTo>
                  <a:lnTo>
                    <a:pt x="61" y="41"/>
                  </a:lnTo>
                  <a:lnTo>
                    <a:pt x="57" y="41"/>
                  </a:lnTo>
                  <a:lnTo>
                    <a:pt x="54" y="40"/>
                  </a:lnTo>
                  <a:lnTo>
                    <a:pt x="48" y="37"/>
                  </a:lnTo>
                  <a:lnTo>
                    <a:pt x="44" y="31"/>
                  </a:lnTo>
                  <a:lnTo>
                    <a:pt x="39" y="24"/>
                  </a:lnTo>
                  <a:lnTo>
                    <a:pt x="34" y="18"/>
                  </a:lnTo>
                  <a:lnTo>
                    <a:pt x="28" y="3"/>
                  </a:lnTo>
                  <a:lnTo>
                    <a:pt x="28" y="3"/>
                  </a:lnTo>
                  <a:lnTo>
                    <a:pt x="25" y="0"/>
                  </a:lnTo>
                  <a:lnTo>
                    <a:pt x="21" y="0"/>
                  </a:lnTo>
                  <a:lnTo>
                    <a:pt x="15" y="0"/>
                  </a:lnTo>
                  <a:lnTo>
                    <a:pt x="12" y="3"/>
                  </a:lnTo>
                  <a:lnTo>
                    <a:pt x="12" y="3"/>
                  </a:lnTo>
                  <a:lnTo>
                    <a:pt x="6" y="10"/>
                  </a:lnTo>
                  <a:lnTo>
                    <a:pt x="3" y="18"/>
                  </a:lnTo>
                  <a:lnTo>
                    <a:pt x="0" y="27"/>
                  </a:lnTo>
                  <a:lnTo>
                    <a:pt x="0" y="35"/>
                  </a:lnTo>
                  <a:lnTo>
                    <a:pt x="1" y="43"/>
                  </a:lnTo>
                  <a:lnTo>
                    <a:pt x="4" y="51"/>
                  </a:lnTo>
                  <a:lnTo>
                    <a:pt x="7" y="58"/>
                  </a:lnTo>
                  <a:lnTo>
                    <a:pt x="13" y="65"/>
                  </a:lnTo>
                  <a:lnTo>
                    <a:pt x="13" y="65"/>
                  </a:lnTo>
                  <a:lnTo>
                    <a:pt x="19" y="71"/>
                  </a:lnTo>
                  <a:lnTo>
                    <a:pt x="25" y="76"/>
                  </a:lnTo>
                  <a:lnTo>
                    <a:pt x="41" y="85"/>
                  </a:lnTo>
                  <a:lnTo>
                    <a:pt x="41" y="85"/>
                  </a:lnTo>
                  <a:lnTo>
                    <a:pt x="56" y="94"/>
                  </a:lnTo>
                  <a:lnTo>
                    <a:pt x="70" y="101"/>
                  </a:lnTo>
                  <a:lnTo>
                    <a:pt x="77" y="104"/>
                  </a:lnTo>
                  <a:lnTo>
                    <a:pt x="85" y="105"/>
                  </a:lnTo>
                  <a:lnTo>
                    <a:pt x="91" y="106"/>
                  </a:lnTo>
                  <a:lnTo>
                    <a:pt x="98" y="107"/>
                  </a:lnTo>
                  <a:lnTo>
                    <a:pt x="98" y="107"/>
                  </a:lnTo>
                  <a:lnTo>
                    <a:pt x="111" y="106"/>
                  </a:lnTo>
                  <a:lnTo>
                    <a:pt x="123" y="103"/>
                  </a:lnTo>
                  <a:lnTo>
                    <a:pt x="149" y="94"/>
                  </a:lnTo>
                  <a:lnTo>
                    <a:pt x="162" y="90"/>
                  </a:lnTo>
                  <a:lnTo>
                    <a:pt x="175" y="88"/>
                  </a:lnTo>
                  <a:lnTo>
                    <a:pt x="181" y="87"/>
                  </a:lnTo>
                  <a:lnTo>
                    <a:pt x="188" y="87"/>
                  </a:lnTo>
                  <a:lnTo>
                    <a:pt x="194" y="88"/>
                  </a:lnTo>
                  <a:lnTo>
                    <a:pt x="201" y="90"/>
                  </a:lnTo>
                  <a:lnTo>
                    <a:pt x="201" y="90"/>
                  </a:lnTo>
                  <a:lnTo>
                    <a:pt x="212" y="94"/>
                  </a:lnTo>
                  <a:lnTo>
                    <a:pt x="223" y="95"/>
                  </a:lnTo>
                  <a:lnTo>
                    <a:pt x="236" y="95"/>
                  </a:lnTo>
                  <a:lnTo>
                    <a:pt x="247" y="93"/>
                  </a:lnTo>
                  <a:lnTo>
                    <a:pt x="259" y="89"/>
                  </a:lnTo>
                  <a:lnTo>
                    <a:pt x="269" y="84"/>
                  </a:lnTo>
                  <a:lnTo>
                    <a:pt x="278" y="77"/>
                  </a:lnTo>
                  <a:lnTo>
                    <a:pt x="286" y="68"/>
                  </a:lnTo>
                  <a:lnTo>
                    <a:pt x="286" y="68"/>
                  </a:lnTo>
                  <a:lnTo>
                    <a:pt x="287" y="66"/>
                  </a:lnTo>
                  <a:lnTo>
                    <a:pt x="288" y="66"/>
                  </a:lnTo>
                  <a:lnTo>
                    <a:pt x="294" y="66"/>
                  </a:lnTo>
                  <a:lnTo>
                    <a:pt x="294" y="66"/>
                  </a:lnTo>
                  <a:lnTo>
                    <a:pt x="290" y="58"/>
                  </a:lnTo>
                  <a:lnTo>
                    <a:pt x="287" y="53"/>
                  </a:lnTo>
                  <a:lnTo>
                    <a:pt x="282" y="47"/>
                  </a:lnTo>
                  <a:lnTo>
                    <a:pt x="278" y="43"/>
                  </a:lnTo>
                  <a:lnTo>
                    <a:pt x="271" y="39"/>
                  </a:lnTo>
                  <a:lnTo>
                    <a:pt x="265" y="37"/>
                  </a:lnTo>
                  <a:lnTo>
                    <a:pt x="257" y="35"/>
                  </a:lnTo>
                  <a:lnTo>
                    <a:pt x="251" y="33"/>
                  </a:lnTo>
                  <a:lnTo>
                    <a:pt x="235" y="32"/>
                  </a:lnTo>
                  <a:lnTo>
                    <a:pt x="218" y="33"/>
                  </a:lnTo>
                  <a:lnTo>
                    <a:pt x="187" y="35"/>
                  </a:lnTo>
                  <a:lnTo>
                    <a:pt x="187" y="35"/>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6" name="Freeform 113"/>
            <p:cNvSpPr/>
            <p:nvPr/>
          </p:nvSpPr>
          <p:spPr bwMode="auto">
            <a:xfrm>
              <a:off x="4377660" y="2239283"/>
              <a:ext cx="81714" cy="46909"/>
            </a:xfrm>
            <a:custGeom>
              <a:gdLst>
                <a:gd fmla="*/ 50 w 108" name="T0"/>
                <a:gd fmla="*/ 15 h 62" name="T1"/>
                <a:gd fmla="*/ 39 w 108" name="T2"/>
                <a:gd fmla="*/ 17 h 62" name="T3"/>
                <a:gd fmla="*/ 17 w 108" name="T4"/>
                <a:gd fmla="*/ 16 h 62" name="T5"/>
                <a:gd fmla="*/ 6 w 108" name="T6"/>
                <a:gd fmla="*/ 16 h 62" name="T7"/>
                <a:gd fmla="*/ 1 w 108" name="T8"/>
                <a:gd fmla="*/ 20 h 62" name="T9"/>
                <a:gd fmla="*/ 1 w 108" name="T10"/>
                <a:gd fmla="*/ 25 h 62" name="T11"/>
                <a:gd fmla="*/ 8 w 108" name="T12"/>
                <a:gd fmla="*/ 33 h 62" name="T13"/>
                <a:gd fmla="*/ 15 w 108" name="T14"/>
                <a:gd fmla="*/ 50 h 62" name="T15"/>
                <a:gd fmla="*/ 19 w 108" name="T16"/>
                <a:gd fmla="*/ 60 h 62" name="T17"/>
                <a:gd fmla="*/ 25 w 108" name="T18"/>
                <a:gd fmla="*/ 62 h 62" name="T19"/>
                <a:gd fmla="*/ 34 w 108" name="T20"/>
                <a:gd fmla="*/ 58 h 62" name="T21"/>
                <a:gd fmla="*/ 49 w 108" name="T22"/>
                <a:gd fmla="*/ 52 h 62" name="T23"/>
                <a:gd fmla="*/ 55 w 108" name="T24"/>
                <a:gd fmla="*/ 50 h 62" name="T25"/>
                <a:gd fmla="*/ 55 w 108" name="T26"/>
                <a:gd fmla="*/ 42 h 62" name="T27"/>
                <a:gd fmla="*/ 56 w 108" name="T28"/>
                <a:gd fmla="*/ 41 h 62" name="T29"/>
                <a:gd fmla="*/ 62 w 108" name="T30"/>
                <a:gd fmla="*/ 40 h 62" name="T31"/>
                <a:gd fmla="*/ 74 w 108" name="T32"/>
                <a:gd fmla="*/ 44 h 62" name="T33"/>
                <a:gd fmla="*/ 86 w 108" name="T34"/>
                <a:gd fmla="*/ 49 h 62" name="T35"/>
                <a:gd fmla="*/ 97 w 108" name="T36"/>
                <a:gd fmla="*/ 52 h 62" name="T37"/>
                <a:gd fmla="*/ 103 w 108" name="T38"/>
                <a:gd fmla="*/ 49 h 62" name="T39"/>
                <a:gd fmla="*/ 105 w 108" name="T40"/>
                <a:gd fmla="*/ 47 h 62" name="T41"/>
                <a:gd fmla="*/ 107 w 108" name="T42"/>
                <a:gd fmla="*/ 36 h 62" name="T43"/>
                <a:gd fmla="*/ 108 w 108" name="T44"/>
                <a:gd fmla="*/ 30 h 62" name="T45"/>
                <a:gd fmla="*/ 107 w 108" name="T46"/>
                <a:gd fmla="*/ 27 h 62" name="T47"/>
                <a:gd fmla="*/ 99 w 108" name="T48"/>
                <a:gd fmla="*/ 30 h 62" name="T49"/>
                <a:gd fmla="*/ 95 w 108" name="T50"/>
                <a:gd fmla="*/ 30 h 62" name="T51"/>
                <a:gd fmla="*/ 90 w 108" name="T52"/>
                <a:gd fmla="*/ 29 h 62" name="T53"/>
                <a:gd fmla="*/ 88 w 108" name="T54"/>
                <a:gd fmla="*/ 23 h 62" name="T55"/>
                <a:gd fmla="*/ 90 w 108" name="T56"/>
                <a:gd fmla="*/ 15 h 62" name="T57"/>
                <a:gd fmla="*/ 89 w 108" name="T58"/>
                <a:gd fmla="*/ 12 h 62" name="T59"/>
                <a:gd fmla="*/ 81 w 108" name="T60"/>
                <a:gd fmla="*/ 9 h 62" name="T61"/>
                <a:gd fmla="*/ 63 w 108" name="T62"/>
                <a:gd fmla="*/ 5 h 62" name="T63"/>
                <a:gd fmla="*/ 55 w 108" name="T64"/>
                <a:gd fmla="*/ 0 h 62" name="T65"/>
                <a:gd fmla="*/ 55 w 108" name="T66"/>
                <a:gd fmla="*/ 9 h 62" name="T67"/>
                <a:gd fmla="*/ 50 w 108" name="T68"/>
                <a:gd fmla="*/ 15 h 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2" w="108">
                  <a:moveTo>
                    <a:pt x="50" y="15"/>
                  </a:moveTo>
                  <a:lnTo>
                    <a:pt x="50" y="15"/>
                  </a:lnTo>
                  <a:lnTo>
                    <a:pt x="45" y="16"/>
                  </a:lnTo>
                  <a:lnTo>
                    <a:pt x="39" y="17"/>
                  </a:lnTo>
                  <a:lnTo>
                    <a:pt x="29" y="16"/>
                  </a:lnTo>
                  <a:lnTo>
                    <a:pt x="17" y="16"/>
                  </a:lnTo>
                  <a:lnTo>
                    <a:pt x="6" y="16"/>
                  </a:lnTo>
                  <a:lnTo>
                    <a:pt x="6" y="16"/>
                  </a:lnTo>
                  <a:lnTo>
                    <a:pt x="4" y="17"/>
                  </a:lnTo>
                  <a:lnTo>
                    <a:pt x="1" y="20"/>
                  </a:lnTo>
                  <a:lnTo>
                    <a:pt x="0" y="22"/>
                  </a:lnTo>
                  <a:lnTo>
                    <a:pt x="1" y="25"/>
                  </a:lnTo>
                  <a:lnTo>
                    <a:pt x="1" y="25"/>
                  </a:lnTo>
                  <a:lnTo>
                    <a:pt x="8" y="33"/>
                  </a:lnTo>
                  <a:lnTo>
                    <a:pt x="12" y="42"/>
                  </a:lnTo>
                  <a:lnTo>
                    <a:pt x="15" y="50"/>
                  </a:lnTo>
                  <a:lnTo>
                    <a:pt x="19" y="60"/>
                  </a:lnTo>
                  <a:lnTo>
                    <a:pt x="19" y="60"/>
                  </a:lnTo>
                  <a:lnTo>
                    <a:pt x="22" y="62"/>
                  </a:lnTo>
                  <a:lnTo>
                    <a:pt x="25" y="62"/>
                  </a:lnTo>
                  <a:lnTo>
                    <a:pt x="30" y="61"/>
                  </a:lnTo>
                  <a:lnTo>
                    <a:pt x="34" y="58"/>
                  </a:lnTo>
                  <a:lnTo>
                    <a:pt x="45" y="53"/>
                  </a:lnTo>
                  <a:lnTo>
                    <a:pt x="49" y="52"/>
                  </a:lnTo>
                  <a:lnTo>
                    <a:pt x="55" y="50"/>
                  </a:lnTo>
                  <a:lnTo>
                    <a:pt x="55" y="50"/>
                  </a:lnTo>
                  <a:lnTo>
                    <a:pt x="55" y="45"/>
                  </a:lnTo>
                  <a:lnTo>
                    <a:pt x="55" y="42"/>
                  </a:lnTo>
                  <a:lnTo>
                    <a:pt x="56" y="41"/>
                  </a:lnTo>
                  <a:lnTo>
                    <a:pt x="56" y="41"/>
                  </a:lnTo>
                  <a:lnTo>
                    <a:pt x="58" y="40"/>
                  </a:lnTo>
                  <a:lnTo>
                    <a:pt x="62" y="40"/>
                  </a:lnTo>
                  <a:lnTo>
                    <a:pt x="67" y="41"/>
                  </a:lnTo>
                  <a:lnTo>
                    <a:pt x="74" y="44"/>
                  </a:lnTo>
                  <a:lnTo>
                    <a:pt x="80" y="47"/>
                  </a:lnTo>
                  <a:lnTo>
                    <a:pt x="86" y="49"/>
                  </a:lnTo>
                  <a:lnTo>
                    <a:pt x="91" y="52"/>
                  </a:lnTo>
                  <a:lnTo>
                    <a:pt x="97" y="52"/>
                  </a:lnTo>
                  <a:lnTo>
                    <a:pt x="100" y="50"/>
                  </a:lnTo>
                  <a:lnTo>
                    <a:pt x="103" y="49"/>
                  </a:lnTo>
                  <a:lnTo>
                    <a:pt x="103" y="49"/>
                  </a:lnTo>
                  <a:lnTo>
                    <a:pt x="105" y="47"/>
                  </a:lnTo>
                  <a:lnTo>
                    <a:pt x="105" y="44"/>
                  </a:lnTo>
                  <a:lnTo>
                    <a:pt x="107" y="36"/>
                  </a:lnTo>
                  <a:lnTo>
                    <a:pt x="107" y="36"/>
                  </a:lnTo>
                  <a:lnTo>
                    <a:pt x="108" y="30"/>
                  </a:lnTo>
                  <a:lnTo>
                    <a:pt x="108" y="28"/>
                  </a:lnTo>
                  <a:lnTo>
                    <a:pt x="107" y="27"/>
                  </a:lnTo>
                  <a:lnTo>
                    <a:pt x="105" y="28"/>
                  </a:lnTo>
                  <a:lnTo>
                    <a:pt x="99" y="30"/>
                  </a:lnTo>
                  <a:lnTo>
                    <a:pt x="97" y="30"/>
                  </a:lnTo>
                  <a:lnTo>
                    <a:pt x="95" y="30"/>
                  </a:lnTo>
                  <a:lnTo>
                    <a:pt x="95" y="30"/>
                  </a:lnTo>
                  <a:lnTo>
                    <a:pt x="90" y="29"/>
                  </a:lnTo>
                  <a:lnTo>
                    <a:pt x="88" y="27"/>
                  </a:lnTo>
                  <a:lnTo>
                    <a:pt x="88" y="23"/>
                  </a:lnTo>
                  <a:lnTo>
                    <a:pt x="89" y="21"/>
                  </a:lnTo>
                  <a:lnTo>
                    <a:pt x="90" y="15"/>
                  </a:lnTo>
                  <a:lnTo>
                    <a:pt x="90" y="13"/>
                  </a:lnTo>
                  <a:lnTo>
                    <a:pt x="89" y="12"/>
                  </a:lnTo>
                  <a:lnTo>
                    <a:pt x="89" y="12"/>
                  </a:lnTo>
                  <a:lnTo>
                    <a:pt x="81" y="9"/>
                  </a:lnTo>
                  <a:lnTo>
                    <a:pt x="72" y="7"/>
                  </a:lnTo>
                  <a:lnTo>
                    <a:pt x="63" y="5"/>
                  </a:lnTo>
                  <a:lnTo>
                    <a:pt x="55" y="0"/>
                  </a:lnTo>
                  <a:lnTo>
                    <a:pt x="55" y="0"/>
                  </a:lnTo>
                  <a:lnTo>
                    <a:pt x="56" y="5"/>
                  </a:lnTo>
                  <a:lnTo>
                    <a:pt x="55" y="9"/>
                  </a:lnTo>
                  <a:lnTo>
                    <a:pt x="54" y="13"/>
                  </a:lnTo>
                  <a:lnTo>
                    <a:pt x="50" y="15"/>
                  </a:lnTo>
                  <a:lnTo>
                    <a:pt x="50" y="15"/>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7" name="Freeform 114"/>
            <p:cNvSpPr/>
            <p:nvPr/>
          </p:nvSpPr>
          <p:spPr bwMode="auto">
            <a:xfrm>
              <a:off x="4220286" y="2246849"/>
              <a:ext cx="538704" cy="413107"/>
            </a:xfrm>
            <a:custGeom>
              <a:gdLst>
                <a:gd fmla="*/ 485 w 712" name="T0"/>
                <a:gd fmla="*/ 137 h 546" name="T1"/>
                <a:gd fmla="*/ 450 w 712" name="T2"/>
                <a:gd fmla="*/ 126 h 546" name="T3"/>
                <a:gd fmla="*/ 401 w 712" name="T4"/>
                <a:gd fmla="*/ 134 h 546" name="T5"/>
                <a:gd fmla="*/ 354 w 712" name="T6"/>
                <a:gd fmla="*/ 103 h 546" name="T7"/>
                <a:gd fmla="*/ 317 w 712" name="T8"/>
                <a:gd fmla="*/ 77 h 546" name="T9"/>
                <a:gd fmla="*/ 232 w 712" name="T10"/>
                <a:gd fmla="*/ 105 h 546" name="T11"/>
                <a:gd fmla="*/ 214 w 712" name="T12"/>
                <a:gd fmla="*/ 79 h 546" name="T13"/>
                <a:gd fmla="*/ 179 w 712" name="T14"/>
                <a:gd fmla="*/ 85 h 546" name="T15"/>
                <a:gd fmla="*/ 189 w 712" name="T16"/>
                <a:gd fmla="*/ 31 h 546" name="T17"/>
                <a:gd fmla="*/ 127 w 712" name="T18"/>
                <a:gd fmla="*/ 30 h 546" name="T19"/>
                <a:gd fmla="*/ 100 w 712" name="T20"/>
                <a:gd fmla="*/ 53 h 546" name="T21"/>
                <a:gd fmla="*/ 97 w 712" name="T22"/>
                <a:gd fmla="*/ 82 h 546" name="T23"/>
                <a:gd fmla="*/ 78 w 712" name="T24"/>
                <a:gd fmla="*/ 119 h 546" name="T25"/>
                <a:gd fmla="*/ 52 w 712" name="T26"/>
                <a:gd fmla="*/ 85 h 546" name="T27"/>
                <a:gd fmla="*/ 59 w 712" name="T28"/>
                <a:gd fmla="*/ 57 h 546" name="T29"/>
                <a:gd fmla="*/ 89 w 712" name="T30"/>
                <a:gd fmla="*/ 15 h 546" name="T31"/>
                <a:gd fmla="*/ 72 w 712" name="T32"/>
                <a:gd fmla="*/ 3 h 546" name="T33"/>
                <a:gd fmla="*/ 41 w 712" name="T34"/>
                <a:gd fmla="*/ 31 h 546" name="T35"/>
                <a:gd fmla="*/ 11 w 712" name="T36"/>
                <a:gd fmla="*/ 47 h 546" name="T37"/>
                <a:gd fmla="*/ 11 w 712" name="T38"/>
                <a:gd fmla="*/ 123 h 546" name="T39"/>
                <a:gd fmla="*/ 49 w 712" name="T40"/>
                <a:gd fmla="*/ 194 h 546" name="T41"/>
                <a:gd fmla="*/ 124 w 712" name="T42"/>
                <a:gd fmla="*/ 185 h 546" name="T43"/>
                <a:gd fmla="*/ 166 w 712" name="T44"/>
                <a:gd fmla="*/ 176 h 546" name="T45"/>
                <a:gd fmla="*/ 196 w 712" name="T46"/>
                <a:gd fmla="*/ 172 h 546" name="T47"/>
                <a:gd fmla="*/ 214 w 712" name="T48"/>
                <a:gd fmla="*/ 201 h 546" name="T49"/>
                <a:gd fmla="*/ 229 w 712" name="T50"/>
                <a:gd fmla="*/ 194 h 546" name="T51"/>
                <a:gd fmla="*/ 252 w 712" name="T52"/>
                <a:gd fmla="*/ 209 h 546" name="T53"/>
                <a:gd fmla="*/ 277 w 712" name="T54"/>
                <a:gd fmla="*/ 202 h 546" name="T55"/>
                <a:gd fmla="*/ 303 w 712" name="T56"/>
                <a:gd fmla="*/ 220 h 546" name="T57"/>
                <a:gd fmla="*/ 328 w 712" name="T58"/>
                <a:gd fmla="*/ 235 h 546" name="T59"/>
                <a:gd fmla="*/ 347 w 712" name="T60"/>
                <a:gd fmla="*/ 260 h 546" name="T61"/>
                <a:gd fmla="*/ 370 w 712" name="T62"/>
                <a:gd fmla="*/ 279 h 546" name="T63"/>
                <a:gd fmla="*/ 357 w 712" name="T64"/>
                <a:gd fmla="*/ 341 h 546" name="T65"/>
                <a:gd fmla="*/ 364 w 712" name="T66"/>
                <a:gd fmla="*/ 374 h 546" name="T67"/>
                <a:gd fmla="*/ 266 w 712" name="T68"/>
                <a:gd fmla="*/ 385 h 546" name="T69"/>
                <a:gd fmla="*/ 296 w 712" name="T70"/>
                <a:gd fmla="*/ 419 h 546" name="T71"/>
                <a:gd fmla="*/ 336 w 712" name="T72"/>
                <a:gd fmla="*/ 437 h 546" name="T73"/>
                <a:gd fmla="*/ 378 w 712" name="T74"/>
                <a:gd fmla="*/ 446 h 546" name="T75"/>
                <a:gd fmla="*/ 442 w 712" name="T76"/>
                <a:gd fmla="*/ 469 h 546" name="T77"/>
                <a:gd fmla="*/ 484 w 712" name="T78"/>
                <a:gd fmla="*/ 500 h 546" name="T79"/>
                <a:gd fmla="*/ 522 w 712" name="T80"/>
                <a:gd fmla="*/ 512 h 546" name="T81"/>
                <a:gd fmla="*/ 563 w 712" name="T82"/>
                <a:gd fmla="*/ 533 h 546" name="T83"/>
                <a:gd fmla="*/ 505 w 712" name="T84"/>
                <a:gd fmla="*/ 450 h 546" name="T85"/>
                <a:gd fmla="*/ 531 w 712" name="T86"/>
                <a:gd fmla="*/ 442 h 546" name="T87"/>
                <a:gd fmla="*/ 589 w 712" name="T88"/>
                <a:gd fmla="*/ 504 h 546" name="T89"/>
                <a:gd fmla="*/ 617 w 712" name="T90"/>
                <a:gd fmla="*/ 477 h 546" name="T91"/>
                <a:gd fmla="*/ 587 w 712" name="T92"/>
                <a:gd fmla="*/ 421 h 546" name="T93"/>
                <a:gd fmla="*/ 514 w 712" name="T94"/>
                <a:gd fmla="*/ 338 h 546" name="T95"/>
                <a:gd fmla="*/ 537 w 712" name="T96"/>
                <a:gd fmla="*/ 319 h 546" name="T97"/>
                <a:gd fmla="*/ 599 w 712" name="T98"/>
                <a:gd fmla="*/ 371 h 546" name="T99"/>
                <a:gd fmla="*/ 627 w 712" name="T100"/>
                <a:gd fmla="*/ 393 h 546" name="T101"/>
                <a:gd fmla="*/ 662 w 712" name="T102"/>
                <a:gd fmla="*/ 393 h 546" name="T103"/>
                <a:gd fmla="*/ 712 w 712" name="T104"/>
                <a:gd fmla="*/ 353 h 546" name="T105"/>
                <a:gd fmla="*/ 683 w 712" name="T106"/>
                <a:gd fmla="*/ 320 h 546" name="T107"/>
                <a:gd fmla="*/ 647 w 712" name="T108"/>
                <a:gd fmla="*/ 297 h 546" name="T109"/>
                <a:gd fmla="*/ 581 w 712" name="T110"/>
                <a:gd fmla="*/ 264 h 546" name="T111"/>
                <a:gd fmla="*/ 526 w 712" name="T112"/>
                <a:gd fmla="*/ 221 h 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46" w="712">
                  <a:moveTo>
                    <a:pt x="523" y="169"/>
                  </a:moveTo>
                  <a:lnTo>
                    <a:pt x="523" y="169"/>
                  </a:lnTo>
                  <a:lnTo>
                    <a:pt x="520" y="162"/>
                  </a:lnTo>
                  <a:lnTo>
                    <a:pt x="516" y="157"/>
                  </a:lnTo>
                  <a:lnTo>
                    <a:pt x="509" y="153"/>
                  </a:lnTo>
                  <a:lnTo>
                    <a:pt x="503" y="149"/>
                  </a:lnTo>
                  <a:lnTo>
                    <a:pt x="496" y="146"/>
                  </a:lnTo>
                  <a:lnTo>
                    <a:pt x="491" y="143"/>
                  </a:lnTo>
                  <a:lnTo>
                    <a:pt x="485" y="137"/>
                  </a:lnTo>
                  <a:lnTo>
                    <a:pt x="479" y="129"/>
                  </a:lnTo>
                  <a:lnTo>
                    <a:pt x="479" y="129"/>
                  </a:lnTo>
                  <a:lnTo>
                    <a:pt x="477" y="127"/>
                  </a:lnTo>
                  <a:lnTo>
                    <a:pt x="475" y="124"/>
                  </a:lnTo>
                  <a:lnTo>
                    <a:pt x="472" y="122"/>
                  </a:lnTo>
                  <a:lnTo>
                    <a:pt x="470" y="121"/>
                  </a:lnTo>
                  <a:lnTo>
                    <a:pt x="463" y="121"/>
                  </a:lnTo>
                  <a:lnTo>
                    <a:pt x="456" y="123"/>
                  </a:lnTo>
                  <a:lnTo>
                    <a:pt x="450" y="126"/>
                  </a:lnTo>
                  <a:lnTo>
                    <a:pt x="442" y="129"/>
                  </a:lnTo>
                  <a:lnTo>
                    <a:pt x="428" y="136"/>
                  </a:lnTo>
                  <a:lnTo>
                    <a:pt x="428" y="136"/>
                  </a:lnTo>
                  <a:lnTo>
                    <a:pt x="422" y="138"/>
                  </a:lnTo>
                  <a:lnTo>
                    <a:pt x="417" y="139"/>
                  </a:lnTo>
                  <a:lnTo>
                    <a:pt x="412" y="139"/>
                  </a:lnTo>
                  <a:lnTo>
                    <a:pt x="407" y="138"/>
                  </a:lnTo>
                  <a:lnTo>
                    <a:pt x="404" y="137"/>
                  </a:lnTo>
                  <a:lnTo>
                    <a:pt x="401" y="134"/>
                  </a:lnTo>
                  <a:lnTo>
                    <a:pt x="394" y="127"/>
                  </a:lnTo>
                  <a:lnTo>
                    <a:pt x="380" y="111"/>
                  </a:lnTo>
                  <a:lnTo>
                    <a:pt x="373" y="104"/>
                  </a:lnTo>
                  <a:lnTo>
                    <a:pt x="369" y="102"/>
                  </a:lnTo>
                  <a:lnTo>
                    <a:pt x="364" y="99"/>
                  </a:lnTo>
                  <a:lnTo>
                    <a:pt x="364" y="99"/>
                  </a:lnTo>
                  <a:lnTo>
                    <a:pt x="362" y="101"/>
                  </a:lnTo>
                  <a:lnTo>
                    <a:pt x="357" y="102"/>
                  </a:lnTo>
                  <a:lnTo>
                    <a:pt x="354" y="103"/>
                  </a:lnTo>
                  <a:lnTo>
                    <a:pt x="353" y="103"/>
                  </a:lnTo>
                  <a:lnTo>
                    <a:pt x="352" y="102"/>
                  </a:lnTo>
                  <a:lnTo>
                    <a:pt x="352" y="102"/>
                  </a:lnTo>
                  <a:lnTo>
                    <a:pt x="348" y="91"/>
                  </a:lnTo>
                  <a:lnTo>
                    <a:pt x="343" y="85"/>
                  </a:lnTo>
                  <a:lnTo>
                    <a:pt x="337" y="80"/>
                  </a:lnTo>
                  <a:lnTo>
                    <a:pt x="331" y="78"/>
                  </a:lnTo>
                  <a:lnTo>
                    <a:pt x="323" y="77"/>
                  </a:lnTo>
                  <a:lnTo>
                    <a:pt x="317" y="77"/>
                  </a:lnTo>
                  <a:lnTo>
                    <a:pt x="307" y="79"/>
                  </a:lnTo>
                  <a:lnTo>
                    <a:pt x="299" y="82"/>
                  </a:lnTo>
                  <a:lnTo>
                    <a:pt x="282" y="89"/>
                  </a:lnTo>
                  <a:lnTo>
                    <a:pt x="264" y="97"/>
                  </a:lnTo>
                  <a:lnTo>
                    <a:pt x="256" y="101"/>
                  </a:lnTo>
                  <a:lnTo>
                    <a:pt x="248" y="103"/>
                  </a:lnTo>
                  <a:lnTo>
                    <a:pt x="240" y="105"/>
                  </a:lnTo>
                  <a:lnTo>
                    <a:pt x="232" y="105"/>
                  </a:lnTo>
                  <a:lnTo>
                    <a:pt x="232" y="105"/>
                  </a:lnTo>
                  <a:lnTo>
                    <a:pt x="229" y="104"/>
                  </a:lnTo>
                  <a:lnTo>
                    <a:pt x="226" y="102"/>
                  </a:lnTo>
                  <a:lnTo>
                    <a:pt x="224" y="97"/>
                  </a:lnTo>
                  <a:lnTo>
                    <a:pt x="223" y="93"/>
                  </a:lnTo>
                  <a:lnTo>
                    <a:pt x="222" y="82"/>
                  </a:lnTo>
                  <a:lnTo>
                    <a:pt x="223" y="72"/>
                  </a:lnTo>
                  <a:lnTo>
                    <a:pt x="223" y="72"/>
                  </a:lnTo>
                  <a:lnTo>
                    <a:pt x="219" y="76"/>
                  </a:lnTo>
                  <a:lnTo>
                    <a:pt x="214" y="79"/>
                  </a:lnTo>
                  <a:lnTo>
                    <a:pt x="207" y="87"/>
                  </a:lnTo>
                  <a:lnTo>
                    <a:pt x="200" y="95"/>
                  </a:lnTo>
                  <a:lnTo>
                    <a:pt x="197" y="97"/>
                  </a:lnTo>
                  <a:lnTo>
                    <a:pt x="193" y="99"/>
                  </a:lnTo>
                  <a:lnTo>
                    <a:pt x="193" y="99"/>
                  </a:lnTo>
                  <a:lnTo>
                    <a:pt x="190" y="99"/>
                  </a:lnTo>
                  <a:lnTo>
                    <a:pt x="188" y="98"/>
                  </a:lnTo>
                  <a:lnTo>
                    <a:pt x="183" y="93"/>
                  </a:lnTo>
                  <a:lnTo>
                    <a:pt x="179" y="85"/>
                  </a:lnTo>
                  <a:lnTo>
                    <a:pt x="175" y="77"/>
                  </a:lnTo>
                  <a:lnTo>
                    <a:pt x="175" y="77"/>
                  </a:lnTo>
                  <a:lnTo>
                    <a:pt x="173" y="70"/>
                  </a:lnTo>
                  <a:lnTo>
                    <a:pt x="173" y="64"/>
                  </a:lnTo>
                  <a:lnTo>
                    <a:pt x="173" y="58"/>
                  </a:lnTo>
                  <a:lnTo>
                    <a:pt x="175" y="53"/>
                  </a:lnTo>
                  <a:lnTo>
                    <a:pt x="181" y="43"/>
                  </a:lnTo>
                  <a:lnTo>
                    <a:pt x="189" y="31"/>
                  </a:lnTo>
                  <a:lnTo>
                    <a:pt x="189" y="31"/>
                  </a:lnTo>
                  <a:lnTo>
                    <a:pt x="182" y="32"/>
                  </a:lnTo>
                  <a:lnTo>
                    <a:pt x="177" y="30"/>
                  </a:lnTo>
                  <a:lnTo>
                    <a:pt x="164" y="27"/>
                  </a:lnTo>
                  <a:lnTo>
                    <a:pt x="164" y="27"/>
                  </a:lnTo>
                  <a:lnTo>
                    <a:pt x="150" y="26"/>
                  </a:lnTo>
                  <a:lnTo>
                    <a:pt x="145" y="26"/>
                  </a:lnTo>
                  <a:lnTo>
                    <a:pt x="138" y="27"/>
                  </a:lnTo>
                  <a:lnTo>
                    <a:pt x="132" y="28"/>
                  </a:lnTo>
                  <a:lnTo>
                    <a:pt x="127" y="30"/>
                  </a:lnTo>
                  <a:lnTo>
                    <a:pt x="121" y="33"/>
                  </a:lnTo>
                  <a:lnTo>
                    <a:pt x="116" y="38"/>
                  </a:lnTo>
                  <a:lnTo>
                    <a:pt x="116" y="38"/>
                  </a:lnTo>
                  <a:lnTo>
                    <a:pt x="117" y="41"/>
                  </a:lnTo>
                  <a:lnTo>
                    <a:pt x="120" y="47"/>
                  </a:lnTo>
                  <a:lnTo>
                    <a:pt x="120" y="47"/>
                  </a:lnTo>
                  <a:lnTo>
                    <a:pt x="113" y="49"/>
                  </a:lnTo>
                  <a:lnTo>
                    <a:pt x="106" y="51"/>
                  </a:lnTo>
                  <a:lnTo>
                    <a:pt x="100" y="53"/>
                  </a:lnTo>
                  <a:lnTo>
                    <a:pt x="95" y="54"/>
                  </a:lnTo>
                  <a:lnTo>
                    <a:pt x="91" y="57"/>
                  </a:lnTo>
                  <a:lnTo>
                    <a:pt x="89" y="62"/>
                  </a:lnTo>
                  <a:lnTo>
                    <a:pt x="89" y="68"/>
                  </a:lnTo>
                  <a:lnTo>
                    <a:pt x="91" y="77"/>
                  </a:lnTo>
                  <a:lnTo>
                    <a:pt x="91" y="77"/>
                  </a:lnTo>
                  <a:lnTo>
                    <a:pt x="92" y="80"/>
                  </a:lnTo>
                  <a:lnTo>
                    <a:pt x="95" y="81"/>
                  </a:lnTo>
                  <a:lnTo>
                    <a:pt x="97" y="82"/>
                  </a:lnTo>
                  <a:lnTo>
                    <a:pt x="100" y="82"/>
                  </a:lnTo>
                  <a:lnTo>
                    <a:pt x="100" y="82"/>
                  </a:lnTo>
                  <a:lnTo>
                    <a:pt x="102" y="90"/>
                  </a:lnTo>
                  <a:lnTo>
                    <a:pt x="99" y="99"/>
                  </a:lnTo>
                  <a:lnTo>
                    <a:pt x="97" y="106"/>
                  </a:lnTo>
                  <a:lnTo>
                    <a:pt x="92" y="113"/>
                  </a:lnTo>
                  <a:lnTo>
                    <a:pt x="87" y="116"/>
                  </a:lnTo>
                  <a:lnTo>
                    <a:pt x="81" y="119"/>
                  </a:lnTo>
                  <a:lnTo>
                    <a:pt x="78" y="119"/>
                  </a:lnTo>
                  <a:lnTo>
                    <a:pt x="75" y="119"/>
                  </a:lnTo>
                  <a:lnTo>
                    <a:pt x="72" y="116"/>
                  </a:lnTo>
                  <a:lnTo>
                    <a:pt x="69" y="114"/>
                  </a:lnTo>
                  <a:lnTo>
                    <a:pt x="69" y="114"/>
                  </a:lnTo>
                  <a:lnTo>
                    <a:pt x="62" y="107"/>
                  </a:lnTo>
                  <a:lnTo>
                    <a:pt x="58" y="102"/>
                  </a:lnTo>
                  <a:lnTo>
                    <a:pt x="55" y="97"/>
                  </a:lnTo>
                  <a:lnTo>
                    <a:pt x="53" y="91"/>
                  </a:lnTo>
                  <a:lnTo>
                    <a:pt x="52" y="85"/>
                  </a:lnTo>
                  <a:lnTo>
                    <a:pt x="52" y="79"/>
                  </a:lnTo>
                  <a:lnTo>
                    <a:pt x="53" y="72"/>
                  </a:lnTo>
                  <a:lnTo>
                    <a:pt x="53" y="72"/>
                  </a:lnTo>
                  <a:lnTo>
                    <a:pt x="54" y="69"/>
                  </a:lnTo>
                  <a:lnTo>
                    <a:pt x="57" y="66"/>
                  </a:lnTo>
                  <a:lnTo>
                    <a:pt x="59" y="64"/>
                  </a:lnTo>
                  <a:lnTo>
                    <a:pt x="59" y="62"/>
                  </a:lnTo>
                  <a:lnTo>
                    <a:pt x="59" y="62"/>
                  </a:lnTo>
                  <a:lnTo>
                    <a:pt x="59" y="57"/>
                  </a:lnTo>
                  <a:lnTo>
                    <a:pt x="59" y="53"/>
                  </a:lnTo>
                  <a:lnTo>
                    <a:pt x="61" y="48"/>
                  </a:lnTo>
                  <a:lnTo>
                    <a:pt x="62" y="45"/>
                  </a:lnTo>
                  <a:lnTo>
                    <a:pt x="66" y="39"/>
                  </a:lnTo>
                  <a:lnTo>
                    <a:pt x="72" y="35"/>
                  </a:lnTo>
                  <a:lnTo>
                    <a:pt x="78" y="30"/>
                  </a:lnTo>
                  <a:lnTo>
                    <a:pt x="83" y="26"/>
                  </a:lnTo>
                  <a:lnTo>
                    <a:pt x="88" y="19"/>
                  </a:lnTo>
                  <a:lnTo>
                    <a:pt x="89" y="15"/>
                  </a:lnTo>
                  <a:lnTo>
                    <a:pt x="89" y="12"/>
                  </a:lnTo>
                  <a:lnTo>
                    <a:pt x="89" y="12"/>
                  </a:lnTo>
                  <a:lnTo>
                    <a:pt x="89" y="10"/>
                  </a:lnTo>
                  <a:lnTo>
                    <a:pt x="87" y="6"/>
                  </a:lnTo>
                  <a:lnTo>
                    <a:pt x="83" y="3"/>
                  </a:lnTo>
                  <a:lnTo>
                    <a:pt x="80" y="2"/>
                  </a:lnTo>
                  <a:lnTo>
                    <a:pt x="78" y="0"/>
                  </a:lnTo>
                  <a:lnTo>
                    <a:pt x="74" y="0"/>
                  </a:lnTo>
                  <a:lnTo>
                    <a:pt x="72" y="3"/>
                  </a:lnTo>
                  <a:lnTo>
                    <a:pt x="72" y="3"/>
                  </a:lnTo>
                  <a:lnTo>
                    <a:pt x="67" y="6"/>
                  </a:lnTo>
                  <a:lnTo>
                    <a:pt x="62" y="8"/>
                  </a:lnTo>
                  <a:lnTo>
                    <a:pt x="53" y="13"/>
                  </a:lnTo>
                  <a:lnTo>
                    <a:pt x="48" y="16"/>
                  </a:lnTo>
                  <a:lnTo>
                    <a:pt x="45" y="20"/>
                  </a:lnTo>
                  <a:lnTo>
                    <a:pt x="42" y="24"/>
                  </a:lnTo>
                  <a:lnTo>
                    <a:pt x="41" y="31"/>
                  </a:lnTo>
                  <a:lnTo>
                    <a:pt x="41" y="31"/>
                  </a:lnTo>
                  <a:lnTo>
                    <a:pt x="36" y="31"/>
                  </a:lnTo>
                  <a:lnTo>
                    <a:pt x="31" y="31"/>
                  </a:lnTo>
                  <a:lnTo>
                    <a:pt x="25" y="32"/>
                  </a:lnTo>
                  <a:lnTo>
                    <a:pt x="21" y="35"/>
                  </a:lnTo>
                  <a:lnTo>
                    <a:pt x="17" y="38"/>
                  </a:lnTo>
                  <a:lnTo>
                    <a:pt x="14" y="40"/>
                  </a:lnTo>
                  <a:lnTo>
                    <a:pt x="12" y="44"/>
                  </a:lnTo>
                  <a:lnTo>
                    <a:pt x="11" y="47"/>
                  </a:lnTo>
                  <a:lnTo>
                    <a:pt x="11" y="47"/>
                  </a:lnTo>
                  <a:lnTo>
                    <a:pt x="9" y="57"/>
                  </a:lnTo>
                  <a:lnTo>
                    <a:pt x="7" y="66"/>
                  </a:lnTo>
                  <a:lnTo>
                    <a:pt x="3" y="85"/>
                  </a:lnTo>
                  <a:lnTo>
                    <a:pt x="0" y="93"/>
                  </a:lnTo>
                  <a:lnTo>
                    <a:pt x="0" y="101"/>
                  </a:lnTo>
                  <a:lnTo>
                    <a:pt x="1" y="107"/>
                  </a:lnTo>
                  <a:lnTo>
                    <a:pt x="4" y="113"/>
                  </a:lnTo>
                  <a:lnTo>
                    <a:pt x="4" y="113"/>
                  </a:lnTo>
                  <a:lnTo>
                    <a:pt x="11" y="123"/>
                  </a:lnTo>
                  <a:lnTo>
                    <a:pt x="15" y="132"/>
                  </a:lnTo>
                  <a:lnTo>
                    <a:pt x="23" y="153"/>
                  </a:lnTo>
                  <a:lnTo>
                    <a:pt x="26" y="163"/>
                  </a:lnTo>
                  <a:lnTo>
                    <a:pt x="30" y="172"/>
                  </a:lnTo>
                  <a:lnTo>
                    <a:pt x="34" y="181"/>
                  </a:lnTo>
                  <a:lnTo>
                    <a:pt x="41" y="189"/>
                  </a:lnTo>
                  <a:lnTo>
                    <a:pt x="41" y="189"/>
                  </a:lnTo>
                  <a:lnTo>
                    <a:pt x="45" y="192"/>
                  </a:lnTo>
                  <a:lnTo>
                    <a:pt x="49" y="194"/>
                  </a:lnTo>
                  <a:lnTo>
                    <a:pt x="53" y="195"/>
                  </a:lnTo>
                  <a:lnTo>
                    <a:pt x="57" y="196"/>
                  </a:lnTo>
                  <a:lnTo>
                    <a:pt x="67" y="195"/>
                  </a:lnTo>
                  <a:lnTo>
                    <a:pt x="79" y="192"/>
                  </a:lnTo>
                  <a:lnTo>
                    <a:pt x="90" y="188"/>
                  </a:lnTo>
                  <a:lnTo>
                    <a:pt x="102" y="186"/>
                  </a:lnTo>
                  <a:lnTo>
                    <a:pt x="113" y="184"/>
                  </a:lnTo>
                  <a:lnTo>
                    <a:pt x="119" y="184"/>
                  </a:lnTo>
                  <a:lnTo>
                    <a:pt x="124" y="185"/>
                  </a:lnTo>
                  <a:lnTo>
                    <a:pt x="124" y="185"/>
                  </a:lnTo>
                  <a:lnTo>
                    <a:pt x="145" y="189"/>
                  </a:lnTo>
                  <a:lnTo>
                    <a:pt x="154" y="192"/>
                  </a:lnTo>
                  <a:lnTo>
                    <a:pt x="164" y="193"/>
                  </a:lnTo>
                  <a:lnTo>
                    <a:pt x="164" y="193"/>
                  </a:lnTo>
                  <a:lnTo>
                    <a:pt x="163" y="188"/>
                  </a:lnTo>
                  <a:lnTo>
                    <a:pt x="164" y="184"/>
                  </a:lnTo>
                  <a:lnTo>
                    <a:pt x="165" y="179"/>
                  </a:lnTo>
                  <a:lnTo>
                    <a:pt x="166" y="176"/>
                  </a:lnTo>
                  <a:lnTo>
                    <a:pt x="172" y="169"/>
                  </a:lnTo>
                  <a:lnTo>
                    <a:pt x="179" y="163"/>
                  </a:lnTo>
                  <a:lnTo>
                    <a:pt x="179" y="163"/>
                  </a:lnTo>
                  <a:lnTo>
                    <a:pt x="179" y="168"/>
                  </a:lnTo>
                  <a:lnTo>
                    <a:pt x="181" y="171"/>
                  </a:lnTo>
                  <a:lnTo>
                    <a:pt x="183" y="172"/>
                  </a:lnTo>
                  <a:lnTo>
                    <a:pt x="187" y="172"/>
                  </a:lnTo>
                  <a:lnTo>
                    <a:pt x="193" y="172"/>
                  </a:lnTo>
                  <a:lnTo>
                    <a:pt x="196" y="172"/>
                  </a:lnTo>
                  <a:lnTo>
                    <a:pt x="197" y="173"/>
                  </a:lnTo>
                  <a:lnTo>
                    <a:pt x="197" y="173"/>
                  </a:lnTo>
                  <a:lnTo>
                    <a:pt x="198" y="177"/>
                  </a:lnTo>
                  <a:lnTo>
                    <a:pt x="198" y="180"/>
                  </a:lnTo>
                  <a:lnTo>
                    <a:pt x="198" y="185"/>
                  </a:lnTo>
                  <a:lnTo>
                    <a:pt x="199" y="187"/>
                  </a:lnTo>
                  <a:lnTo>
                    <a:pt x="199" y="187"/>
                  </a:lnTo>
                  <a:lnTo>
                    <a:pt x="206" y="195"/>
                  </a:lnTo>
                  <a:lnTo>
                    <a:pt x="214" y="201"/>
                  </a:lnTo>
                  <a:lnTo>
                    <a:pt x="218" y="203"/>
                  </a:lnTo>
                  <a:lnTo>
                    <a:pt x="222" y="204"/>
                  </a:lnTo>
                  <a:lnTo>
                    <a:pt x="227" y="204"/>
                  </a:lnTo>
                  <a:lnTo>
                    <a:pt x="232" y="203"/>
                  </a:lnTo>
                  <a:lnTo>
                    <a:pt x="232" y="203"/>
                  </a:lnTo>
                  <a:lnTo>
                    <a:pt x="230" y="201"/>
                  </a:lnTo>
                  <a:lnTo>
                    <a:pt x="228" y="198"/>
                  </a:lnTo>
                  <a:lnTo>
                    <a:pt x="228" y="196"/>
                  </a:lnTo>
                  <a:lnTo>
                    <a:pt x="229" y="194"/>
                  </a:lnTo>
                  <a:lnTo>
                    <a:pt x="229" y="194"/>
                  </a:lnTo>
                  <a:lnTo>
                    <a:pt x="231" y="193"/>
                  </a:lnTo>
                  <a:lnTo>
                    <a:pt x="236" y="192"/>
                  </a:lnTo>
                  <a:lnTo>
                    <a:pt x="239" y="193"/>
                  </a:lnTo>
                  <a:lnTo>
                    <a:pt x="241" y="194"/>
                  </a:lnTo>
                  <a:lnTo>
                    <a:pt x="241" y="194"/>
                  </a:lnTo>
                  <a:lnTo>
                    <a:pt x="244" y="200"/>
                  </a:lnTo>
                  <a:lnTo>
                    <a:pt x="248" y="204"/>
                  </a:lnTo>
                  <a:lnTo>
                    <a:pt x="252" y="209"/>
                  </a:lnTo>
                  <a:lnTo>
                    <a:pt x="256" y="211"/>
                  </a:lnTo>
                  <a:lnTo>
                    <a:pt x="262" y="213"/>
                  </a:lnTo>
                  <a:lnTo>
                    <a:pt x="266" y="214"/>
                  </a:lnTo>
                  <a:lnTo>
                    <a:pt x="271" y="213"/>
                  </a:lnTo>
                  <a:lnTo>
                    <a:pt x="276" y="212"/>
                  </a:lnTo>
                  <a:lnTo>
                    <a:pt x="276" y="212"/>
                  </a:lnTo>
                  <a:lnTo>
                    <a:pt x="277" y="210"/>
                  </a:lnTo>
                  <a:lnTo>
                    <a:pt x="277" y="206"/>
                  </a:lnTo>
                  <a:lnTo>
                    <a:pt x="277" y="202"/>
                  </a:lnTo>
                  <a:lnTo>
                    <a:pt x="278" y="198"/>
                  </a:lnTo>
                  <a:lnTo>
                    <a:pt x="278" y="198"/>
                  </a:lnTo>
                  <a:lnTo>
                    <a:pt x="280" y="197"/>
                  </a:lnTo>
                  <a:lnTo>
                    <a:pt x="285" y="197"/>
                  </a:lnTo>
                  <a:lnTo>
                    <a:pt x="288" y="197"/>
                  </a:lnTo>
                  <a:lnTo>
                    <a:pt x="290" y="198"/>
                  </a:lnTo>
                  <a:lnTo>
                    <a:pt x="290" y="198"/>
                  </a:lnTo>
                  <a:lnTo>
                    <a:pt x="297" y="209"/>
                  </a:lnTo>
                  <a:lnTo>
                    <a:pt x="303" y="220"/>
                  </a:lnTo>
                  <a:lnTo>
                    <a:pt x="312" y="243"/>
                  </a:lnTo>
                  <a:lnTo>
                    <a:pt x="312" y="243"/>
                  </a:lnTo>
                  <a:lnTo>
                    <a:pt x="314" y="244"/>
                  </a:lnTo>
                  <a:lnTo>
                    <a:pt x="318" y="244"/>
                  </a:lnTo>
                  <a:lnTo>
                    <a:pt x="326" y="244"/>
                  </a:lnTo>
                  <a:lnTo>
                    <a:pt x="326" y="244"/>
                  </a:lnTo>
                  <a:lnTo>
                    <a:pt x="326" y="239"/>
                  </a:lnTo>
                  <a:lnTo>
                    <a:pt x="327" y="237"/>
                  </a:lnTo>
                  <a:lnTo>
                    <a:pt x="328" y="235"/>
                  </a:lnTo>
                  <a:lnTo>
                    <a:pt x="330" y="235"/>
                  </a:lnTo>
                  <a:lnTo>
                    <a:pt x="330" y="235"/>
                  </a:lnTo>
                  <a:lnTo>
                    <a:pt x="335" y="235"/>
                  </a:lnTo>
                  <a:lnTo>
                    <a:pt x="337" y="236"/>
                  </a:lnTo>
                  <a:lnTo>
                    <a:pt x="339" y="238"/>
                  </a:lnTo>
                  <a:lnTo>
                    <a:pt x="342" y="240"/>
                  </a:lnTo>
                  <a:lnTo>
                    <a:pt x="344" y="246"/>
                  </a:lnTo>
                  <a:lnTo>
                    <a:pt x="346" y="252"/>
                  </a:lnTo>
                  <a:lnTo>
                    <a:pt x="347" y="260"/>
                  </a:lnTo>
                  <a:lnTo>
                    <a:pt x="348" y="267"/>
                  </a:lnTo>
                  <a:lnTo>
                    <a:pt x="352" y="272"/>
                  </a:lnTo>
                  <a:lnTo>
                    <a:pt x="353" y="276"/>
                  </a:lnTo>
                  <a:lnTo>
                    <a:pt x="356" y="278"/>
                  </a:lnTo>
                  <a:lnTo>
                    <a:pt x="356" y="278"/>
                  </a:lnTo>
                  <a:lnTo>
                    <a:pt x="357" y="278"/>
                  </a:lnTo>
                  <a:lnTo>
                    <a:pt x="361" y="279"/>
                  </a:lnTo>
                  <a:lnTo>
                    <a:pt x="365" y="279"/>
                  </a:lnTo>
                  <a:lnTo>
                    <a:pt x="370" y="279"/>
                  </a:lnTo>
                  <a:lnTo>
                    <a:pt x="372" y="279"/>
                  </a:lnTo>
                  <a:lnTo>
                    <a:pt x="373" y="279"/>
                  </a:lnTo>
                  <a:lnTo>
                    <a:pt x="373" y="279"/>
                  </a:lnTo>
                  <a:lnTo>
                    <a:pt x="376" y="287"/>
                  </a:lnTo>
                  <a:lnTo>
                    <a:pt x="376" y="295"/>
                  </a:lnTo>
                  <a:lnTo>
                    <a:pt x="375" y="303"/>
                  </a:lnTo>
                  <a:lnTo>
                    <a:pt x="372" y="310"/>
                  </a:lnTo>
                  <a:lnTo>
                    <a:pt x="365" y="325"/>
                  </a:lnTo>
                  <a:lnTo>
                    <a:pt x="357" y="341"/>
                  </a:lnTo>
                  <a:lnTo>
                    <a:pt x="357" y="341"/>
                  </a:lnTo>
                  <a:lnTo>
                    <a:pt x="357" y="343"/>
                  </a:lnTo>
                  <a:lnTo>
                    <a:pt x="357" y="345"/>
                  </a:lnTo>
                  <a:lnTo>
                    <a:pt x="360" y="351"/>
                  </a:lnTo>
                  <a:lnTo>
                    <a:pt x="362" y="358"/>
                  </a:lnTo>
                  <a:lnTo>
                    <a:pt x="365" y="364"/>
                  </a:lnTo>
                  <a:lnTo>
                    <a:pt x="365" y="364"/>
                  </a:lnTo>
                  <a:lnTo>
                    <a:pt x="365" y="369"/>
                  </a:lnTo>
                  <a:lnTo>
                    <a:pt x="364" y="374"/>
                  </a:lnTo>
                  <a:lnTo>
                    <a:pt x="362" y="377"/>
                  </a:lnTo>
                  <a:lnTo>
                    <a:pt x="360" y="378"/>
                  </a:lnTo>
                  <a:lnTo>
                    <a:pt x="360" y="378"/>
                  </a:lnTo>
                  <a:lnTo>
                    <a:pt x="348" y="381"/>
                  </a:lnTo>
                  <a:lnTo>
                    <a:pt x="337" y="384"/>
                  </a:lnTo>
                  <a:lnTo>
                    <a:pt x="326" y="385"/>
                  </a:lnTo>
                  <a:lnTo>
                    <a:pt x="314" y="385"/>
                  </a:lnTo>
                  <a:lnTo>
                    <a:pt x="290" y="385"/>
                  </a:lnTo>
                  <a:lnTo>
                    <a:pt x="266" y="385"/>
                  </a:lnTo>
                  <a:lnTo>
                    <a:pt x="266" y="385"/>
                  </a:lnTo>
                  <a:lnTo>
                    <a:pt x="266" y="395"/>
                  </a:lnTo>
                  <a:lnTo>
                    <a:pt x="266" y="395"/>
                  </a:lnTo>
                  <a:lnTo>
                    <a:pt x="277" y="394"/>
                  </a:lnTo>
                  <a:lnTo>
                    <a:pt x="284" y="396"/>
                  </a:lnTo>
                  <a:lnTo>
                    <a:pt x="288" y="400"/>
                  </a:lnTo>
                  <a:lnTo>
                    <a:pt x="291" y="405"/>
                  </a:lnTo>
                  <a:lnTo>
                    <a:pt x="294" y="411"/>
                  </a:lnTo>
                  <a:lnTo>
                    <a:pt x="296" y="419"/>
                  </a:lnTo>
                  <a:lnTo>
                    <a:pt x="298" y="426"/>
                  </a:lnTo>
                  <a:lnTo>
                    <a:pt x="301" y="433"/>
                  </a:lnTo>
                  <a:lnTo>
                    <a:pt x="301" y="433"/>
                  </a:lnTo>
                  <a:lnTo>
                    <a:pt x="304" y="436"/>
                  </a:lnTo>
                  <a:lnTo>
                    <a:pt x="307" y="438"/>
                  </a:lnTo>
                  <a:lnTo>
                    <a:pt x="311" y="441"/>
                  </a:lnTo>
                  <a:lnTo>
                    <a:pt x="315" y="441"/>
                  </a:lnTo>
                  <a:lnTo>
                    <a:pt x="326" y="441"/>
                  </a:lnTo>
                  <a:lnTo>
                    <a:pt x="336" y="437"/>
                  </a:lnTo>
                  <a:lnTo>
                    <a:pt x="346" y="435"/>
                  </a:lnTo>
                  <a:lnTo>
                    <a:pt x="355" y="434"/>
                  </a:lnTo>
                  <a:lnTo>
                    <a:pt x="360" y="434"/>
                  </a:lnTo>
                  <a:lnTo>
                    <a:pt x="364" y="434"/>
                  </a:lnTo>
                  <a:lnTo>
                    <a:pt x="368" y="436"/>
                  </a:lnTo>
                  <a:lnTo>
                    <a:pt x="370" y="438"/>
                  </a:lnTo>
                  <a:lnTo>
                    <a:pt x="370" y="438"/>
                  </a:lnTo>
                  <a:lnTo>
                    <a:pt x="373" y="443"/>
                  </a:lnTo>
                  <a:lnTo>
                    <a:pt x="378" y="446"/>
                  </a:lnTo>
                  <a:lnTo>
                    <a:pt x="381" y="450"/>
                  </a:lnTo>
                  <a:lnTo>
                    <a:pt x="386" y="451"/>
                  </a:lnTo>
                  <a:lnTo>
                    <a:pt x="394" y="453"/>
                  </a:lnTo>
                  <a:lnTo>
                    <a:pt x="402" y="454"/>
                  </a:lnTo>
                  <a:lnTo>
                    <a:pt x="418" y="455"/>
                  </a:lnTo>
                  <a:lnTo>
                    <a:pt x="425" y="457"/>
                  </a:lnTo>
                  <a:lnTo>
                    <a:pt x="430" y="459"/>
                  </a:lnTo>
                  <a:lnTo>
                    <a:pt x="430" y="459"/>
                  </a:lnTo>
                  <a:lnTo>
                    <a:pt x="442" y="469"/>
                  </a:lnTo>
                  <a:lnTo>
                    <a:pt x="452" y="476"/>
                  </a:lnTo>
                  <a:lnTo>
                    <a:pt x="463" y="480"/>
                  </a:lnTo>
                  <a:lnTo>
                    <a:pt x="478" y="486"/>
                  </a:lnTo>
                  <a:lnTo>
                    <a:pt x="478" y="486"/>
                  </a:lnTo>
                  <a:lnTo>
                    <a:pt x="479" y="487"/>
                  </a:lnTo>
                  <a:lnTo>
                    <a:pt x="481" y="488"/>
                  </a:lnTo>
                  <a:lnTo>
                    <a:pt x="483" y="493"/>
                  </a:lnTo>
                  <a:lnTo>
                    <a:pt x="483" y="496"/>
                  </a:lnTo>
                  <a:lnTo>
                    <a:pt x="484" y="500"/>
                  </a:lnTo>
                  <a:lnTo>
                    <a:pt x="484" y="500"/>
                  </a:lnTo>
                  <a:lnTo>
                    <a:pt x="487" y="502"/>
                  </a:lnTo>
                  <a:lnTo>
                    <a:pt x="491" y="503"/>
                  </a:lnTo>
                  <a:lnTo>
                    <a:pt x="500" y="504"/>
                  </a:lnTo>
                  <a:lnTo>
                    <a:pt x="508" y="505"/>
                  </a:lnTo>
                  <a:lnTo>
                    <a:pt x="512" y="507"/>
                  </a:lnTo>
                  <a:lnTo>
                    <a:pt x="516" y="508"/>
                  </a:lnTo>
                  <a:lnTo>
                    <a:pt x="516" y="508"/>
                  </a:lnTo>
                  <a:lnTo>
                    <a:pt x="522" y="512"/>
                  </a:lnTo>
                  <a:lnTo>
                    <a:pt x="528" y="519"/>
                  </a:lnTo>
                  <a:lnTo>
                    <a:pt x="538" y="530"/>
                  </a:lnTo>
                  <a:lnTo>
                    <a:pt x="544" y="536"/>
                  </a:lnTo>
                  <a:lnTo>
                    <a:pt x="550" y="541"/>
                  </a:lnTo>
                  <a:lnTo>
                    <a:pt x="556" y="544"/>
                  </a:lnTo>
                  <a:lnTo>
                    <a:pt x="566" y="546"/>
                  </a:lnTo>
                  <a:lnTo>
                    <a:pt x="566" y="546"/>
                  </a:lnTo>
                  <a:lnTo>
                    <a:pt x="564" y="540"/>
                  </a:lnTo>
                  <a:lnTo>
                    <a:pt x="563" y="533"/>
                  </a:lnTo>
                  <a:lnTo>
                    <a:pt x="559" y="520"/>
                  </a:lnTo>
                  <a:lnTo>
                    <a:pt x="552" y="509"/>
                  </a:lnTo>
                  <a:lnTo>
                    <a:pt x="545" y="499"/>
                  </a:lnTo>
                  <a:lnTo>
                    <a:pt x="528" y="478"/>
                  </a:lnTo>
                  <a:lnTo>
                    <a:pt x="520" y="468"/>
                  </a:lnTo>
                  <a:lnTo>
                    <a:pt x="513" y="457"/>
                  </a:lnTo>
                  <a:lnTo>
                    <a:pt x="513" y="457"/>
                  </a:lnTo>
                  <a:lnTo>
                    <a:pt x="510" y="453"/>
                  </a:lnTo>
                  <a:lnTo>
                    <a:pt x="505" y="450"/>
                  </a:lnTo>
                  <a:lnTo>
                    <a:pt x="498" y="445"/>
                  </a:lnTo>
                  <a:lnTo>
                    <a:pt x="493" y="439"/>
                  </a:lnTo>
                  <a:lnTo>
                    <a:pt x="493" y="439"/>
                  </a:lnTo>
                  <a:lnTo>
                    <a:pt x="500" y="437"/>
                  </a:lnTo>
                  <a:lnTo>
                    <a:pt x="506" y="436"/>
                  </a:lnTo>
                  <a:lnTo>
                    <a:pt x="513" y="436"/>
                  </a:lnTo>
                  <a:lnTo>
                    <a:pt x="520" y="437"/>
                  </a:lnTo>
                  <a:lnTo>
                    <a:pt x="526" y="439"/>
                  </a:lnTo>
                  <a:lnTo>
                    <a:pt x="531" y="442"/>
                  </a:lnTo>
                  <a:lnTo>
                    <a:pt x="537" y="446"/>
                  </a:lnTo>
                  <a:lnTo>
                    <a:pt x="543" y="451"/>
                  </a:lnTo>
                  <a:lnTo>
                    <a:pt x="553" y="461"/>
                  </a:lnTo>
                  <a:lnTo>
                    <a:pt x="562" y="474"/>
                  </a:lnTo>
                  <a:lnTo>
                    <a:pt x="571" y="485"/>
                  </a:lnTo>
                  <a:lnTo>
                    <a:pt x="580" y="496"/>
                  </a:lnTo>
                  <a:lnTo>
                    <a:pt x="580" y="496"/>
                  </a:lnTo>
                  <a:lnTo>
                    <a:pt x="585" y="501"/>
                  </a:lnTo>
                  <a:lnTo>
                    <a:pt x="589" y="504"/>
                  </a:lnTo>
                  <a:lnTo>
                    <a:pt x="593" y="505"/>
                  </a:lnTo>
                  <a:lnTo>
                    <a:pt x="597" y="507"/>
                  </a:lnTo>
                  <a:lnTo>
                    <a:pt x="601" y="507"/>
                  </a:lnTo>
                  <a:lnTo>
                    <a:pt x="603" y="505"/>
                  </a:lnTo>
                  <a:lnTo>
                    <a:pt x="607" y="503"/>
                  </a:lnTo>
                  <a:lnTo>
                    <a:pt x="609" y="500"/>
                  </a:lnTo>
                  <a:lnTo>
                    <a:pt x="612" y="493"/>
                  </a:lnTo>
                  <a:lnTo>
                    <a:pt x="614" y="485"/>
                  </a:lnTo>
                  <a:lnTo>
                    <a:pt x="617" y="477"/>
                  </a:lnTo>
                  <a:lnTo>
                    <a:pt x="617" y="470"/>
                  </a:lnTo>
                  <a:lnTo>
                    <a:pt x="617" y="470"/>
                  </a:lnTo>
                  <a:lnTo>
                    <a:pt x="616" y="462"/>
                  </a:lnTo>
                  <a:lnTo>
                    <a:pt x="614" y="455"/>
                  </a:lnTo>
                  <a:lnTo>
                    <a:pt x="611" y="449"/>
                  </a:lnTo>
                  <a:lnTo>
                    <a:pt x="608" y="443"/>
                  </a:lnTo>
                  <a:lnTo>
                    <a:pt x="603" y="437"/>
                  </a:lnTo>
                  <a:lnTo>
                    <a:pt x="599" y="432"/>
                  </a:lnTo>
                  <a:lnTo>
                    <a:pt x="587" y="421"/>
                  </a:lnTo>
                  <a:lnTo>
                    <a:pt x="562" y="403"/>
                  </a:lnTo>
                  <a:lnTo>
                    <a:pt x="549" y="394"/>
                  </a:lnTo>
                  <a:lnTo>
                    <a:pt x="537" y="384"/>
                  </a:lnTo>
                  <a:lnTo>
                    <a:pt x="537" y="384"/>
                  </a:lnTo>
                  <a:lnTo>
                    <a:pt x="531" y="376"/>
                  </a:lnTo>
                  <a:lnTo>
                    <a:pt x="526" y="368"/>
                  </a:lnTo>
                  <a:lnTo>
                    <a:pt x="520" y="358"/>
                  </a:lnTo>
                  <a:lnTo>
                    <a:pt x="517" y="349"/>
                  </a:lnTo>
                  <a:lnTo>
                    <a:pt x="514" y="338"/>
                  </a:lnTo>
                  <a:lnTo>
                    <a:pt x="514" y="330"/>
                  </a:lnTo>
                  <a:lnTo>
                    <a:pt x="516" y="327"/>
                  </a:lnTo>
                  <a:lnTo>
                    <a:pt x="518" y="323"/>
                  </a:lnTo>
                  <a:lnTo>
                    <a:pt x="520" y="321"/>
                  </a:lnTo>
                  <a:lnTo>
                    <a:pt x="523" y="320"/>
                  </a:lnTo>
                  <a:lnTo>
                    <a:pt x="523" y="320"/>
                  </a:lnTo>
                  <a:lnTo>
                    <a:pt x="528" y="319"/>
                  </a:lnTo>
                  <a:lnTo>
                    <a:pt x="533" y="319"/>
                  </a:lnTo>
                  <a:lnTo>
                    <a:pt x="537" y="319"/>
                  </a:lnTo>
                  <a:lnTo>
                    <a:pt x="542" y="320"/>
                  </a:lnTo>
                  <a:lnTo>
                    <a:pt x="550" y="325"/>
                  </a:lnTo>
                  <a:lnTo>
                    <a:pt x="559" y="331"/>
                  </a:lnTo>
                  <a:lnTo>
                    <a:pt x="568" y="341"/>
                  </a:lnTo>
                  <a:lnTo>
                    <a:pt x="576" y="350"/>
                  </a:lnTo>
                  <a:lnTo>
                    <a:pt x="592" y="368"/>
                  </a:lnTo>
                  <a:lnTo>
                    <a:pt x="592" y="368"/>
                  </a:lnTo>
                  <a:lnTo>
                    <a:pt x="595" y="370"/>
                  </a:lnTo>
                  <a:lnTo>
                    <a:pt x="599" y="371"/>
                  </a:lnTo>
                  <a:lnTo>
                    <a:pt x="608" y="374"/>
                  </a:lnTo>
                  <a:lnTo>
                    <a:pt x="617" y="376"/>
                  </a:lnTo>
                  <a:lnTo>
                    <a:pt x="620" y="378"/>
                  </a:lnTo>
                  <a:lnTo>
                    <a:pt x="624" y="380"/>
                  </a:lnTo>
                  <a:lnTo>
                    <a:pt x="624" y="380"/>
                  </a:lnTo>
                  <a:lnTo>
                    <a:pt x="625" y="384"/>
                  </a:lnTo>
                  <a:lnTo>
                    <a:pt x="625" y="387"/>
                  </a:lnTo>
                  <a:lnTo>
                    <a:pt x="626" y="392"/>
                  </a:lnTo>
                  <a:lnTo>
                    <a:pt x="627" y="393"/>
                  </a:lnTo>
                  <a:lnTo>
                    <a:pt x="629" y="395"/>
                  </a:lnTo>
                  <a:lnTo>
                    <a:pt x="629" y="395"/>
                  </a:lnTo>
                  <a:lnTo>
                    <a:pt x="638" y="399"/>
                  </a:lnTo>
                  <a:lnTo>
                    <a:pt x="647" y="399"/>
                  </a:lnTo>
                  <a:lnTo>
                    <a:pt x="652" y="399"/>
                  </a:lnTo>
                  <a:lnTo>
                    <a:pt x="655" y="397"/>
                  </a:lnTo>
                  <a:lnTo>
                    <a:pt x="659" y="395"/>
                  </a:lnTo>
                  <a:lnTo>
                    <a:pt x="662" y="393"/>
                  </a:lnTo>
                  <a:lnTo>
                    <a:pt x="662" y="393"/>
                  </a:lnTo>
                  <a:lnTo>
                    <a:pt x="668" y="387"/>
                  </a:lnTo>
                  <a:lnTo>
                    <a:pt x="674" y="381"/>
                  </a:lnTo>
                  <a:lnTo>
                    <a:pt x="686" y="374"/>
                  </a:lnTo>
                  <a:lnTo>
                    <a:pt x="699" y="366"/>
                  </a:lnTo>
                  <a:lnTo>
                    <a:pt x="704" y="362"/>
                  </a:lnTo>
                  <a:lnTo>
                    <a:pt x="710" y="356"/>
                  </a:lnTo>
                  <a:lnTo>
                    <a:pt x="710" y="356"/>
                  </a:lnTo>
                  <a:lnTo>
                    <a:pt x="711" y="355"/>
                  </a:lnTo>
                  <a:lnTo>
                    <a:pt x="712" y="353"/>
                  </a:lnTo>
                  <a:lnTo>
                    <a:pt x="711" y="350"/>
                  </a:lnTo>
                  <a:lnTo>
                    <a:pt x="709" y="346"/>
                  </a:lnTo>
                  <a:lnTo>
                    <a:pt x="704" y="343"/>
                  </a:lnTo>
                  <a:lnTo>
                    <a:pt x="694" y="337"/>
                  </a:lnTo>
                  <a:lnTo>
                    <a:pt x="685" y="331"/>
                  </a:lnTo>
                  <a:lnTo>
                    <a:pt x="685" y="331"/>
                  </a:lnTo>
                  <a:lnTo>
                    <a:pt x="683" y="328"/>
                  </a:lnTo>
                  <a:lnTo>
                    <a:pt x="683" y="325"/>
                  </a:lnTo>
                  <a:lnTo>
                    <a:pt x="683" y="320"/>
                  </a:lnTo>
                  <a:lnTo>
                    <a:pt x="685" y="314"/>
                  </a:lnTo>
                  <a:lnTo>
                    <a:pt x="690" y="304"/>
                  </a:lnTo>
                  <a:lnTo>
                    <a:pt x="693" y="294"/>
                  </a:lnTo>
                  <a:lnTo>
                    <a:pt x="693" y="294"/>
                  </a:lnTo>
                  <a:lnTo>
                    <a:pt x="686" y="294"/>
                  </a:lnTo>
                  <a:lnTo>
                    <a:pt x="678" y="295"/>
                  </a:lnTo>
                  <a:lnTo>
                    <a:pt x="662" y="297"/>
                  </a:lnTo>
                  <a:lnTo>
                    <a:pt x="654" y="298"/>
                  </a:lnTo>
                  <a:lnTo>
                    <a:pt x="647" y="297"/>
                  </a:lnTo>
                  <a:lnTo>
                    <a:pt x="642" y="295"/>
                  </a:lnTo>
                  <a:lnTo>
                    <a:pt x="637" y="292"/>
                  </a:lnTo>
                  <a:lnTo>
                    <a:pt x="637" y="292"/>
                  </a:lnTo>
                  <a:lnTo>
                    <a:pt x="632" y="285"/>
                  </a:lnTo>
                  <a:lnTo>
                    <a:pt x="626" y="280"/>
                  </a:lnTo>
                  <a:lnTo>
                    <a:pt x="619" y="276"/>
                  </a:lnTo>
                  <a:lnTo>
                    <a:pt x="612" y="273"/>
                  </a:lnTo>
                  <a:lnTo>
                    <a:pt x="597" y="268"/>
                  </a:lnTo>
                  <a:lnTo>
                    <a:pt x="581" y="264"/>
                  </a:lnTo>
                  <a:lnTo>
                    <a:pt x="567" y="261"/>
                  </a:lnTo>
                  <a:lnTo>
                    <a:pt x="553" y="255"/>
                  </a:lnTo>
                  <a:lnTo>
                    <a:pt x="546" y="252"/>
                  </a:lnTo>
                  <a:lnTo>
                    <a:pt x="541" y="247"/>
                  </a:lnTo>
                  <a:lnTo>
                    <a:pt x="535" y="243"/>
                  </a:lnTo>
                  <a:lnTo>
                    <a:pt x="530" y="236"/>
                  </a:lnTo>
                  <a:lnTo>
                    <a:pt x="530" y="236"/>
                  </a:lnTo>
                  <a:lnTo>
                    <a:pt x="527" y="229"/>
                  </a:lnTo>
                  <a:lnTo>
                    <a:pt x="526" y="221"/>
                  </a:lnTo>
                  <a:lnTo>
                    <a:pt x="526" y="212"/>
                  </a:lnTo>
                  <a:lnTo>
                    <a:pt x="526" y="204"/>
                  </a:lnTo>
                  <a:lnTo>
                    <a:pt x="527" y="186"/>
                  </a:lnTo>
                  <a:lnTo>
                    <a:pt x="526" y="177"/>
                  </a:lnTo>
                  <a:lnTo>
                    <a:pt x="523" y="169"/>
                  </a:lnTo>
                  <a:lnTo>
                    <a:pt x="523" y="169"/>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8" name="Freeform 115"/>
            <p:cNvSpPr/>
            <p:nvPr/>
          </p:nvSpPr>
          <p:spPr bwMode="auto">
            <a:xfrm>
              <a:off x="4193048" y="1854927"/>
              <a:ext cx="547783" cy="296590"/>
            </a:xfrm>
            <a:custGeom>
              <a:gdLst>
                <a:gd fmla="*/ 43 w 724" name="T0"/>
                <a:gd fmla="*/ 132 h 392" name="T1"/>
                <a:gd fmla="*/ 76 w 724" name="T2"/>
                <a:gd fmla="*/ 143 h 392" name="T3"/>
                <a:gd fmla="*/ 90 w 724" name="T4"/>
                <a:gd fmla="*/ 152 h 392" name="T5"/>
                <a:gd fmla="*/ 157 w 724" name="T6"/>
                <a:gd fmla="*/ 134 h 392" name="T7"/>
                <a:gd fmla="*/ 194 w 724" name="T8"/>
                <a:gd fmla="*/ 142 h 392" name="T9"/>
                <a:gd fmla="*/ 213 w 724" name="T10"/>
                <a:gd fmla="*/ 151 h 392" name="T11"/>
                <a:gd fmla="*/ 244 w 724" name="T12"/>
                <a:gd fmla="*/ 136 h 392" name="T13"/>
                <a:gd fmla="*/ 256 w 724" name="T14"/>
                <a:gd fmla="*/ 139 h 392" name="T15"/>
                <a:gd fmla="*/ 263 w 724" name="T16"/>
                <a:gd fmla="*/ 165 h 392" name="T17"/>
                <a:gd fmla="*/ 231 w 724" name="T18"/>
                <a:gd fmla="*/ 198 h 392" name="T19"/>
                <a:gd fmla="*/ 197 w 724" name="T20"/>
                <a:gd fmla="*/ 214 h 392" name="T21"/>
                <a:gd fmla="*/ 160 w 724" name="T22"/>
                <a:gd fmla="*/ 188 h 392" name="T23"/>
                <a:gd fmla="*/ 133 w 724" name="T24"/>
                <a:gd fmla="*/ 185 h 392" name="T25"/>
                <a:gd fmla="*/ 134 w 724" name="T26"/>
                <a:gd fmla="*/ 201 h 392" name="T27"/>
                <a:gd fmla="*/ 159 w 724" name="T28"/>
                <a:gd fmla="*/ 255 h 392" name="T29"/>
                <a:gd fmla="*/ 150 w 724" name="T30"/>
                <a:gd fmla="*/ 274 h 392" name="T31"/>
                <a:gd fmla="*/ 118 w 724" name="T32"/>
                <a:gd fmla="*/ 275 h 392" name="T33"/>
                <a:gd fmla="*/ 111 w 724" name="T34"/>
                <a:gd fmla="*/ 285 h 392" name="T35"/>
                <a:gd fmla="*/ 126 w 724" name="T36"/>
                <a:gd fmla="*/ 313 h 392" name="T37"/>
                <a:gd fmla="*/ 126 w 724" name="T38"/>
                <a:gd fmla="*/ 330 h 392" name="T39"/>
                <a:gd fmla="*/ 98 w 724" name="T40"/>
                <a:gd fmla="*/ 337 h 392" name="T41"/>
                <a:gd fmla="*/ 89 w 724" name="T42"/>
                <a:gd fmla="*/ 349 h 392" name="T43"/>
                <a:gd fmla="*/ 77 w 724" name="T44"/>
                <a:gd fmla="*/ 362 h 392" name="T45"/>
                <a:gd fmla="*/ 83 w 724" name="T46"/>
                <a:gd fmla="*/ 381 h 392" name="T47"/>
                <a:gd fmla="*/ 105 w 724" name="T48"/>
                <a:gd fmla="*/ 387 h 392" name="T49"/>
                <a:gd fmla="*/ 163 w 724" name="T50"/>
                <a:gd fmla="*/ 372 h 392" name="T51"/>
                <a:gd fmla="*/ 183 w 724" name="T52"/>
                <a:gd fmla="*/ 376 h 392" name="T53"/>
                <a:gd fmla="*/ 268 w 724" name="T54"/>
                <a:gd fmla="*/ 391 h 392" name="T55"/>
                <a:gd fmla="*/ 317 w 724" name="T56"/>
                <a:gd fmla="*/ 376 h 392" name="T57"/>
                <a:gd fmla="*/ 304 w 724" name="T58"/>
                <a:gd fmla="*/ 349 h 392" name="T59"/>
                <a:gd fmla="*/ 297 w 724" name="T60"/>
                <a:gd fmla="*/ 328 h 392" name="T61"/>
                <a:gd fmla="*/ 309 w 724" name="T62"/>
                <a:gd fmla="*/ 309 h 392" name="T63"/>
                <a:gd fmla="*/ 371 w 724" name="T64"/>
                <a:gd fmla="*/ 293 h 392" name="T65"/>
                <a:gd fmla="*/ 383 w 724" name="T66"/>
                <a:gd fmla="*/ 280 h 392" name="T67"/>
                <a:gd fmla="*/ 401 w 724" name="T68"/>
                <a:gd fmla="*/ 229 h 392" name="T69"/>
                <a:gd fmla="*/ 459 w 724" name="T70"/>
                <a:gd fmla="*/ 205 h 392" name="T71"/>
                <a:gd fmla="*/ 525 w 724" name="T72"/>
                <a:gd fmla="*/ 142 h 392" name="T73"/>
                <a:gd fmla="*/ 552 w 724" name="T74"/>
                <a:gd fmla="*/ 123 h 392" name="T75"/>
                <a:gd fmla="*/ 594 w 724" name="T76"/>
                <a:gd fmla="*/ 116 h 392" name="T77"/>
                <a:gd fmla="*/ 641 w 724" name="T78"/>
                <a:gd fmla="*/ 92 h 392" name="T79"/>
                <a:gd fmla="*/ 695 w 724" name="T80"/>
                <a:gd fmla="*/ 84 h 392" name="T81"/>
                <a:gd fmla="*/ 722 w 724" name="T82"/>
                <a:gd fmla="*/ 63 h 392" name="T83"/>
                <a:gd fmla="*/ 703 w 724" name="T84"/>
                <a:gd fmla="*/ 59 h 392" name="T85"/>
                <a:gd fmla="*/ 681 w 724" name="T86"/>
                <a:gd fmla="*/ 58 h 392" name="T87"/>
                <a:gd fmla="*/ 633 w 724" name="T88"/>
                <a:gd fmla="*/ 17 h 392" name="T89"/>
                <a:gd fmla="*/ 610 w 724" name="T90"/>
                <a:gd fmla="*/ 14 h 392" name="T91"/>
                <a:gd fmla="*/ 588 w 724" name="T92"/>
                <a:gd fmla="*/ 18 h 392" name="T93"/>
                <a:gd fmla="*/ 534 w 724" name="T94"/>
                <a:gd fmla="*/ 5 h 392" name="T95"/>
                <a:gd fmla="*/ 465 w 724" name="T96"/>
                <a:gd fmla="*/ 1 h 392" name="T97"/>
                <a:gd fmla="*/ 304 w 724" name="T98"/>
                <a:gd fmla="*/ 27 h 392" name="T99"/>
                <a:gd fmla="*/ 241 w 724" name="T100"/>
                <a:gd fmla="*/ 53 h 392" name="T101"/>
                <a:gd fmla="*/ 193 w 724" name="T102"/>
                <a:gd fmla="*/ 50 h 392" name="T103"/>
                <a:gd fmla="*/ 150 w 724" name="T104"/>
                <a:gd fmla="*/ 40 h 392" name="T105"/>
                <a:gd fmla="*/ 108 w 724" name="T106"/>
                <a:gd fmla="*/ 67 h 392" name="T107"/>
                <a:gd fmla="*/ 26 w 724" name="T108"/>
                <a:gd fmla="*/ 96 h 392" name="T109"/>
                <a:gd fmla="*/ 0 w 724" name="T110"/>
                <a:gd fmla="*/ 105 h 392" name="T111"/>
                <a:gd fmla="*/ 15 w 724" name="T112"/>
                <a:gd fmla="*/ 124 h 39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2" w="724">
                  <a:moveTo>
                    <a:pt x="15" y="124"/>
                  </a:moveTo>
                  <a:lnTo>
                    <a:pt x="15" y="124"/>
                  </a:lnTo>
                  <a:lnTo>
                    <a:pt x="22" y="127"/>
                  </a:lnTo>
                  <a:lnTo>
                    <a:pt x="28" y="129"/>
                  </a:lnTo>
                  <a:lnTo>
                    <a:pt x="43" y="132"/>
                  </a:lnTo>
                  <a:lnTo>
                    <a:pt x="58" y="134"/>
                  </a:lnTo>
                  <a:lnTo>
                    <a:pt x="66" y="136"/>
                  </a:lnTo>
                  <a:lnTo>
                    <a:pt x="73" y="140"/>
                  </a:lnTo>
                  <a:lnTo>
                    <a:pt x="73" y="140"/>
                  </a:lnTo>
                  <a:lnTo>
                    <a:pt x="76" y="143"/>
                  </a:lnTo>
                  <a:lnTo>
                    <a:pt x="78" y="148"/>
                  </a:lnTo>
                  <a:lnTo>
                    <a:pt x="81" y="152"/>
                  </a:lnTo>
                  <a:lnTo>
                    <a:pt x="83" y="154"/>
                  </a:lnTo>
                  <a:lnTo>
                    <a:pt x="83" y="154"/>
                  </a:lnTo>
                  <a:lnTo>
                    <a:pt x="90" y="152"/>
                  </a:lnTo>
                  <a:lnTo>
                    <a:pt x="98" y="151"/>
                  </a:lnTo>
                  <a:lnTo>
                    <a:pt x="113" y="147"/>
                  </a:lnTo>
                  <a:lnTo>
                    <a:pt x="127" y="142"/>
                  </a:lnTo>
                  <a:lnTo>
                    <a:pt x="142" y="138"/>
                  </a:lnTo>
                  <a:lnTo>
                    <a:pt x="157" y="134"/>
                  </a:lnTo>
                  <a:lnTo>
                    <a:pt x="165" y="134"/>
                  </a:lnTo>
                  <a:lnTo>
                    <a:pt x="172" y="134"/>
                  </a:lnTo>
                  <a:lnTo>
                    <a:pt x="180" y="135"/>
                  </a:lnTo>
                  <a:lnTo>
                    <a:pt x="188" y="138"/>
                  </a:lnTo>
                  <a:lnTo>
                    <a:pt x="194" y="142"/>
                  </a:lnTo>
                  <a:lnTo>
                    <a:pt x="202" y="148"/>
                  </a:lnTo>
                  <a:lnTo>
                    <a:pt x="202" y="148"/>
                  </a:lnTo>
                  <a:lnTo>
                    <a:pt x="206" y="149"/>
                  </a:lnTo>
                  <a:lnTo>
                    <a:pt x="209" y="150"/>
                  </a:lnTo>
                  <a:lnTo>
                    <a:pt x="213" y="151"/>
                  </a:lnTo>
                  <a:lnTo>
                    <a:pt x="216" y="150"/>
                  </a:lnTo>
                  <a:lnTo>
                    <a:pt x="223" y="148"/>
                  </a:lnTo>
                  <a:lnTo>
                    <a:pt x="231" y="143"/>
                  </a:lnTo>
                  <a:lnTo>
                    <a:pt x="238" y="140"/>
                  </a:lnTo>
                  <a:lnTo>
                    <a:pt x="244" y="136"/>
                  </a:lnTo>
                  <a:lnTo>
                    <a:pt x="248" y="136"/>
                  </a:lnTo>
                  <a:lnTo>
                    <a:pt x="250" y="136"/>
                  </a:lnTo>
                  <a:lnTo>
                    <a:pt x="254" y="136"/>
                  </a:lnTo>
                  <a:lnTo>
                    <a:pt x="256" y="139"/>
                  </a:lnTo>
                  <a:lnTo>
                    <a:pt x="256" y="139"/>
                  </a:lnTo>
                  <a:lnTo>
                    <a:pt x="260" y="144"/>
                  </a:lnTo>
                  <a:lnTo>
                    <a:pt x="263" y="149"/>
                  </a:lnTo>
                  <a:lnTo>
                    <a:pt x="264" y="155"/>
                  </a:lnTo>
                  <a:lnTo>
                    <a:pt x="264" y="160"/>
                  </a:lnTo>
                  <a:lnTo>
                    <a:pt x="263" y="165"/>
                  </a:lnTo>
                  <a:lnTo>
                    <a:pt x="260" y="171"/>
                  </a:lnTo>
                  <a:lnTo>
                    <a:pt x="257" y="175"/>
                  </a:lnTo>
                  <a:lnTo>
                    <a:pt x="252" y="180"/>
                  </a:lnTo>
                  <a:lnTo>
                    <a:pt x="242" y="190"/>
                  </a:lnTo>
                  <a:lnTo>
                    <a:pt x="231" y="198"/>
                  </a:lnTo>
                  <a:lnTo>
                    <a:pt x="208" y="213"/>
                  </a:lnTo>
                  <a:lnTo>
                    <a:pt x="208" y="213"/>
                  </a:lnTo>
                  <a:lnTo>
                    <a:pt x="205" y="214"/>
                  </a:lnTo>
                  <a:lnTo>
                    <a:pt x="202" y="214"/>
                  </a:lnTo>
                  <a:lnTo>
                    <a:pt x="197" y="214"/>
                  </a:lnTo>
                  <a:lnTo>
                    <a:pt x="191" y="210"/>
                  </a:lnTo>
                  <a:lnTo>
                    <a:pt x="184" y="207"/>
                  </a:lnTo>
                  <a:lnTo>
                    <a:pt x="172" y="197"/>
                  </a:lnTo>
                  <a:lnTo>
                    <a:pt x="166" y="192"/>
                  </a:lnTo>
                  <a:lnTo>
                    <a:pt x="160" y="188"/>
                  </a:lnTo>
                  <a:lnTo>
                    <a:pt x="160" y="188"/>
                  </a:lnTo>
                  <a:lnTo>
                    <a:pt x="151" y="185"/>
                  </a:lnTo>
                  <a:lnTo>
                    <a:pt x="142" y="184"/>
                  </a:lnTo>
                  <a:lnTo>
                    <a:pt x="138" y="184"/>
                  </a:lnTo>
                  <a:lnTo>
                    <a:pt x="133" y="185"/>
                  </a:lnTo>
                  <a:lnTo>
                    <a:pt x="131" y="187"/>
                  </a:lnTo>
                  <a:lnTo>
                    <a:pt x="131" y="190"/>
                  </a:lnTo>
                  <a:lnTo>
                    <a:pt x="131" y="190"/>
                  </a:lnTo>
                  <a:lnTo>
                    <a:pt x="132" y="196"/>
                  </a:lnTo>
                  <a:lnTo>
                    <a:pt x="134" y="201"/>
                  </a:lnTo>
                  <a:lnTo>
                    <a:pt x="140" y="212"/>
                  </a:lnTo>
                  <a:lnTo>
                    <a:pt x="153" y="233"/>
                  </a:lnTo>
                  <a:lnTo>
                    <a:pt x="158" y="245"/>
                  </a:lnTo>
                  <a:lnTo>
                    <a:pt x="159" y="249"/>
                  </a:lnTo>
                  <a:lnTo>
                    <a:pt x="159" y="255"/>
                  </a:lnTo>
                  <a:lnTo>
                    <a:pt x="159" y="259"/>
                  </a:lnTo>
                  <a:lnTo>
                    <a:pt x="157" y="265"/>
                  </a:lnTo>
                  <a:lnTo>
                    <a:pt x="155" y="270"/>
                  </a:lnTo>
                  <a:lnTo>
                    <a:pt x="150" y="274"/>
                  </a:lnTo>
                  <a:lnTo>
                    <a:pt x="150" y="274"/>
                  </a:lnTo>
                  <a:lnTo>
                    <a:pt x="148" y="276"/>
                  </a:lnTo>
                  <a:lnTo>
                    <a:pt x="144" y="276"/>
                  </a:lnTo>
                  <a:lnTo>
                    <a:pt x="139" y="278"/>
                  </a:lnTo>
                  <a:lnTo>
                    <a:pt x="125" y="275"/>
                  </a:lnTo>
                  <a:lnTo>
                    <a:pt x="118" y="275"/>
                  </a:lnTo>
                  <a:lnTo>
                    <a:pt x="114" y="276"/>
                  </a:lnTo>
                  <a:lnTo>
                    <a:pt x="113" y="278"/>
                  </a:lnTo>
                  <a:lnTo>
                    <a:pt x="111" y="280"/>
                  </a:lnTo>
                  <a:lnTo>
                    <a:pt x="111" y="282"/>
                  </a:lnTo>
                  <a:lnTo>
                    <a:pt x="111" y="285"/>
                  </a:lnTo>
                  <a:lnTo>
                    <a:pt x="111" y="285"/>
                  </a:lnTo>
                  <a:lnTo>
                    <a:pt x="113" y="290"/>
                  </a:lnTo>
                  <a:lnTo>
                    <a:pt x="115" y="293"/>
                  </a:lnTo>
                  <a:lnTo>
                    <a:pt x="120" y="303"/>
                  </a:lnTo>
                  <a:lnTo>
                    <a:pt x="126" y="313"/>
                  </a:lnTo>
                  <a:lnTo>
                    <a:pt x="128" y="317"/>
                  </a:lnTo>
                  <a:lnTo>
                    <a:pt x="130" y="322"/>
                  </a:lnTo>
                  <a:lnTo>
                    <a:pt x="130" y="322"/>
                  </a:lnTo>
                  <a:lnTo>
                    <a:pt x="128" y="326"/>
                  </a:lnTo>
                  <a:lnTo>
                    <a:pt x="126" y="330"/>
                  </a:lnTo>
                  <a:lnTo>
                    <a:pt x="123" y="333"/>
                  </a:lnTo>
                  <a:lnTo>
                    <a:pt x="118" y="336"/>
                  </a:lnTo>
                  <a:lnTo>
                    <a:pt x="114" y="337"/>
                  </a:lnTo>
                  <a:lnTo>
                    <a:pt x="108" y="338"/>
                  </a:lnTo>
                  <a:lnTo>
                    <a:pt x="98" y="337"/>
                  </a:lnTo>
                  <a:lnTo>
                    <a:pt x="98" y="337"/>
                  </a:lnTo>
                  <a:lnTo>
                    <a:pt x="97" y="341"/>
                  </a:lnTo>
                  <a:lnTo>
                    <a:pt x="95" y="345"/>
                  </a:lnTo>
                  <a:lnTo>
                    <a:pt x="92" y="348"/>
                  </a:lnTo>
                  <a:lnTo>
                    <a:pt x="89" y="349"/>
                  </a:lnTo>
                  <a:lnTo>
                    <a:pt x="84" y="351"/>
                  </a:lnTo>
                  <a:lnTo>
                    <a:pt x="81" y="354"/>
                  </a:lnTo>
                  <a:lnTo>
                    <a:pt x="78" y="357"/>
                  </a:lnTo>
                  <a:lnTo>
                    <a:pt x="77" y="362"/>
                  </a:lnTo>
                  <a:lnTo>
                    <a:pt x="77" y="362"/>
                  </a:lnTo>
                  <a:lnTo>
                    <a:pt x="76" y="367"/>
                  </a:lnTo>
                  <a:lnTo>
                    <a:pt x="77" y="372"/>
                  </a:lnTo>
                  <a:lnTo>
                    <a:pt x="78" y="375"/>
                  </a:lnTo>
                  <a:lnTo>
                    <a:pt x="81" y="379"/>
                  </a:lnTo>
                  <a:lnTo>
                    <a:pt x="83" y="381"/>
                  </a:lnTo>
                  <a:lnTo>
                    <a:pt x="85" y="383"/>
                  </a:lnTo>
                  <a:lnTo>
                    <a:pt x="93" y="386"/>
                  </a:lnTo>
                  <a:lnTo>
                    <a:pt x="93" y="386"/>
                  </a:lnTo>
                  <a:lnTo>
                    <a:pt x="99" y="387"/>
                  </a:lnTo>
                  <a:lnTo>
                    <a:pt x="105" y="387"/>
                  </a:lnTo>
                  <a:lnTo>
                    <a:pt x="117" y="384"/>
                  </a:lnTo>
                  <a:lnTo>
                    <a:pt x="128" y="382"/>
                  </a:lnTo>
                  <a:lnTo>
                    <a:pt x="140" y="378"/>
                  </a:lnTo>
                  <a:lnTo>
                    <a:pt x="151" y="374"/>
                  </a:lnTo>
                  <a:lnTo>
                    <a:pt x="163" y="372"/>
                  </a:lnTo>
                  <a:lnTo>
                    <a:pt x="168" y="372"/>
                  </a:lnTo>
                  <a:lnTo>
                    <a:pt x="173" y="372"/>
                  </a:lnTo>
                  <a:lnTo>
                    <a:pt x="178" y="374"/>
                  </a:lnTo>
                  <a:lnTo>
                    <a:pt x="183" y="376"/>
                  </a:lnTo>
                  <a:lnTo>
                    <a:pt x="183" y="376"/>
                  </a:lnTo>
                  <a:lnTo>
                    <a:pt x="199" y="383"/>
                  </a:lnTo>
                  <a:lnTo>
                    <a:pt x="216" y="388"/>
                  </a:lnTo>
                  <a:lnTo>
                    <a:pt x="233" y="391"/>
                  </a:lnTo>
                  <a:lnTo>
                    <a:pt x="250" y="392"/>
                  </a:lnTo>
                  <a:lnTo>
                    <a:pt x="268" y="391"/>
                  </a:lnTo>
                  <a:lnTo>
                    <a:pt x="284" y="388"/>
                  </a:lnTo>
                  <a:lnTo>
                    <a:pt x="300" y="383"/>
                  </a:lnTo>
                  <a:lnTo>
                    <a:pt x="315" y="378"/>
                  </a:lnTo>
                  <a:lnTo>
                    <a:pt x="315" y="378"/>
                  </a:lnTo>
                  <a:lnTo>
                    <a:pt x="317" y="376"/>
                  </a:lnTo>
                  <a:lnTo>
                    <a:pt x="317" y="375"/>
                  </a:lnTo>
                  <a:lnTo>
                    <a:pt x="317" y="372"/>
                  </a:lnTo>
                  <a:lnTo>
                    <a:pt x="315" y="367"/>
                  </a:lnTo>
                  <a:lnTo>
                    <a:pt x="312" y="362"/>
                  </a:lnTo>
                  <a:lnTo>
                    <a:pt x="304" y="349"/>
                  </a:lnTo>
                  <a:lnTo>
                    <a:pt x="300" y="343"/>
                  </a:lnTo>
                  <a:lnTo>
                    <a:pt x="298" y="337"/>
                  </a:lnTo>
                  <a:lnTo>
                    <a:pt x="298" y="337"/>
                  </a:lnTo>
                  <a:lnTo>
                    <a:pt x="297" y="332"/>
                  </a:lnTo>
                  <a:lnTo>
                    <a:pt x="297" y="328"/>
                  </a:lnTo>
                  <a:lnTo>
                    <a:pt x="298" y="323"/>
                  </a:lnTo>
                  <a:lnTo>
                    <a:pt x="300" y="320"/>
                  </a:lnTo>
                  <a:lnTo>
                    <a:pt x="305" y="313"/>
                  </a:lnTo>
                  <a:lnTo>
                    <a:pt x="309" y="309"/>
                  </a:lnTo>
                  <a:lnTo>
                    <a:pt x="309" y="309"/>
                  </a:lnTo>
                  <a:lnTo>
                    <a:pt x="318" y="305"/>
                  </a:lnTo>
                  <a:lnTo>
                    <a:pt x="330" y="303"/>
                  </a:lnTo>
                  <a:lnTo>
                    <a:pt x="351" y="299"/>
                  </a:lnTo>
                  <a:lnTo>
                    <a:pt x="362" y="297"/>
                  </a:lnTo>
                  <a:lnTo>
                    <a:pt x="371" y="293"/>
                  </a:lnTo>
                  <a:lnTo>
                    <a:pt x="374" y="291"/>
                  </a:lnTo>
                  <a:lnTo>
                    <a:pt x="378" y="289"/>
                  </a:lnTo>
                  <a:lnTo>
                    <a:pt x="381" y="284"/>
                  </a:lnTo>
                  <a:lnTo>
                    <a:pt x="383" y="280"/>
                  </a:lnTo>
                  <a:lnTo>
                    <a:pt x="383" y="280"/>
                  </a:lnTo>
                  <a:lnTo>
                    <a:pt x="387" y="264"/>
                  </a:lnTo>
                  <a:lnTo>
                    <a:pt x="391" y="248"/>
                  </a:lnTo>
                  <a:lnTo>
                    <a:pt x="393" y="240"/>
                  </a:lnTo>
                  <a:lnTo>
                    <a:pt x="397" y="233"/>
                  </a:lnTo>
                  <a:lnTo>
                    <a:pt x="401" y="229"/>
                  </a:lnTo>
                  <a:lnTo>
                    <a:pt x="407" y="225"/>
                  </a:lnTo>
                  <a:lnTo>
                    <a:pt x="407" y="225"/>
                  </a:lnTo>
                  <a:lnTo>
                    <a:pt x="425" y="220"/>
                  </a:lnTo>
                  <a:lnTo>
                    <a:pt x="442" y="213"/>
                  </a:lnTo>
                  <a:lnTo>
                    <a:pt x="459" y="205"/>
                  </a:lnTo>
                  <a:lnTo>
                    <a:pt x="474" y="196"/>
                  </a:lnTo>
                  <a:lnTo>
                    <a:pt x="489" y="185"/>
                  </a:lnTo>
                  <a:lnTo>
                    <a:pt x="503" y="173"/>
                  </a:lnTo>
                  <a:lnTo>
                    <a:pt x="515" y="158"/>
                  </a:lnTo>
                  <a:lnTo>
                    <a:pt x="525" y="142"/>
                  </a:lnTo>
                  <a:lnTo>
                    <a:pt x="525" y="142"/>
                  </a:lnTo>
                  <a:lnTo>
                    <a:pt x="531" y="134"/>
                  </a:lnTo>
                  <a:lnTo>
                    <a:pt x="537" y="130"/>
                  </a:lnTo>
                  <a:lnTo>
                    <a:pt x="545" y="125"/>
                  </a:lnTo>
                  <a:lnTo>
                    <a:pt x="552" y="123"/>
                  </a:lnTo>
                  <a:lnTo>
                    <a:pt x="561" y="121"/>
                  </a:lnTo>
                  <a:lnTo>
                    <a:pt x="569" y="119"/>
                  </a:lnTo>
                  <a:lnTo>
                    <a:pt x="587" y="118"/>
                  </a:lnTo>
                  <a:lnTo>
                    <a:pt x="587" y="118"/>
                  </a:lnTo>
                  <a:lnTo>
                    <a:pt x="594" y="116"/>
                  </a:lnTo>
                  <a:lnTo>
                    <a:pt x="600" y="114"/>
                  </a:lnTo>
                  <a:lnTo>
                    <a:pt x="614" y="106"/>
                  </a:lnTo>
                  <a:lnTo>
                    <a:pt x="628" y="98"/>
                  </a:lnTo>
                  <a:lnTo>
                    <a:pt x="635" y="94"/>
                  </a:lnTo>
                  <a:lnTo>
                    <a:pt x="641" y="92"/>
                  </a:lnTo>
                  <a:lnTo>
                    <a:pt x="641" y="92"/>
                  </a:lnTo>
                  <a:lnTo>
                    <a:pt x="653" y="90"/>
                  </a:lnTo>
                  <a:lnTo>
                    <a:pt x="666" y="89"/>
                  </a:lnTo>
                  <a:lnTo>
                    <a:pt x="681" y="86"/>
                  </a:lnTo>
                  <a:lnTo>
                    <a:pt x="695" y="84"/>
                  </a:lnTo>
                  <a:lnTo>
                    <a:pt x="706" y="80"/>
                  </a:lnTo>
                  <a:lnTo>
                    <a:pt x="712" y="76"/>
                  </a:lnTo>
                  <a:lnTo>
                    <a:pt x="716" y="73"/>
                  </a:lnTo>
                  <a:lnTo>
                    <a:pt x="720" y="68"/>
                  </a:lnTo>
                  <a:lnTo>
                    <a:pt x="722" y="63"/>
                  </a:lnTo>
                  <a:lnTo>
                    <a:pt x="724" y="57"/>
                  </a:lnTo>
                  <a:lnTo>
                    <a:pt x="724" y="49"/>
                  </a:lnTo>
                  <a:lnTo>
                    <a:pt x="724" y="49"/>
                  </a:lnTo>
                  <a:lnTo>
                    <a:pt x="713" y="55"/>
                  </a:lnTo>
                  <a:lnTo>
                    <a:pt x="703" y="59"/>
                  </a:lnTo>
                  <a:lnTo>
                    <a:pt x="697" y="60"/>
                  </a:lnTo>
                  <a:lnTo>
                    <a:pt x="691" y="61"/>
                  </a:lnTo>
                  <a:lnTo>
                    <a:pt x="687" y="60"/>
                  </a:lnTo>
                  <a:lnTo>
                    <a:pt x="681" y="58"/>
                  </a:lnTo>
                  <a:lnTo>
                    <a:pt x="681" y="58"/>
                  </a:lnTo>
                  <a:lnTo>
                    <a:pt x="673" y="51"/>
                  </a:lnTo>
                  <a:lnTo>
                    <a:pt x="665" y="43"/>
                  </a:lnTo>
                  <a:lnTo>
                    <a:pt x="649" y="28"/>
                  </a:lnTo>
                  <a:lnTo>
                    <a:pt x="641" y="23"/>
                  </a:lnTo>
                  <a:lnTo>
                    <a:pt x="633" y="17"/>
                  </a:lnTo>
                  <a:lnTo>
                    <a:pt x="625" y="14"/>
                  </a:lnTo>
                  <a:lnTo>
                    <a:pt x="616" y="11"/>
                  </a:lnTo>
                  <a:lnTo>
                    <a:pt x="616" y="11"/>
                  </a:lnTo>
                  <a:lnTo>
                    <a:pt x="613" y="13"/>
                  </a:lnTo>
                  <a:lnTo>
                    <a:pt x="610" y="14"/>
                  </a:lnTo>
                  <a:lnTo>
                    <a:pt x="603" y="17"/>
                  </a:lnTo>
                  <a:lnTo>
                    <a:pt x="595" y="19"/>
                  </a:lnTo>
                  <a:lnTo>
                    <a:pt x="591" y="19"/>
                  </a:lnTo>
                  <a:lnTo>
                    <a:pt x="588" y="18"/>
                  </a:lnTo>
                  <a:lnTo>
                    <a:pt x="588" y="18"/>
                  </a:lnTo>
                  <a:lnTo>
                    <a:pt x="572" y="10"/>
                  </a:lnTo>
                  <a:lnTo>
                    <a:pt x="565" y="8"/>
                  </a:lnTo>
                  <a:lnTo>
                    <a:pt x="557" y="7"/>
                  </a:lnTo>
                  <a:lnTo>
                    <a:pt x="557" y="7"/>
                  </a:lnTo>
                  <a:lnTo>
                    <a:pt x="534" y="5"/>
                  </a:lnTo>
                  <a:lnTo>
                    <a:pt x="511" y="2"/>
                  </a:lnTo>
                  <a:lnTo>
                    <a:pt x="488" y="0"/>
                  </a:lnTo>
                  <a:lnTo>
                    <a:pt x="476" y="0"/>
                  </a:lnTo>
                  <a:lnTo>
                    <a:pt x="465" y="1"/>
                  </a:lnTo>
                  <a:lnTo>
                    <a:pt x="465" y="1"/>
                  </a:lnTo>
                  <a:lnTo>
                    <a:pt x="424" y="8"/>
                  </a:lnTo>
                  <a:lnTo>
                    <a:pt x="384" y="15"/>
                  </a:lnTo>
                  <a:lnTo>
                    <a:pt x="343" y="22"/>
                  </a:lnTo>
                  <a:lnTo>
                    <a:pt x="304" y="27"/>
                  </a:lnTo>
                  <a:lnTo>
                    <a:pt x="304" y="27"/>
                  </a:lnTo>
                  <a:lnTo>
                    <a:pt x="292" y="30"/>
                  </a:lnTo>
                  <a:lnTo>
                    <a:pt x="282" y="34"/>
                  </a:lnTo>
                  <a:lnTo>
                    <a:pt x="262" y="44"/>
                  </a:lnTo>
                  <a:lnTo>
                    <a:pt x="251" y="49"/>
                  </a:lnTo>
                  <a:lnTo>
                    <a:pt x="241" y="53"/>
                  </a:lnTo>
                  <a:lnTo>
                    <a:pt x="231" y="56"/>
                  </a:lnTo>
                  <a:lnTo>
                    <a:pt x="219" y="57"/>
                  </a:lnTo>
                  <a:lnTo>
                    <a:pt x="219" y="57"/>
                  </a:lnTo>
                  <a:lnTo>
                    <a:pt x="207" y="55"/>
                  </a:lnTo>
                  <a:lnTo>
                    <a:pt x="193" y="50"/>
                  </a:lnTo>
                  <a:lnTo>
                    <a:pt x="166" y="40"/>
                  </a:lnTo>
                  <a:lnTo>
                    <a:pt x="166" y="40"/>
                  </a:lnTo>
                  <a:lnTo>
                    <a:pt x="161" y="39"/>
                  </a:lnTo>
                  <a:lnTo>
                    <a:pt x="158" y="39"/>
                  </a:lnTo>
                  <a:lnTo>
                    <a:pt x="150" y="40"/>
                  </a:lnTo>
                  <a:lnTo>
                    <a:pt x="143" y="43"/>
                  </a:lnTo>
                  <a:lnTo>
                    <a:pt x="139" y="47"/>
                  </a:lnTo>
                  <a:lnTo>
                    <a:pt x="139" y="47"/>
                  </a:lnTo>
                  <a:lnTo>
                    <a:pt x="124" y="58"/>
                  </a:lnTo>
                  <a:lnTo>
                    <a:pt x="108" y="67"/>
                  </a:lnTo>
                  <a:lnTo>
                    <a:pt x="92" y="76"/>
                  </a:lnTo>
                  <a:lnTo>
                    <a:pt x="76" y="83"/>
                  </a:lnTo>
                  <a:lnTo>
                    <a:pt x="60" y="89"/>
                  </a:lnTo>
                  <a:lnTo>
                    <a:pt x="43" y="92"/>
                  </a:lnTo>
                  <a:lnTo>
                    <a:pt x="26" y="96"/>
                  </a:lnTo>
                  <a:lnTo>
                    <a:pt x="9" y="98"/>
                  </a:lnTo>
                  <a:lnTo>
                    <a:pt x="9" y="98"/>
                  </a:lnTo>
                  <a:lnTo>
                    <a:pt x="4" y="99"/>
                  </a:lnTo>
                  <a:lnTo>
                    <a:pt x="1" y="101"/>
                  </a:lnTo>
                  <a:lnTo>
                    <a:pt x="0" y="105"/>
                  </a:lnTo>
                  <a:lnTo>
                    <a:pt x="1" y="109"/>
                  </a:lnTo>
                  <a:lnTo>
                    <a:pt x="3" y="114"/>
                  </a:lnTo>
                  <a:lnTo>
                    <a:pt x="7" y="118"/>
                  </a:lnTo>
                  <a:lnTo>
                    <a:pt x="10" y="122"/>
                  </a:lnTo>
                  <a:lnTo>
                    <a:pt x="15" y="124"/>
                  </a:lnTo>
                  <a:lnTo>
                    <a:pt x="15" y="124"/>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69" name="Freeform 116"/>
            <p:cNvSpPr/>
            <p:nvPr/>
          </p:nvSpPr>
          <p:spPr bwMode="auto">
            <a:xfrm>
              <a:off x="4109822" y="1959338"/>
              <a:ext cx="151321" cy="108951"/>
            </a:xfrm>
            <a:custGeom>
              <a:gdLst>
                <a:gd fmla="*/ 26 w 200" name="T0"/>
                <a:gd fmla="*/ 76 h 143" name="T1"/>
                <a:gd fmla="*/ 35 w 200" name="T2"/>
                <a:gd fmla="*/ 86 h 143" name="T3"/>
                <a:gd fmla="*/ 49 w 200" name="T4"/>
                <a:gd fmla="*/ 111 h 143" name="T5"/>
                <a:gd fmla="*/ 58 w 200" name="T6"/>
                <a:gd fmla="*/ 129 h 143" name="T7"/>
                <a:gd fmla="*/ 67 w 200" name="T8"/>
                <a:gd fmla="*/ 139 h 143" name="T9"/>
                <a:gd fmla="*/ 77 w 200" name="T10"/>
                <a:gd fmla="*/ 143 h 143" name="T11"/>
                <a:gd fmla="*/ 90 w 200" name="T12"/>
                <a:gd fmla="*/ 142 h 143" name="T13"/>
                <a:gd fmla="*/ 98 w 200" name="T14"/>
                <a:gd fmla="*/ 140 h 143" name="T15"/>
                <a:gd fmla="*/ 139 w 200" name="T16"/>
                <a:gd fmla="*/ 124 h 143" name="T17"/>
                <a:gd fmla="*/ 170 w 200" name="T18"/>
                <a:gd fmla="*/ 116 h 143" name="T19"/>
                <a:gd fmla="*/ 182 w 200" name="T20"/>
                <a:gd fmla="*/ 113 h 143" name="T21"/>
                <a:gd fmla="*/ 192 w 200" name="T22"/>
                <a:gd fmla="*/ 109 h 143" name="T23"/>
                <a:gd fmla="*/ 199 w 200" name="T24"/>
                <a:gd fmla="*/ 101 h 143" name="T25"/>
                <a:gd fmla="*/ 199 w 200" name="T26"/>
                <a:gd fmla="*/ 90 h 143" name="T27"/>
                <a:gd fmla="*/ 191 w 200" name="T28"/>
                <a:gd fmla="*/ 78 h 143" name="T29"/>
                <a:gd fmla="*/ 166 w 200" name="T30"/>
                <a:gd fmla="*/ 57 h 143" name="T31"/>
                <a:gd fmla="*/ 144 w 200" name="T32"/>
                <a:gd fmla="*/ 35 h 143" name="T33"/>
                <a:gd fmla="*/ 135 w 200" name="T34"/>
                <a:gd fmla="*/ 30 h 143" name="T35"/>
                <a:gd fmla="*/ 108 w 200" name="T36"/>
                <a:gd fmla="*/ 26 h 143" name="T37"/>
                <a:gd fmla="*/ 94 w 200" name="T38"/>
                <a:gd fmla="*/ 20 h 143" name="T39"/>
                <a:gd fmla="*/ 81 w 200" name="T40"/>
                <a:gd fmla="*/ 11 h 143" name="T41"/>
                <a:gd fmla="*/ 66 w 200" name="T42"/>
                <a:gd fmla="*/ 2 h 143" name="T43"/>
                <a:gd fmla="*/ 51 w 200" name="T44"/>
                <a:gd fmla="*/ 0 h 143" name="T45"/>
                <a:gd fmla="*/ 40 w 200" name="T46"/>
                <a:gd fmla="*/ 4 h 143" name="T47"/>
                <a:gd fmla="*/ 36 w 200" name="T48"/>
                <a:gd fmla="*/ 8 h 143" name="T49"/>
                <a:gd fmla="*/ 28 w 200" name="T50"/>
                <a:gd fmla="*/ 17 h 143" name="T51"/>
                <a:gd fmla="*/ 17 w 200" name="T52"/>
                <a:gd fmla="*/ 32 h 143" name="T53"/>
                <a:gd fmla="*/ 8 w 200" name="T54"/>
                <a:gd fmla="*/ 40 h 143" name="T55"/>
                <a:gd fmla="*/ 1 w 200" name="T56"/>
                <a:gd fmla="*/ 43 h 143" name="T57"/>
                <a:gd fmla="*/ 0 w 200" name="T58"/>
                <a:gd fmla="*/ 49 h 143" name="T59"/>
                <a:gd fmla="*/ 1 w 200" name="T60"/>
                <a:gd fmla="*/ 55 h 143" name="T61"/>
                <a:gd fmla="*/ 7 w 200" name="T62"/>
                <a:gd fmla="*/ 61 h 143" name="T63"/>
                <a:gd fmla="*/ 20 w 200" name="T64"/>
                <a:gd fmla="*/ 70 h 143" name="T65"/>
                <a:gd fmla="*/ 26 w 200" name="T66"/>
                <a:gd fmla="*/ 76 h 1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3" w="200">
                  <a:moveTo>
                    <a:pt x="26" y="76"/>
                  </a:moveTo>
                  <a:lnTo>
                    <a:pt x="26" y="76"/>
                  </a:lnTo>
                  <a:lnTo>
                    <a:pt x="30" y="81"/>
                  </a:lnTo>
                  <a:lnTo>
                    <a:pt x="35" y="86"/>
                  </a:lnTo>
                  <a:lnTo>
                    <a:pt x="42" y="99"/>
                  </a:lnTo>
                  <a:lnTo>
                    <a:pt x="49" y="111"/>
                  </a:lnTo>
                  <a:lnTo>
                    <a:pt x="54" y="124"/>
                  </a:lnTo>
                  <a:lnTo>
                    <a:pt x="58" y="129"/>
                  </a:lnTo>
                  <a:lnTo>
                    <a:pt x="62" y="134"/>
                  </a:lnTo>
                  <a:lnTo>
                    <a:pt x="67" y="139"/>
                  </a:lnTo>
                  <a:lnTo>
                    <a:pt x="71" y="141"/>
                  </a:lnTo>
                  <a:lnTo>
                    <a:pt x="77" y="143"/>
                  </a:lnTo>
                  <a:lnTo>
                    <a:pt x="83" y="143"/>
                  </a:lnTo>
                  <a:lnTo>
                    <a:pt x="90" y="142"/>
                  </a:lnTo>
                  <a:lnTo>
                    <a:pt x="98" y="140"/>
                  </a:lnTo>
                  <a:lnTo>
                    <a:pt x="98" y="140"/>
                  </a:lnTo>
                  <a:lnTo>
                    <a:pt x="118" y="132"/>
                  </a:lnTo>
                  <a:lnTo>
                    <a:pt x="139" y="124"/>
                  </a:lnTo>
                  <a:lnTo>
                    <a:pt x="159" y="118"/>
                  </a:lnTo>
                  <a:lnTo>
                    <a:pt x="170" y="116"/>
                  </a:lnTo>
                  <a:lnTo>
                    <a:pt x="182" y="113"/>
                  </a:lnTo>
                  <a:lnTo>
                    <a:pt x="182" y="113"/>
                  </a:lnTo>
                  <a:lnTo>
                    <a:pt x="187" y="112"/>
                  </a:lnTo>
                  <a:lnTo>
                    <a:pt x="192" y="109"/>
                  </a:lnTo>
                  <a:lnTo>
                    <a:pt x="197" y="106"/>
                  </a:lnTo>
                  <a:lnTo>
                    <a:pt x="199" y="101"/>
                  </a:lnTo>
                  <a:lnTo>
                    <a:pt x="200" y="95"/>
                  </a:lnTo>
                  <a:lnTo>
                    <a:pt x="199" y="90"/>
                  </a:lnTo>
                  <a:lnTo>
                    <a:pt x="197" y="83"/>
                  </a:lnTo>
                  <a:lnTo>
                    <a:pt x="191" y="78"/>
                  </a:lnTo>
                  <a:lnTo>
                    <a:pt x="191" y="78"/>
                  </a:lnTo>
                  <a:lnTo>
                    <a:pt x="166" y="57"/>
                  </a:lnTo>
                  <a:lnTo>
                    <a:pt x="144" y="35"/>
                  </a:lnTo>
                  <a:lnTo>
                    <a:pt x="144" y="35"/>
                  </a:lnTo>
                  <a:lnTo>
                    <a:pt x="140" y="32"/>
                  </a:lnTo>
                  <a:lnTo>
                    <a:pt x="135" y="30"/>
                  </a:lnTo>
                  <a:lnTo>
                    <a:pt x="121" y="28"/>
                  </a:lnTo>
                  <a:lnTo>
                    <a:pt x="108" y="26"/>
                  </a:lnTo>
                  <a:lnTo>
                    <a:pt x="101" y="24"/>
                  </a:lnTo>
                  <a:lnTo>
                    <a:pt x="94" y="20"/>
                  </a:lnTo>
                  <a:lnTo>
                    <a:pt x="94" y="20"/>
                  </a:lnTo>
                  <a:lnTo>
                    <a:pt x="81" y="11"/>
                  </a:lnTo>
                  <a:lnTo>
                    <a:pt x="73" y="7"/>
                  </a:lnTo>
                  <a:lnTo>
                    <a:pt x="66" y="2"/>
                  </a:lnTo>
                  <a:lnTo>
                    <a:pt x="58" y="0"/>
                  </a:lnTo>
                  <a:lnTo>
                    <a:pt x="51" y="0"/>
                  </a:lnTo>
                  <a:lnTo>
                    <a:pt x="43" y="2"/>
                  </a:lnTo>
                  <a:lnTo>
                    <a:pt x="40" y="4"/>
                  </a:lnTo>
                  <a:lnTo>
                    <a:pt x="36" y="8"/>
                  </a:lnTo>
                  <a:lnTo>
                    <a:pt x="36" y="8"/>
                  </a:lnTo>
                  <a:lnTo>
                    <a:pt x="32" y="11"/>
                  </a:lnTo>
                  <a:lnTo>
                    <a:pt x="28" y="17"/>
                  </a:lnTo>
                  <a:lnTo>
                    <a:pt x="20" y="26"/>
                  </a:lnTo>
                  <a:lnTo>
                    <a:pt x="17" y="32"/>
                  </a:lnTo>
                  <a:lnTo>
                    <a:pt x="12" y="36"/>
                  </a:lnTo>
                  <a:lnTo>
                    <a:pt x="8" y="40"/>
                  </a:lnTo>
                  <a:lnTo>
                    <a:pt x="1" y="43"/>
                  </a:lnTo>
                  <a:lnTo>
                    <a:pt x="1" y="43"/>
                  </a:lnTo>
                  <a:lnTo>
                    <a:pt x="0" y="45"/>
                  </a:lnTo>
                  <a:lnTo>
                    <a:pt x="0" y="49"/>
                  </a:lnTo>
                  <a:lnTo>
                    <a:pt x="0" y="53"/>
                  </a:lnTo>
                  <a:lnTo>
                    <a:pt x="1" y="55"/>
                  </a:lnTo>
                  <a:lnTo>
                    <a:pt x="1" y="55"/>
                  </a:lnTo>
                  <a:lnTo>
                    <a:pt x="7" y="61"/>
                  </a:lnTo>
                  <a:lnTo>
                    <a:pt x="13" y="66"/>
                  </a:lnTo>
                  <a:lnTo>
                    <a:pt x="20" y="70"/>
                  </a:lnTo>
                  <a:lnTo>
                    <a:pt x="26" y="76"/>
                  </a:lnTo>
                  <a:lnTo>
                    <a:pt x="26" y="76"/>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70" name="Freeform 117"/>
            <p:cNvSpPr/>
            <p:nvPr/>
          </p:nvSpPr>
          <p:spPr bwMode="auto">
            <a:xfrm>
              <a:off x="4763530" y="2929308"/>
              <a:ext cx="148295" cy="119543"/>
            </a:xfrm>
            <a:custGeom>
              <a:gdLst>
                <a:gd fmla="*/ 106 w 197" name="T0"/>
                <a:gd fmla="*/ 19 h 156" name="T1"/>
                <a:gd fmla="*/ 108 w 197" name="T2"/>
                <a:gd fmla="*/ 10 h 156" name="T3"/>
                <a:gd fmla="*/ 105 w 197" name="T4"/>
                <a:gd fmla="*/ 2 h 156" name="T5"/>
                <a:gd fmla="*/ 83 w 197" name="T6"/>
                <a:gd fmla="*/ 10 h 156" name="T7"/>
                <a:gd fmla="*/ 77 w 197" name="T8"/>
                <a:gd fmla="*/ 13 h 156" name="T9"/>
                <a:gd fmla="*/ 68 w 197" name="T10"/>
                <a:gd fmla="*/ 21 h 156" name="T11"/>
                <a:gd fmla="*/ 61 w 197" name="T12"/>
                <a:gd fmla="*/ 38 h 156" name="T13"/>
                <a:gd fmla="*/ 57 w 197" name="T14"/>
                <a:gd fmla="*/ 50 h 156" name="T15"/>
                <a:gd fmla="*/ 52 w 197" name="T16"/>
                <a:gd fmla="*/ 58 h 156" name="T17"/>
                <a:gd fmla="*/ 36 w 197" name="T18"/>
                <a:gd fmla="*/ 67 h 156" name="T19"/>
                <a:gd fmla="*/ 32 w 197" name="T20"/>
                <a:gd fmla="*/ 71 h 156" name="T21"/>
                <a:gd fmla="*/ 28 w 197" name="T22"/>
                <a:gd fmla="*/ 81 h 156" name="T23"/>
                <a:gd fmla="*/ 22 w 197" name="T24"/>
                <a:gd fmla="*/ 110 h 156" name="T25"/>
                <a:gd fmla="*/ 14 w 197" name="T26"/>
                <a:gd fmla="*/ 127 h 156" name="T27"/>
                <a:gd fmla="*/ 0 w 197" name="T28"/>
                <a:gd fmla="*/ 141 h 156" name="T29"/>
                <a:gd fmla="*/ 6 w 197" name="T30"/>
                <a:gd fmla="*/ 144 h 156" name="T31"/>
                <a:gd fmla="*/ 25 w 197" name="T32"/>
                <a:gd fmla="*/ 146 h 156" name="T33"/>
                <a:gd fmla="*/ 51 w 197" name="T34"/>
                <a:gd fmla="*/ 142 h 156" name="T35"/>
                <a:gd fmla="*/ 77 w 197" name="T36"/>
                <a:gd fmla="*/ 137 h 156" name="T37"/>
                <a:gd fmla="*/ 95 w 197" name="T38"/>
                <a:gd fmla="*/ 138 h 156" name="T39"/>
                <a:gd fmla="*/ 101 w 197" name="T40"/>
                <a:gd fmla="*/ 139 h 156" name="T41"/>
                <a:gd fmla="*/ 119 w 197" name="T42"/>
                <a:gd fmla="*/ 143 h 156" name="T43"/>
                <a:gd fmla="*/ 147 w 197" name="T44"/>
                <a:gd fmla="*/ 144 h 156" name="T45"/>
                <a:gd fmla="*/ 164 w 197" name="T46"/>
                <a:gd fmla="*/ 150 h 156" name="T47"/>
                <a:gd fmla="*/ 171 w 197" name="T48"/>
                <a:gd fmla="*/ 156 h 156" name="T49"/>
                <a:gd fmla="*/ 175 w 197" name="T50"/>
                <a:gd fmla="*/ 153 h 156" name="T51"/>
                <a:gd fmla="*/ 190 w 197" name="T52"/>
                <a:gd fmla="*/ 145 h 156" name="T53"/>
                <a:gd fmla="*/ 196 w 197" name="T54"/>
                <a:gd fmla="*/ 138 h 156" name="T55"/>
                <a:gd fmla="*/ 197 w 197" name="T56"/>
                <a:gd fmla="*/ 134 h 156" name="T57"/>
                <a:gd fmla="*/ 193 w 197" name="T58"/>
                <a:gd fmla="*/ 128 h 156" name="T59"/>
                <a:gd fmla="*/ 184 w 197" name="T60"/>
                <a:gd fmla="*/ 119 h 156" name="T61"/>
                <a:gd fmla="*/ 172 w 197" name="T62"/>
                <a:gd fmla="*/ 113 h 156" name="T63"/>
                <a:gd fmla="*/ 155 w 197" name="T64"/>
                <a:gd fmla="*/ 105 h 156" name="T65"/>
                <a:gd fmla="*/ 150 w 197" name="T66"/>
                <a:gd fmla="*/ 102 h 156" name="T67"/>
                <a:gd fmla="*/ 130 w 197" name="T68"/>
                <a:gd fmla="*/ 89 h 156" name="T69"/>
                <a:gd fmla="*/ 99 w 197" name="T70"/>
                <a:gd fmla="*/ 72 h 156" name="T71"/>
                <a:gd fmla="*/ 82 w 197" name="T72"/>
                <a:gd fmla="*/ 59 h 156" name="T73"/>
                <a:gd fmla="*/ 75 w 197" name="T74"/>
                <a:gd fmla="*/ 50 h 156" name="T75"/>
                <a:gd fmla="*/ 72 w 197" name="T76"/>
                <a:gd fmla="*/ 38 h 156" name="T77"/>
                <a:gd fmla="*/ 74 w 197" name="T78"/>
                <a:gd fmla="*/ 34 h 156" name="T79"/>
                <a:gd fmla="*/ 81 w 197" name="T80"/>
                <a:gd fmla="*/ 29 h 156" name="T81"/>
                <a:gd fmla="*/ 100 w 197" name="T82"/>
                <a:gd fmla="*/ 22 h 156" name="T83"/>
                <a:gd fmla="*/ 106 w 197" name="T84"/>
                <a:gd fmla="*/ 19 h 15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6" w="197">
                  <a:moveTo>
                    <a:pt x="106" y="19"/>
                  </a:moveTo>
                  <a:lnTo>
                    <a:pt x="106" y="19"/>
                  </a:lnTo>
                  <a:lnTo>
                    <a:pt x="108" y="15"/>
                  </a:lnTo>
                  <a:lnTo>
                    <a:pt x="108" y="10"/>
                  </a:lnTo>
                  <a:lnTo>
                    <a:pt x="107" y="4"/>
                  </a:lnTo>
                  <a:lnTo>
                    <a:pt x="105" y="2"/>
                  </a:lnTo>
                  <a:lnTo>
                    <a:pt x="102" y="0"/>
                  </a:lnTo>
                  <a:lnTo>
                    <a:pt x="83" y="10"/>
                  </a:lnTo>
                  <a:lnTo>
                    <a:pt x="83" y="10"/>
                  </a:lnTo>
                  <a:lnTo>
                    <a:pt x="77" y="13"/>
                  </a:lnTo>
                  <a:lnTo>
                    <a:pt x="72" y="17"/>
                  </a:lnTo>
                  <a:lnTo>
                    <a:pt x="68" y="21"/>
                  </a:lnTo>
                  <a:lnTo>
                    <a:pt x="65" y="26"/>
                  </a:lnTo>
                  <a:lnTo>
                    <a:pt x="61" y="38"/>
                  </a:lnTo>
                  <a:lnTo>
                    <a:pt x="57" y="50"/>
                  </a:lnTo>
                  <a:lnTo>
                    <a:pt x="57" y="50"/>
                  </a:lnTo>
                  <a:lnTo>
                    <a:pt x="56" y="54"/>
                  </a:lnTo>
                  <a:lnTo>
                    <a:pt x="52" y="58"/>
                  </a:lnTo>
                  <a:lnTo>
                    <a:pt x="44" y="62"/>
                  </a:lnTo>
                  <a:lnTo>
                    <a:pt x="36" y="67"/>
                  </a:lnTo>
                  <a:lnTo>
                    <a:pt x="33" y="69"/>
                  </a:lnTo>
                  <a:lnTo>
                    <a:pt x="32" y="71"/>
                  </a:lnTo>
                  <a:lnTo>
                    <a:pt x="32" y="71"/>
                  </a:lnTo>
                  <a:lnTo>
                    <a:pt x="28" y="81"/>
                  </a:lnTo>
                  <a:lnTo>
                    <a:pt x="26" y="91"/>
                  </a:lnTo>
                  <a:lnTo>
                    <a:pt x="22" y="110"/>
                  </a:lnTo>
                  <a:lnTo>
                    <a:pt x="18" y="119"/>
                  </a:lnTo>
                  <a:lnTo>
                    <a:pt x="14" y="127"/>
                  </a:lnTo>
                  <a:lnTo>
                    <a:pt x="8" y="135"/>
                  </a:lnTo>
                  <a:lnTo>
                    <a:pt x="0" y="141"/>
                  </a:lnTo>
                  <a:lnTo>
                    <a:pt x="0" y="141"/>
                  </a:lnTo>
                  <a:lnTo>
                    <a:pt x="6" y="144"/>
                  </a:lnTo>
                  <a:lnTo>
                    <a:pt x="12" y="145"/>
                  </a:lnTo>
                  <a:lnTo>
                    <a:pt x="25" y="146"/>
                  </a:lnTo>
                  <a:lnTo>
                    <a:pt x="39" y="144"/>
                  </a:lnTo>
                  <a:lnTo>
                    <a:pt x="51" y="142"/>
                  </a:lnTo>
                  <a:lnTo>
                    <a:pt x="65" y="139"/>
                  </a:lnTo>
                  <a:lnTo>
                    <a:pt x="77" y="137"/>
                  </a:lnTo>
                  <a:lnTo>
                    <a:pt x="90" y="137"/>
                  </a:lnTo>
                  <a:lnTo>
                    <a:pt x="95" y="138"/>
                  </a:lnTo>
                  <a:lnTo>
                    <a:pt x="101" y="139"/>
                  </a:lnTo>
                  <a:lnTo>
                    <a:pt x="101" y="139"/>
                  </a:lnTo>
                  <a:lnTo>
                    <a:pt x="110" y="142"/>
                  </a:lnTo>
                  <a:lnTo>
                    <a:pt x="119" y="143"/>
                  </a:lnTo>
                  <a:lnTo>
                    <a:pt x="138" y="143"/>
                  </a:lnTo>
                  <a:lnTo>
                    <a:pt x="147" y="144"/>
                  </a:lnTo>
                  <a:lnTo>
                    <a:pt x="156" y="145"/>
                  </a:lnTo>
                  <a:lnTo>
                    <a:pt x="164" y="150"/>
                  </a:lnTo>
                  <a:lnTo>
                    <a:pt x="167" y="153"/>
                  </a:lnTo>
                  <a:lnTo>
                    <a:pt x="171" y="156"/>
                  </a:lnTo>
                  <a:lnTo>
                    <a:pt x="171" y="156"/>
                  </a:lnTo>
                  <a:lnTo>
                    <a:pt x="175" y="153"/>
                  </a:lnTo>
                  <a:lnTo>
                    <a:pt x="180" y="150"/>
                  </a:lnTo>
                  <a:lnTo>
                    <a:pt x="190" y="145"/>
                  </a:lnTo>
                  <a:lnTo>
                    <a:pt x="193" y="142"/>
                  </a:lnTo>
                  <a:lnTo>
                    <a:pt x="196" y="138"/>
                  </a:lnTo>
                  <a:lnTo>
                    <a:pt x="197" y="136"/>
                  </a:lnTo>
                  <a:lnTo>
                    <a:pt x="197" y="134"/>
                  </a:lnTo>
                  <a:lnTo>
                    <a:pt x="193" y="128"/>
                  </a:lnTo>
                  <a:lnTo>
                    <a:pt x="193" y="128"/>
                  </a:lnTo>
                  <a:lnTo>
                    <a:pt x="189" y="122"/>
                  </a:lnTo>
                  <a:lnTo>
                    <a:pt x="184" y="119"/>
                  </a:lnTo>
                  <a:lnTo>
                    <a:pt x="179" y="116"/>
                  </a:lnTo>
                  <a:lnTo>
                    <a:pt x="172" y="113"/>
                  </a:lnTo>
                  <a:lnTo>
                    <a:pt x="160" y="108"/>
                  </a:lnTo>
                  <a:lnTo>
                    <a:pt x="155" y="105"/>
                  </a:lnTo>
                  <a:lnTo>
                    <a:pt x="150" y="102"/>
                  </a:lnTo>
                  <a:lnTo>
                    <a:pt x="150" y="102"/>
                  </a:lnTo>
                  <a:lnTo>
                    <a:pt x="140" y="95"/>
                  </a:lnTo>
                  <a:lnTo>
                    <a:pt x="130" y="89"/>
                  </a:lnTo>
                  <a:lnTo>
                    <a:pt x="109" y="78"/>
                  </a:lnTo>
                  <a:lnTo>
                    <a:pt x="99" y="72"/>
                  </a:lnTo>
                  <a:lnTo>
                    <a:pt x="90" y="67"/>
                  </a:lnTo>
                  <a:lnTo>
                    <a:pt x="82" y="59"/>
                  </a:lnTo>
                  <a:lnTo>
                    <a:pt x="75" y="50"/>
                  </a:lnTo>
                  <a:lnTo>
                    <a:pt x="75" y="50"/>
                  </a:lnTo>
                  <a:lnTo>
                    <a:pt x="72" y="42"/>
                  </a:lnTo>
                  <a:lnTo>
                    <a:pt x="72" y="38"/>
                  </a:lnTo>
                  <a:lnTo>
                    <a:pt x="73" y="36"/>
                  </a:lnTo>
                  <a:lnTo>
                    <a:pt x="74" y="34"/>
                  </a:lnTo>
                  <a:lnTo>
                    <a:pt x="75" y="31"/>
                  </a:lnTo>
                  <a:lnTo>
                    <a:pt x="81" y="29"/>
                  </a:lnTo>
                  <a:lnTo>
                    <a:pt x="93" y="25"/>
                  </a:lnTo>
                  <a:lnTo>
                    <a:pt x="100" y="22"/>
                  </a:lnTo>
                  <a:lnTo>
                    <a:pt x="106" y="19"/>
                  </a:lnTo>
                  <a:lnTo>
                    <a:pt x="106" y="19"/>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71" name="Freeform 118"/>
            <p:cNvSpPr/>
            <p:nvPr/>
          </p:nvSpPr>
          <p:spPr bwMode="auto">
            <a:xfrm>
              <a:off x="4303513" y="3569396"/>
              <a:ext cx="296590" cy="105925"/>
            </a:xfrm>
            <a:custGeom>
              <a:gdLst>
                <a:gd fmla="*/ 249 w 391" name="T0"/>
                <a:gd fmla="*/ 50 h 138" name="T1"/>
                <a:gd fmla="*/ 238 w 391" name="T2"/>
                <a:gd fmla="*/ 46 h 138" name="T3"/>
                <a:gd fmla="*/ 208 w 391" name="T4"/>
                <a:gd fmla="*/ 25 h 138" name="T5"/>
                <a:gd fmla="*/ 193 w 391" name="T6"/>
                <a:gd fmla="*/ 17 h 138" name="T7"/>
                <a:gd fmla="*/ 161 w 391" name="T8"/>
                <a:gd fmla="*/ 4 h 138" name="T9"/>
                <a:gd fmla="*/ 128 w 391" name="T10"/>
                <a:gd fmla="*/ 0 h 138" name="T11"/>
                <a:gd fmla="*/ 95 w 391" name="T12"/>
                <a:gd fmla="*/ 2 h 138" name="T13"/>
                <a:gd fmla="*/ 79 w 391" name="T14"/>
                <a:gd fmla="*/ 5 h 138" name="T15"/>
                <a:gd fmla="*/ 19 w 391" name="T16"/>
                <a:gd fmla="*/ 24 h 138" name="T17"/>
                <a:gd fmla="*/ 0 w 391" name="T18"/>
                <a:gd fmla="*/ 32 h 138" name="T19"/>
                <a:gd fmla="*/ 17 w 391" name="T20"/>
                <a:gd fmla="*/ 43 h 138" name="T21"/>
                <a:gd fmla="*/ 29 w 391" name="T22"/>
                <a:gd fmla="*/ 49 h 138" name="T23"/>
                <a:gd fmla="*/ 42 w 391" name="T24"/>
                <a:gd fmla="*/ 50 h 138" name="T25"/>
                <a:gd fmla="*/ 47 w 391" name="T26"/>
                <a:gd fmla="*/ 50 h 138" name="T27"/>
                <a:gd fmla="*/ 80 w 391" name="T28"/>
                <a:gd fmla="*/ 42 h 138" name="T29"/>
                <a:gd fmla="*/ 96 w 391" name="T30"/>
                <a:gd fmla="*/ 41 h 138" name="T31"/>
                <a:gd fmla="*/ 111 w 391" name="T32"/>
                <a:gd fmla="*/ 43 h 138" name="T33"/>
                <a:gd fmla="*/ 124 w 391" name="T34"/>
                <a:gd fmla="*/ 49 h 138" name="T35"/>
                <a:gd fmla="*/ 145 w 391" name="T36"/>
                <a:gd fmla="*/ 62 h 138" name="T37"/>
                <a:gd fmla="*/ 176 w 391" name="T38"/>
                <a:gd fmla="*/ 84 h 138" name="T39"/>
                <a:gd fmla="*/ 198 w 391" name="T40"/>
                <a:gd fmla="*/ 98 h 138" name="T41"/>
                <a:gd fmla="*/ 209 w 391" name="T42"/>
                <a:gd fmla="*/ 102 h 138" name="T43"/>
                <a:gd fmla="*/ 250 w 391" name="T44"/>
                <a:gd fmla="*/ 108 h 138" name="T45"/>
                <a:gd fmla="*/ 277 w 391" name="T46"/>
                <a:gd fmla="*/ 115 h 138" name="T47"/>
                <a:gd fmla="*/ 290 w 391" name="T48"/>
                <a:gd fmla="*/ 120 h 138" name="T49"/>
                <a:gd fmla="*/ 300 w 391" name="T50"/>
                <a:gd fmla="*/ 129 h 138" name="T51"/>
                <a:gd fmla="*/ 304 w 391" name="T52"/>
                <a:gd fmla="*/ 133 h 138" name="T53"/>
                <a:gd fmla="*/ 314 w 391" name="T54"/>
                <a:gd fmla="*/ 137 h 138" name="T55"/>
                <a:gd fmla="*/ 325 w 391" name="T56"/>
                <a:gd fmla="*/ 138 h 138" name="T57"/>
                <a:gd fmla="*/ 336 w 391" name="T58"/>
                <a:gd fmla="*/ 137 h 138" name="T59"/>
                <a:gd fmla="*/ 342 w 391" name="T60"/>
                <a:gd fmla="*/ 136 h 138" name="T61"/>
                <a:gd fmla="*/ 369 w 391" name="T62"/>
                <a:gd fmla="*/ 124 h 138" name="T63"/>
                <a:gd fmla="*/ 385 w 391" name="T64"/>
                <a:gd fmla="*/ 111 h 138" name="T65"/>
                <a:gd fmla="*/ 390 w 391" name="T66"/>
                <a:gd fmla="*/ 104 h 138" name="T67"/>
                <a:gd fmla="*/ 391 w 391" name="T68"/>
                <a:gd fmla="*/ 98 h 138" name="T69"/>
                <a:gd fmla="*/ 387 w 391" name="T70"/>
                <a:gd fmla="*/ 90 h 138" name="T71"/>
                <a:gd fmla="*/ 381 w 391" name="T72"/>
                <a:gd fmla="*/ 82 h 138" name="T73"/>
                <a:gd fmla="*/ 367 w 391" name="T74"/>
                <a:gd fmla="*/ 69 h 138" name="T75"/>
                <a:gd fmla="*/ 351 w 391" name="T76"/>
                <a:gd fmla="*/ 61 h 138" name="T77"/>
                <a:gd fmla="*/ 325 w 391" name="T78"/>
                <a:gd fmla="*/ 53 h 138" name="T79"/>
                <a:gd fmla="*/ 287 w 391" name="T80"/>
                <a:gd fmla="*/ 50 h 138" name="T81"/>
                <a:gd fmla="*/ 249 w 391" name="T82"/>
                <a:gd fmla="*/ 50 h 1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8" w="391">
                  <a:moveTo>
                    <a:pt x="249" y="50"/>
                  </a:moveTo>
                  <a:lnTo>
                    <a:pt x="249" y="50"/>
                  </a:lnTo>
                  <a:lnTo>
                    <a:pt x="243" y="49"/>
                  </a:lnTo>
                  <a:lnTo>
                    <a:pt x="238" y="46"/>
                  </a:lnTo>
                  <a:lnTo>
                    <a:pt x="227" y="41"/>
                  </a:lnTo>
                  <a:lnTo>
                    <a:pt x="208" y="25"/>
                  </a:lnTo>
                  <a:lnTo>
                    <a:pt x="208" y="25"/>
                  </a:lnTo>
                  <a:lnTo>
                    <a:pt x="193" y="17"/>
                  </a:lnTo>
                  <a:lnTo>
                    <a:pt x="177" y="10"/>
                  </a:lnTo>
                  <a:lnTo>
                    <a:pt x="161" y="4"/>
                  </a:lnTo>
                  <a:lnTo>
                    <a:pt x="144" y="1"/>
                  </a:lnTo>
                  <a:lnTo>
                    <a:pt x="128" y="0"/>
                  </a:lnTo>
                  <a:lnTo>
                    <a:pt x="111" y="0"/>
                  </a:lnTo>
                  <a:lnTo>
                    <a:pt x="95" y="2"/>
                  </a:lnTo>
                  <a:lnTo>
                    <a:pt x="79" y="5"/>
                  </a:lnTo>
                  <a:lnTo>
                    <a:pt x="79" y="5"/>
                  </a:lnTo>
                  <a:lnTo>
                    <a:pt x="39" y="18"/>
                  </a:lnTo>
                  <a:lnTo>
                    <a:pt x="19" y="24"/>
                  </a:lnTo>
                  <a:lnTo>
                    <a:pt x="0" y="32"/>
                  </a:lnTo>
                  <a:lnTo>
                    <a:pt x="0" y="32"/>
                  </a:lnTo>
                  <a:lnTo>
                    <a:pt x="10" y="40"/>
                  </a:lnTo>
                  <a:lnTo>
                    <a:pt x="17" y="43"/>
                  </a:lnTo>
                  <a:lnTo>
                    <a:pt x="22" y="46"/>
                  </a:lnTo>
                  <a:lnTo>
                    <a:pt x="29" y="49"/>
                  </a:lnTo>
                  <a:lnTo>
                    <a:pt x="35" y="50"/>
                  </a:lnTo>
                  <a:lnTo>
                    <a:pt x="42" y="50"/>
                  </a:lnTo>
                  <a:lnTo>
                    <a:pt x="47" y="50"/>
                  </a:lnTo>
                  <a:lnTo>
                    <a:pt x="47" y="50"/>
                  </a:lnTo>
                  <a:lnTo>
                    <a:pt x="64" y="46"/>
                  </a:lnTo>
                  <a:lnTo>
                    <a:pt x="80" y="42"/>
                  </a:lnTo>
                  <a:lnTo>
                    <a:pt x="88" y="41"/>
                  </a:lnTo>
                  <a:lnTo>
                    <a:pt x="96" y="41"/>
                  </a:lnTo>
                  <a:lnTo>
                    <a:pt x="103" y="42"/>
                  </a:lnTo>
                  <a:lnTo>
                    <a:pt x="111" y="43"/>
                  </a:lnTo>
                  <a:lnTo>
                    <a:pt x="111" y="43"/>
                  </a:lnTo>
                  <a:lnTo>
                    <a:pt x="124" y="49"/>
                  </a:lnTo>
                  <a:lnTo>
                    <a:pt x="134" y="54"/>
                  </a:lnTo>
                  <a:lnTo>
                    <a:pt x="145" y="62"/>
                  </a:lnTo>
                  <a:lnTo>
                    <a:pt x="155" y="69"/>
                  </a:lnTo>
                  <a:lnTo>
                    <a:pt x="176" y="84"/>
                  </a:lnTo>
                  <a:lnTo>
                    <a:pt x="186" y="92"/>
                  </a:lnTo>
                  <a:lnTo>
                    <a:pt x="198" y="98"/>
                  </a:lnTo>
                  <a:lnTo>
                    <a:pt x="198" y="98"/>
                  </a:lnTo>
                  <a:lnTo>
                    <a:pt x="209" y="102"/>
                  </a:lnTo>
                  <a:lnTo>
                    <a:pt x="221" y="104"/>
                  </a:lnTo>
                  <a:lnTo>
                    <a:pt x="250" y="108"/>
                  </a:lnTo>
                  <a:lnTo>
                    <a:pt x="264" y="110"/>
                  </a:lnTo>
                  <a:lnTo>
                    <a:pt x="277" y="115"/>
                  </a:lnTo>
                  <a:lnTo>
                    <a:pt x="283" y="117"/>
                  </a:lnTo>
                  <a:lnTo>
                    <a:pt x="290" y="120"/>
                  </a:lnTo>
                  <a:lnTo>
                    <a:pt x="295" y="125"/>
                  </a:lnTo>
                  <a:lnTo>
                    <a:pt x="300" y="129"/>
                  </a:lnTo>
                  <a:lnTo>
                    <a:pt x="300" y="129"/>
                  </a:lnTo>
                  <a:lnTo>
                    <a:pt x="304" y="133"/>
                  </a:lnTo>
                  <a:lnTo>
                    <a:pt x="308" y="135"/>
                  </a:lnTo>
                  <a:lnTo>
                    <a:pt x="314" y="137"/>
                  </a:lnTo>
                  <a:lnTo>
                    <a:pt x="319" y="138"/>
                  </a:lnTo>
                  <a:lnTo>
                    <a:pt x="325" y="138"/>
                  </a:lnTo>
                  <a:lnTo>
                    <a:pt x="331" y="138"/>
                  </a:lnTo>
                  <a:lnTo>
                    <a:pt x="336" y="137"/>
                  </a:lnTo>
                  <a:lnTo>
                    <a:pt x="342" y="136"/>
                  </a:lnTo>
                  <a:lnTo>
                    <a:pt x="342" y="136"/>
                  </a:lnTo>
                  <a:lnTo>
                    <a:pt x="360" y="128"/>
                  </a:lnTo>
                  <a:lnTo>
                    <a:pt x="369" y="124"/>
                  </a:lnTo>
                  <a:lnTo>
                    <a:pt x="378" y="118"/>
                  </a:lnTo>
                  <a:lnTo>
                    <a:pt x="385" y="111"/>
                  </a:lnTo>
                  <a:lnTo>
                    <a:pt x="387" y="108"/>
                  </a:lnTo>
                  <a:lnTo>
                    <a:pt x="390" y="104"/>
                  </a:lnTo>
                  <a:lnTo>
                    <a:pt x="390" y="101"/>
                  </a:lnTo>
                  <a:lnTo>
                    <a:pt x="391" y="98"/>
                  </a:lnTo>
                  <a:lnTo>
                    <a:pt x="390" y="93"/>
                  </a:lnTo>
                  <a:lnTo>
                    <a:pt x="387" y="90"/>
                  </a:lnTo>
                  <a:lnTo>
                    <a:pt x="387" y="90"/>
                  </a:lnTo>
                  <a:lnTo>
                    <a:pt x="381" y="82"/>
                  </a:lnTo>
                  <a:lnTo>
                    <a:pt x="375" y="75"/>
                  </a:lnTo>
                  <a:lnTo>
                    <a:pt x="367" y="69"/>
                  </a:lnTo>
                  <a:lnTo>
                    <a:pt x="360" y="65"/>
                  </a:lnTo>
                  <a:lnTo>
                    <a:pt x="351" y="61"/>
                  </a:lnTo>
                  <a:lnTo>
                    <a:pt x="343" y="58"/>
                  </a:lnTo>
                  <a:lnTo>
                    <a:pt x="325" y="53"/>
                  </a:lnTo>
                  <a:lnTo>
                    <a:pt x="307" y="51"/>
                  </a:lnTo>
                  <a:lnTo>
                    <a:pt x="287" y="50"/>
                  </a:lnTo>
                  <a:lnTo>
                    <a:pt x="249" y="50"/>
                  </a:lnTo>
                  <a:lnTo>
                    <a:pt x="249" y="50"/>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sp>
          <p:nvSpPr>
            <p:cNvPr id="72" name="Freeform 119"/>
            <p:cNvSpPr/>
            <p:nvPr/>
          </p:nvSpPr>
          <p:spPr bwMode="auto">
            <a:xfrm>
              <a:off x="4606156" y="3649597"/>
              <a:ext cx="95333" cy="52962"/>
            </a:xfrm>
            <a:custGeom>
              <a:gdLst>
                <a:gd fmla="*/ 1 w 125" name="T0"/>
                <a:gd fmla="*/ 37 h 71" name="T1"/>
                <a:gd fmla="*/ 1 w 125" name="T2"/>
                <a:gd fmla="*/ 37 h 71" name="T3"/>
                <a:gd fmla="*/ 0 w 125" name="T4"/>
                <a:gd fmla="*/ 39 h 71" name="T5"/>
                <a:gd fmla="*/ 0 w 125" name="T6"/>
                <a:gd fmla="*/ 41 h 71" name="T7"/>
                <a:gd fmla="*/ 1 w 125" name="T8"/>
                <a:gd fmla="*/ 47 h 71" name="T9"/>
                <a:gd fmla="*/ 5 w 125" name="T10"/>
                <a:gd fmla="*/ 52 h 71" name="T11"/>
                <a:gd fmla="*/ 9 w 125" name="T12"/>
                <a:gd fmla="*/ 56 h 71" name="T13"/>
                <a:gd fmla="*/ 16 w 125" name="T14"/>
                <a:gd fmla="*/ 59 h 71" name="T15"/>
                <a:gd fmla="*/ 23 w 125" name="T16"/>
                <a:gd fmla="*/ 64 h 71" name="T17"/>
                <a:gd fmla="*/ 36 w 125" name="T18"/>
                <a:gd fmla="*/ 69 h 71" name="T19"/>
                <a:gd fmla="*/ 36 w 125" name="T20"/>
                <a:gd fmla="*/ 69 h 71" name="T21"/>
                <a:gd fmla="*/ 47 w 125" name="T22"/>
                <a:gd fmla="*/ 71 h 71" name="T23"/>
                <a:gd fmla="*/ 58 w 125" name="T24"/>
                <a:gd fmla="*/ 71 h 71" name="T25"/>
                <a:gd fmla="*/ 69 w 125" name="T26"/>
                <a:gd fmla="*/ 69 h 71" name="T27"/>
                <a:gd fmla="*/ 81 w 125" name="T28"/>
                <a:gd fmla="*/ 65 h 71" name="T29"/>
                <a:gd fmla="*/ 92 w 125" name="T30"/>
                <a:gd fmla="*/ 61 h 71" name="T31"/>
                <a:gd fmla="*/ 102 w 125" name="T32"/>
                <a:gd fmla="*/ 55 h 71" name="T33"/>
                <a:gd fmla="*/ 111 w 125" name="T34"/>
                <a:gd fmla="*/ 48 h 71" name="T35"/>
                <a:gd fmla="*/ 121 w 125" name="T36"/>
                <a:gd fmla="*/ 40 h 71" name="T37"/>
                <a:gd fmla="*/ 121 w 125" name="T38"/>
                <a:gd fmla="*/ 40 h 71" name="T39"/>
                <a:gd fmla="*/ 124 w 125" name="T40"/>
                <a:gd fmla="*/ 36 h 71" name="T41"/>
                <a:gd fmla="*/ 125 w 125" name="T42"/>
                <a:gd fmla="*/ 30 h 71" name="T43"/>
                <a:gd fmla="*/ 124 w 125" name="T44"/>
                <a:gd fmla="*/ 24 h 71" name="T45"/>
                <a:gd fmla="*/ 122 w 125" name="T46"/>
                <a:gd fmla="*/ 19 h 71" name="T47"/>
                <a:gd fmla="*/ 117 w 125" name="T48"/>
                <a:gd fmla="*/ 14 h 71" name="T49"/>
                <a:gd fmla="*/ 111 w 125" name="T50"/>
                <a:gd fmla="*/ 9 h 71" name="T51"/>
                <a:gd fmla="*/ 106 w 125" name="T52"/>
                <a:gd fmla="*/ 6 h 71" name="T53"/>
                <a:gd fmla="*/ 99 w 125" name="T54"/>
                <a:gd fmla="*/ 4 h 71" name="T55"/>
                <a:gd fmla="*/ 99 w 125" name="T56"/>
                <a:gd fmla="*/ 4 h 71" name="T57"/>
                <a:gd fmla="*/ 84 w 125" name="T58"/>
                <a:gd fmla="*/ 1 h 71" name="T59"/>
                <a:gd fmla="*/ 69 w 125" name="T60"/>
                <a:gd fmla="*/ 0 h 71" name="T61"/>
                <a:gd fmla="*/ 56 w 125" name="T62"/>
                <a:gd fmla="*/ 3 h 71" name="T63"/>
                <a:gd fmla="*/ 42 w 125" name="T64"/>
                <a:gd fmla="*/ 6 h 71" name="T65"/>
                <a:gd fmla="*/ 30 w 125" name="T66"/>
                <a:gd fmla="*/ 11 h 71" name="T67"/>
                <a:gd fmla="*/ 18 w 125" name="T68"/>
                <a:gd fmla="*/ 17 h 71" name="T69"/>
                <a:gd fmla="*/ 9 w 125" name="T70"/>
                <a:gd fmla="*/ 26 h 71" name="T71"/>
                <a:gd fmla="*/ 1 w 125" name="T72"/>
                <a:gd fmla="*/ 37 h 71" name="T73"/>
                <a:gd fmla="*/ 1 w 125" name="T74"/>
                <a:gd fmla="*/ 37 h 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1" w="125">
                  <a:moveTo>
                    <a:pt x="1" y="37"/>
                  </a:moveTo>
                  <a:lnTo>
                    <a:pt x="1" y="37"/>
                  </a:lnTo>
                  <a:lnTo>
                    <a:pt x="0" y="39"/>
                  </a:lnTo>
                  <a:lnTo>
                    <a:pt x="0" y="41"/>
                  </a:lnTo>
                  <a:lnTo>
                    <a:pt x="1" y="47"/>
                  </a:lnTo>
                  <a:lnTo>
                    <a:pt x="5" y="52"/>
                  </a:lnTo>
                  <a:lnTo>
                    <a:pt x="9" y="56"/>
                  </a:lnTo>
                  <a:lnTo>
                    <a:pt x="16" y="59"/>
                  </a:lnTo>
                  <a:lnTo>
                    <a:pt x="23" y="64"/>
                  </a:lnTo>
                  <a:lnTo>
                    <a:pt x="36" y="69"/>
                  </a:lnTo>
                  <a:lnTo>
                    <a:pt x="36" y="69"/>
                  </a:lnTo>
                  <a:lnTo>
                    <a:pt x="47" y="71"/>
                  </a:lnTo>
                  <a:lnTo>
                    <a:pt x="58" y="71"/>
                  </a:lnTo>
                  <a:lnTo>
                    <a:pt x="69" y="69"/>
                  </a:lnTo>
                  <a:lnTo>
                    <a:pt x="81" y="65"/>
                  </a:lnTo>
                  <a:lnTo>
                    <a:pt x="92" y="61"/>
                  </a:lnTo>
                  <a:lnTo>
                    <a:pt x="102" y="55"/>
                  </a:lnTo>
                  <a:lnTo>
                    <a:pt x="111" y="48"/>
                  </a:lnTo>
                  <a:lnTo>
                    <a:pt x="121" y="40"/>
                  </a:lnTo>
                  <a:lnTo>
                    <a:pt x="121" y="40"/>
                  </a:lnTo>
                  <a:lnTo>
                    <a:pt x="124" y="36"/>
                  </a:lnTo>
                  <a:lnTo>
                    <a:pt x="125" y="30"/>
                  </a:lnTo>
                  <a:lnTo>
                    <a:pt x="124" y="24"/>
                  </a:lnTo>
                  <a:lnTo>
                    <a:pt x="122" y="19"/>
                  </a:lnTo>
                  <a:lnTo>
                    <a:pt x="117" y="14"/>
                  </a:lnTo>
                  <a:lnTo>
                    <a:pt x="111" y="9"/>
                  </a:lnTo>
                  <a:lnTo>
                    <a:pt x="106" y="6"/>
                  </a:lnTo>
                  <a:lnTo>
                    <a:pt x="99" y="4"/>
                  </a:lnTo>
                  <a:lnTo>
                    <a:pt x="99" y="4"/>
                  </a:lnTo>
                  <a:lnTo>
                    <a:pt x="84" y="1"/>
                  </a:lnTo>
                  <a:lnTo>
                    <a:pt x="69" y="0"/>
                  </a:lnTo>
                  <a:lnTo>
                    <a:pt x="56" y="3"/>
                  </a:lnTo>
                  <a:lnTo>
                    <a:pt x="42" y="6"/>
                  </a:lnTo>
                  <a:lnTo>
                    <a:pt x="30" y="11"/>
                  </a:lnTo>
                  <a:lnTo>
                    <a:pt x="18" y="17"/>
                  </a:lnTo>
                  <a:lnTo>
                    <a:pt x="9" y="26"/>
                  </a:lnTo>
                  <a:lnTo>
                    <a:pt x="1" y="37"/>
                  </a:lnTo>
                  <a:lnTo>
                    <a:pt x="1" y="37"/>
                  </a:lnTo>
                  <a:close/>
                </a:path>
              </a:pathLst>
            </a:custGeom>
            <a:grp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grpSp>
      <p:sp>
        <p:nvSpPr>
          <p:cNvPr id="73" name="Freeform 140"/>
          <p:cNvSpPr/>
          <p:nvPr/>
        </p:nvSpPr>
        <p:spPr bwMode="auto">
          <a:xfrm>
            <a:off x="3878874" y="1716589"/>
            <a:ext cx="1443929" cy="1175658"/>
          </a:xfrm>
          <a:custGeom>
            <a:gdLst>
              <a:gd fmla="*/ 1322 w 1464" name="T0"/>
              <a:gd fmla="*/ 148 h 1193" name="T1"/>
              <a:gd fmla="*/ 1171 w 1464" name="T2"/>
              <a:gd fmla="*/ 185 h 1193" name="T3"/>
              <a:gd fmla="*/ 1193 w 1464" name="T4"/>
              <a:gd fmla="*/ 144 h 1193" name="T5"/>
              <a:gd fmla="*/ 1107 w 1464" name="T6"/>
              <a:gd fmla="*/ 161 h 1193" name="T7"/>
              <a:gd fmla="*/ 1015 w 1464" name="T8"/>
              <a:gd fmla="*/ 150 h 1193" name="T9"/>
              <a:gd fmla="*/ 970 w 1464" name="T10"/>
              <a:gd fmla="*/ 133 h 1193" name="T11"/>
              <a:gd fmla="*/ 1143 w 1464" name="T12"/>
              <a:gd fmla="*/ 117 h 1193" name="T13"/>
              <a:gd fmla="*/ 1183 w 1464" name="T14"/>
              <a:gd fmla="*/ 76 h 1193" name="T15"/>
              <a:gd fmla="*/ 1047 w 1464" name="T16"/>
              <a:gd fmla="*/ 48 h 1193" name="T17"/>
              <a:gd fmla="*/ 945 w 1464" name="T18"/>
              <a:gd fmla="*/ 27 h 1193" name="T19"/>
              <a:gd fmla="*/ 842 w 1464" name="T20"/>
              <a:gd fmla="*/ 14 h 1193" name="T21"/>
              <a:gd fmla="*/ 792 w 1464" name="T22"/>
              <a:gd fmla="*/ 99 h 1193" name="T23"/>
              <a:gd fmla="*/ 733 w 1464" name="T24"/>
              <a:gd fmla="*/ 57 h 1193" name="T25"/>
              <a:gd fmla="*/ 643 w 1464" name="T26"/>
              <a:gd fmla="*/ 83 h 1193" name="T27"/>
              <a:gd fmla="*/ 664 w 1464" name="T28"/>
              <a:gd fmla="*/ 166 h 1193" name="T29"/>
              <a:gd fmla="*/ 600 w 1464" name="T30"/>
              <a:gd fmla="*/ 140 h 1193" name="T31"/>
              <a:gd fmla="*/ 559 w 1464" name="T32"/>
              <a:gd fmla="*/ 101 h 1193" name="T33"/>
              <a:gd fmla="*/ 465 w 1464" name="T34"/>
              <a:gd fmla="*/ 182 h 1193" name="T35"/>
              <a:gd fmla="*/ 429 w 1464" name="T36"/>
              <a:gd fmla="*/ 107 h 1193" name="T37"/>
              <a:gd fmla="*/ 373 w 1464" name="T38"/>
              <a:gd fmla="*/ 132 h 1193" name="T39"/>
              <a:gd fmla="*/ 311 w 1464" name="T40"/>
              <a:gd fmla="*/ 144 h 1193" name="T41"/>
              <a:gd fmla="*/ 271 w 1464" name="T42"/>
              <a:gd fmla="*/ 139 h 1193" name="T43"/>
              <a:gd fmla="*/ 233 w 1464" name="T44"/>
              <a:gd fmla="*/ 216 h 1193" name="T45"/>
              <a:gd fmla="*/ 195 w 1464" name="T46"/>
              <a:gd fmla="*/ 176 h 1193" name="T47"/>
              <a:gd fmla="*/ 153 w 1464" name="T48"/>
              <a:gd fmla="*/ 236 h 1193" name="T49"/>
              <a:gd fmla="*/ 187 w 1464" name="T50"/>
              <a:gd fmla="*/ 282 h 1193" name="T51"/>
              <a:gd fmla="*/ 141 w 1464" name="T52"/>
              <a:gd fmla="*/ 322 h 1193" name="T53"/>
              <a:gd fmla="*/ 0 w 1464" name="T54"/>
              <a:gd fmla="*/ 347 h 1193" name="T55"/>
              <a:gd fmla="*/ 73 w 1464" name="T56"/>
              <a:gd fmla="*/ 375 h 1193" name="T57"/>
              <a:gd fmla="*/ 88 w 1464" name="T58"/>
              <a:gd fmla="*/ 453 h 1193" name="T59"/>
              <a:gd fmla="*/ 187 w 1464" name="T60"/>
              <a:gd fmla="*/ 467 h 1193" name="T61"/>
              <a:gd fmla="*/ 279 w 1464" name="T62"/>
              <a:gd fmla="*/ 476 h 1193" name="T63"/>
              <a:gd fmla="*/ 361 w 1464" name="T64"/>
              <a:gd fmla="*/ 519 h 1193" name="T65"/>
              <a:gd fmla="*/ 370 w 1464" name="T66"/>
              <a:gd fmla="*/ 579 h 1193" name="T67"/>
              <a:gd fmla="*/ 401 w 1464" name="T68"/>
              <a:gd fmla="*/ 629 h 1193" name="T69"/>
              <a:gd fmla="*/ 413 w 1464" name="T70"/>
              <a:gd fmla="*/ 664 h 1193" name="T71"/>
              <a:gd fmla="*/ 510 w 1464" name="T72"/>
              <a:gd fmla="*/ 691 h 1193" name="T73"/>
              <a:gd fmla="*/ 475 w 1464" name="T74"/>
              <a:gd fmla="*/ 744 h 1193" name="T75"/>
              <a:gd fmla="*/ 497 w 1464" name="T76"/>
              <a:gd fmla="*/ 776 h 1193" name="T77"/>
              <a:gd fmla="*/ 492 w 1464" name="T78"/>
              <a:gd fmla="*/ 840 h 1193" name="T79"/>
              <a:gd fmla="*/ 459 w 1464" name="T80"/>
              <a:gd fmla="*/ 914 h 1193" name="T81"/>
              <a:gd fmla="*/ 512 w 1464" name="T82"/>
              <a:gd fmla="*/ 1033 h 1193" name="T83"/>
              <a:gd fmla="*/ 574 w 1464" name="T84"/>
              <a:gd fmla="*/ 1104 h 1193" name="T85"/>
              <a:gd fmla="*/ 638 w 1464" name="T86"/>
              <a:gd fmla="*/ 1163 h 1193" name="T87"/>
              <a:gd fmla="*/ 693 w 1464" name="T88"/>
              <a:gd fmla="*/ 1191 h 1193" name="T89"/>
              <a:gd fmla="*/ 760 w 1464" name="T90"/>
              <a:gd fmla="*/ 1043 h 1193" name="T91"/>
              <a:gd fmla="*/ 887 w 1464" name="T92"/>
              <a:gd fmla="*/ 928 h 1193" name="T93"/>
              <a:gd fmla="*/ 976 w 1464" name="T94"/>
              <a:gd fmla="*/ 840 h 1193" name="T95"/>
              <a:gd fmla="*/ 1086 w 1464" name="T96"/>
              <a:gd fmla="*/ 813 h 1193" name="T97"/>
              <a:gd fmla="*/ 1194 w 1464" name="T98"/>
              <a:gd fmla="*/ 754 h 1193" name="T99"/>
              <a:gd fmla="*/ 1169 w 1464" name="T100"/>
              <a:gd fmla="*/ 679 h 1193" name="T101"/>
              <a:gd fmla="*/ 1249 w 1464" name="T102"/>
              <a:gd fmla="*/ 701 h 1193" name="T103"/>
              <a:gd fmla="*/ 1210 w 1464" name="T104"/>
              <a:gd fmla="*/ 597 h 1193" name="T105"/>
              <a:gd fmla="*/ 1241 w 1464" name="T106"/>
              <a:gd fmla="*/ 514 h 1193" name="T107"/>
              <a:gd fmla="*/ 1266 w 1464" name="T108"/>
              <a:gd fmla="*/ 474 h 1193" name="T109"/>
              <a:gd fmla="*/ 1295 w 1464" name="T110"/>
              <a:gd fmla="*/ 374 h 1193" name="T111"/>
              <a:gd fmla="*/ 1314 w 1464" name="T112"/>
              <a:gd fmla="*/ 296 h 1193" name="T113"/>
              <a:gd fmla="*/ 1445 w 1464" name="T114"/>
              <a:gd fmla="*/ 181 h 1193" name="T115"/>
              <a:gd fmla="*/ 1444 w 1464" name="T116"/>
              <a:gd fmla="*/ 150 h 1193" name="T117"/>
              <a:gd fmla="*/ 1372 w 1464" name="T118"/>
              <a:gd fmla="*/ 146 h 11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93" w="1464">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lnTo>
                  <a:pt x="1454" y="180"/>
                </a:lnTo>
                <a:close/>
              </a:path>
            </a:pathLst>
          </a:custGeom>
          <a:solidFill>
            <a:schemeClr val="tx1"/>
          </a:solidFill>
          <a:ln w="6350">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tx1"/>
              </a:solidFill>
            </a:endParaRPr>
          </a:p>
        </p:txBody>
      </p:sp>
      <p:grpSp>
        <p:nvGrpSpPr>
          <p:cNvPr id="74" name="그룹 73"/>
          <p:cNvGrpSpPr/>
          <p:nvPr/>
        </p:nvGrpSpPr>
        <p:grpSpPr>
          <a:xfrm>
            <a:off x="2623528" y="2832060"/>
            <a:ext cx="6770919" cy="2156380"/>
            <a:chOff x="3627252" y="2713338"/>
            <a:chExt cx="4983993" cy="1587285"/>
          </a:xfrm>
        </p:grpSpPr>
        <p:sp>
          <p:nvSpPr>
            <p:cNvPr id="75" name="Rectangle 3"/>
            <p:cNvSpPr txBox="1">
              <a:spLocks noChangeArrowheads="1"/>
            </p:cNvSpPr>
            <p:nvPr/>
          </p:nvSpPr>
          <p:spPr>
            <a:xfrm>
              <a:off x="5696428" y="2713941"/>
              <a:ext cx="878066" cy="123398"/>
            </a:xfrm>
            <a:prstGeom prst="rect">
              <a:avLst/>
            </a:prstGeom>
            <a:noFill/>
          </p:spPr>
          <p:txBody>
            <a:bodyPr anchor="ctr" bIns="0" lIns="7200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panose="020b0600000101010101" typeface="Gulim"/>
                  <a:ea charset="-127" panose="020b0600000101010101" typeface="Gulim"/>
                  <a:cs typeface="+mn-cs"/>
                </a:defRPr>
              </a:lvl1pPr>
              <a:lvl2pPr algn="l" fontAlgn="base" latinLnBrk="1" marL="457200" rtl="0">
                <a:spcBef>
                  <a:spcPct val="0"/>
                </a:spcBef>
                <a:spcAft>
                  <a:spcPct val="0"/>
                </a:spcAft>
                <a:defRPr kern="1200" kumimoji="1">
                  <a:solidFill>
                    <a:schemeClr val="tx1"/>
                  </a:solidFill>
                  <a:latin charset="-127" panose="020b0600000101010101" typeface="Gulim"/>
                  <a:ea charset="-127" panose="020b0600000101010101" typeface="Gulim"/>
                  <a:cs typeface="+mn-cs"/>
                </a:defRPr>
              </a:lvl2pPr>
              <a:lvl3pPr algn="l" fontAlgn="base" latinLnBrk="1" marL="914400" rtl="0">
                <a:spcBef>
                  <a:spcPct val="0"/>
                </a:spcBef>
                <a:spcAft>
                  <a:spcPct val="0"/>
                </a:spcAft>
                <a:defRPr kern="1200" kumimoji="1">
                  <a:solidFill>
                    <a:schemeClr val="tx1"/>
                  </a:solidFill>
                  <a:latin charset="-127" panose="020b0600000101010101" typeface="Gulim"/>
                  <a:ea charset="-127" panose="020b0600000101010101" typeface="Gulim"/>
                  <a:cs typeface="+mn-cs"/>
                </a:defRPr>
              </a:lvl3pPr>
              <a:lvl4pPr algn="l" fontAlgn="base" latinLnBrk="1" marL="1371600" rtl="0">
                <a:spcBef>
                  <a:spcPct val="0"/>
                </a:spcBef>
                <a:spcAft>
                  <a:spcPct val="0"/>
                </a:spcAft>
                <a:defRPr kern="1200" kumimoji="1">
                  <a:solidFill>
                    <a:schemeClr val="tx1"/>
                  </a:solidFill>
                  <a:latin charset="-127" panose="020b0600000101010101" typeface="Gulim"/>
                  <a:ea charset="-127" panose="020b0600000101010101" typeface="Gulim"/>
                  <a:cs typeface="+mn-cs"/>
                </a:defRPr>
              </a:lvl4pPr>
              <a:lvl5pPr algn="l" fontAlgn="base" latinLnBrk="1" marL="1828800" rtl="0">
                <a:spcBef>
                  <a:spcPct val="0"/>
                </a:spcBef>
                <a:spcAft>
                  <a:spcPct val="0"/>
                </a:spcAft>
                <a:defRPr kern="1200" kumimoji="1">
                  <a:solidFill>
                    <a:schemeClr val="tx1"/>
                  </a:solidFill>
                  <a:latin charset="-127" panose="020b0600000101010101" typeface="Gulim"/>
                  <a:ea charset="-127" panose="020b0600000101010101" typeface="Gulim"/>
                  <a:cs typeface="+mn-cs"/>
                </a:defRPr>
              </a:lvl5pPr>
              <a:lvl6pPr algn="l" defTabSz="914400" eaLnBrk="1" hangingPunct="1" latinLnBrk="1" marL="2286000" rtl="0">
                <a:defRPr kern="1200" kumimoji="1">
                  <a:solidFill>
                    <a:schemeClr val="tx1"/>
                  </a:solidFill>
                  <a:latin charset="-127" panose="020b0600000101010101" typeface="Gulim"/>
                  <a:ea charset="-127" panose="020b0600000101010101" typeface="Gulim"/>
                  <a:cs typeface="+mn-cs"/>
                </a:defRPr>
              </a:lvl6pPr>
              <a:lvl7pPr algn="l" defTabSz="914400" eaLnBrk="1" hangingPunct="1" latinLnBrk="1" marL="2743200" rtl="0">
                <a:defRPr kern="1200" kumimoji="1">
                  <a:solidFill>
                    <a:schemeClr val="tx1"/>
                  </a:solidFill>
                  <a:latin charset="-127" panose="020b0600000101010101" typeface="Gulim"/>
                  <a:ea charset="-127" panose="020b0600000101010101" typeface="Gulim"/>
                  <a:cs typeface="+mn-cs"/>
                </a:defRPr>
              </a:lvl7pPr>
              <a:lvl8pPr algn="l" defTabSz="914400" eaLnBrk="1" hangingPunct="1" latinLnBrk="1" marL="3200400" rtl="0">
                <a:defRPr kern="1200" kumimoji="1">
                  <a:solidFill>
                    <a:schemeClr val="tx1"/>
                  </a:solidFill>
                  <a:latin charset="-127" panose="020b0600000101010101" typeface="Gulim"/>
                  <a:ea charset="-127" panose="020b0600000101010101" typeface="Gulim"/>
                  <a:cs typeface="+mn-cs"/>
                </a:defRPr>
              </a:lvl8pPr>
              <a:lvl9pPr algn="l" defTabSz="914400" eaLnBrk="1" hangingPunct="1" latinLnBrk="1" marL="3657600" rtl="0">
                <a:defRPr kern="1200" kumimoji="1">
                  <a:solidFill>
                    <a:schemeClr val="tx1"/>
                  </a:solidFill>
                  <a:latin charset="-127" panose="020b0600000101010101" typeface="Gulim"/>
                  <a:ea charset="-127" panose="020b0600000101010101" typeface="Gulim"/>
                  <a:cs typeface="+mn-cs"/>
                </a:defRPr>
              </a:lvl9pPr>
            </a:lstStyle>
            <a:p>
              <a:pPr algn="ctr" fontAlgn="auto">
                <a:lnSpc>
                  <a:spcPct val="110000"/>
                </a:lnSpc>
                <a:spcBef>
                  <a:spcPct val="0"/>
                </a:spcBef>
                <a:spcAft>
                  <a:spcPct val="0"/>
                </a:spcAft>
                <a:defRPr/>
              </a:pPr>
              <a:r>
                <a:rPr altLang="ko-KR" b="1" lang="en-US" smtClean="0" sz="1000">
                  <a:solidFill>
                    <a:srgbClr val="E7E7E7"/>
                  </a:solidFill>
                  <a:latin charset="0" panose="020b0604030504040204" pitchFamily="34" typeface="Tahoma"/>
                  <a:ea charset="0" panose="020b0604030504040204" pitchFamily="34" typeface="Tahoma"/>
                  <a:cs charset="0" panose="020b0604030504040204" pitchFamily="34" typeface="Tahoma"/>
                </a:rPr>
                <a:t>Europe</a:t>
              </a:r>
            </a:p>
          </p:txBody>
        </p:sp>
        <p:sp>
          <p:nvSpPr>
            <p:cNvPr id="76" name="Rectangle 3"/>
            <p:cNvSpPr txBox="1">
              <a:spLocks noChangeArrowheads="1"/>
            </p:cNvSpPr>
            <p:nvPr/>
          </p:nvSpPr>
          <p:spPr>
            <a:xfrm>
              <a:off x="3627252" y="2936671"/>
              <a:ext cx="894878" cy="224360"/>
            </a:xfrm>
            <a:prstGeom prst="rect">
              <a:avLst/>
            </a:prstGeom>
            <a:noFill/>
          </p:spPr>
          <p:txBody>
            <a:bodyPr anchor="ctr" bIns="0" lIns="7200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panose="020b0600000101010101" typeface="Gulim"/>
                  <a:ea charset="-127" panose="020b0600000101010101" typeface="Gulim"/>
                  <a:cs typeface="+mn-cs"/>
                </a:defRPr>
              </a:lvl1pPr>
              <a:lvl2pPr algn="l" fontAlgn="base" latinLnBrk="1" marL="457200" rtl="0">
                <a:spcBef>
                  <a:spcPct val="0"/>
                </a:spcBef>
                <a:spcAft>
                  <a:spcPct val="0"/>
                </a:spcAft>
                <a:defRPr kern="1200" kumimoji="1">
                  <a:solidFill>
                    <a:schemeClr val="tx1"/>
                  </a:solidFill>
                  <a:latin charset="-127" panose="020b0600000101010101" typeface="Gulim"/>
                  <a:ea charset="-127" panose="020b0600000101010101" typeface="Gulim"/>
                  <a:cs typeface="+mn-cs"/>
                </a:defRPr>
              </a:lvl2pPr>
              <a:lvl3pPr algn="l" fontAlgn="base" latinLnBrk="1" marL="914400" rtl="0">
                <a:spcBef>
                  <a:spcPct val="0"/>
                </a:spcBef>
                <a:spcAft>
                  <a:spcPct val="0"/>
                </a:spcAft>
                <a:defRPr kern="1200" kumimoji="1">
                  <a:solidFill>
                    <a:schemeClr val="tx1"/>
                  </a:solidFill>
                  <a:latin charset="-127" panose="020b0600000101010101" typeface="Gulim"/>
                  <a:ea charset="-127" panose="020b0600000101010101" typeface="Gulim"/>
                  <a:cs typeface="+mn-cs"/>
                </a:defRPr>
              </a:lvl3pPr>
              <a:lvl4pPr algn="l" fontAlgn="base" latinLnBrk="1" marL="1371600" rtl="0">
                <a:spcBef>
                  <a:spcPct val="0"/>
                </a:spcBef>
                <a:spcAft>
                  <a:spcPct val="0"/>
                </a:spcAft>
                <a:defRPr kern="1200" kumimoji="1">
                  <a:solidFill>
                    <a:schemeClr val="tx1"/>
                  </a:solidFill>
                  <a:latin charset="-127" panose="020b0600000101010101" typeface="Gulim"/>
                  <a:ea charset="-127" panose="020b0600000101010101" typeface="Gulim"/>
                  <a:cs typeface="+mn-cs"/>
                </a:defRPr>
              </a:lvl4pPr>
              <a:lvl5pPr algn="l" fontAlgn="base" latinLnBrk="1" marL="1828800" rtl="0">
                <a:spcBef>
                  <a:spcPct val="0"/>
                </a:spcBef>
                <a:spcAft>
                  <a:spcPct val="0"/>
                </a:spcAft>
                <a:defRPr kern="1200" kumimoji="1">
                  <a:solidFill>
                    <a:schemeClr val="tx1"/>
                  </a:solidFill>
                  <a:latin charset="-127" panose="020b0600000101010101" typeface="Gulim"/>
                  <a:ea charset="-127" panose="020b0600000101010101" typeface="Gulim"/>
                  <a:cs typeface="+mn-cs"/>
                </a:defRPr>
              </a:lvl5pPr>
              <a:lvl6pPr algn="l" defTabSz="914400" eaLnBrk="1" hangingPunct="1" latinLnBrk="1" marL="2286000" rtl="0">
                <a:defRPr kern="1200" kumimoji="1">
                  <a:solidFill>
                    <a:schemeClr val="tx1"/>
                  </a:solidFill>
                  <a:latin charset="-127" panose="020b0600000101010101" typeface="Gulim"/>
                  <a:ea charset="-127" panose="020b0600000101010101" typeface="Gulim"/>
                  <a:cs typeface="+mn-cs"/>
                </a:defRPr>
              </a:lvl6pPr>
              <a:lvl7pPr algn="l" defTabSz="914400" eaLnBrk="1" hangingPunct="1" latinLnBrk="1" marL="2743200" rtl="0">
                <a:defRPr kern="1200" kumimoji="1">
                  <a:solidFill>
                    <a:schemeClr val="tx1"/>
                  </a:solidFill>
                  <a:latin charset="-127" panose="020b0600000101010101" typeface="Gulim"/>
                  <a:ea charset="-127" panose="020b0600000101010101" typeface="Gulim"/>
                  <a:cs typeface="+mn-cs"/>
                </a:defRPr>
              </a:lvl7pPr>
              <a:lvl8pPr algn="l" defTabSz="914400" eaLnBrk="1" hangingPunct="1" latinLnBrk="1" marL="3200400" rtl="0">
                <a:defRPr kern="1200" kumimoji="1">
                  <a:solidFill>
                    <a:schemeClr val="tx1"/>
                  </a:solidFill>
                  <a:latin charset="-127" panose="020b0600000101010101" typeface="Gulim"/>
                  <a:ea charset="-127" panose="020b0600000101010101" typeface="Gulim"/>
                  <a:cs typeface="+mn-cs"/>
                </a:defRPr>
              </a:lvl8pPr>
              <a:lvl9pPr algn="l" defTabSz="914400" eaLnBrk="1" hangingPunct="1" latinLnBrk="1" marL="3657600" rtl="0">
                <a:defRPr kern="1200" kumimoji="1">
                  <a:solidFill>
                    <a:schemeClr val="tx1"/>
                  </a:solidFill>
                  <a:latin charset="-127" panose="020b0600000101010101" typeface="Gulim"/>
                  <a:ea charset="-127" panose="020b0600000101010101" typeface="Gulim"/>
                  <a:cs typeface="+mn-cs"/>
                </a:defRPr>
              </a:lvl9pPr>
            </a:lstStyle>
            <a:p>
              <a:pPr algn="ctr" fontAlgn="auto">
                <a:spcBef>
                  <a:spcPct val="0"/>
                </a:spcBef>
                <a:spcAft>
                  <a:spcPct val="0"/>
                </a:spcAft>
                <a:defRPr/>
              </a:pPr>
              <a:r>
                <a:rPr altLang="ko-KR" b="1" lang="en-US" smtClean="0" sz="1000">
                  <a:solidFill>
                    <a:srgbClr val="E7E7E7"/>
                  </a:solidFill>
                  <a:latin charset="0" panose="020b0604030504040204" pitchFamily="34" typeface="Tahoma"/>
                  <a:ea charset="0" panose="020b0604030504040204" pitchFamily="34" typeface="Tahoma"/>
                  <a:cs charset="0" panose="020b0604030504040204" pitchFamily="34" typeface="Tahoma"/>
                </a:rPr>
                <a:t>North</a:t>
              </a:r>
            </a:p>
            <a:p>
              <a:pPr algn="ctr" fontAlgn="auto">
                <a:spcBef>
                  <a:spcPct val="0"/>
                </a:spcBef>
                <a:spcAft>
                  <a:spcPct val="0"/>
                </a:spcAft>
                <a:defRPr/>
              </a:pPr>
              <a:r>
                <a:rPr altLang="ko-KR" b="1" lang="en-US" smtClean="0" sz="1000">
                  <a:solidFill>
                    <a:srgbClr val="E7E7E7"/>
                  </a:solidFill>
                  <a:latin charset="0" panose="020b0604030504040204" pitchFamily="34" typeface="Tahoma"/>
                  <a:ea charset="0" panose="020b0604030504040204" pitchFamily="34" typeface="Tahoma"/>
                  <a:cs charset="0" panose="020b0604030504040204" pitchFamily="34" typeface="Tahoma"/>
                </a:rPr>
                <a:t>America</a:t>
              </a:r>
            </a:p>
          </p:txBody>
        </p:sp>
        <p:sp>
          <p:nvSpPr>
            <p:cNvPr id="77" name="Rectangle 3"/>
            <p:cNvSpPr txBox="1">
              <a:spLocks noChangeArrowheads="1"/>
            </p:cNvSpPr>
            <p:nvPr/>
          </p:nvSpPr>
          <p:spPr>
            <a:xfrm>
              <a:off x="7695102" y="4176623"/>
              <a:ext cx="916143" cy="123398"/>
            </a:xfrm>
            <a:prstGeom prst="rect">
              <a:avLst/>
            </a:prstGeom>
            <a:noFill/>
          </p:spPr>
          <p:txBody>
            <a:bodyPr anchor="ctr" bIns="0" lIns="7200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panose="020b0600000101010101" typeface="Gulim"/>
                  <a:ea charset="-127" panose="020b0600000101010101" typeface="Gulim"/>
                  <a:cs typeface="+mn-cs"/>
                </a:defRPr>
              </a:lvl1pPr>
              <a:lvl2pPr algn="l" fontAlgn="base" latinLnBrk="1" marL="457200" rtl="0">
                <a:spcBef>
                  <a:spcPct val="0"/>
                </a:spcBef>
                <a:spcAft>
                  <a:spcPct val="0"/>
                </a:spcAft>
                <a:defRPr kern="1200" kumimoji="1">
                  <a:solidFill>
                    <a:schemeClr val="tx1"/>
                  </a:solidFill>
                  <a:latin charset="-127" panose="020b0600000101010101" typeface="Gulim"/>
                  <a:ea charset="-127" panose="020b0600000101010101" typeface="Gulim"/>
                  <a:cs typeface="+mn-cs"/>
                </a:defRPr>
              </a:lvl2pPr>
              <a:lvl3pPr algn="l" fontAlgn="base" latinLnBrk="1" marL="914400" rtl="0">
                <a:spcBef>
                  <a:spcPct val="0"/>
                </a:spcBef>
                <a:spcAft>
                  <a:spcPct val="0"/>
                </a:spcAft>
                <a:defRPr kern="1200" kumimoji="1">
                  <a:solidFill>
                    <a:schemeClr val="tx1"/>
                  </a:solidFill>
                  <a:latin charset="-127" panose="020b0600000101010101" typeface="Gulim"/>
                  <a:ea charset="-127" panose="020b0600000101010101" typeface="Gulim"/>
                  <a:cs typeface="+mn-cs"/>
                </a:defRPr>
              </a:lvl3pPr>
              <a:lvl4pPr algn="l" fontAlgn="base" latinLnBrk="1" marL="1371600" rtl="0">
                <a:spcBef>
                  <a:spcPct val="0"/>
                </a:spcBef>
                <a:spcAft>
                  <a:spcPct val="0"/>
                </a:spcAft>
                <a:defRPr kern="1200" kumimoji="1">
                  <a:solidFill>
                    <a:schemeClr val="tx1"/>
                  </a:solidFill>
                  <a:latin charset="-127" panose="020b0600000101010101" typeface="Gulim"/>
                  <a:ea charset="-127" panose="020b0600000101010101" typeface="Gulim"/>
                  <a:cs typeface="+mn-cs"/>
                </a:defRPr>
              </a:lvl4pPr>
              <a:lvl5pPr algn="l" fontAlgn="base" latinLnBrk="1" marL="1828800" rtl="0">
                <a:spcBef>
                  <a:spcPct val="0"/>
                </a:spcBef>
                <a:spcAft>
                  <a:spcPct val="0"/>
                </a:spcAft>
                <a:defRPr kern="1200" kumimoji="1">
                  <a:solidFill>
                    <a:schemeClr val="tx1"/>
                  </a:solidFill>
                  <a:latin charset="-127" panose="020b0600000101010101" typeface="Gulim"/>
                  <a:ea charset="-127" panose="020b0600000101010101" typeface="Gulim"/>
                  <a:cs typeface="+mn-cs"/>
                </a:defRPr>
              </a:lvl5pPr>
              <a:lvl6pPr algn="l" defTabSz="914400" eaLnBrk="1" hangingPunct="1" latinLnBrk="1" marL="2286000" rtl="0">
                <a:defRPr kern="1200" kumimoji="1">
                  <a:solidFill>
                    <a:schemeClr val="tx1"/>
                  </a:solidFill>
                  <a:latin charset="-127" panose="020b0600000101010101" typeface="Gulim"/>
                  <a:ea charset="-127" panose="020b0600000101010101" typeface="Gulim"/>
                  <a:cs typeface="+mn-cs"/>
                </a:defRPr>
              </a:lvl6pPr>
              <a:lvl7pPr algn="l" defTabSz="914400" eaLnBrk="1" hangingPunct="1" latinLnBrk="1" marL="2743200" rtl="0">
                <a:defRPr kern="1200" kumimoji="1">
                  <a:solidFill>
                    <a:schemeClr val="tx1"/>
                  </a:solidFill>
                  <a:latin charset="-127" panose="020b0600000101010101" typeface="Gulim"/>
                  <a:ea charset="-127" panose="020b0600000101010101" typeface="Gulim"/>
                  <a:cs typeface="+mn-cs"/>
                </a:defRPr>
              </a:lvl7pPr>
              <a:lvl8pPr algn="l" defTabSz="914400" eaLnBrk="1" hangingPunct="1" latinLnBrk="1" marL="3200400" rtl="0">
                <a:defRPr kern="1200" kumimoji="1">
                  <a:solidFill>
                    <a:schemeClr val="tx1"/>
                  </a:solidFill>
                  <a:latin charset="-127" panose="020b0600000101010101" typeface="Gulim"/>
                  <a:ea charset="-127" panose="020b0600000101010101" typeface="Gulim"/>
                  <a:cs typeface="+mn-cs"/>
                </a:defRPr>
              </a:lvl8pPr>
              <a:lvl9pPr algn="l" defTabSz="914400" eaLnBrk="1" hangingPunct="1" latinLnBrk="1" marL="3657600" rtl="0">
                <a:defRPr kern="1200" kumimoji="1">
                  <a:solidFill>
                    <a:schemeClr val="tx1"/>
                  </a:solidFill>
                  <a:latin charset="-127" panose="020b0600000101010101" typeface="Gulim"/>
                  <a:ea charset="-127" panose="020b0600000101010101" typeface="Gulim"/>
                  <a:cs typeface="+mn-cs"/>
                </a:defRPr>
              </a:lvl9pPr>
            </a:lstStyle>
            <a:p>
              <a:pPr algn="ctr" fontAlgn="auto">
                <a:lnSpc>
                  <a:spcPct val="110000"/>
                </a:lnSpc>
                <a:spcBef>
                  <a:spcPct val="0"/>
                </a:spcBef>
                <a:spcAft>
                  <a:spcPct val="0"/>
                </a:spcAft>
                <a:defRPr/>
              </a:pPr>
              <a:r>
                <a:rPr altLang="ko-KR" b="1" lang="en-US" smtClean="0" sz="1000">
                  <a:solidFill>
                    <a:srgbClr val="E7E7E7"/>
                  </a:solidFill>
                  <a:latin charset="0" panose="020b0604030504040204" pitchFamily="34" typeface="Tahoma"/>
                  <a:ea charset="0" panose="020b0604030504040204" pitchFamily="34" typeface="Tahoma"/>
                  <a:cs charset="0" panose="020b0604030504040204" pitchFamily="34" typeface="Tahoma"/>
                </a:rPr>
                <a:t>Oceania</a:t>
              </a:r>
            </a:p>
          </p:txBody>
        </p:sp>
        <p:sp>
          <p:nvSpPr>
            <p:cNvPr id="78" name="Rectangle 3"/>
            <p:cNvSpPr txBox="1">
              <a:spLocks noChangeArrowheads="1"/>
            </p:cNvSpPr>
            <p:nvPr/>
          </p:nvSpPr>
          <p:spPr>
            <a:xfrm>
              <a:off x="5799906" y="3537288"/>
              <a:ext cx="798242" cy="123398"/>
            </a:xfrm>
            <a:prstGeom prst="rect">
              <a:avLst/>
            </a:prstGeom>
            <a:noFill/>
          </p:spPr>
          <p:txBody>
            <a:bodyPr anchor="ctr" bIns="0" lIns="7200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panose="020b0600000101010101" typeface="Gulim"/>
                  <a:ea charset="-127" panose="020b0600000101010101" typeface="Gulim"/>
                  <a:cs typeface="+mn-cs"/>
                </a:defRPr>
              </a:lvl1pPr>
              <a:lvl2pPr algn="l" fontAlgn="base" latinLnBrk="1" marL="457200" rtl="0">
                <a:spcBef>
                  <a:spcPct val="0"/>
                </a:spcBef>
                <a:spcAft>
                  <a:spcPct val="0"/>
                </a:spcAft>
                <a:defRPr kern="1200" kumimoji="1">
                  <a:solidFill>
                    <a:schemeClr val="tx1"/>
                  </a:solidFill>
                  <a:latin charset="-127" panose="020b0600000101010101" typeface="Gulim"/>
                  <a:ea charset="-127" panose="020b0600000101010101" typeface="Gulim"/>
                  <a:cs typeface="+mn-cs"/>
                </a:defRPr>
              </a:lvl2pPr>
              <a:lvl3pPr algn="l" fontAlgn="base" latinLnBrk="1" marL="914400" rtl="0">
                <a:spcBef>
                  <a:spcPct val="0"/>
                </a:spcBef>
                <a:spcAft>
                  <a:spcPct val="0"/>
                </a:spcAft>
                <a:defRPr kern="1200" kumimoji="1">
                  <a:solidFill>
                    <a:schemeClr val="tx1"/>
                  </a:solidFill>
                  <a:latin charset="-127" panose="020b0600000101010101" typeface="Gulim"/>
                  <a:ea charset="-127" panose="020b0600000101010101" typeface="Gulim"/>
                  <a:cs typeface="+mn-cs"/>
                </a:defRPr>
              </a:lvl3pPr>
              <a:lvl4pPr algn="l" fontAlgn="base" latinLnBrk="1" marL="1371600" rtl="0">
                <a:spcBef>
                  <a:spcPct val="0"/>
                </a:spcBef>
                <a:spcAft>
                  <a:spcPct val="0"/>
                </a:spcAft>
                <a:defRPr kern="1200" kumimoji="1">
                  <a:solidFill>
                    <a:schemeClr val="tx1"/>
                  </a:solidFill>
                  <a:latin charset="-127" panose="020b0600000101010101" typeface="Gulim"/>
                  <a:ea charset="-127" panose="020b0600000101010101" typeface="Gulim"/>
                  <a:cs typeface="+mn-cs"/>
                </a:defRPr>
              </a:lvl4pPr>
              <a:lvl5pPr algn="l" fontAlgn="base" latinLnBrk="1" marL="1828800" rtl="0">
                <a:spcBef>
                  <a:spcPct val="0"/>
                </a:spcBef>
                <a:spcAft>
                  <a:spcPct val="0"/>
                </a:spcAft>
                <a:defRPr kern="1200" kumimoji="1">
                  <a:solidFill>
                    <a:schemeClr val="tx1"/>
                  </a:solidFill>
                  <a:latin charset="-127" panose="020b0600000101010101" typeface="Gulim"/>
                  <a:ea charset="-127" panose="020b0600000101010101" typeface="Gulim"/>
                  <a:cs typeface="+mn-cs"/>
                </a:defRPr>
              </a:lvl5pPr>
              <a:lvl6pPr algn="l" defTabSz="914400" eaLnBrk="1" hangingPunct="1" latinLnBrk="1" marL="2286000" rtl="0">
                <a:defRPr kern="1200" kumimoji="1">
                  <a:solidFill>
                    <a:schemeClr val="tx1"/>
                  </a:solidFill>
                  <a:latin charset="-127" panose="020b0600000101010101" typeface="Gulim"/>
                  <a:ea charset="-127" panose="020b0600000101010101" typeface="Gulim"/>
                  <a:cs typeface="+mn-cs"/>
                </a:defRPr>
              </a:lvl6pPr>
              <a:lvl7pPr algn="l" defTabSz="914400" eaLnBrk="1" hangingPunct="1" latinLnBrk="1" marL="2743200" rtl="0">
                <a:defRPr kern="1200" kumimoji="1">
                  <a:solidFill>
                    <a:schemeClr val="tx1"/>
                  </a:solidFill>
                  <a:latin charset="-127" panose="020b0600000101010101" typeface="Gulim"/>
                  <a:ea charset="-127" panose="020b0600000101010101" typeface="Gulim"/>
                  <a:cs typeface="+mn-cs"/>
                </a:defRPr>
              </a:lvl7pPr>
              <a:lvl8pPr algn="l" defTabSz="914400" eaLnBrk="1" hangingPunct="1" latinLnBrk="1" marL="3200400" rtl="0">
                <a:defRPr kern="1200" kumimoji="1">
                  <a:solidFill>
                    <a:schemeClr val="tx1"/>
                  </a:solidFill>
                  <a:latin charset="-127" panose="020b0600000101010101" typeface="Gulim"/>
                  <a:ea charset="-127" panose="020b0600000101010101" typeface="Gulim"/>
                  <a:cs typeface="+mn-cs"/>
                </a:defRPr>
              </a:lvl8pPr>
              <a:lvl9pPr algn="l" defTabSz="914400" eaLnBrk="1" hangingPunct="1" latinLnBrk="1" marL="3657600" rtl="0">
                <a:defRPr kern="1200" kumimoji="1">
                  <a:solidFill>
                    <a:schemeClr val="tx1"/>
                  </a:solidFill>
                  <a:latin charset="-127" panose="020b0600000101010101" typeface="Gulim"/>
                  <a:ea charset="-127" panose="020b0600000101010101" typeface="Gulim"/>
                  <a:cs typeface="+mn-cs"/>
                </a:defRPr>
              </a:lvl9pPr>
            </a:lstStyle>
            <a:p>
              <a:pPr algn="ctr" fontAlgn="auto">
                <a:lnSpc>
                  <a:spcPct val="110000"/>
                </a:lnSpc>
                <a:spcBef>
                  <a:spcPct val="0"/>
                </a:spcBef>
                <a:spcAft>
                  <a:spcPct val="0"/>
                </a:spcAft>
                <a:defRPr/>
              </a:pPr>
              <a:r>
                <a:rPr altLang="ko-KR" b="1" lang="en-US" smtClean="0" sz="1000">
                  <a:solidFill>
                    <a:srgbClr val="E7E7E7"/>
                  </a:solidFill>
                  <a:latin charset="0" panose="020b0604030504040204" pitchFamily="34" typeface="Tahoma"/>
                  <a:ea charset="0" panose="020b0604030504040204" pitchFamily="34" typeface="Tahoma"/>
                  <a:cs charset="0" panose="020b0604030504040204" pitchFamily="34" typeface="Tahoma"/>
                </a:rPr>
                <a:t>Africa</a:t>
              </a:r>
            </a:p>
          </p:txBody>
        </p:sp>
        <p:sp>
          <p:nvSpPr>
            <p:cNvPr id="79" name="Rectangle 3"/>
            <p:cNvSpPr txBox="1">
              <a:spLocks noChangeArrowheads="1"/>
            </p:cNvSpPr>
            <p:nvPr/>
          </p:nvSpPr>
          <p:spPr>
            <a:xfrm>
              <a:off x="7236223" y="2933656"/>
              <a:ext cx="798242" cy="123398"/>
            </a:xfrm>
            <a:prstGeom prst="rect">
              <a:avLst/>
            </a:prstGeom>
            <a:noFill/>
          </p:spPr>
          <p:txBody>
            <a:bodyPr anchor="ctr" bIns="0" lIns="7200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panose="020b0600000101010101" typeface="Gulim"/>
                  <a:ea charset="-127" panose="020b0600000101010101" typeface="Gulim"/>
                  <a:cs typeface="+mn-cs"/>
                </a:defRPr>
              </a:lvl1pPr>
              <a:lvl2pPr algn="l" fontAlgn="base" latinLnBrk="1" marL="457200" rtl="0">
                <a:spcBef>
                  <a:spcPct val="0"/>
                </a:spcBef>
                <a:spcAft>
                  <a:spcPct val="0"/>
                </a:spcAft>
                <a:defRPr kern="1200" kumimoji="1">
                  <a:solidFill>
                    <a:schemeClr val="tx1"/>
                  </a:solidFill>
                  <a:latin charset="-127" panose="020b0600000101010101" typeface="Gulim"/>
                  <a:ea charset="-127" panose="020b0600000101010101" typeface="Gulim"/>
                  <a:cs typeface="+mn-cs"/>
                </a:defRPr>
              </a:lvl2pPr>
              <a:lvl3pPr algn="l" fontAlgn="base" latinLnBrk="1" marL="914400" rtl="0">
                <a:spcBef>
                  <a:spcPct val="0"/>
                </a:spcBef>
                <a:spcAft>
                  <a:spcPct val="0"/>
                </a:spcAft>
                <a:defRPr kern="1200" kumimoji="1">
                  <a:solidFill>
                    <a:schemeClr val="tx1"/>
                  </a:solidFill>
                  <a:latin charset="-127" panose="020b0600000101010101" typeface="Gulim"/>
                  <a:ea charset="-127" panose="020b0600000101010101" typeface="Gulim"/>
                  <a:cs typeface="+mn-cs"/>
                </a:defRPr>
              </a:lvl3pPr>
              <a:lvl4pPr algn="l" fontAlgn="base" latinLnBrk="1" marL="1371600" rtl="0">
                <a:spcBef>
                  <a:spcPct val="0"/>
                </a:spcBef>
                <a:spcAft>
                  <a:spcPct val="0"/>
                </a:spcAft>
                <a:defRPr kern="1200" kumimoji="1">
                  <a:solidFill>
                    <a:schemeClr val="tx1"/>
                  </a:solidFill>
                  <a:latin charset="-127" panose="020b0600000101010101" typeface="Gulim"/>
                  <a:ea charset="-127" panose="020b0600000101010101" typeface="Gulim"/>
                  <a:cs typeface="+mn-cs"/>
                </a:defRPr>
              </a:lvl4pPr>
              <a:lvl5pPr algn="l" fontAlgn="base" latinLnBrk="1" marL="1828800" rtl="0">
                <a:spcBef>
                  <a:spcPct val="0"/>
                </a:spcBef>
                <a:spcAft>
                  <a:spcPct val="0"/>
                </a:spcAft>
                <a:defRPr kern="1200" kumimoji="1">
                  <a:solidFill>
                    <a:schemeClr val="tx1"/>
                  </a:solidFill>
                  <a:latin charset="-127" panose="020b0600000101010101" typeface="Gulim"/>
                  <a:ea charset="-127" panose="020b0600000101010101" typeface="Gulim"/>
                  <a:cs typeface="+mn-cs"/>
                </a:defRPr>
              </a:lvl5pPr>
              <a:lvl6pPr algn="l" defTabSz="914400" eaLnBrk="1" hangingPunct="1" latinLnBrk="1" marL="2286000" rtl="0">
                <a:defRPr kern="1200" kumimoji="1">
                  <a:solidFill>
                    <a:schemeClr val="tx1"/>
                  </a:solidFill>
                  <a:latin charset="-127" panose="020b0600000101010101" typeface="Gulim"/>
                  <a:ea charset="-127" panose="020b0600000101010101" typeface="Gulim"/>
                  <a:cs typeface="+mn-cs"/>
                </a:defRPr>
              </a:lvl6pPr>
              <a:lvl7pPr algn="l" defTabSz="914400" eaLnBrk="1" hangingPunct="1" latinLnBrk="1" marL="2743200" rtl="0">
                <a:defRPr kern="1200" kumimoji="1">
                  <a:solidFill>
                    <a:schemeClr val="tx1"/>
                  </a:solidFill>
                  <a:latin charset="-127" panose="020b0600000101010101" typeface="Gulim"/>
                  <a:ea charset="-127" panose="020b0600000101010101" typeface="Gulim"/>
                  <a:cs typeface="+mn-cs"/>
                </a:defRPr>
              </a:lvl7pPr>
              <a:lvl8pPr algn="l" defTabSz="914400" eaLnBrk="1" hangingPunct="1" latinLnBrk="1" marL="3200400" rtl="0">
                <a:defRPr kern="1200" kumimoji="1">
                  <a:solidFill>
                    <a:schemeClr val="tx1"/>
                  </a:solidFill>
                  <a:latin charset="-127" panose="020b0600000101010101" typeface="Gulim"/>
                  <a:ea charset="-127" panose="020b0600000101010101" typeface="Gulim"/>
                  <a:cs typeface="+mn-cs"/>
                </a:defRPr>
              </a:lvl8pPr>
              <a:lvl9pPr algn="l" defTabSz="914400" eaLnBrk="1" hangingPunct="1" latinLnBrk="1" marL="3657600" rtl="0">
                <a:defRPr kern="1200" kumimoji="1">
                  <a:solidFill>
                    <a:schemeClr val="tx1"/>
                  </a:solidFill>
                  <a:latin charset="-127" panose="020b0600000101010101" typeface="Gulim"/>
                  <a:ea charset="-127" panose="020b0600000101010101" typeface="Gulim"/>
                  <a:cs typeface="+mn-cs"/>
                </a:defRPr>
              </a:lvl9pPr>
            </a:lstStyle>
            <a:p>
              <a:pPr algn="ctr" fontAlgn="auto">
                <a:lnSpc>
                  <a:spcPct val="110000"/>
                </a:lnSpc>
                <a:spcBef>
                  <a:spcPct val="0"/>
                </a:spcBef>
                <a:spcAft>
                  <a:spcPct val="0"/>
                </a:spcAft>
                <a:defRPr/>
              </a:pPr>
              <a:r>
                <a:rPr altLang="ko-KR" b="1" lang="en-US" smtClean="0" sz="1000">
                  <a:latin charset="0" panose="020b0604030504040204" pitchFamily="34" typeface="Tahoma"/>
                  <a:ea charset="0" panose="020b0604030504040204" pitchFamily="34" typeface="Tahoma"/>
                  <a:cs charset="0" panose="020b0604030504040204" pitchFamily="34" typeface="Tahoma"/>
                </a:rPr>
                <a:t>Asia</a:t>
              </a:r>
            </a:p>
          </p:txBody>
        </p:sp>
        <p:sp>
          <p:nvSpPr>
            <p:cNvPr id="80" name="Rectangle 3"/>
            <p:cNvSpPr txBox="1">
              <a:spLocks noChangeArrowheads="1"/>
            </p:cNvSpPr>
            <p:nvPr/>
          </p:nvSpPr>
          <p:spPr>
            <a:xfrm>
              <a:off x="4473084" y="4042692"/>
              <a:ext cx="758707" cy="224360"/>
            </a:xfrm>
            <a:prstGeom prst="rect">
              <a:avLst/>
            </a:prstGeom>
            <a:noFill/>
          </p:spPr>
          <p:txBody>
            <a:bodyPr anchor="ctr" bIns="0" lIns="7200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panose="020b0600000101010101" typeface="Gulim"/>
                  <a:ea charset="-127" panose="020b0600000101010101" typeface="Gulim"/>
                  <a:cs typeface="+mn-cs"/>
                </a:defRPr>
              </a:lvl1pPr>
              <a:lvl2pPr algn="l" fontAlgn="base" latinLnBrk="1" marL="457200" rtl="0">
                <a:spcBef>
                  <a:spcPct val="0"/>
                </a:spcBef>
                <a:spcAft>
                  <a:spcPct val="0"/>
                </a:spcAft>
                <a:defRPr kern="1200" kumimoji="1">
                  <a:solidFill>
                    <a:schemeClr val="tx1"/>
                  </a:solidFill>
                  <a:latin charset="-127" panose="020b0600000101010101" typeface="Gulim"/>
                  <a:ea charset="-127" panose="020b0600000101010101" typeface="Gulim"/>
                  <a:cs typeface="+mn-cs"/>
                </a:defRPr>
              </a:lvl2pPr>
              <a:lvl3pPr algn="l" fontAlgn="base" latinLnBrk="1" marL="914400" rtl="0">
                <a:spcBef>
                  <a:spcPct val="0"/>
                </a:spcBef>
                <a:spcAft>
                  <a:spcPct val="0"/>
                </a:spcAft>
                <a:defRPr kern="1200" kumimoji="1">
                  <a:solidFill>
                    <a:schemeClr val="tx1"/>
                  </a:solidFill>
                  <a:latin charset="-127" panose="020b0600000101010101" typeface="Gulim"/>
                  <a:ea charset="-127" panose="020b0600000101010101" typeface="Gulim"/>
                  <a:cs typeface="+mn-cs"/>
                </a:defRPr>
              </a:lvl3pPr>
              <a:lvl4pPr algn="l" fontAlgn="base" latinLnBrk="1" marL="1371600" rtl="0">
                <a:spcBef>
                  <a:spcPct val="0"/>
                </a:spcBef>
                <a:spcAft>
                  <a:spcPct val="0"/>
                </a:spcAft>
                <a:defRPr kern="1200" kumimoji="1">
                  <a:solidFill>
                    <a:schemeClr val="tx1"/>
                  </a:solidFill>
                  <a:latin charset="-127" panose="020b0600000101010101" typeface="Gulim"/>
                  <a:ea charset="-127" panose="020b0600000101010101" typeface="Gulim"/>
                  <a:cs typeface="+mn-cs"/>
                </a:defRPr>
              </a:lvl4pPr>
              <a:lvl5pPr algn="l" fontAlgn="base" latinLnBrk="1" marL="1828800" rtl="0">
                <a:spcBef>
                  <a:spcPct val="0"/>
                </a:spcBef>
                <a:spcAft>
                  <a:spcPct val="0"/>
                </a:spcAft>
                <a:defRPr kern="1200" kumimoji="1">
                  <a:solidFill>
                    <a:schemeClr val="tx1"/>
                  </a:solidFill>
                  <a:latin charset="-127" panose="020b0600000101010101" typeface="Gulim"/>
                  <a:ea charset="-127" panose="020b0600000101010101" typeface="Gulim"/>
                  <a:cs typeface="+mn-cs"/>
                </a:defRPr>
              </a:lvl5pPr>
              <a:lvl6pPr algn="l" defTabSz="914400" eaLnBrk="1" hangingPunct="1" latinLnBrk="1" marL="2286000" rtl="0">
                <a:defRPr kern="1200" kumimoji="1">
                  <a:solidFill>
                    <a:schemeClr val="tx1"/>
                  </a:solidFill>
                  <a:latin charset="-127" panose="020b0600000101010101" typeface="Gulim"/>
                  <a:ea charset="-127" panose="020b0600000101010101" typeface="Gulim"/>
                  <a:cs typeface="+mn-cs"/>
                </a:defRPr>
              </a:lvl6pPr>
              <a:lvl7pPr algn="l" defTabSz="914400" eaLnBrk="1" hangingPunct="1" latinLnBrk="1" marL="2743200" rtl="0">
                <a:defRPr kern="1200" kumimoji="1">
                  <a:solidFill>
                    <a:schemeClr val="tx1"/>
                  </a:solidFill>
                  <a:latin charset="-127" panose="020b0600000101010101" typeface="Gulim"/>
                  <a:ea charset="-127" panose="020b0600000101010101" typeface="Gulim"/>
                  <a:cs typeface="+mn-cs"/>
                </a:defRPr>
              </a:lvl7pPr>
              <a:lvl8pPr algn="l" defTabSz="914400" eaLnBrk="1" hangingPunct="1" latinLnBrk="1" marL="3200400" rtl="0">
                <a:defRPr kern="1200" kumimoji="1">
                  <a:solidFill>
                    <a:schemeClr val="tx1"/>
                  </a:solidFill>
                  <a:latin charset="-127" panose="020b0600000101010101" typeface="Gulim"/>
                  <a:ea charset="-127" panose="020b0600000101010101" typeface="Gulim"/>
                  <a:cs typeface="+mn-cs"/>
                </a:defRPr>
              </a:lvl8pPr>
              <a:lvl9pPr algn="l" defTabSz="914400" eaLnBrk="1" hangingPunct="1" latinLnBrk="1" marL="3657600" rtl="0">
                <a:defRPr kern="1200" kumimoji="1">
                  <a:solidFill>
                    <a:schemeClr val="tx1"/>
                  </a:solidFill>
                  <a:latin charset="-127" panose="020b0600000101010101" typeface="Gulim"/>
                  <a:ea charset="-127" panose="020b0600000101010101" typeface="Gulim"/>
                  <a:cs typeface="+mn-cs"/>
                </a:defRPr>
              </a:lvl9pPr>
            </a:lstStyle>
            <a:p>
              <a:pPr algn="ctr" fontAlgn="auto">
                <a:spcBef>
                  <a:spcPct val="0"/>
                </a:spcBef>
                <a:spcAft>
                  <a:spcPct val="0"/>
                </a:spcAft>
                <a:defRPr/>
              </a:pPr>
              <a:r>
                <a:rPr altLang="ko-KR" b="1" lang="en-US" smtClean="0" sz="1000">
                  <a:latin charset="0" panose="020b0604030504040204" pitchFamily="34" typeface="Tahoma"/>
                  <a:ea charset="0" panose="020b0604030504040204" pitchFamily="34" typeface="Tahoma"/>
                  <a:cs charset="0" panose="020b0604030504040204" pitchFamily="34" typeface="Tahoma"/>
                </a:rPr>
                <a:t>South</a:t>
              </a:r>
            </a:p>
            <a:p>
              <a:pPr algn="ctr" fontAlgn="auto">
                <a:spcBef>
                  <a:spcPct val="0"/>
                </a:spcBef>
                <a:spcAft>
                  <a:spcPct val="0"/>
                </a:spcAft>
                <a:defRPr/>
              </a:pPr>
              <a:r>
                <a:rPr altLang="ko-KR" b="1" lang="en-US" smtClean="0" sz="1000">
                  <a:latin charset="0" panose="020b0604030504040204" pitchFamily="34" typeface="Tahoma"/>
                  <a:ea charset="0" panose="020b0604030504040204" pitchFamily="34" typeface="Tahoma"/>
                  <a:cs charset="0" panose="020b0604030504040204" pitchFamily="34" typeface="Tahoma"/>
                </a:rPr>
                <a:t>America</a:t>
              </a:r>
            </a:p>
          </p:txBody>
        </p:sp>
      </p:grpSp>
      <p:grpSp>
        <p:nvGrpSpPr>
          <p:cNvPr id="82" name="그룹 81"/>
          <p:cNvGrpSpPr/>
          <p:nvPr/>
        </p:nvGrpSpPr>
        <p:grpSpPr>
          <a:xfrm>
            <a:off x="7677134" y="5943070"/>
            <a:ext cx="1367902" cy="153312"/>
            <a:chOff x="8970620" y="5563015"/>
            <a:chExt cx="1210345" cy="135654"/>
          </a:xfrm>
        </p:grpSpPr>
        <p:sp>
          <p:nvSpPr>
            <p:cNvPr id="86" name="직사각형 85"/>
            <p:cNvSpPr/>
            <p:nvPr/>
          </p:nvSpPr>
          <p:spPr>
            <a:xfrm>
              <a:off x="8970620" y="5563780"/>
              <a:ext cx="134135" cy="134132"/>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7" name="직사각형 86"/>
            <p:cNvSpPr/>
            <p:nvPr/>
          </p:nvSpPr>
          <p:spPr>
            <a:xfrm>
              <a:off x="9155216" y="5556677"/>
              <a:ext cx="1025750" cy="148332"/>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mtClean="0" sz="1000">
                  <a:latin charset="0" panose="020b0604030504040204" pitchFamily="34" typeface="Tahoma"/>
                  <a:ea charset="0" panose="020b0604030504040204" pitchFamily="34" typeface="Tahoma"/>
                  <a:cs charset="0" panose="020b0604030504040204" pitchFamily="34" typeface="Tahoma"/>
                </a:rPr>
                <a:t>STYLISH DESIGN</a:t>
              </a:r>
            </a:p>
          </p:txBody>
        </p:sp>
      </p:grpSp>
      <p:grpSp>
        <p:nvGrpSpPr>
          <p:cNvPr id="83" name="그룹 82"/>
          <p:cNvGrpSpPr/>
          <p:nvPr/>
        </p:nvGrpSpPr>
        <p:grpSpPr>
          <a:xfrm>
            <a:off x="9142004" y="5943070"/>
            <a:ext cx="1367902" cy="153312"/>
            <a:chOff x="8970620" y="5563015"/>
            <a:chExt cx="1210345" cy="135654"/>
          </a:xfrm>
        </p:grpSpPr>
        <p:sp>
          <p:nvSpPr>
            <p:cNvPr id="84" name="직사각형 83"/>
            <p:cNvSpPr/>
            <p:nvPr/>
          </p:nvSpPr>
          <p:spPr>
            <a:xfrm>
              <a:off x="8970620" y="5563780"/>
              <a:ext cx="134135" cy="134132"/>
            </a:xfrm>
            <a:prstGeom prst="rect">
              <a:avLst/>
            </a:prstGeom>
            <a:pattFill prst="dkUpDiag">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5" name="직사각형 84"/>
            <p:cNvSpPr/>
            <p:nvPr/>
          </p:nvSpPr>
          <p:spPr>
            <a:xfrm>
              <a:off x="9155215" y="5556677"/>
              <a:ext cx="1025750" cy="148332"/>
            </a:xfrm>
            <a:prstGeom prst="rect">
              <a:avLst/>
            </a:prstGeom>
          </p:spPr>
          <p:txBody>
            <a:bodyPr anchor="ctr" bIns="0" lIns="0" rIns="0" tIns="0" wrap="square">
              <a:spAutoFit/>
            </a:bodyPr>
            <a:lstStyle/>
            <a:p>
              <a:pPr algn="just" eaLnBrk="0" hangingPunct="0">
                <a:lnSpc>
                  <a:spcPct val="110000"/>
                </a:lnSpc>
                <a:spcBef>
                  <a:spcPct val="20000"/>
                </a:spcBef>
                <a:defRPr/>
              </a:pPr>
              <a:r>
                <a:rPr altLang="ko-KR" kumimoji="1" lang="en-US" sz="1000">
                  <a:latin charset="0" panose="020b0604030504040204" pitchFamily="34" typeface="Tahoma"/>
                  <a:ea charset="0" panose="020b0604030504040204" pitchFamily="34" typeface="Tahoma"/>
                  <a:cs charset="0" panose="020b0604030504040204" pitchFamily="34" typeface="Tahoma"/>
                </a:rPr>
                <a:t>STYLISH DESIGN</a:t>
              </a:r>
            </a:p>
          </p:txBody>
        </p:sp>
      </p:grpSp>
      <p:sp>
        <p:nvSpPr>
          <p:cNvPr id="88" name="직사각형 87"/>
          <p:cNvSpPr/>
          <p:nvPr/>
        </p:nvSpPr>
        <p:spPr>
          <a:xfrm>
            <a:off x="9106732" y="3115566"/>
            <a:ext cx="1449217" cy="457200"/>
          </a:xfrm>
          <a:prstGeom prst="rect">
            <a:avLst/>
          </a:prstGeom>
        </p:spPr>
        <p:txBody>
          <a:bodyPr anchor="ctr" bIns="0" lIns="0" rIns="0" tIns="0" wrap="square">
            <a:spAutoFit/>
          </a:bodyPr>
          <a:lstStyle/>
          <a:p>
            <a:pPr eaLnBrk="0" hangingPunct="0">
              <a:spcBef>
                <a:spcPct val="20000"/>
              </a:spcBef>
              <a:defRPr/>
            </a:pPr>
            <a:r>
              <a:rPr altLang="ko-KR" lang="en-US" sz="1000">
                <a:latin charset="0" panose="020b0604030504040204" pitchFamily="34" typeface="Tahoma"/>
                <a:ea charset="0" panose="020b0604030504040204" pitchFamily="34" typeface="Tahoma"/>
                <a:cs charset="0" panose="020b0604030504040204" pitchFamily="34" typeface="Tahoma"/>
              </a:rPr>
              <a:t>Catch the feel of design in contemporary colors and styles.</a:t>
            </a:r>
          </a:p>
        </p:txBody>
      </p:sp>
      <p:sp>
        <p:nvSpPr>
          <p:cNvPr id="89" name="직사각형 88"/>
          <p:cNvSpPr/>
          <p:nvPr/>
        </p:nvSpPr>
        <p:spPr>
          <a:xfrm>
            <a:off x="2143248" y="4620642"/>
            <a:ext cx="1449217" cy="457200"/>
          </a:xfrm>
          <a:prstGeom prst="rect">
            <a:avLst/>
          </a:prstGeom>
        </p:spPr>
        <p:txBody>
          <a:bodyPr anchor="ctr" bIns="0" lIns="0" rIns="0" tIns="0" wrap="square">
            <a:spAutoFit/>
          </a:bodyPr>
          <a:lstStyle/>
          <a:p>
            <a:pPr algn="r" eaLnBrk="0" hangingPunct="0">
              <a:spcBef>
                <a:spcPct val="20000"/>
              </a:spcBef>
              <a:defRPr/>
            </a:pPr>
            <a:r>
              <a:rPr altLang="ko-KR" lang="en-US" sz="1000">
                <a:latin charset="0" panose="020b0604030504040204" pitchFamily="34" typeface="Tahoma"/>
                <a:ea charset="0" panose="020b0604030504040204" pitchFamily="34" typeface="Tahoma"/>
                <a:cs charset="0" panose="020b0604030504040204" pitchFamily="34" typeface="Tahoma"/>
              </a:rPr>
              <a:t>Catch the feel of design in contemporary colors and styles.</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 name="텍스트 개체 틀 174"/>
          <p:cNvSpPr>
            <a:spLocks noGrp="1"/>
          </p:cNvSpPr>
          <p:nvPr>
            <p:ph idx="66" sz="quarter" type="body"/>
          </p:nvPr>
        </p:nvSpPr>
        <p:spPr>
          <a:xfrm>
            <a:off x="3532871" y="5002839"/>
            <a:ext cx="2979723" cy="272255"/>
          </a:xfrm>
          <a:prstGeom prst="rect">
            <a:avLst/>
          </a:prstGeom>
        </p:spPr>
        <p:txBody>
          <a:bodyPr anchor="ctr" bIns="0" lIns="0" rIns="0" tIns="0"/>
          <a:lstStyle>
            <a:lvl1pPr algn="l" indent="0" marL="0">
              <a:buNone/>
              <a:defRPr b="0" baseline="0" sz="1800">
                <a:solidFill>
                  <a:schemeClr val="tx1"/>
                </a:solidFill>
                <a:latin charset="0" panose="020b0604030504040204" pitchFamily="34" typeface="Tahoma"/>
                <a:cs charset="0" panose="020b0604030504040204" pitchFamily="34" typeface="Tahoma"/>
              </a:defRPr>
            </a:lvl1pPr>
          </a:lstStyle>
          <a:p>
            <a:pPr lvl="0"/>
            <a:r>
              <a:rPr altLang="ko-KR" lang="en-US" smtClean="0"/>
              <a:t>SLIDE MAIN TITLE</a:t>
            </a:r>
          </a:p>
        </p:txBody>
      </p:sp>
      <p:sp>
        <p:nvSpPr>
          <p:cNvPr id="76" name="텍스트 개체 틀 9"/>
          <p:cNvSpPr>
            <a:spLocks noGrp="1"/>
          </p:cNvSpPr>
          <p:nvPr>
            <p:ph idx="16" sz="quarter" type="body"/>
          </p:nvPr>
        </p:nvSpPr>
        <p:spPr>
          <a:xfrm>
            <a:off x="3042636" y="3974877"/>
            <a:ext cx="6096599" cy="762000"/>
          </a:xfrm>
          <a:prstGeom prst="rect">
            <a:avLst/>
          </a:prstGeom>
          <a:effectLst>
            <a:outerShdw algn="t" blurRad="190500" dir="5400000" dist="127000" rotWithShape="0">
              <a:prstClr val="black">
                <a:alpha val="30000"/>
              </a:prstClr>
            </a:outerShdw>
          </a:effectLst>
        </p:spPr>
        <p:txBody>
          <a:bodyPr anchor="ctr" bIns="0" lIns="0" rIns="0" tIns="0" wrap="square">
            <a:spAutoFit/>
          </a:bodyPr>
          <a:lstStyle>
            <a:lvl1pPr algn="ctr" indent="0" marL="0">
              <a:lnSpc>
                <a:spcPct val="100000"/>
              </a:lnSpc>
              <a:spcBef>
                <a:spcPct val="0"/>
              </a:spcBef>
              <a:buNone/>
              <a:defRPr altLang="en-US" b="1" lang="ko-KR" smtClean="0" sz="5000">
                <a:ln>
                  <a:noFill/>
                </a:ln>
                <a:solidFill>
                  <a:schemeClr val="tx1"/>
                </a:solidFill>
                <a:latin charset="0" panose="020b0604030504040204" pitchFamily="34" typeface="Tahoma"/>
                <a:cs charset="0" panose="020b0604030504040204" pitchFamily="34" typeface="Tahoma"/>
              </a:defRPr>
            </a:lvl1pPr>
          </a:lstStyle>
          <a:p>
            <a:pPr lvl="0"/>
            <a:r>
              <a:rPr altLang="ko-KR" lang="en-US" smtClean="0"/>
              <a:t>INDEX</a:t>
            </a:r>
          </a:p>
        </p:txBody>
      </p:sp>
      <p:sp>
        <p:nvSpPr>
          <p:cNvPr id="77" name="텍스트 개체 틀 174"/>
          <p:cNvSpPr>
            <a:spLocks noGrp="1"/>
          </p:cNvSpPr>
          <p:nvPr>
            <p:ph idx="67" sz="quarter" type="body"/>
          </p:nvPr>
        </p:nvSpPr>
        <p:spPr>
          <a:xfrm>
            <a:off x="3532871" y="5656084"/>
            <a:ext cx="2979723" cy="272255"/>
          </a:xfrm>
          <a:prstGeom prst="rect">
            <a:avLst/>
          </a:prstGeom>
        </p:spPr>
        <p:txBody>
          <a:bodyPr anchor="ctr" bIns="0" lIns="0" rIns="0" tIns="0"/>
          <a:lstStyle>
            <a:lvl1pPr algn="l" indent="0" marL="0">
              <a:buNone/>
              <a:defRPr b="0" sz="1800">
                <a:solidFill>
                  <a:schemeClr val="tx1"/>
                </a:solidFill>
                <a:latin charset="0" panose="020b0604030504040204" pitchFamily="34" typeface="Tahoma"/>
                <a:cs charset="0" panose="020b0604030504040204" pitchFamily="34" typeface="Tahoma"/>
              </a:defRPr>
            </a:lvl1pPr>
          </a:lstStyle>
          <a:p>
            <a:pPr lvl="0"/>
            <a:r>
              <a:rPr altLang="ko-KR" lang="en-US" smtClean="0"/>
              <a:t>SLIDE MAIN TITLE</a:t>
            </a:r>
          </a:p>
        </p:txBody>
      </p:sp>
      <p:sp>
        <p:nvSpPr>
          <p:cNvPr id="78" name="텍스트 개체 틀 174"/>
          <p:cNvSpPr>
            <a:spLocks noGrp="1"/>
          </p:cNvSpPr>
          <p:nvPr>
            <p:ph idx="68" sz="quarter" type="body"/>
          </p:nvPr>
        </p:nvSpPr>
        <p:spPr>
          <a:xfrm>
            <a:off x="7311791" y="5002318"/>
            <a:ext cx="2979723" cy="272255"/>
          </a:xfrm>
          <a:prstGeom prst="rect">
            <a:avLst/>
          </a:prstGeom>
        </p:spPr>
        <p:txBody>
          <a:bodyPr anchor="ctr" bIns="0" lIns="0" rIns="0" tIns="0"/>
          <a:lstStyle>
            <a:lvl1pPr algn="l" indent="0" marL="0">
              <a:buNone/>
              <a:defRPr b="0" sz="1800">
                <a:solidFill>
                  <a:schemeClr val="tx1"/>
                </a:solidFill>
                <a:latin charset="0" panose="020b0604030504040204" pitchFamily="34" typeface="Tahoma"/>
                <a:cs charset="0" panose="020b0604030504040204" pitchFamily="34" typeface="Tahoma"/>
              </a:defRPr>
            </a:lvl1pPr>
          </a:lstStyle>
          <a:p>
            <a:pPr lvl="0"/>
            <a:r>
              <a:rPr altLang="ko-KR" lang="en-US" smtClean="0"/>
              <a:t>SLIDE MAIN TITLE</a:t>
            </a:r>
          </a:p>
        </p:txBody>
      </p:sp>
      <p:sp>
        <p:nvSpPr>
          <p:cNvPr id="79" name="텍스트 개체 틀 174"/>
          <p:cNvSpPr>
            <a:spLocks noGrp="1"/>
          </p:cNvSpPr>
          <p:nvPr>
            <p:ph idx="69" sz="quarter" type="body"/>
          </p:nvPr>
        </p:nvSpPr>
        <p:spPr>
          <a:xfrm>
            <a:off x="7311791" y="5659260"/>
            <a:ext cx="2979723" cy="272255"/>
          </a:xfrm>
          <a:prstGeom prst="rect">
            <a:avLst/>
          </a:prstGeom>
        </p:spPr>
        <p:txBody>
          <a:bodyPr anchor="ctr" bIns="0" lIns="0" rIns="0" tIns="0"/>
          <a:lstStyle>
            <a:lvl1pPr algn="l" indent="0" marL="0">
              <a:buNone/>
              <a:defRPr b="0" sz="1800">
                <a:solidFill>
                  <a:schemeClr val="tx1"/>
                </a:solidFill>
                <a:latin charset="0" panose="020b0604030504040204" pitchFamily="34" typeface="Tahoma"/>
                <a:cs charset="0" panose="020b0604030504040204" pitchFamily="34" typeface="Tahoma"/>
              </a:defRPr>
            </a:lvl1pPr>
          </a:lstStyle>
          <a:p>
            <a:pPr lvl="0"/>
            <a:r>
              <a:rPr altLang="ko-KR" lang="en-US" smtClean="0"/>
              <a:t>SLIDE MAIN TITLE</a:t>
            </a:r>
          </a:p>
        </p:txBody>
      </p:sp>
      <p:sp>
        <p:nvSpPr>
          <p:cNvPr id="80" name="텍스트 개체 틀 174"/>
          <p:cNvSpPr>
            <a:spLocks noGrp="1"/>
          </p:cNvSpPr>
          <p:nvPr>
            <p:ph idx="74" sz="quarter" type="body"/>
          </p:nvPr>
        </p:nvSpPr>
        <p:spPr>
          <a:xfrm>
            <a:off x="2974081" y="4884700"/>
            <a:ext cx="614164" cy="438470"/>
          </a:xfrm>
          <a:prstGeom prst="rect">
            <a:avLst/>
          </a:prstGeom>
        </p:spPr>
        <p:txBody>
          <a:bodyPr anchor="ctr" bIns="0" lIns="0" rIns="0" tIns="0"/>
          <a:lstStyle>
            <a:lvl1pPr algn="l" indent="0" marL="0">
              <a:buNone/>
              <a:defRPr b="0" baseline="0" sz="3000">
                <a:solidFill>
                  <a:schemeClr val="tx1"/>
                </a:solidFill>
                <a:latin charset="0" panose="020b0806030902050204" pitchFamily="34" typeface="Impact"/>
                <a:cs charset="0" panose="020b0604030504040204" pitchFamily="34" typeface="Tahoma"/>
              </a:defRPr>
            </a:lvl1pPr>
          </a:lstStyle>
          <a:p>
            <a:pPr lvl="0"/>
            <a:r>
              <a:rPr altLang="ko-KR" lang="en-US" smtClean="0"/>
              <a:t>01.</a:t>
            </a:r>
          </a:p>
        </p:txBody>
      </p:sp>
      <p:sp>
        <p:nvSpPr>
          <p:cNvPr id="81" name="텍스트 개체 틀 174"/>
          <p:cNvSpPr>
            <a:spLocks noGrp="1"/>
          </p:cNvSpPr>
          <p:nvPr>
            <p:ph idx="75" sz="quarter" type="body"/>
          </p:nvPr>
        </p:nvSpPr>
        <p:spPr>
          <a:xfrm>
            <a:off x="2974081" y="5537945"/>
            <a:ext cx="614164" cy="438470"/>
          </a:xfrm>
          <a:prstGeom prst="rect">
            <a:avLst/>
          </a:prstGeom>
        </p:spPr>
        <p:txBody>
          <a:bodyPr anchor="ctr" bIns="0" lIns="0" rIns="0" tIns="0"/>
          <a:lstStyle>
            <a:lvl1pPr algn="l" indent="0" marL="0">
              <a:buNone/>
              <a:defRPr b="0" sz="3000">
                <a:solidFill>
                  <a:schemeClr val="tx1"/>
                </a:solidFill>
                <a:latin charset="0" panose="020b0806030902050204" pitchFamily="34" typeface="Impact"/>
                <a:cs charset="0" panose="020b0604030504040204" pitchFamily="34" typeface="Tahoma"/>
              </a:defRPr>
            </a:lvl1pPr>
          </a:lstStyle>
          <a:p>
            <a:pPr lvl="0"/>
            <a:r>
              <a:rPr altLang="ko-KR" lang="en-US" smtClean="0"/>
              <a:t>02.</a:t>
            </a:r>
          </a:p>
        </p:txBody>
      </p:sp>
      <p:sp>
        <p:nvSpPr>
          <p:cNvPr id="82" name="텍스트 개체 틀 174"/>
          <p:cNvSpPr>
            <a:spLocks noGrp="1"/>
          </p:cNvSpPr>
          <p:nvPr>
            <p:ph idx="76" sz="quarter" type="body"/>
          </p:nvPr>
        </p:nvSpPr>
        <p:spPr>
          <a:xfrm>
            <a:off x="6753001" y="4884179"/>
            <a:ext cx="614164" cy="438470"/>
          </a:xfrm>
          <a:prstGeom prst="rect">
            <a:avLst/>
          </a:prstGeom>
        </p:spPr>
        <p:txBody>
          <a:bodyPr anchor="ctr" bIns="0" lIns="0" rIns="0" tIns="0"/>
          <a:lstStyle>
            <a:lvl1pPr algn="l" indent="0" marL="0">
              <a:buNone/>
              <a:defRPr b="0" sz="3000">
                <a:solidFill>
                  <a:schemeClr val="tx1"/>
                </a:solidFill>
                <a:latin charset="0" panose="020b0806030902050204" pitchFamily="34" typeface="Impact"/>
                <a:cs charset="0" panose="020b0604030504040204" pitchFamily="34" typeface="Tahoma"/>
              </a:defRPr>
            </a:lvl1pPr>
          </a:lstStyle>
          <a:p>
            <a:pPr lvl="0"/>
            <a:r>
              <a:rPr altLang="ko-KR" lang="en-US" smtClean="0"/>
              <a:t>03.</a:t>
            </a:r>
          </a:p>
        </p:txBody>
      </p:sp>
      <p:sp>
        <p:nvSpPr>
          <p:cNvPr id="83" name="텍스트 개체 틀 174"/>
          <p:cNvSpPr>
            <a:spLocks noGrp="1"/>
          </p:cNvSpPr>
          <p:nvPr>
            <p:ph idx="77" sz="quarter" type="body"/>
          </p:nvPr>
        </p:nvSpPr>
        <p:spPr>
          <a:xfrm>
            <a:off x="6753001" y="5541121"/>
            <a:ext cx="614164" cy="438470"/>
          </a:xfrm>
          <a:prstGeom prst="rect">
            <a:avLst/>
          </a:prstGeom>
        </p:spPr>
        <p:txBody>
          <a:bodyPr anchor="ctr" bIns="0" lIns="0" rIns="0" tIns="0"/>
          <a:lstStyle>
            <a:lvl1pPr algn="l" indent="0" marL="0">
              <a:buNone/>
              <a:defRPr b="0" sz="3000">
                <a:solidFill>
                  <a:schemeClr val="tx1"/>
                </a:solidFill>
                <a:latin charset="0" panose="020b0806030902050204" pitchFamily="34" typeface="Impact"/>
                <a:cs charset="0" panose="020b0604030504040204" pitchFamily="34" typeface="Tahoma"/>
              </a:defRPr>
            </a:lvl1pPr>
          </a:lstStyle>
          <a:p>
            <a:pPr lvl="0"/>
            <a:r>
              <a:rPr altLang="ko-KR" lang="en-US" smtClean="0"/>
              <a:t>04.</a:t>
            </a:r>
          </a:p>
        </p:txBody>
      </p:sp>
      <p:sp>
        <p:nvSpPr>
          <p:cNvPr id="84" name="Freeform 7"/>
          <p:cNvSpPr>
            <a:spLocks noEditPoints="1"/>
          </p:cNvSpPr>
          <p:nvPr/>
        </p:nvSpPr>
        <p:spPr bwMode="auto">
          <a:xfrm>
            <a:off x="5074484" y="533400"/>
            <a:ext cx="2043033" cy="2866584"/>
          </a:xfrm>
          <a:custGeom>
            <a:gdLst>
              <a:gd fmla="*/ 2394 w 3354" name="T0"/>
              <a:gd fmla="*/ 3805 h 4706" name="T1"/>
              <a:gd fmla="*/ 1627 w 3354" name="T2"/>
              <a:gd fmla="*/ 4547 h 4706" name="T3"/>
              <a:gd fmla="*/ 3189 w 3354" name="T4"/>
              <a:gd fmla="*/ 2384 h 4706" name="T5"/>
              <a:gd fmla="*/ 2119 w 3354" name="T6"/>
              <a:gd fmla="*/ 12 h 4706" name="T7"/>
              <a:gd fmla="*/ 1894 w 3354" name="T8"/>
              <a:gd fmla="*/ 365 h 4706" name="T9"/>
              <a:gd fmla="*/ 2178 w 3354" name="T10"/>
              <a:gd fmla="*/ 717 h 4706" name="T11"/>
              <a:gd fmla="*/ 2778 w 3354" name="T12"/>
              <a:gd fmla="*/ 2083 h 4706" name="T13"/>
              <a:gd fmla="*/ 2292 w 3354" name="T14"/>
              <a:gd fmla="*/ 2185 h 4706" name="T15"/>
              <a:gd fmla="*/ 2037 w 3354" name="T16"/>
              <a:gd fmla="*/ 2128 h 4706" name="T17"/>
              <a:gd fmla="*/ 2244 w 3354" name="T18"/>
              <a:gd fmla="*/ 1755 h 4706" name="T19"/>
              <a:gd fmla="*/ 2002 w 3354" name="T20"/>
              <a:gd fmla="*/ 1602 h 4706" name="T21"/>
              <a:gd fmla="*/ 1625 w 3354" name="T22"/>
              <a:gd fmla="*/ 1566 h 4706" name="T23"/>
              <a:gd fmla="*/ 1416 w 3354" name="T24"/>
              <a:gd fmla="*/ 170 h 4706" name="T25"/>
              <a:gd fmla="*/ 1065 w 3354" name="T26"/>
              <a:gd fmla="*/ 623 h 4706" name="T27"/>
              <a:gd fmla="*/ 842 w 3354" name="T28"/>
              <a:gd fmla="*/ 717 h 4706" name="T29"/>
              <a:gd fmla="*/ 73 w 3354" name="T30"/>
              <a:gd fmla="*/ 2234 h 4706" name="T31"/>
              <a:gd fmla="*/ 1075 w 3354" name="T32"/>
              <a:gd fmla="*/ 3710 h 4706" name="T33"/>
              <a:gd fmla="*/ 2015 w 3354" name="T34"/>
              <a:gd fmla="*/ 539 h 4706" name="T35"/>
              <a:gd fmla="*/ 1938 w 3354" name="T36"/>
              <a:gd fmla="*/ 4422 h 4706" name="T37"/>
              <a:gd fmla="*/ 2560 w 3354" name="T38"/>
              <a:gd fmla="*/ 4453 h 4706" name="T39"/>
              <a:gd fmla="*/ 2250 w 3354" name="T40"/>
              <a:gd fmla="*/ 4440 h 4706" name="T41"/>
              <a:gd fmla="*/ 2337 w 3354" name="T42"/>
              <a:gd fmla="*/ 4456 h 4706" name="T43"/>
              <a:gd fmla="*/ 2652 w 3354" name="T44"/>
              <a:gd fmla="*/ 4442 h 4706" name="T45"/>
              <a:gd fmla="*/ 2784 w 3354" name="T46"/>
              <a:gd fmla="*/ 4426 h 4706" name="T47"/>
              <a:gd fmla="*/ 2515 w 3354" name="T48"/>
              <a:gd fmla="*/ 4347 h 4706" name="T49"/>
              <a:gd fmla="*/ 2178 w 3354" name="T50"/>
              <a:gd fmla="*/ 4383 h 4706" name="T51"/>
              <a:gd fmla="*/ 2537 w 3354" name="T52"/>
              <a:gd fmla="*/ 4369 h 4706" name="T53"/>
              <a:gd fmla="*/ 2579 w 3354" name="T54"/>
              <a:gd fmla="*/ 4390 h 4706" name="T55"/>
              <a:gd fmla="*/ 2752 w 3354" name="T56"/>
              <a:gd fmla="*/ 4393 h 4706" name="T57"/>
              <a:gd fmla="*/ 2719 w 3354" name="T58"/>
              <a:gd fmla="*/ 4474 h 4706" name="T59"/>
              <a:gd fmla="*/ 1926 w 3354" name="T60"/>
              <a:gd fmla="*/ 4420 h 4706" name="T61"/>
              <a:gd fmla="*/ 2375 w 3354" name="T62"/>
              <a:gd fmla="*/ 4212 h 4706" name="T63"/>
              <a:gd fmla="*/ 1076 w 3354" name="T64"/>
              <a:gd fmla="*/ 2853 h 4706" name="T65"/>
              <a:gd fmla="*/ 994 w 3354" name="T66"/>
              <a:gd fmla="*/ 2680 h 4706" name="T67"/>
              <a:gd fmla="*/ 944 w 3354" name="T68"/>
              <a:gd fmla="*/ 2394 h 4706" name="T69"/>
              <a:gd fmla="*/ 1145 w 3354" name="T70"/>
              <a:gd fmla="*/ 1979 h 4706" name="T71"/>
              <a:gd fmla="*/ 2109 w 3354" name="T72"/>
              <a:gd fmla="*/ 3499 h 4706" name="T73"/>
              <a:gd fmla="*/ 1361 w 3354" name="T74"/>
              <a:gd fmla="*/ 3194 h 4706" name="T75"/>
              <a:gd fmla="*/ 1357 w 3354" name="T76"/>
              <a:gd fmla="*/ 2893 h 4706" name="T77"/>
              <a:gd fmla="*/ 1442 w 3354" name="T78"/>
              <a:gd fmla="*/ 3055 h 4706" name="T79"/>
              <a:gd fmla="*/ 1982 w 3354" name="T80"/>
              <a:gd fmla="*/ 2735 h 4706" name="T81"/>
              <a:gd fmla="*/ 2359 w 3354" name="T82"/>
              <a:gd fmla="*/ 2726 h 4706" name="T83"/>
              <a:gd fmla="*/ 1489 w 3354" name="T84"/>
              <a:gd fmla="*/ 2976 h 4706" name="T85"/>
              <a:gd fmla="*/ 1881 w 3354" name="T86"/>
              <a:gd fmla="*/ 3381 h 4706" name="T87"/>
              <a:gd fmla="*/ 1452 w 3354" name="T88"/>
              <a:gd fmla="*/ 4502 h 4706" name="T89"/>
              <a:gd fmla="*/ 1819 w 3354" name="T90"/>
              <a:gd fmla="*/ 3636 h 4706" name="T91"/>
              <a:gd fmla="*/ 2650 w 3354" name="T92"/>
              <a:gd fmla="*/ 1193 h 4706" name="T93"/>
              <a:gd fmla="*/ 2323 w 3354" name="T94"/>
              <a:gd fmla="*/ 620 h 4706" name="T95"/>
              <a:gd fmla="*/ 2958 w 3354" name="T96"/>
              <a:gd fmla="*/ 2435 h 4706" name="T97"/>
              <a:gd fmla="*/ 3085 w 3354" name="T98"/>
              <a:gd fmla="*/ 1767 h 4706" name="T99"/>
              <a:gd fmla="*/ 2295 w 3354" name="T100"/>
              <a:gd fmla="*/ 657 h 4706" name="T101"/>
              <a:gd fmla="*/ 2841 w 3354" name="T102"/>
              <a:gd fmla="*/ 2480 h 4706" name="T103"/>
              <a:gd fmla="*/ 2265 w 3354" name="T104"/>
              <a:gd fmla="*/ 2482 h 4706" name="T105"/>
              <a:gd fmla="*/ 2355 w 3354" name="T106"/>
              <a:gd fmla="*/ 2711 h 4706" name="T107"/>
              <a:gd fmla="*/ 1482 w 3354" name="T108"/>
              <a:gd fmla="*/ 1760 h 4706" name="T109"/>
              <a:gd fmla="*/ 2043 w 3354" name="T110"/>
              <a:gd fmla="*/ 1608 h 4706" name="T111"/>
              <a:gd fmla="*/ 1387 w 3354" name="T112"/>
              <a:gd fmla="*/ 611 h 4706" name="T113"/>
              <a:gd fmla="*/ 802 w 3354" name="T114"/>
              <a:gd fmla="*/ 620 h 4706" name="T115"/>
              <a:gd fmla="*/ 1205 w 3354" name="T116"/>
              <a:gd fmla="*/ 1711 h 4706" name="T117"/>
              <a:gd fmla="*/ 958 w 3354" name="T118"/>
              <a:gd fmla="*/ 1884 h 4706" name="T119"/>
              <a:gd fmla="*/ 867 w 3354" name="T120"/>
              <a:gd fmla="*/ 1438 h 4706" name="T121"/>
              <a:gd fmla="*/ 750 w 3354" name="T122"/>
              <a:gd fmla="*/ 1886 h 4706" name="T123"/>
              <a:gd fmla="*/ 498 w 3354" name="T124"/>
              <a:gd fmla="*/ 1258 h 470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06" w="3353">
                <a:moveTo>
                  <a:pt x="3149" y="4595"/>
                </a:moveTo>
                <a:lnTo>
                  <a:pt x="3149" y="4595"/>
                </a:lnTo>
                <a:lnTo>
                  <a:pt x="3155" y="4587"/>
                </a:lnTo>
                <a:lnTo>
                  <a:pt x="3161" y="4579"/>
                </a:lnTo>
                <a:lnTo>
                  <a:pt x="3163" y="4568"/>
                </a:lnTo>
                <a:lnTo>
                  <a:pt x="3164" y="4558"/>
                </a:lnTo>
                <a:lnTo>
                  <a:pt x="3164" y="4558"/>
                </a:lnTo>
                <a:lnTo>
                  <a:pt x="3164" y="4550"/>
                </a:lnTo>
                <a:lnTo>
                  <a:pt x="3162" y="4541"/>
                </a:lnTo>
                <a:lnTo>
                  <a:pt x="3191" y="4541"/>
                </a:lnTo>
                <a:lnTo>
                  <a:pt x="3191" y="4511"/>
                </a:lnTo>
                <a:lnTo>
                  <a:pt x="3170" y="4511"/>
                </a:lnTo>
                <a:lnTo>
                  <a:pt x="3170" y="4411"/>
                </a:lnTo>
                <a:lnTo>
                  <a:pt x="3170" y="4411"/>
                </a:lnTo>
                <a:lnTo>
                  <a:pt x="3169" y="4406"/>
                </a:lnTo>
                <a:lnTo>
                  <a:pt x="3165" y="4400"/>
                </a:lnTo>
                <a:lnTo>
                  <a:pt x="3159" y="4397"/>
                </a:lnTo>
                <a:lnTo>
                  <a:pt x="3156" y="4396"/>
                </a:lnTo>
                <a:lnTo>
                  <a:pt x="3152" y="4396"/>
                </a:lnTo>
                <a:lnTo>
                  <a:pt x="3066" y="4396"/>
                </a:lnTo>
                <a:lnTo>
                  <a:pt x="3035" y="4327"/>
                </a:lnTo>
                <a:lnTo>
                  <a:pt x="2932" y="4327"/>
                </a:lnTo>
                <a:lnTo>
                  <a:pt x="2932" y="4485"/>
                </a:lnTo>
                <a:lnTo>
                  <a:pt x="2916" y="4485"/>
                </a:lnTo>
                <a:lnTo>
                  <a:pt x="2916" y="4485"/>
                </a:lnTo>
                <a:lnTo>
                  <a:pt x="2916" y="4485"/>
                </a:lnTo>
                <a:lnTo>
                  <a:pt x="2916" y="4412"/>
                </a:lnTo>
                <a:lnTo>
                  <a:pt x="2916" y="4412"/>
                </a:lnTo>
                <a:lnTo>
                  <a:pt x="2916" y="4407"/>
                </a:lnTo>
                <a:lnTo>
                  <a:pt x="2876" y="4407"/>
                </a:lnTo>
                <a:lnTo>
                  <a:pt x="2876" y="4334"/>
                </a:lnTo>
                <a:lnTo>
                  <a:pt x="2876" y="4334"/>
                </a:lnTo>
                <a:lnTo>
                  <a:pt x="2876" y="4333"/>
                </a:lnTo>
                <a:lnTo>
                  <a:pt x="2892" y="4333"/>
                </a:lnTo>
                <a:lnTo>
                  <a:pt x="2892" y="4331"/>
                </a:lnTo>
                <a:lnTo>
                  <a:pt x="2892" y="4331"/>
                </a:lnTo>
                <a:lnTo>
                  <a:pt x="2892" y="4258"/>
                </a:lnTo>
                <a:lnTo>
                  <a:pt x="2892" y="4258"/>
                </a:lnTo>
                <a:lnTo>
                  <a:pt x="2892" y="4253"/>
                </a:lnTo>
                <a:lnTo>
                  <a:pt x="2429" y="4253"/>
                </a:lnTo>
                <a:lnTo>
                  <a:pt x="2429" y="4253"/>
                </a:lnTo>
                <a:lnTo>
                  <a:pt x="2428" y="4252"/>
                </a:lnTo>
                <a:lnTo>
                  <a:pt x="2418" y="4240"/>
                </a:lnTo>
                <a:lnTo>
                  <a:pt x="2407" y="4226"/>
                </a:lnTo>
                <a:lnTo>
                  <a:pt x="2407" y="4226"/>
                </a:lnTo>
                <a:lnTo>
                  <a:pt x="2405" y="4223"/>
                </a:lnTo>
                <a:lnTo>
                  <a:pt x="2404" y="4217"/>
                </a:lnTo>
                <a:lnTo>
                  <a:pt x="2404" y="4217"/>
                </a:lnTo>
                <a:lnTo>
                  <a:pt x="2405" y="4215"/>
                </a:lnTo>
                <a:lnTo>
                  <a:pt x="2406" y="4212"/>
                </a:lnTo>
                <a:lnTo>
                  <a:pt x="2411" y="4209"/>
                </a:lnTo>
                <a:lnTo>
                  <a:pt x="2411" y="4209"/>
                </a:lnTo>
                <a:lnTo>
                  <a:pt x="2411" y="4208"/>
                </a:lnTo>
                <a:lnTo>
                  <a:pt x="2411" y="4207"/>
                </a:lnTo>
                <a:lnTo>
                  <a:pt x="2410" y="4202"/>
                </a:lnTo>
                <a:lnTo>
                  <a:pt x="2406" y="4192"/>
                </a:lnTo>
                <a:lnTo>
                  <a:pt x="2406" y="4192"/>
                </a:lnTo>
                <a:lnTo>
                  <a:pt x="2405" y="4183"/>
                </a:lnTo>
                <a:lnTo>
                  <a:pt x="2405" y="4172"/>
                </a:lnTo>
                <a:lnTo>
                  <a:pt x="2406" y="4151"/>
                </a:lnTo>
                <a:lnTo>
                  <a:pt x="2406" y="4151"/>
                </a:lnTo>
                <a:lnTo>
                  <a:pt x="2407" y="4146"/>
                </a:lnTo>
                <a:lnTo>
                  <a:pt x="2407" y="4142"/>
                </a:lnTo>
                <a:lnTo>
                  <a:pt x="2406" y="4137"/>
                </a:lnTo>
                <a:lnTo>
                  <a:pt x="2405" y="4130"/>
                </a:lnTo>
                <a:lnTo>
                  <a:pt x="2405" y="4130"/>
                </a:lnTo>
                <a:lnTo>
                  <a:pt x="2404" y="4106"/>
                </a:lnTo>
                <a:lnTo>
                  <a:pt x="2403" y="4091"/>
                </a:lnTo>
                <a:lnTo>
                  <a:pt x="2404" y="4077"/>
                </a:lnTo>
                <a:lnTo>
                  <a:pt x="2404" y="4077"/>
                </a:lnTo>
                <a:lnTo>
                  <a:pt x="2405" y="4070"/>
                </a:lnTo>
                <a:lnTo>
                  <a:pt x="2405" y="4061"/>
                </a:lnTo>
                <a:lnTo>
                  <a:pt x="2404" y="4040"/>
                </a:lnTo>
                <a:lnTo>
                  <a:pt x="2402" y="4034"/>
                </a:lnTo>
                <a:lnTo>
                  <a:pt x="2402" y="4034"/>
                </a:lnTo>
                <a:lnTo>
                  <a:pt x="2409" y="4034"/>
                </a:lnTo>
                <a:lnTo>
                  <a:pt x="2409" y="4034"/>
                </a:lnTo>
                <a:lnTo>
                  <a:pt x="2411" y="4033"/>
                </a:lnTo>
                <a:lnTo>
                  <a:pt x="2412" y="4031"/>
                </a:lnTo>
                <a:lnTo>
                  <a:pt x="2413" y="4028"/>
                </a:lnTo>
                <a:lnTo>
                  <a:pt x="2413" y="4028"/>
                </a:lnTo>
                <a:lnTo>
                  <a:pt x="2410" y="3956"/>
                </a:lnTo>
                <a:lnTo>
                  <a:pt x="2410" y="3956"/>
                </a:lnTo>
                <a:lnTo>
                  <a:pt x="2411" y="3953"/>
                </a:lnTo>
                <a:lnTo>
                  <a:pt x="2412" y="3948"/>
                </a:lnTo>
                <a:lnTo>
                  <a:pt x="2416" y="3944"/>
                </a:lnTo>
                <a:lnTo>
                  <a:pt x="2416" y="3944"/>
                </a:lnTo>
                <a:lnTo>
                  <a:pt x="2419" y="3938"/>
                </a:lnTo>
                <a:lnTo>
                  <a:pt x="2421" y="3934"/>
                </a:lnTo>
                <a:lnTo>
                  <a:pt x="2423" y="3931"/>
                </a:lnTo>
                <a:lnTo>
                  <a:pt x="2423" y="3931"/>
                </a:lnTo>
                <a:lnTo>
                  <a:pt x="2423" y="3929"/>
                </a:lnTo>
                <a:lnTo>
                  <a:pt x="2424" y="3926"/>
                </a:lnTo>
                <a:lnTo>
                  <a:pt x="2426" y="3924"/>
                </a:lnTo>
                <a:lnTo>
                  <a:pt x="2431" y="3917"/>
                </a:lnTo>
                <a:lnTo>
                  <a:pt x="2431" y="3917"/>
                </a:lnTo>
                <a:lnTo>
                  <a:pt x="2431" y="3914"/>
                </a:lnTo>
                <a:lnTo>
                  <a:pt x="2432" y="3910"/>
                </a:lnTo>
                <a:lnTo>
                  <a:pt x="2434" y="3907"/>
                </a:lnTo>
                <a:lnTo>
                  <a:pt x="2434" y="3907"/>
                </a:lnTo>
                <a:lnTo>
                  <a:pt x="2435" y="3888"/>
                </a:lnTo>
                <a:lnTo>
                  <a:pt x="2435" y="3888"/>
                </a:lnTo>
                <a:lnTo>
                  <a:pt x="2436" y="3881"/>
                </a:lnTo>
                <a:lnTo>
                  <a:pt x="2436" y="3881"/>
                </a:lnTo>
                <a:lnTo>
                  <a:pt x="2435" y="3872"/>
                </a:lnTo>
                <a:lnTo>
                  <a:pt x="2432" y="3860"/>
                </a:lnTo>
                <a:lnTo>
                  <a:pt x="2428" y="3849"/>
                </a:lnTo>
                <a:lnTo>
                  <a:pt x="2425" y="3841"/>
                </a:lnTo>
                <a:lnTo>
                  <a:pt x="2425" y="3841"/>
                </a:lnTo>
                <a:lnTo>
                  <a:pt x="2421" y="3832"/>
                </a:lnTo>
                <a:lnTo>
                  <a:pt x="2418" y="3821"/>
                </a:lnTo>
                <a:lnTo>
                  <a:pt x="2412" y="3807"/>
                </a:lnTo>
                <a:lnTo>
                  <a:pt x="2412" y="3800"/>
                </a:lnTo>
                <a:lnTo>
                  <a:pt x="2412" y="3800"/>
                </a:lnTo>
                <a:lnTo>
                  <a:pt x="2412" y="3798"/>
                </a:lnTo>
                <a:lnTo>
                  <a:pt x="2412" y="3791"/>
                </a:lnTo>
                <a:lnTo>
                  <a:pt x="2412" y="3791"/>
                </a:lnTo>
                <a:lnTo>
                  <a:pt x="2411" y="3790"/>
                </a:lnTo>
                <a:lnTo>
                  <a:pt x="2410" y="3787"/>
                </a:lnTo>
                <a:lnTo>
                  <a:pt x="2406" y="3786"/>
                </a:lnTo>
                <a:lnTo>
                  <a:pt x="2402" y="3786"/>
                </a:lnTo>
                <a:lnTo>
                  <a:pt x="2399" y="3787"/>
                </a:lnTo>
                <a:lnTo>
                  <a:pt x="2399" y="3787"/>
                </a:lnTo>
                <a:lnTo>
                  <a:pt x="2392" y="3788"/>
                </a:lnTo>
                <a:lnTo>
                  <a:pt x="2392" y="3788"/>
                </a:lnTo>
                <a:lnTo>
                  <a:pt x="2390" y="3792"/>
                </a:lnTo>
                <a:lnTo>
                  <a:pt x="2389" y="3794"/>
                </a:lnTo>
                <a:lnTo>
                  <a:pt x="2389" y="3798"/>
                </a:lnTo>
                <a:lnTo>
                  <a:pt x="2390" y="3801"/>
                </a:lnTo>
                <a:lnTo>
                  <a:pt x="2390" y="3801"/>
                </a:lnTo>
                <a:lnTo>
                  <a:pt x="2394" y="3805"/>
                </a:lnTo>
                <a:lnTo>
                  <a:pt x="2397" y="3808"/>
                </a:lnTo>
                <a:lnTo>
                  <a:pt x="2402" y="3812"/>
                </a:lnTo>
                <a:lnTo>
                  <a:pt x="2403" y="3816"/>
                </a:lnTo>
                <a:lnTo>
                  <a:pt x="2403" y="3816"/>
                </a:lnTo>
                <a:lnTo>
                  <a:pt x="2404" y="3824"/>
                </a:lnTo>
                <a:lnTo>
                  <a:pt x="2405" y="3829"/>
                </a:lnTo>
                <a:lnTo>
                  <a:pt x="2405" y="3830"/>
                </a:lnTo>
                <a:lnTo>
                  <a:pt x="2405" y="3830"/>
                </a:lnTo>
                <a:lnTo>
                  <a:pt x="2402" y="3827"/>
                </a:lnTo>
                <a:lnTo>
                  <a:pt x="2397" y="3826"/>
                </a:lnTo>
                <a:lnTo>
                  <a:pt x="2397" y="3826"/>
                </a:lnTo>
                <a:lnTo>
                  <a:pt x="2383" y="3824"/>
                </a:lnTo>
                <a:lnTo>
                  <a:pt x="2373" y="3826"/>
                </a:lnTo>
                <a:lnTo>
                  <a:pt x="2366" y="3829"/>
                </a:lnTo>
                <a:lnTo>
                  <a:pt x="2360" y="3834"/>
                </a:lnTo>
                <a:lnTo>
                  <a:pt x="2356" y="3838"/>
                </a:lnTo>
                <a:lnTo>
                  <a:pt x="2354" y="3842"/>
                </a:lnTo>
                <a:lnTo>
                  <a:pt x="2353" y="3846"/>
                </a:lnTo>
                <a:lnTo>
                  <a:pt x="2353" y="3846"/>
                </a:lnTo>
                <a:lnTo>
                  <a:pt x="2350" y="3848"/>
                </a:lnTo>
                <a:lnTo>
                  <a:pt x="2350" y="3848"/>
                </a:lnTo>
                <a:lnTo>
                  <a:pt x="2347" y="3852"/>
                </a:lnTo>
                <a:lnTo>
                  <a:pt x="2346" y="3856"/>
                </a:lnTo>
                <a:lnTo>
                  <a:pt x="2346" y="3858"/>
                </a:lnTo>
                <a:lnTo>
                  <a:pt x="2347" y="3860"/>
                </a:lnTo>
                <a:lnTo>
                  <a:pt x="2351" y="3863"/>
                </a:lnTo>
                <a:lnTo>
                  <a:pt x="2353" y="3864"/>
                </a:lnTo>
                <a:lnTo>
                  <a:pt x="2353" y="3879"/>
                </a:lnTo>
                <a:lnTo>
                  <a:pt x="2353" y="3879"/>
                </a:lnTo>
                <a:lnTo>
                  <a:pt x="2354" y="3880"/>
                </a:lnTo>
                <a:lnTo>
                  <a:pt x="2347" y="3881"/>
                </a:lnTo>
                <a:lnTo>
                  <a:pt x="2347" y="3881"/>
                </a:lnTo>
                <a:lnTo>
                  <a:pt x="2341" y="3881"/>
                </a:lnTo>
                <a:lnTo>
                  <a:pt x="2337" y="3883"/>
                </a:lnTo>
                <a:lnTo>
                  <a:pt x="2326" y="3887"/>
                </a:lnTo>
                <a:lnTo>
                  <a:pt x="2314" y="3893"/>
                </a:lnTo>
                <a:lnTo>
                  <a:pt x="2314" y="3893"/>
                </a:lnTo>
                <a:lnTo>
                  <a:pt x="2300" y="3903"/>
                </a:lnTo>
                <a:lnTo>
                  <a:pt x="2277" y="3917"/>
                </a:lnTo>
                <a:lnTo>
                  <a:pt x="2277" y="3917"/>
                </a:lnTo>
                <a:lnTo>
                  <a:pt x="2273" y="3919"/>
                </a:lnTo>
                <a:lnTo>
                  <a:pt x="2271" y="3922"/>
                </a:lnTo>
                <a:lnTo>
                  <a:pt x="2270" y="3924"/>
                </a:lnTo>
                <a:lnTo>
                  <a:pt x="2270" y="3926"/>
                </a:lnTo>
                <a:lnTo>
                  <a:pt x="2270" y="3930"/>
                </a:lnTo>
                <a:lnTo>
                  <a:pt x="2270" y="3931"/>
                </a:lnTo>
                <a:lnTo>
                  <a:pt x="2270" y="3931"/>
                </a:lnTo>
                <a:lnTo>
                  <a:pt x="2282" y="3970"/>
                </a:lnTo>
                <a:lnTo>
                  <a:pt x="2282" y="3970"/>
                </a:lnTo>
                <a:lnTo>
                  <a:pt x="2285" y="3980"/>
                </a:lnTo>
                <a:lnTo>
                  <a:pt x="2286" y="3990"/>
                </a:lnTo>
                <a:lnTo>
                  <a:pt x="2286" y="3990"/>
                </a:lnTo>
                <a:lnTo>
                  <a:pt x="2288" y="3996"/>
                </a:lnTo>
                <a:lnTo>
                  <a:pt x="2289" y="3999"/>
                </a:lnTo>
                <a:lnTo>
                  <a:pt x="2289" y="3999"/>
                </a:lnTo>
                <a:lnTo>
                  <a:pt x="2299" y="4016"/>
                </a:lnTo>
                <a:lnTo>
                  <a:pt x="2299" y="4016"/>
                </a:lnTo>
                <a:lnTo>
                  <a:pt x="2301" y="4018"/>
                </a:lnTo>
                <a:lnTo>
                  <a:pt x="2302" y="4018"/>
                </a:lnTo>
                <a:lnTo>
                  <a:pt x="2303" y="4017"/>
                </a:lnTo>
                <a:lnTo>
                  <a:pt x="2303" y="4011"/>
                </a:lnTo>
                <a:lnTo>
                  <a:pt x="2306" y="4020"/>
                </a:lnTo>
                <a:lnTo>
                  <a:pt x="2303" y="4036"/>
                </a:lnTo>
                <a:lnTo>
                  <a:pt x="2303" y="4036"/>
                </a:lnTo>
                <a:lnTo>
                  <a:pt x="2301" y="4050"/>
                </a:lnTo>
                <a:lnTo>
                  <a:pt x="2300" y="4056"/>
                </a:lnTo>
                <a:lnTo>
                  <a:pt x="2299" y="4062"/>
                </a:lnTo>
                <a:lnTo>
                  <a:pt x="2299" y="4062"/>
                </a:lnTo>
                <a:lnTo>
                  <a:pt x="2300" y="4082"/>
                </a:lnTo>
                <a:lnTo>
                  <a:pt x="2300" y="4101"/>
                </a:lnTo>
                <a:lnTo>
                  <a:pt x="2300" y="4123"/>
                </a:lnTo>
                <a:lnTo>
                  <a:pt x="2300" y="4123"/>
                </a:lnTo>
                <a:lnTo>
                  <a:pt x="2299" y="4130"/>
                </a:lnTo>
                <a:lnTo>
                  <a:pt x="2296" y="4145"/>
                </a:lnTo>
                <a:lnTo>
                  <a:pt x="2296" y="4145"/>
                </a:lnTo>
                <a:lnTo>
                  <a:pt x="2295" y="4160"/>
                </a:lnTo>
                <a:lnTo>
                  <a:pt x="2295" y="4185"/>
                </a:lnTo>
                <a:lnTo>
                  <a:pt x="2295" y="4216"/>
                </a:lnTo>
                <a:lnTo>
                  <a:pt x="2295" y="4216"/>
                </a:lnTo>
                <a:lnTo>
                  <a:pt x="2295" y="4218"/>
                </a:lnTo>
                <a:lnTo>
                  <a:pt x="2294" y="4222"/>
                </a:lnTo>
                <a:lnTo>
                  <a:pt x="2294" y="4222"/>
                </a:lnTo>
                <a:lnTo>
                  <a:pt x="2294" y="4225"/>
                </a:lnTo>
                <a:lnTo>
                  <a:pt x="2294" y="4229"/>
                </a:lnTo>
                <a:lnTo>
                  <a:pt x="2295" y="4233"/>
                </a:lnTo>
                <a:lnTo>
                  <a:pt x="2295" y="4241"/>
                </a:lnTo>
                <a:lnTo>
                  <a:pt x="2295" y="4241"/>
                </a:lnTo>
                <a:lnTo>
                  <a:pt x="2294" y="4253"/>
                </a:lnTo>
                <a:lnTo>
                  <a:pt x="2075" y="4253"/>
                </a:lnTo>
                <a:lnTo>
                  <a:pt x="2075" y="4266"/>
                </a:lnTo>
                <a:lnTo>
                  <a:pt x="2075" y="4266"/>
                </a:lnTo>
                <a:lnTo>
                  <a:pt x="2075" y="4320"/>
                </a:lnTo>
                <a:lnTo>
                  <a:pt x="2075" y="4320"/>
                </a:lnTo>
                <a:lnTo>
                  <a:pt x="2075" y="4328"/>
                </a:lnTo>
                <a:lnTo>
                  <a:pt x="1903" y="4328"/>
                </a:lnTo>
                <a:lnTo>
                  <a:pt x="1903" y="4341"/>
                </a:lnTo>
                <a:lnTo>
                  <a:pt x="1903" y="4341"/>
                </a:lnTo>
                <a:lnTo>
                  <a:pt x="1903" y="4396"/>
                </a:lnTo>
                <a:lnTo>
                  <a:pt x="1903" y="4396"/>
                </a:lnTo>
                <a:lnTo>
                  <a:pt x="1903" y="4407"/>
                </a:lnTo>
                <a:lnTo>
                  <a:pt x="1868" y="4407"/>
                </a:lnTo>
                <a:lnTo>
                  <a:pt x="1868" y="4420"/>
                </a:lnTo>
                <a:lnTo>
                  <a:pt x="1869" y="4420"/>
                </a:lnTo>
                <a:lnTo>
                  <a:pt x="1869" y="4474"/>
                </a:lnTo>
                <a:lnTo>
                  <a:pt x="1868" y="4474"/>
                </a:lnTo>
                <a:lnTo>
                  <a:pt x="1868" y="4485"/>
                </a:lnTo>
                <a:lnTo>
                  <a:pt x="1851" y="4485"/>
                </a:lnTo>
                <a:lnTo>
                  <a:pt x="1822" y="4522"/>
                </a:lnTo>
                <a:lnTo>
                  <a:pt x="1822" y="4526"/>
                </a:lnTo>
                <a:lnTo>
                  <a:pt x="1797" y="4526"/>
                </a:lnTo>
                <a:lnTo>
                  <a:pt x="1797" y="4538"/>
                </a:lnTo>
                <a:lnTo>
                  <a:pt x="1822" y="4538"/>
                </a:lnTo>
                <a:lnTo>
                  <a:pt x="1822" y="4541"/>
                </a:lnTo>
                <a:lnTo>
                  <a:pt x="1894" y="4541"/>
                </a:lnTo>
                <a:lnTo>
                  <a:pt x="1894" y="4541"/>
                </a:lnTo>
                <a:lnTo>
                  <a:pt x="1892" y="4550"/>
                </a:lnTo>
                <a:lnTo>
                  <a:pt x="1892" y="4558"/>
                </a:lnTo>
                <a:lnTo>
                  <a:pt x="1892" y="4558"/>
                </a:lnTo>
                <a:lnTo>
                  <a:pt x="1893" y="4568"/>
                </a:lnTo>
                <a:lnTo>
                  <a:pt x="1895" y="4579"/>
                </a:lnTo>
                <a:lnTo>
                  <a:pt x="1900" y="4587"/>
                </a:lnTo>
                <a:lnTo>
                  <a:pt x="1907" y="4595"/>
                </a:lnTo>
                <a:lnTo>
                  <a:pt x="1615" y="4595"/>
                </a:lnTo>
                <a:lnTo>
                  <a:pt x="1615" y="4595"/>
                </a:lnTo>
                <a:lnTo>
                  <a:pt x="1621" y="4587"/>
                </a:lnTo>
                <a:lnTo>
                  <a:pt x="1621" y="4586"/>
                </a:lnTo>
                <a:lnTo>
                  <a:pt x="1622" y="4586"/>
                </a:lnTo>
                <a:lnTo>
                  <a:pt x="1622" y="4586"/>
                </a:lnTo>
                <a:lnTo>
                  <a:pt x="1624" y="4573"/>
                </a:lnTo>
                <a:lnTo>
                  <a:pt x="1627" y="4560"/>
                </a:lnTo>
                <a:lnTo>
                  <a:pt x="1627" y="4547"/>
                </a:lnTo>
                <a:lnTo>
                  <a:pt x="1625" y="4537"/>
                </a:lnTo>
                <a:lnTo>
                  <a:pt x="1625" y="4537"/>
                </a:lnTo>
                <a:lnTo>
                  <a:pt x="1623" y="4525"/>
                </a:lnTo>
                <a:lnTo>
                  <a:pt x="1618" y="4514"/>
                </a:lnTo>
                <a:lnTo>
                  <a:pt x="1614" y="4504"/>
                </a:lnTo>
                <a:lnTo>
                  <a:pt x="1609" y="4495"/>
                </a:lnTo>
                <a:lnTo>
                  <a:pt x="1603" y="4488"/>
                </a:lnTo>
                <a:lnTo>
                  <a:pt x="1598" y="4481"/>
                </a:lnTo>
                <a:lnTo>
                  <a:pt x="1586" y="4471"/>
                </a:lnTo>
                <a:lnTo>
                  <a:pt x="1586" y="4471"/>
                </a:lnTo>
                <a:lnTo>
                  <a:pt x="1618" y="4471"/>
                </a:lnTo>
                <a:lnTo>
                  <a:pt x="1661" y="4468"/>
                </a:lnTo>
                <a:lnTo>
                  <a:pt x="1661" y="4468"/>
                </a:lnTo>
                <a:lnTo>
                  <a:pt x="1672" y="4465"/>
                </a:lnTo>
                <a:lnTo>
                  <a:pt x="1682" y="4460"/>
                </a:lnTo>
                <a:lnTo>
                  <a:pt x="1690" y="4456"/>
                </a:lnTo>
                <a:lnTo>
                  <a:pt x="1697" y="4450"/>
                </a:lnTo>
                <a:lnTo>
                  <a:pt x="1704" y="4444"/>
                </a:lnTo>
                <a:lnTo>
                  <a:pt x="1709" y="4437"/>
                </a:lnTo>
                <a:lnTo>
                  <a:pt x="1713" y="4430"/>
                </a:lnTo>
                <a:lnTo>
                  <a:pt x="1717" y="4423"/>
                </a:lnTo>
                <a:lnTo>
                  <a:pt x="1722" y="4411"/>
                </a:lnTo>
                <a:lnTo>
                  <a:pt x="1725" y="4399"/>
                </a:lnTo>
                <a:lnTo>
                  <a:pt x="1727" y="4382"/>
                </a:lnTo>
                <a:lnTo>
                  <a:pt x="1727" y="4382"/>
                </a:lnTo>
                <a:lnTo>
                  <a:pt x="1726" y="4369"/>
                </a:lnTo>
                <a:lnTo>
                  <a:pt x="1724" y="4357"/>
                </a:lnTo>
                <a:lnTo>
                  <a:pt x="1719" y="4347"/>
                </a:lnTo>
                <a:lnTo>
                  <a:pt x="1715" y="4338"/>
                </a:lnTo>
                <a:lnTo>
                  <a:pt x="1708" y="4331"/>
                </a:lnTo>
                <a:lnTo>
                  <a:pt x="1702" y="4324"/>
                </a:lnTo>
                <a:lnTo>
                  <a:pt x="1695" y="4319"/>
                </a:lnTo>
                <a:lnTo>
                  <a:pt x="1688" y="4314"/>
                </a:lnTo>
                <a:lnTo>
                  <a:pt x="1674" y="4309"/>
                </a:lnTo>
                <a:lnTo>
                  <a:pt x="1661" y="4305"/>
                </a:lnTo>
                <a:lnTo>
                  <a:pt x="1650" y="4304"/>
                </a:lnTo>
                <a:lnTo>
                  <a:pt x="1558" y="4303"/>
                </a:lnTo>
                <a:lnTo>
                  <a:pt x="1557" y="4297"/>
                </a:lnTo>
                <a:lnTo>
                  <a:pt x="1605" y="4202"/>
                </a:lnTo>
                <a:lnTo>
                  <a:pt x="1784" y="3821"/>
                </a:lnTo>
                <a:lnTo>
                  <a:pt x="1782" y="3817"/>
                </a:lnTo>
                <a:lnTo>
                  <a:pt x="1784" y="3814"/>
                </a:lnTo>
                <a:lnTo>
                  <a:pt x="1788" y="3816"/>
                </a:lnTo>
                <a:lnTo>
                  <a:pt x="1964" y="3376"/>
                </a:lnTo>
                <a:lnTo>
                  <a:pt x="1961" y="3375"/>
                </a:lnTo>
                <a:lnTo>
                  <a:pt x="1965" y="3364"/>
                </a:lnTo>
                <a:lnTo>
                  <a:pt x="1968" y="3366"/>
                </a:lnTo>
                <a:lnTo>
                  <a:pt x="2125" y="2872"/>
                </a:lnTo>
                <a:lnTo>
                  <a:pt x="2135" y="2870"/>
                </a:lnTo>
                <a:lnTo>
                  <a:pt x="2165" y="3081"/>
                </a:lnTo>
                <a:lnTo>
                  <a:pt x="2148" y="3084"/>
                </a:lnTo>
                <a:lnTo>
                  <a:pt x="2155" y="3129"/>
                </a:lnTo>
                <a:lnTo>
                  <a:pt x="2139" y="3133"/>
                </a:lnTo>
                <a:lnTo>
                  <a:pt x="2165" y="3279"/>
                </a:lnTo>
                <a:lnTo>
                  <a:pt x="2184" y="3275"/>
                </a:lnTo>
                <a:lnTo>
                  <a:pt x="2192" y="3326"/>
                </a:lnTo>
                <a:lnTo>
                  <a:pt x="2194" y="3326"/>
                </a:lnTo>
                <a:lnTo>
                  <a:pt x="2197" y="3338"/>
                </a:lnTo>
                <a:lnTo>
                  <a:pt x="1959" y="3680"/>
                </a:lnTo>
                <a:lnTo>
                  <a:pt x="1972" y="3688"/>
                </a:lnTo>
                <a:lnTo>
                  <a:pt x="1972" y="3688"/>
                </a:lnTo>
                <a:lnTo>
                  <a:pt x="2026" y="3725"/>
                </a:lnTo>
                <a:lnTo>
                  <a:pt x="2026" y="3725"/>
                </a:lnTo>
                <a:lnTo>
                  <a:pt x="2038" y="3734"/>
                </a:lnTo>
                <a:lnTo>
                  <a:pt x="2491" y="3082"/>
                </a:lnTo>
                <a:lnTo>
                  <a:pt x="2491" y="4113"/>
                </a:lnTo>
                <a:lnTo>
                  <a:pt x="3101" y="4113"/>
                </a:lnTo>
                <a:lnTo>
                  <a:pt x="3101" y="4113"/>
                </a:lnTo>
                <a:lnTo>
                  <a:pt x="3079" y="4044"/>
                </a:lnTo>
                <a:lnTo>
                  <a:pt x="3057" y="3976"/>
                </a:lnTo>
                <a:lnTo>
                  <a:pt x="3033" y="3909"/>
                </a:lnTo>
                <a:lnTo>
                  <a:pt x="3008" y="3844"/>
                </a:lnTo>
                <a:lnTo>
                  <a:pt x="3008" y="3844"/>
                </a:lnTo>
                <a:lnTo>
                  <a:pt x="2990" y="3805"/>
                </a:lnTo>
                <a:lnTo>
                  <a:pt x="2974" y="3766"/>
                </a:lnTo>
                <a:lnTo>
                  <a:pt x="2957" y="3731"/>
                </a:lnTo>
                <a:lnTo>
                  <a:pt x="2939" y="3696"/>
                </a:lnTo>
                <a:lnTo>
                  <a:pt x="2921" y="3663"/>
                </a:lnTo>
                <a:lnTo>
                  <a:pt x="2901" y="3633"/>
                </a:lnTo>
                <a:lnTo>
                  <a:pt x="2880" y="3604"/>
                </a:lnTo>
                <a:lnTo>
                  <a:pt x="2858" y="3576"/>
                </a:lnTo>
                <a:lnTo>
                  <a:pt x="2835" y="3551"/>
                </a:lnTo>
                <a:lnTo>
                  <a:pt x="2809" y="3528"/>
                </a:lnTo>
                <a:lnTo>
                  <a:pt x="2782" y="3505"/>
                </a:lnTo>
                <a:lnTo>
                  <a:pt x="2753" y="3485"/>
                </a:lnTo>
                <a:lnTo>
                  <a:pt x="2721" y="3465"/>
                </a:lnTo>
                <a:lnTo>
                  <a:pt x="2687" y="3448"/>
                </a:lnTo>
                <a:lnTo>
                  <a:pt x="2650" y="3432"/>
                </a:lnTo>
                <a:lnTo>
                  <a:pt x="2610" y="3417"/>
                </a:lnTo>
                <a:lnTo>
                  <a:pt x="2610" y="3417"/>
                </a:lnTo>
                <a:lnTo>
                  <a:pt x="2599" y="3384"/>
                </a:lnTo>
                <a:lnTo>
                  <a:pt x="2587" y="3348"/>
                </a:lnTo>
                <a:lnTo>
                  <a:pt x="2574" y="3305"/>
                </a:lnTo>
                <a:lnTo>
                  <a:pt x="2562" y="3259"/>
                </a:lnTo>
                <a:lnTo>
                  <a:pt x="2550" y="3213"/>
                </a:lnTo>
                <a:lnTo>
                  <a:pt x="2546" y="3191"/>
                </a:lnTo>
                <a:lnTo>
                  <a:pt x="2543" y="3170"/>
                </a:lnTo>
                <a:lnTo>
                  <a:pt x="2542" y="3152"/>
                </a:lnTo>
                <a:lnTo>
                  <a:pt x="2542" y="3136"/>
                </a:lnTo>
                <a:lnTo>
                  <a:pt x="2542" y="3136"/>
                </a:lnTo>
                <a:lnTo>
                  <a:pt x="2543" y="3122"/>
                </a:lnTo>
                <a:lnTo>
                  <a:pt x="2545" y="3111"/>
                </a:lnTo>
                <a:lnTo>
                  <a:pt x="2548" y="3100"/>
                </a:lnTo>
                <a:lnTo>
                  <a:pt x="2551" y="3091"/>
                </a:lnTo>
                <a:lnTo>
                  <a:pt x="2555" y="3083"/>
                </a:lnTo>
                <a:lnTo>
                  <a:pt x="2558" y="3076"/>
                </a:lnTo>
                <a:lnTo>
                  <a:pt x="2566" y="3064"/>
                </a:lnTo>
                <a:lnTo>
                  <a:pt x="2574" y="3057"/>
                </a:lnTo>
                <a:lnTo>
                  <a:pt x="2581" y="3053"/>
                </a:lnTo>
                <a:lnTo>
                  <a:pt x="2587" y="3050"/>
                </a:lnTo>
                <a:lnTo>
                  <a:pt x="2587" y="3050"/>
                </a:lnTo>
                <a:lnTo>
                  <a:pt x="2610" y="3041"/>
                </a:lnTo>
                <a:lnTo>
                  <a:pt x="2632" y="3031"/>
                </a:lnTo>
                <a:lnTo>
                  <a:pt x="2654" y="3019"/>
                </a:lnTo>
                <a:lnTo>
                  <a:pt x="2676" y="3008"/>
                </a:lnTo>
                <a:lnTo>
                  <a:pt x="2698" y="2996"/>
                </a:lnTo>
                <a:lnTo>
                  <a:pt x="2719" y="2982"/>
                </a:lnTo>
                <a:lnTo>
                  <a:pt x="2761" y="2954"/>
                </a:lnTo>
                <a:lnTo>
                  <a:pt x="2801" y="2924"/>
                </a:lnTo>
                <a:lnTo>
                  <a:pt x="2841" y="2891"/>
                </a:lnTo>
                <a:lnTo>
                  <a:pt x="2880" y="2856"/>
                </a:lnTo>
                <a:lnTo>
                  <a:pt x="2916" y="2818"/>
                </a:lnTo>
                <a:lnTo>
                  <a:pt x="2952" y="2778"/>
                </a:lnTo>
                <a:lnTo>
                  <a:pt x="2987" y="2735"/>
                </a:lnTo>
                <a:lnTo>
                  <a:pt x="3020" y="2691"/>
                </a:lnTo>
                <a:lnTo>
                  <a:pt x="3052" y="2645"/>
                </a:lnTo>
                <a:lnTo>
                  <a:pt x="3082" y="2596"/>
                </a:lnTo>
                <a:lnTo>
                  <a:pt x="3111" y="2546"/>
                </a:lnTo>
                <a:lnTo>
                  <a:pt x="3139" y="2494"/>
                </a:lnTo>
                <a:lnTo>
                  <a:pt x="3165" y="2440"/>
                </a:lnTo>
                <a:lnTo>
                  <a:pt x="3189" y="2384"/>
                </a:lnTo>
                <a:lnTo>
                  <a:pt x="3213" y="2328"/>
                </a:lnTo>
                <a:lnTo>
                  <a:pt x="3234" y="2268"/>
                </a:lnTo>
                <a:lnTo>
                  <a:pt x="3253" y="2207"/>
                </a:lnTo>
                <a:lnTo>
                  <a:pt x="3272" y="2146"/>
                </a:lnTo>
                <a:lnTo>
                  <a:pt x="3288" y="2082"/>
                </a:lnTo>
                <a:lnTo>
                  <a:pt x="3302" y="2017"/>
                </a:lnTo>
                <a:lnTo>
                  <a:pt x="3315" y="1951"/>
                </a:lnTo>
                <a:lnTo>
                  <a:pt x="3326" y="1884"/>
                </a:lnTo>
                <a:lnTo>
                  <a:pt x="3335" y="1815"/>
                </a:lnTo>
                <a:lnTo>
                  <a:pt x="3342" y="1746"/>
                </a:lnTo>
                <a:lnTo>
                  <a:pt x="3348" y="1676"/>
                </a:lnTo>
                <a:lnTo>
                  <a:pt x="3352" y="1605"/>
                </a:lnTo>
                <a:lnTo>
                  <a:pt x="3354" y="1533"/>
                </a:lnTo>
                <a:lnTo>
                  <a:pt x="3354" y="1460"/>
                </a:lnTo>
                <a:lnTo>
                  <a:pt x="3352" y="1386"/>
                </a:lnTo>
                <a:lnTo>
                  <a:pt x="3352" y="1386"/>
                </a:lnTo>
                <a:lnTo>
                  <a:pt x="3348" y="1344"/>
                </a:lnTo>
                <a:lnTo>
                  <a:pt x="3345" y="1301"/>
                </a:lnTo>
                <a:lnTo>
                  <a:pt x="3340" y="1260"/>
                </a:lnTo>
                <a:lnTo>
                  <a:pt x="3334" y="1220"/>
                </a:lnTo>
                <a:lnTo>
                  <a:pt x="3327" y="1181"/>
                </a:lnTo>
                <a:lnTo>
                  <a:pt x="3319" y="1141"/>
                </a:lnTo>
                <a:lnTo>
                  <a:pt x="3311" y="1104"/>
                </a:lnTo>
                <a:lnTo>
                  <a:pt x="3301" y="1066"/>
                </a:lnTo>
                <a:lnTo>
                  <a:pt x="3290" y="1030"/>
                </a:lnTo>
                <a:lnTo>
                  <a:pt x="3279" y="994"/>
                </a:lnTo>
                <a:lnTo>
                  <a:pt x="3266" y="959"/>
                </a:lnTo>
                <a:lnTo>
                  <a:pt x="3252" y="926"/>
                </a:lnTo>
                <a:lnTo>
                  <a:pt x="3238" y="892"/>
                </a:lnTo>
                <a:lnTo>
                  <a:pt x="3223" y="858"/>
                </a:lnTo>
                <a:lnTo>
                  <a:pt x="3208" y="827"/>
                </a:lnTo>
                <a:lnTo>
                  <a:pt x="3191" y="796"/>
                </a:lnTo>
                <a:lnTo>
                  <a:pt x="3129" y="796"/>
                </a:lnTo>
                <a:lnTo>
                  <a:pt x="3129" y="796"/>
                </a:lnTo>
                <a:lnTo>
                  <a:pt x="3120" y="789"/>
                </a:lnTo>
                <a:lnTo>
                  <a:pt x="3111" y="782"/>
                </a:lnTo>
                <a:lnTo>
                  <a:pt x="3101" y="776"/>
                </a:lnTo>
                <a:lnTo>
                  <a:pt x="3101" y="776"/>
                </a:lnTo>
                <a:lnTo>
                  <a:pt x="3101" y="775"/>
                </a:lnTo>
                <a:lnTo>
                  <a:pt x="3099" y="770"/>
                </a:lnTo>
                <a:lnTo>
                  <a:pt x="3097" y="768"/>
                </a:lnTo>
                <a:lnTo>
                  <a:pt x="3094" y="766"/>
                </a:lnTo>
                <a:lnTo>
                  <a:pt x="3091" y="765"/>
                </a:lnTo>
                <a:lnTo>
                  <a:pt x="3086" y="765"/>
                </a:lnTo>
                <a:lnTo>
                  <a:pt x="3085" y="750"/>
                </a:lnTo>
                <a:lnTo>
                  <a:pt x="3085" y="750"/>
                </a:lnTo>
                <a:lnTo>
                  <a:pt x="3086" y="747"/>
                </a:lnTo>
                <a:lnTo>
                  <a:pt x="3090" y="741"/>
                </a:lnTo>
                <a:lnTo>
                  <a:pt x="3093" y="732"/>
                </a:lnTo>
                <a:lnTo>
                  <a:pt x="3094" y="726"/>
                </a:lnTo>
                <a:lnTo>
                  <a:pt x="3096" y="721"/>
                </a:lnTo>
                <a:lnTo>
                  <a:pt x="3094" y="717"/>
                </a:lnTo>
                <a:lnTo>
                  <a:pt x="3098" y="717"/>
                </a:lnTo>
                <a:lnTo>
                  <a:pt x="3093" y="711"/>
                </a:lnTo>
                <a:lnTo>
                  <a:pt x="3093" y="711"/>
                </a:lnTo>
                <a:lnTo>
                  <a:pt x="3093" y="707"/>
                </a:lnTo>
                <a:lnTo>
                  <a:pt x="3091" y="701"/>
                </a:lnTo>
                <a:lnTo>
                  <a:pt x="3088" y="695"/>
                </a:lnTo>
                <a:lnTo>
                  <a:pt x="3083" y="688"/>
                </a:lnTo>
                <a:lnTo>
                  <a:pt x="3075" y="684"/>
                </a:lnTo>
                <a:lnTo>
                  <a:pt x="3069" y="680"/>
                </a:lnTo>
                <a:lnTo>
                  <a:pt x="3063" y="679"/>
                </a:lnTo>
                <a:lnTo>
                  <a:pt x="3056" y="678"/>
                </a:lnTo>
                <a:lnTo>
                  <a:pt x="3048" y="677"/>
                </a:lnTo>
                <a:lnTo>
                  <a:pt x="3048" y="677"/>
                </a:lnTo>
                <a:lnTo>
                  <a:pt x="3040" y="679"/>
                </a:lnTo>
                <a:lnTo>
                  <a:pt x="3034" y="681"/>
                </a:lnTo>
                <a:lnTo>
                  <a:pt x="3028" y="686"/>
                </a:lnTo>
                <a:lnTo>
                  <a:pt x="3024" y="692"/>
                </a:lnTo>
                <a:lnTo>
                  <a:pt x="3019" y="699"/>
                </a:lnTo>
                <a:lnTo>
                  <a:pt x="3015" y="709"/>
                </a:lnTo>
                <a:lnTo>
                  <a:pt x="3012" y="722"/>
                </a:lnTo>
                <a:lnTo>
                  <a:pt x="3004" y="726"/>
                </a:lnTo>
                <a:lnTo>
                  <a:pt x="3004" y="726"/>
                </a:lnTo>
                <a:lnTo>
                  <a:pt x="3004" y="731"/>
                </a:lnTo>
                <a:lnTo>
                  <a:pt x="3005" y="735"/>
                </a:lnTo>
                <a:lnTo>
                  <a:pt x="3008" y="736"/>
                </a:lnTo>
                <a:lnTo>
                  <a:pt x="3010" y="735"/>
                </a:lnTo>
                <a:lnTo>
                  <a:pt x="3010" y="735"/>
                </a:lnTo>
                <a:lnTo>
                  <a:pt x="3021" y="732"/>
                </a:lnTo>
                <a:lnTo>
                  <a:pt x="3020" y="738"/>
                </a:lnTo>
                <a:lnTo>
                  <a:pt x="3020" y="738"/>
                </a:lnTo>
                <a:lnTo>
                  <a:pt x="3018" y="743"/>
                </a:lnTo>
                <a:lnTo>
                  <a:pt x="3017" y="747"/>
                </a:lnTo>
                <a:lnTo>
                  <a:pt x="3017" y="748"/>
                </a:lnTo>
                <a:lnTo>
                  <a:pt x="3019" y="748"/>
                </a:lnTo>
                <a:lnTo>
                  <a:pt x="3023" y="750"/>
                </a:lnTo>
                <a:lnTo>
                  <a:pt x="3026" y="759"/>
                </a:lnTo>
                <a:lnTo>
                  <a:pt x="3026" y="759"/>
                </a:lnTo>
                <a:lnTo>
                  <a:pt x="3026" y="761"/>
                </a:lnTo>
                <a:lnTo>
                  <a:pt x="3027" y="766"/>
                </a:lnTo>
                <a:lnTo>
                  <a:pt x="3030" y="769"/>
                </a:lnTo>
                <a:lnTo>
                  <a:pt x="3031" y="772"/>
                </a:lnTo>
                <a:lnTo>
                  <a:pt x="3034" y="773"/>
                </a:lnTo>
                <a:lnTo>
                  <a:pt x="3038" y="774"/>
                </a:lnTo>
                <a:lnTo>
                  <a:pt x="3038" y="774"/>
                </a:lnTo>
                <a:lnTo>
                  <a:pt x="3046" y="773"/>
                </a:lnTo>
                <a:lnTo>
                  <a:pt x="3047" y="780"/>
                </a:lnTo>
                <a:lnTo>
                  <a:pt x="3047" y="780"/>
                </a:lnTo>
                <a:lnTo>
                  <a:pt x="3035" y="784"/>
                </a:lnTo>
                <a:lnTo>
                  <a:pt x="3026" y="789"/>
                </a:lnTo>
                <a:lnTo>
                  <a:pt x="3021" y="792"/>
                </a:lnTo>
                <a:lnTo>
                  <a:pt x="3018" y="796"/>
                </a:lnTo>
                <a:lnTo>
                  <a:pt x="2969" y="796"/>
                </a:lnTo>
                <a:lnTo>
                  <a:pt x="2969" y="797"/>
                </a:lnTo>
                <a:lnTo>
                  <a:pt x="2931" y="787"/>
                </a:lnTo>
                <a:lnTo>
                  <a:pt x="2928" y="792"/>
                </a:lnTo>
                <a:lnTo>
                  <a:pt x="2961" y="869"/>
                </a:lnTo>
                <a:lnTo>
                  <a:pt x="2969" y="871"/>
                </a:lnTo>
                <a:lnTo>
                  <a:pt x="2969" y="1227"/>
                </a:lnTo>
                <a:lnTo>
                  <a:pt x="2969" y="1227"/>
                </a:lnTo>
                <a:lnTo>
                  <a:pt x="2968" y="1227"/>
                </a:lnTo>
                <a:lnTo>
                  <a:pt x="2968" y="1227"/>
                </a:lnTo>
                <a:lnTo>
                  <a:pt x="2966" y="1221"/>
                </a:lnTo>
                <a:lnTo>
                  <a:pt x="2964" y="1218"/>
                </a:lnTo>
                <a:lnTo>
                  <a:pt x="2960" y="1214"/>
                </a:lnTo>
                <a:lnTo>
                  <a:pt x="2955" y="1212"/>
                </a:lnTo>
                <a:lnTo>
                  <a:pt x="2947" y="1210"/>
                </a:lnTo>
                <a:lnTo>
                  <a:pt x="2940" y="1208"/>
                </a:lnTo>
                <a:lnTo>
                  <a:pt x="2940" y="1208"/>
                </a:lnTo>
                <a:lnTo>
                  <a:pt x="2940" y="1208"/>
                </a:lnTo>
                <a:lnTo>
                  <a:pt x="2191" y="211"/>
                </a:lnTo>
                <a:lnTo>
                  <a:pt x="2163" y="148"/>
                </a:lnTo>
                <a:lnTo>
                  <a:pt x="2172" y="141"/>
                </a:lnTo>
                <a:lnTo>
                  <a:pt x="2134" y="64"/>
                </a:lnTo>
                <a:lnTo>
                  <a:pt x="2134" y="37"/>
                </a:lnTo>
                <a:lnTo>
                  <a:pt x="2134" y="37"/>
                </a:lnTo>
                <a:lnTo>
                  <a:pt x="2133" y="34"/>
                </a:lnTo>
                <a:lnTo>
                  <a:pt x="2128" y="24"/>
                </a:lnTo>
                <a:lnTo>
                  <a:pt x="2125" y="19"/>
                </a:lnTo>
                <a:lnTo>
                  <a:pt x="2119" y="12"/>
                </a:lnTo>
                <a:lnTo>
                  <a:pt x="2112" y="6"/>
                </a:lnTo>
                <a:lnTo>
                  <a:pt x="2104" y="0"/>
                </a:lnTo>
                <a:lnTo>
                  <a:pt x="2104" y="0"/>
                </a:lnTo>
                <a:lnTo>
                  <a:pt x="2092" y="0"/>
                </a:lnTo>
                <a:lnTo>
                  <a:pt x="2083" y="0"/>
                </a:lnTo>
                <a:lnTo>
                  <a:pt x="2076" y="1"/>
                </a:lnTo>
                <a:lnTo>
                  <a:pt x="2069" y="6"/>
                </a:lnTo>
                <a:lnTo>
                  <a:pt x="2069" y="6"/>
                </a:lnTo>
                <a:lnTo>
                  <a:pt x="2049" y="21"/>
                </a:lnTo>
                <a:lnTo>
                  <a:pt x="2038" y="30"/>
                </a:lnTo>
                <a:lnTo>
                  <a:pt x="2033" y="59"/>
                </a:lnTo>
                <a:lnTo>
                  <a:pt x="2074" y="90"/>
                </a:lnTo>
                <a:lnTo>
                  <a:pt x="2074" y="88"/>
                </a:lnTo>
                <a:lnTo>
                  <a:pt x="2078" y="104"/>
                </a:lnTo>
                <a:lnTo>
                  <a:pt x="2076" y="125"/>
                </a:lnTo>
                <a:lnTo>
                  <a:pt x="2062" y="130"/>
                </a:lnTo>
                <a:lnTo>
                  <a:pt x="2075" y="133"/>
                </a:lnTo>
                <a:lnTo>
                  <a:pt x="2049" y="348"/>
                </a:lnTo>
                <a:lnTo>
                  <a:pt x="2027" y="344"/>
                </a:lnTo>
                <a:lnTo>
                  <a:pt x="2021" y="387"/>
                </a:lnTo>
                <a:lnTo>
                  <a:pt x="2011" y="386"/>
                </a:lnTo>
                <a:lnTo>
                  <a:pt x="2011" y="389"/>
                </a:lnTo>
                <a:lnTo>
                  <a:pt x="2011" y="389"/>
                </a:lnTo>
                <a:lnTo>
                  <a:pt x="2009" y="387"/>
                </a:lnTo>
                <a:lnTo>
                  <a:pt x="2009" y="387"/>
                </a:lnTo>
                <a:lnTo>
                  <a:pt x="2009" y="387"/>
                </a:lnTo>
                <a:lnTo>
                  <a:pt x="2009" y="387"/>
                </a:lnTo>
                <a:lnTo>
                  <a:pt x="2007" y="386"/>
                </a:lnTo>
                <a:lnTo>
                  <a:pt x="2007" y="386"/>
                </a:lnTo>
                <a:lnTo>
                  <a:pt x="2004" y="387"/>
                </a:lnTo>
                <a:lnTo>
                  <a:pt x="2003" y="387"/>
                </a:lnTo>
                <a:lnTo>
                  <a:pt x="2003" y="387"/>
                </a:lnTo>
                <a:lnTo>
                  <a:pt x="2001" y="387"/>
                </a:lnTo>
                <a:lnTo>
                  <a:pt x="2001" y="387"/>
                </a:lnTo>
                <a:lnTo>
                  <a:pt x="2001" y="387"/>
                </a:lnTo>
                <a:lnTo>
                  <a:pt x="2001" y="387"/>
                </a:lnTo>
                <a:lnTo>
                  <a:pt x="2001" y="386"/>
                </a:lnTo>
                <a:lnTo>
                  <a:pt x="2000" y="385"/>
                </a:lnTo>
                <a:lnTo>
                  <a:pt x="2000" y="385"/>
                </a:lnTo>
                <a:lnTo>
                  <a:pt x="1996" y="383"/>
                </a:lnTo>
                <a:lnTo>
                  <a:pt x="1996" y="383"/>
                </a:lnTo>
                <a:lnTo>
                  <a:pt x="1993" y="385"/>
                </a:lnTo>
                <a:lnTo>
                  <a:pt x="1992" y="385"/>
                </a:lnTo>
                <a:lnTo>
                  <a:pt x="1992" y="385"/>
                </a:lnTo>
                <a:lnTo>
                  <a:pt x="1992" y="385"/>
                </a:lnTo>
                <a:lnTo>
                  <a:pt x="1988" y="387"/>
                </a:lnTo>
                <a:lnTo>
                  <a:pt x="1987" y="389"/>
                </a:lnTo>
                <a:lnTo>
                  <a:pt x="1986" y="392"/>
                </a:lnTo>
                <a:lnTo>
                  <a:pt x="1986" y="394"/>
                </a:lnTo>
                <a:lnTo>
                  <a:pt x="1986" y="394"/>
                </a:lnTo>
                <a:lnTo>
                  <a:pt x="1986" y="396"/>
                </a:lnTo>
                <a:lnTo>
                  <a:pt x="1986" y="396"/>
                </a:lnTo>
                <a:lnTo>
                  <a:pt x="1986" y="397"/>
                </a:lnTo>
                <a:lnTo>
                  <a:pt x="1986" y="397"/>
                </a:lnTo>
                <a:lnTo>
                  <a:pt x="1985" y="401"/>
                </a:lnTo>
                <a:lnTo>
                  <a:pt x="1983" y="405"/>
                </a:lnTo>
                <a:lnTo>
                  <a:pt x="1983" y="412"/>
                </a:lnTo>
                <a:lnTo>
                  <a:pt x="1983" y="412"/>
                </a:lnTo>
                <a:lnTo>
                  <a:pt x="1979" y="417"/>
                </a:lnTo>
                <a:lnTo>
                  <a:pt x="1972" y="425"/>
                </a:lnTo>
                <a:lnTo>
                  <a:pt x="1972" y="425"/>
                </a:lnTo>
                <a:lnTo>
                  <a:pt x="1968" y="430"/>
                </a:lnTo>
                <a:lnTo>
                  <a:pt x="1965" y="434"/>
                </a:lnTo>
                <a:lnTo>
                  <a:pt x="1957" y="440"/>
                </a:lnTo>
                <a:lnTo>
                  <a:pt x="1957" y="440"/>
                </a:lnTo>
                <a:lnTo>
                  <a:pt x="1954" y="439"/>
                </a:lnTo>
                <a:lnTo>
                  <a:pt x="1953" y="434"/>
                </a:lnTo>
                <a:lnTo>
                  <a:pt x="1953" y="434"/>
                </a:lnTo>
                <a:lnTo>
                  <a:pt x="1950" y="430"/>
                </a:lnTo>
                <a:lnTo>
                  <a:pt x="1950" y="430"/>
                </a:lnTo>
                <a:lnTo>
                  <a:pt x="1946" y="415"/>
                </a:lnTo>
                <a:lnTo>
                  <a:pt x="1946" y="415"/>
                </a:lnTo>
                <a:lnTo>
                  <a:pt x="1944" y="409"/>
                </a:lnTo>
                <a:lnTo>
                  <a:pt x="1942" y="404"/>
                </a:lnTo>
                <a:lnTo>
                  <a:pt x="1944" y="402"/>
                </a:lnTo>
                <a:lnTo>
                  <a:pt x="1944" y="402"/>
                </a:lnTo>
                <a:lnTo>
                  <a:pt x="1944" y="402"/>
                </a:lnTo>
                <a:lnTo>
                  <a:pt x="1946" y="404"/>
                </a:lnTo>
                <a:lnTo>
                  <a:pt x="1946" y="404"/>
                </a:lnTo>
                <a:lnTo>
                  <a:pt x="1949" y="403"/>
                </a:lnTo>
                <a:lnTo>
                  <a:pt x="1949" y="402"/>
                </a:lnTo>
                <a:lnTo>
                  <a:pt x="1949" y="402"/>
                </a:lnTo>
                <a:lnTo>
                  <a:pt x="1950" y="399"/>
                </a:lnTo>
                <a:lnTo>
                  <a:pt x="1951" y="395"/>
                </a:lnTo>
                <a:lnTo>
                  <a:pt x="1951" y="395"/>
                </a:lnTo>
                <a:lnTo>
                  <a:pt x="1956" y="395"/>
                </a:lnTo>
                <a:lnTo>
                  <a:pt x="1956" y="395"/>
                </a:lnTo>
                <a:lnTo>
                  <a:pt x="1965" y="394"/>
                </a:lnTo>
                <a:lnTo>
                  <a:pt x="1971" y="392"/>
                </a:lnTo>
                <a:lnTo>
                  <a:pt x="1971" y="392"/>
                </a:lnTo>
                <a:lnTo>
                  <a:pt x="1971" y="390"/>
                </a:lnTo>
                <a:lnTo>
                  <a:pt x="1972" y="388"/>
                </a:lnTo>
                <a:lnTo>
                  <a:pt x="1972" y="388"/>
                </a:lnTo>
                <a:lnTo>
                  <a:pt x="1971" y="385"/>
                </a:lnTo>
                <a:lnTo>
                  <a:pt x="1968" y="381"/>
                </a:lnTo>
                <a:lnTo>
                  <a:pt x="1965" y="375"/>
                </a:lnTo>
                <a:lnTo>
                  <a:pt x="1965" y="375"/>
                </a:lnTo>
                <a:lnTo>
                  <a:pt x="1968" y="364"/>
                </a:lnTo>
                <a:lnTo>
                  <a:pt x="1968" y="364"/>
                </a:lnTo>
                <a:lnTo>
                  <a:pt x="1970" y="357"/>
                </a:lnTo>
                <a:lnTo>
                  <a:pt x="1970" y="357"/>
                </a:lnTo>
                <a:lnTo>
                  <a:pt x="1968" y="348"/>
                </a:lnTo>
                <a:lnTo>
                  <a:pt x="1966" y="339"/>
                </a:lnTo>
                <a:lnTo>
                  <a:pt x="1963" y="333"/>
                </a:lnTo>
                <a:lnTo>
                  <a:pt x="1958" y="327"/>
                </a:lnTo>
                <a:lnTo>
                  <a:pt x="1953" y="323"/>
                </a:lnTo>
                <a:lnTo>
                  <a:pt x="1950" y="321"/>
                </a:lnTo>
                <a:lnTo>
                  <a:pt x="1943" y="317"/>
                </a:lnTo>
                <a:lnTo>
                  <a:pt x="1943" y="317"/>
                </a:lnTo>
                <a:lnTo>
                  <a:pt x="1943" y="317"/>
                </a:lnTo>
                <a:lnTo>
                  <a:pt x="1943" y="317"/>
                </a:lnTo>
                <a:lnTo>
                  <a:pt x="1934" y="317"/>
                </a:lnTo>
                <a:lnTo>
                  <a:pt x="1934" y="317"/>
                </a:lnTo>
                <a:lnTo>
                  <a:pt x="1927" y="317"/>
                </a:lnTo>
                <a:lnTo>
                  <a:pt x="1921" y="319"/>
                </a:lnTo>
                <a:lnTo>
                  <a:pt x="1916" y="320"/>
                </a:lnTo>
                <a:lnTo>
                  <a:pt x="1913" y="322"/>
                </a:lnTo>
                <a:lnTo>
                  <a:pt x="1907" y="327"/>
                </a:lnTo>
                <a:lnTo>
                  <a:pt x="1903" y="330"/>
                </a:lnTo>
                <a:lnTo>
                  <a:pt x="1903" y="330"/>
                </a:lnTo>
                <a:lnTo>
                  <a:pt x="1900" y="331"/>
                </a:lnTo>
                <a:lnTo>
                  <a:pt x="1898" y="334"/>
                </a:lnTo>
                <a:lnTo>
                  <a:pt x="1895" y="336"/>
                </a:lnTo>
                <a:lnTo>
                  <a:pt x="1895" y="338"/>
                </a:lnTo>
                <a:lnTo>
                  <a:pt x="1895" y="338"/>
                </a:lnTo>
                <a:lnTo>
                  <a:pt x="1897" y="343"/>
                </a:lnTo>
                <a:lnTo>
                  <a:pt x="1897" y="345"/>
                </a:lnTo>
                <a:lnTo>
                  <a:pt x="1897" y="345"/>
                </a:lnTo>
                <a:lnTo>
                  <a:pt x="1895" y="357"/>
                </a:lnTo>
                <a:lnTo>
                  <a:pt x="1894" y="365"/>
                </a:lnTo>
                <a:lnTo>
                  <a:pt x="1894" y="365"/>
                </a:lnTo>
                <a:lnTo>
                  <a:pt x="1894" y="365"/>
                </a:lnTo>
                <a:lnTo>
                  <a:pt x="1894" y="365"/>
                </a:lnTo>
                <a:lnTo>
                  <a:pt x="1894" y="367"/>
                </a:lnTo>
                <a:lnTo>
                  <a:pt x="1894" y="367"/>
                </a:lnTo>
                <a:lnTo>
                  <a:pt x="1894" y="371"/>
                </a:lnTo>
                <a:lnTo>
                  <a:pt x="1894" y="371"/>
                </a:lnTo>
                <a:lnTo>
                  <a:pt x="1893" y="372"/>
                </a:lnTo>
                <a:lnTo>
                  <a:pt x="1892" y="373"/>
                </a:lnTo>
                <a:lnTo>
                  <a:pt x="1892" y="373"/>
                </a:lnTo>
                <a:lnTo>
                  <a:pt x="1886" y="374"/>
                </a:lnTo>
                <a:lnTo>
                  <a:pt x="1883" y="375"/>
                </a:lnTo>
                <a:lnTo>
                  <a:pt x="1883" y="375"/>
                </a:lnTo>
                <a:lnTo>
                  <a:pt x="1883" y="375"/>
                </a:lnTo>
                <a:lnTo>
                  <a:pt x="1883" y="375"/>
                </a:lnTo>
                <a:lnTo>
                  <a:pt x="1880" y="378"/>
                </a:lnTo>
                <a:lnTo>
                  <a:pt x="1880" y="378"/>
                </a:lnTo>
                <a:lnTo>
                  <a:pt x="1875" y="381"/>
                </a:lnTo>
                <a:lnTo>
                  <a:pt x="1875" y="381"/>
                </a:lnTo>
                <a:lnTo>
                  <a:pt x="1871" y="382"/>
                </a:lnTo>
                <a:lnTo>
                  <a:pt x="1866" y="386"/>
                </a:lnTo>
                <a:lnTo>
                  <a:pt x="1855" y="393"/>
                </a:lnTo>
                <a:lnTo>
                  <a:pt x="1855" y="393"/>
                </a:lnTo>
                <a:lnTo>
                  <a:pt x="1849" y="395"/>
                </a:lnTo>
                <a:lnTo>
                  <a:pt x="1843" y="399"/>
                </a:lnTo>
                <a:lnTo>
                  <a:pt x="1837" y="403"/>
                </a:lnTo>
                <a:lnTo>
                  <a:pt x="1837" y="403"/>
                </a:lnTo>
                <a:lnTo>
                  <a:pt x="1822" y="418"/>
                </a:lnTo>
                <a:lnTo>
                  <a:pt x="1822" y="418"/>
                </a:lnTo>
                <a:lnTo>
                  <a:pt x="1808" y="432"/>
                </a:lnTo>
                <a:lnTo>
                  <a:pt x="1808" y="432"/>
                </a:lnTo>
                <a:lnTo>
                  <a:pt x="1800" y="438"/>
                </a:lnTo>
                <a:lnTo>
                  <a:pt x="1800" y="438"/>
                </a:lnTo>
                <a:lnTo>
                  <a:pt x="1795" y="444"/>
                </a:lnTo>
                <a:lnTo>
                  <a:pt x="1795" y="444"/>
                </a:lnTo>
                <a:lnTo>
                  <a:pt x="1793" y="446"/>
                </a:lnTo>
                <a:lnTo>
                  <a:pt x="1792" y="448"/>
                </a:lnTo>
                <a:lnTo>
                  <a:pt x="1792" y="448"/>
                </a:lnTo>
                <a:lnTo>
                  <a:pt x="1791" y="451"/>
                </a:lnTo>
                <a:lnTo>
                  <a:pt x="1789" y="453"/>
                </a:lnTo>
                <a:lnTo>
                  <a:pt x="1789" y="453"/>
                </a:lnTo>
                <a:lnTo>
                  <a:pt x="1786" y="453"/>
                </a:lnTo>
                <a:lnTo>
                  <a:pt x="1785" y="454"/>
                </a:lnTo>
                <a:lnTo>
                  <a:pt x="1784" y="458"/>
                </a:lnTo>
                <a:lnTo>
                  <a:pt x="1784" y="458"/>
                </a:lnTo>
                <a:lnTo>
                  <a:pt x="1783" y="462"/>
                </a:lnTo>
                <a:lnTo>
                  <a:pt x="1783" y="462"/>
                </a:lnTo>
                <a:lnTo>
                  <a:pt x="1778" y="472"/>
                </a:lnTo>
                <a:lnTo>
                  <a:pt x="1773" y="485"/>
                </a:lnTo>
                <a:lnTo>
                  <a:pt x="1773" y="485"/>
                </a:lnTo>
                <a:lnTo>
                  <a:pt x="1770" y="489"/>
                </a:lnTo>
                <a:lnTo>
                  <a:pt x="1769" y="494"/>
                </a:lnTo>
                <a:lnTo>
                  <a:pt x="1768" y="498"/>
                </a:lnTo>
                <a:lnTo>
                  <a:pt x="1768" y="498"/>
                </a:lnTo>
                <a:lnTo>
                  <a:pt x="1768" y="498"/>
                </a:lnTo>
                <a:lnTo>
                  <a:pt x="1767" y="510"/>
                </a:lnTo>
                <a:lnTo>
                  <a:pt x="1766" y="533"/>
                </a:lnTo>
                <a:lnTo>
                  <a:pt x="1766" y="534"/>
                </a:lnTo>
                <a:lnTo>
                  <a:pt x="1766" y="534"/>
                </a:lnTo>
                <a:lnTo>
                  <a:pt x="1766" y="534"/>
                </a:lnTo>
                <a:lnTo>
                  <a:pt x="1769" y="542"/>
                </a:lnTo>
                <a:lnTo>
                  <a:pt x="1773" y="550"/>
                </a:lnTo>
                <a:lnTo>
                  <a:pt x="1778" y="556"/>
                </a:lnTo>
                <a:lnTo>
                  <a:pt x="1784" y="562"/>
                </a:lnTo>
                <a:lnTo>
                  <a:pt x="1790" y="567"/>
                </a:lnTo>
                <a:lnTo>
                  <a:pt x="1797" y="569"/>
                </a:lnTo>
                <a:lnTo>
                  <a:pt x="1807" y="572"/>
                </a:lnTo>
                <a:lnTo>
                  <a:pt x="1807" y="572"/>
                </a:lnTo>
                <a:lnTo>
                  <a:pt x="1813" y="575"/>
                </a:lnTo>
                <a:lnTo>
                  <a:pt x="1819" y="578"/>
                </a:lnTo>
                <a:lnTo>
                  <a:pt x="1829" y="585"/>
                </a:lnTo>
                <a:lnTo>
                  <a:pt x="1839" y="593"/>
                </a:lnTo>
                <a:lnTo>
                  <a:pt x="1846" y="601"/>
                </a:lnTo>
                <a:lnTo>
                  <a:pt x="1846" y="601"/>
                </a:lnTo>
                <a:lnTo>
                  <a:pt x="1858" y="616"/>
                </a:lnTo>
                <a:lnTo>
                  <a:pt x="1858" y="616"/>
                </a:lnTo>
                <a:lnTo>
                  <a:pt x="1858" y="624"/>
                </a:lnTo>
                <a:lnTo>
                  <a:pt x="1856" y="640"/>
                </a:lnTo>
                <a:lnTo>
                  <a:pt x="1856" y="640"/>
                </a:lnTo>
                <a:lnTo>
                  <a:pt x="1853" y="645"/>
                </a:lnTo>
                <a:lnTo>
                  <a:pt x="1853" y="649"/>
                </a:lnTo>
                <a:lnTo>
                  <a:pt x="1853" y="649"/>
                </a:lnTo>
                <a:lnTo>
                  <a:pt x="1853" y="653"/>
                </a:lnTo>
                <a:lnTo>
                  <a:pt x="1854" y="655"/>
                </a:lnTo>
                <a:lnTo>
                  <a:pt x="1854" y="655"/>
                </a:lnTo>
                <a:lnTo>
                  <a:pt x="1854" y="656"/>
                </a:lnTo>
                <a:lnTo>
                  <a:pt x="1854" y="656"/>
                </a:lnTo>
                <a:lnTo>
                  <a:pt x="1854" y="659"/>
                </a:lnTo>
                <a:lnTo>
                  <a:pt x="1853" y="662"/>
                </a:lnTo>
                <a:lnTo>
                  <a:pt x="1853" y="662"/>
                </a:lnTo>
                <a:lnTo>
                  <a:pt x="1850" y="666"/>
                </a:lnTo>
                <a:lnTo>
                  <a:pt x="1850" y="666"/>
                </a:lnTo>
                <a:lnTo>
                  <a:pt x="1848" y="673"/>
                </a:lnTo>
                <a:lnTo>
                  <a:pt x="1848" y="673"/>
                </a:lnTo>
                <a:lnTo>
                  <a:pt x="1846" y="682"/>
                </a:lnTo>
                <a:lnTo>
                  <a:pt x="1846" y="682"/>
                </a:lnTo>
                <a:lnTo>
                  <a:pt x="1844" y="687"/>
                </a:lnTo>
                <a:lnTo>
                  <a:pt x="1842" y="696"/>
                </a:lnTo>
                <a:lnTo>
                  <a:pt x="1842" y="696"/>
                </a:lnTo>
                <a:lnTo>
                  <a:pt x="1842" y="699"/>
                </a:lnTo>
                <a:lnTo>
                  <a:pt x="1842" y="699"/>
                </a:lnTo>
                <a:lnTo>
                  <a:pt x="1842" y="702"/>
                </a:lnTo>
                <a:lnTo>
                  <a:pt x="1844" y="703"/>
                </a:lnTo>
                <a:lnTo>
                  <a:pt x="1847" y="706"/>
                </a:lnTo>
                <a:lnTo>
                  <a:pt x="1849" y="706"/>
                </a:lnTo>
                <a:lnTo>
                  <a:pt x="1849" y="706"/>
                </a:lnTo>
                <a:lnTo>
                  <a:pt x="1855" y="707"/>
                </a:lnTo>
                <a:lnTo>
                  <a:pt x="1861" y="708"/>
                </a:lnTo>
                <a:lnTo>
                  <a:pt x="1861" y="708"/>
                </a:lnTo>
                <a:lnTo>
                  <a:pt x="1862" y="708"/>
                </a:lnTo>
                <a:lnTo>
                  <a:pt x="1864" y="710"/>
                </a:lnTo>
                <a:lnTo>
                  <a:pt x="1857" y="798"/>
                </a:lnTo>
                <a:lnTo>
                  <a:pt x="1873" y="817"/>
                </a:lnTo>
                <a:lnTo>
                  <a:pt x="1857" y="1025"/>
                </a:lnTo>
                <a:lnTo>
                  <a:pt x="1859" y="1025"/>
                </a:lnTo>
                <a:lnTo>
                  <a:pt x="1859" y="1026"/>
                </a:lnTo>
                <a:lnTo>
                  <a:pt x="2135" y="1046"/>
                </a:lnTo>
                <a:lnTo>
                  <a:pt x="2135" y="1046"/>
                </a:lnTo>
                <a:lnTo>
                  <a:pt x="2136" y="1046"/>
                </a:lnTo>
                <a:lnTo>
                  <a:pt x="2151" y="830"/>
                </a:lnTo>
                <a:lnTo>
                  <a:pt x="2164" y="819"/>
                </a:lnTo>
                <a:lnTo>
                  <a:pt x="2171" y="725"/>
                </a:lnTo>
                <a:lnTo>
                  <a:pt x="2176" y="726"/>
                </a:lnTo>
                <a:lnTo>
                  <a:pt x="2176" y="726"/>
                </a:lnTo>
                <a:lnTo>
                  <a:pt x="2178" y="725"/>
                </a:lnTo>
                <a:lnTo>
                  <a:pt x="2179" y="725"/>
                </a:lnTo>
                <a:lnTo>
                  <a:pt x="2180" y="723"/>
                </a:lnTo>
                <a:lnTo>
                  <a:pt x="2180" y="722"/>
                </a:lnTo>
                <a:lnTo>
                  <a:pt x="2180" y="722"/>
                </a:lnTo>
                <a:lnTo>
                  <a:pt x="2180" y="719"/>
                </a:lnTo>
                <a:lnTo>
                  <a:pt x="2179" y="718"/>
                </a:lnTo>
                <a:lnTo>
                  <a:pt x="2178" y="717"/>
                </a:lnTo>
                <a:lnTo>
                  <a:pt x="2177" y="717"/>
                </a:lnTo>
                <a:lnTo>
                  <a:pt x="2149" y="715"/>
                </a:lnTo>
                <a:lnTo>
                  <a:pt x="2033" y="630"/>
                </a:lnTo>
                <a:lnTo>
                  <a:pt x="2033" y="630"/>
                </a:lnTo>
                <a:lnTo>
                  <a:pt x="2033" y="628"/>
                </a:lnTo>
                <a:lnTo>
                  <a:pt x="2030" y="628"/>
                </a:lnTo>
                <a:lnTo>
                  <a:pt x="2024" y="623"/>
                </a:lnTo>
                <a:lnTo>
                  <a:pt x="2023" y="622"/>
                </a:lnTo>
                <a:lnTo>
                  <a:pt x="2023" y="623"/>
                </a:lnTo>
                <a:lnTo>
                  <a:pt x="2017" y="619"/>
                </a:lnTo>
                <a:lnTo>
                  <a:pt x="2015" y="622"/>
                </a:lnTo>
                <a:lnTo>
                  <a:pt x="2021" y="591"/>
                </a:lnTo>
                <a:lnTo>
                  <a:pt x="2023" y="592"/>
                </a:lnTo>
                <a:lnTo>
                  <a:pt x="2031" y="541"/>
                </a:lnTo>
                <a:lnTo>
                  <a:pt x="2049" y="545"/>
                </a:lnTo>
                <a:lnTo>
                  <a:pt x="2076" y="399"/>
                </a:lnTo>
                <a:lnTo>
                  <a:pt x="2059" y="395"/>
                </a:lnTo>
                <a:lnTo>
                  <a:pt x="2067" y="350"/>
                </a:lnTo>
                <a:lnTo>
                  <a:pt x="2054" y="348"/>
                </a:lnTo>
                <a:lnTo>
                  <a:pt x="2080" y="136"/>
                </a:lnTo>
                <a:lnTo>
                  <a:pt x="2090" y="138"/>
                </a:lnTo>
                <a:lnTo>
                  <a:pt x="2246" y="631"/>
                </a:lnTo>
                <a:lnTo>
                  <a:pt x="2250" y="630"/>
                </a:lnTo>
                <a:lnTo>
                  <a:pt x="2253" y="641"/>
                </a:lnTo>
                <a:lnTo>
                  <a:pt x="2251" y="642"/>
                </a:lnTo>
                <a:lnTo>
                  <a:pt x="2427" y="1082"/>
                </a:lnTo>
                <a:lnTo>
                  <a:pt x="2431" y="1080"/>
                </a:lnTo>
                <a:lnTo>
                  <a:pt x="2433" y="1083"/>
                </a:lnTo>
                <a:lnTo>
                  <a:pt x="2429" y="1087"/>
                </a:lnTo>
                <a:lnTo>
                  <a:pt x="2610" y="1468"/>
                </a:lnTo>
                <a:lnTo>
                  <a:pt x="2658" y="1563"/>
                </a:lnTo>
                <a:lnTo>
                  <a:pt x="2657" y="1568"/>
                </a:lnTo>
                <a:lnTo>
                  <a:pt x="2565" y="1570"/>
                </a:lnTo>
                <a:lnTo>
                  <a:pt x="2565" y="1570"/>
                </a:lnTo>
                <a:lnTo>
                  <a:pt x="2553" y="1571"/>
                </a:lnTo>
                <a:lnTo>
                  <a:pt x="2541" y="1574"/>
                </a:lnTo>
                <a:lnTo>
                  <a:pt x="2527" y="1580"/>
                </a:lnTo>
                <a:lnTo>
                  <a:pt x="2520" y="1585"/>
                </a:lnTo>
                <a:lnTo>
                  <a:pt x="2513" y="1590"/>
                </a:lnTo>
                <a:lnTo>
                  <a:pt x="2506" y="1596"/>
                </a:lnTo>
                <a:lnTo>
                  <a:pt x="2500" y="1603"/>
                </a:lnTo>
                <a:lnTo>
                  <a:pt x="2496" y="1613"/>
                </a:lnTo>
                <a:lnTo>
                  <a:pt x="2491" y="1623"/>
                </a:lnTo>
                <a:lnTo>
                  <a:pt x="2489" y="1635"/>
                </a:lnTo>
                <a:lnTo>
                  <a:pt x="2486" y="1647"/>
                </a:lnTo>
                <a:lnTo>
                  <a:pt x="2486" y="1647"/>
                </a:lnTo>
                <a:lnTo>
                  <a:pt x="2490" y="1665"/>
                </a:lnTo>
                <a:lnTo>
                  <a:pt x="2492" y="1676"/>
                </a:lnTo>
                <a:lnTo>
                  <a:pt x="2498" y="1689"/>
                </a:lnTo>
                <a:lnTo>
                  <a:pt x="2501" y="1696"/>
                </a:lnTo>
                <a:lnTo>
                  <a:pt x="2505" y="1703"/>
                </a:lnTo>
                <a:lnTo>
                  <a:pt x="2511" y="1709"/>
                </a:lnTo>
                <a:lnTo>
                  <a:pt x="2516" y="1716"/>
                </a:lnTo>
                <a:lnTo>
                  <a:pt x="2524" y="1722"/>
                </a:lnTo>
                <a:lnTo>
                  <a:pt x="2533" y="1726"/>
                </a:lnTo>
                <a:lnTo>
                  <a:pt x="2543" y="1731"/>
                </a:lnTo>
                <a:lnTo>
                  <a:pt x="2553" y="1734"/>
                </a:lnTo>
                <a:lnTo>
                  <a:pt x="2553" y="1734"/>
                </a:lnTo>
                <a:lnTo>
                  <a:pt x="2596" y="1735"/>
                </a:lnTo>
                <a:lnTo>
                  <a:pt x="2629" y="1737"/>
                </a:lnTo>
                <a:lnTo>
                  <a:pt x="2629" y="1737"/>
                </a:lnTo>
                <a:lnTo>
                  <a:pt x="2617" y="1747"/>
                </a:lnTo>
                <a:lnTo>
                  <a:pt x="2611" y="1753"/>
                </a:lnTo>
                <a:lnTo>
                  <a:pt x="2606" y="1761"/>
                </a:lnTo>
                <a:lnTo>
                  <a:pt x="2601" y="1770"/>
                </a:lnTo>
                <a:lnTo>
                  <a:pt x="2596" y="1780"/>
                </a:lnTo>
                <a:lnTo>
                  <a:pt x="2592" y="1790"/>
                </a:lnTo>
                <a:lnTo>
                  <a:pt x="2589" y="1803"/>
                </a:lnTo>
                <a:lnTo>
                  <a:pt x="2589" y="1803"/>
                </a:lnTo>
                <a:lnTo>
                  <a:pt x="2588" y="1813"/>
                </a:lnTo>
                <a:lnTo>
                  <a:pt x="2551" y="1813"/>
                </a:lnTo>
                <a:lnTo>
                  <a:pt x="2551" y="1936"/>
                </a:lnTo>
                <a:lnTo>
                  <a:pt x="2877" y="1936"/>
                </a:lnTo>
                <a:lnTo>
                  <a:pt x="2877" y="2118"/>
                </a:lnTo>
                <a:lnTo>
                  <a:pt x="2877" y="2118"/>
                </a:lnTo>
                <a:lnTo>
                  <a:pt x="2876" y="2119"/>
                </a:lnTo>
                <a:lnTo>
                  <a:pt x="2874" y="2120"/>
                </a:lnTo>
                <a:lnTo>
                  <a:pt x="2874" y="2121"/>
                </a:lnTo>
                <a:lnTo>
                  <a:pt x="2873" y="2125"/>
                </a:lnTo>
                <a:lnTo>
                  <a:pt x="2867" y="2127"/>
                </a:lnTo>
                <a:lnTo>
                  <a:pt x="2867" y="2127"/>
                </a:lnTo>
                <a:lnTo>
                  <a:pt x="2866" y="2129"/>
                </a:lnTo>
                <a:lnTo>
                  <a:pt x="2864" y="2134"/>
                </a:lnTo>
                <a:lnTo>
                  <a:pt x="2864" y="2134"/>
                </a:lnTo>
                <a:lnTo>
                  <a:pt x="2863" y="2136"/>
                </a:lnTo>
                <a:lnTo>
                  <a:pt x="2863" y="2139"/>
                </a:lnTo>
                <a:lnTo>
                  <a:pt x="2863" y="2141"/>
                </a:lnTo>
                <a:lnTo>
                  <a:pt x="2863" y="2141"/>
                </a:lnTo>
                <a:lnTo>
                  <a:pt x="2864" y="2142"/>
                </a:lnTo>
                <a:lnTo>
                  <a:pt x="2865" y="2144"/>
                </a:lnTo>
                <a:lnTo>
                  <a:pt x="2865" y="2148"/>
                </a:lnTo>
                <a:lnTo>
                  <a:pt x="2865" y="2148"/>
                </a:lnTo>
                <a:lnTo>
                  <a:pt x="2865" y="2151"/>
                </a:lnTo>
                <a:lnTo>
                  <a:pt x="2863" y="2154"/>
                </a:lnTo>
                <a:lnTo>
                  <a:pt x="2860" y="2156"/>
                </a:lnTo>
                <a:lnTo>
                  <a:pt x="2860" y="2156"/>
                </a:lnTo>
                <a:lnTo>
                  <a:pt x="2830" y="2146"/>
                </a:lnTo>
                <a:lnTo>
                  <a:pt x="2830" y="2146"/>
                </a:lnTo>
                <a:lnTo>
                  <a:pt x="2827" y="2142"/>
                </a:lnTo>
                <a:lnTo>
                  <a:pt x="2823" y="2138"/>
                </a:lnTo>
                <a:lnTo>
                  <a:pt x="2819" y="2132"/>
                </a:lnTo>
                <a:lnTo>
                  <a:pt x="2821" y="2129"/>
                </a:lnTo>
                <a:lnTo>
                  <a:pt x="2821" y="2129"/>
                </a:lnTo>
                <a:lnTo>
                  <a:pt x="2823" y="2126"/>
                </a:lnTo>
                <a:lnTo>
                  <a:pt x="2828" y="2121"/>
                </a:lnTo>
                <a:lnTo>
                  <a:pt x="2833" y="2113"/>
                </a:lnTo>
                <a:lnTo>
                  <a:pt x="2833" y="2113"/>
                </a:lnTo>
                <a:lnTo>
                  <a:pt x="2838" y="2117"/>
                </a:lnTo>
                <a:lnTo>
                  <a:pt x="2838" y="2117"/>
                </a:lnTo>
                <a:lnTo>
                  <a:pt x="2843" y="2115"/>
                </a:lnTo>
                <a:lnTo>
                  <a:pt x="2844" y="2114"/>
                </a:lnTo>
                <a:lnTo>
                  <a:pt x="2844" y="2111"/>
                </a:lnTo>
                <a:lnTo>
                  <a:pt x="2843" y="2109"/>
                </a:lnTo>
                <a:lnTo>
                  <a:pt x="2838" y="2103"/>
                </a:lnTo>
                <a:lnTo>
                  <a:pt x="2836" y="2100"/>
                </a:lnTo>
                <a:lnTo>
                  <a:pt x="2836" y="2099"/>
                </a:lnTo>
                <a:lnTo>
                  <a:pt x="2836" y="2099"/>
                </a:lnTo>
                <a:lnTo>
                  <a:pt x="2834" y="2090"/>
                </a:lnTo>
                <a:lnTo>
                  <a:pt x="2831" y="2084"/>
                </a:lnTo>
                <a:lnTo>
                  <a:pt x="2828" y="2078"/>
                </a:lnTo>
                <a:lnTo>
                  <a:pt x="2825" y="2075"/>
                </a:lnTo>
                <a:lnTo>
                  <a:pt x="2821" y="2071"/>
                </a:lnTo>
                <a:lnTo>
                  <a:pt x="2816" y="2069"/>
                </a:lnTo>
                <a:lnTo>
                  <a:pt x="2811" y="2067"/>
                </a:lnTo>
                <a:lnTo>
                  <a:pt x="2811" y="2067"/>
                </a:lnTo>
                <a:lnTo>
                  <a:pt x="2800" y="2068"/>
                </a:lnTo>
                <a:lnTo>
                  <a:pt x="2792" y="2070"/>
                </a:lnTo>
                <a:lnTo>
                  <a:pt x="2786" y="2073"/>
                </a:lnTo>
                <a:lnTo>
                  <a:pt x="2783" y="2076"/>
                </a:lnTo>
                <a:lnTo>
                  <a:pt x="2779" y="2081"/>
                </a:lnTo>
                <a:lnTo>
                  <a:pt x="2778" y="2083"/>
                </a:lnTo>
                <a:lnTo>
                  <a:pt x="2778" y="2087"/>
                </a:lnTo>
                <a:lnTo>
                  <a:pt x="2778" y="2087"/>
                </a:lnTo>
                <a:lnTo>
                  <a:pt x="2774" y="2092"/>
                </a:lnTo>
                <a:lnTo>
                  <a:pt x="2774" y="2097"/>
                </a:lnTo>
                <a:lnTo>
                  <a:pt x="2774" y="2099"/>
                </a:lnTo>
                <a:lnTo>
                  <a:pt x="2775" y="2100"/>
                </a:lnTo>
                <a:lnTo>
                  <a:pt x="2774" y="2106"/>
                </a:lnTo>
                <a:lnTo>
                  <a:pt x="2774" y="2106"/>
                </a:lnTo>
                <a:lnTo>
                  <a:pt x="2750" y="2115"/>
                </a:lnTo>
                <a:lnTo>
                  <a:pt x="2750" y="2115"/>
                </a:lnTo>
                <a:lnTo>
                  <a:pt x="2742" y="2120"/>
                </a:lnTo>
                <a:lnTo>
                  <a:pt x="2734" y="2126"/>
                </a:lnTo>
                <a:lnTo>
                  <a:pt x="2727" y="2132"/>
                </a:lnTo>
                <a:lnTo>
                  <a:pt x="2720" y="2139"/>
                </a:lnTo>
                <a:lnTo>
                  <a:pt x="2711" y="2151"/>
                </a:lnTo>
                <a:lnTo>
                  <a:pt x="2704" y="2161"/>
                </a:lnTo>
                <a:lnTo>
                  <a:pt x="2704" y="2161"/>
                </a:lnTo>
                <a:lnTo>
                  <a:pt x="2699" y="2168"/>
                </a:lnTo>
                <a:lnTo>
                  <a:pt x="2696" y="2175"/>
                </a:lnTo>
                <a:lnTo>
                  <a:pt x="2694" y="2182"/>
                </a:lnTo>
                <a:lnTo>
                  <a:pt x="2692" y="2186"/>
                </a:lnTo>
                <a:lnTo>
                  <a:pt x="2692" y="2186"/>
                </a:lnTo>
                <a:lnTo>
                  <a:pt x="2692" y="2191"/>
                </a:lnTo>
                <a:lnTo>
                  <a:pt x="2694" y="2194"/>
                </a:lnTo>
                <a:lnTo>
                  <a:pt x="2696" y="2199"/>
                </a:lnTo>
                <a:lnTo>
                  <a:pt x="2704" y="2209"/>
                </a:lnTo>
                <a:lnTo>
                  <a:pt x="2704" y="2209"/>
                </a:lnTo>
                <a:lnTo>
                  <a:pt x="2682" y="2266"/>
                </a:lnTo>
                <a:lnTo>
                  <a:pt x="2687" y="2265"/>
                </a:lnTo>
                <a:lnTo>
                  <a:pt x="2687" y="2265"/>
                </a:lnTo>
                <a:lnTo>
                  <a:pt x="2684" y="2274"/>
                </a:lnTo>
                <a:lnTo>
                  <a:pt x="2682" y="2286"/>
                </a:lnTo>
                <a:lnTo>
                  <a:pt x="2682" y="2305"/>
                </a:lnTo>
                <a:lnTo>
                  <a:pt x="2682" y="2305"/>
                </a:lnTo>
                <a:lnTo>
                  <a:pt x="2681" y="2330"/>
                </a:lnTo>
                <a:lnTo>
                  <a:pt x="2681" y="2330"/>
                </a:lnTo>
                <a:lnTo>
                  <a:pt x="2676" y="2345"/>
                </a:lnTo>
                <a:lnTo>
                  <a:pt x="2669" y="2366"/>
                </a:lnTo>
                <a:lnTo>
                  <a:pt x="2661" y="2401"/>
                </a:lnTo>
                <a:lnTo>
                  <a:pt x="2661" y="2401"/>
                </a:lnTo>
                <a:lnTo>
                  <a:pt x="2653" y="2436"/>
                </a:lnTo>
                <a:lnTo>
                  <a:pt x="2653" y="2436"/>
                </a:lnTo>
                <a:lnTo>
                  <a:pt x="2650" y="2456"/>
                </a:lnTo>
                <a:lnTo>
                  <a:pt x="2650" y="2456"/>
                </a:lnTo>
                <a:lnTo>
                  <a:pt x="2647" y="2460"/>
                </a:lnTo>
                <a:lnTo>
                  <a:pt x="2643" y="2465"/>
                </a:lnTo>
                <a:lnTo>
                  <a:pt x="2643" y="2465"/>
                </a:lnTo>
                <a:lnTo>
                  <a:pt x="2641" y="2468"/>
                </a:lnTo>
                <a:lnTo>
                  <a:pt x="2641" y="2470"/>
                </a:lnTo>
                <a:lnTo>
                  <a:pt x="2641" y="2476"/>
                </a:lnTo>
                <a:lnTo>
                  <a:pt x="2643" y="2483"/>
                </a:lnTo>
                <a:lnTo>
                  <a:pt x="2644" y="2486"/>
                </a:lnTo>
                <a:lnTo>
                  <a:pt x="2644" y="2486"/>
                </a:lnTo>
                <a:lnTo>
                  <a:pt x="2640" y="2493"/>
                </a:lnTo>
                <a:lnTo>
                  <a:pt x="2640" y="2498"/>
                </a:lnTo>
                <a:lnTo>
                  <a:pt x="2500" y="2498"/>
                </a:lnTo>
                <a:lnTo>
                  <a:pt x="2500" y="2498"/>
                </a:lnTo>
                <a:lnTo>
                  <a:pt x="2499" y="2494"/>
                </a:lnTo>
                <a:lnTo>
                  <a:pt x="2499" y="2494"/>
                </a:lnTo>
                <a:lnTo>
                  <a:pt x="2498" y="2492"/>
                </a:lnTo>
                <a:lnTo>
                  <a:pt x="2498" y="2492"/>
                </a:lnTo>
                <a:lnTo>
                  <a:pt x="2499" y="2491"/>
                </a:lnTo>
                <a:lnTo>
                  <a:pt x="2465" y="2419"/>
                </a:lnTo>
                <a:lnTo>
                  <a:pt x="2465" y="2419"/>
                </a:lnTo>
                <a:lnTo>
                  <a:pt x="2464" y="2413"/>
                </a:lnTo>
                <a:lnTo>
                  <a:pt x="2462" y="2407"/>
                </a:lnTo>
                <a:lnTo>
                  <a:pt x="2457" y="2398"/>
                </a:lnTo>
                <a:lnTo>
                  <a:pt x="2457" y="2398"/>
                </a:lnTo>
                <a:lnTo>
                  <a:pt x="2449" y="2381"/>
                </a:lnTo>
                <a:lnTo>
                  <a:pt x="2449" y="2381"/>
                </a:lnTo>
                <a:lnTo>
                  <a:pt x="2460" y="2384"/>
                </a:lnTo>
                <a:lnTo>
                  <a:pt x="2479" y="2391"/>
                </a:lnTo>
                <a:lnTo>
                  <a:pt x="2479" y="2391"/>
                </a:lnTo>
                <a:lnTo>
                  <a:pt x="2501" y="2401"/>
                </a:lnTo>
                <a:lnTo>
                  <a:pt x="2536" y="2418"/>
                </a:lnTo>
                <a:lnTo>
                  <a:pt x="2582" y="2440"/>
                </a:lnTo>
                <a:lnTo>
                  <a:pt x="2582" y="2442"/>
                </a:lnTo>
                <a:lnTo>
                  <a:pt x="2515" y="2470"/>
                </a:lnTo>
                <a:lnTo>
                  <a:pt x="2527" y="2493"/>
                </a:lnTo>
                <a:lnTo>
                  <a:pt x="2618" y="2454"/>
                </a:lnTo>
                <a:lnTo>
                  <a:pt x="2610" y="2434"/>
                </a:lnTo>
                <a:lnTo>
                  <a:pt x="2610" y="2434"/>
                </a:lnTo>
                <a:lnTo>
                  <a:pt x="2609" y="2432"/>
                </a:lnTo>
                <a:lnTo>
                  <a:pt x="2607" y="2431"/>
                </a:lnTo>
                <a:lnTo>
                  <a:pt x="2604" y="2431"/>
                </a:lnTo>
                <a:lnTo>
                  <a:pt x="2604" y="2431"/>
                </a:lnTo>
                <a:lnTo>
                  <a:pt x="2597" y="2434"/>
                </a:lnTo>
                <a:lnTo>
                  <a:pt x="2594" y="2436"/>
                </a:lnTo>
                <a:lnTo>
                  <a:pt x="2536" y="2407"/>
                </a:lnTo>
                <a:lnTo>
                  <a:pt x="2447" y="2369"/>
                </a:lnTo>
                <a:lnTo>
                  <a:pt x="2447" y="2369"/>
                </a:lnTo>
                <a:lnTo>
                  <a:pt x="2441" y="2359"/>
                </a:lnTo>
                <a:lnTo>
                  <a:pt x="2435" y="2348"/>
                </a:lnTo>
                <a:lnTo>
                  <a:pt x="2432" y="2344"/>
                </a:lnTo>
                <a:lnTo>
                  <a:pt x="2427" y="2340"/>
                </a:lnTo>
                <a:lnTo>
                  <a:pt x="2427" y="2340"/>
                </a:lnTo>
                <a:lnTo>
                  <a:pt x="2419" y="2325"/>
                </a:lnTo>
                <a:lnTo>
                  <a:pt x="2416" y="2317"/>
                </a:lnTo>
                <a:lnTo>
                  <a:pt x="2416" y="2317"/>
                </a:lnTo>
                <a:lnTo>
                  <a:pt x="2417" y="2315"/>
                </a:lnTo>
                <a:lnTo>
                  <a:pt x="2416" y="2309"/>
                </a:lnTo>
                <a:lnTo>
                  <a:pt x="2414" y="2304"/>
                </a:lnTo>
                <a:lnTo>
                  <a:pt x="2412" y="2299"/>
                </a:lnTo>
                <a:lnTo>
                  <a:pt x="2409" y="2293"/>
                </a:lnTo>
                <a:lnTo>
                  <a:pt x="2403" y="2286"/>
                </a:lnTo>
                <a:lnTo>
                  <a:pt x="2403" y="2286"/>
                </a:lnTo>
                <a:lnTo>
                  <a:pt x="2392" y="2265"/>
                </a:lnTo>
                <a:lnTo>
                  <a:pt x="2385" y="2255"/>
                </a:lnTo>
                <a:lnTo>
                  <a:pt x="2385" y="2255"/>
                </a:lnTo>
                <a:lnTo>
                  <a:pt x="2385" y="2252"/>
                </a:lnTo>
                <a:lnTo>
                  <a:pt x="2384" y="2249"/>
                </a:lnTo>
                <a:lnTo>
                  <a:pt x="2381" y="2245"/>
                </a:lnTo>
                <a:lnTo>
                  <a:pt x="2376" y="2241"/>
                </a:lnTo>
                <a:lnTo>
                  <a:pt x="2374" y="2235"/>
                </a:lnTo>
                <a:lnTo>
                  <a:pt x="2374" y="2235"/>
                </a:lnTo>
                <a:lnTo>
                  <a:pt x="2367" y="2227"/>
                </a:lnTo>
                <a:lnTo>
                  <a:pt x="2361" y="2219"/>
                </a:lnTo>
                <a:lnTo>
                  <a:pt x="2354" y="2214"/>
                </a:lnTo>
                <a:lnTo>
                  <a:pt x="2354" y="2214"/>
                </a:lnTo>
                <a:lnTo>
                  <a:pt x="2350" y="2205"/>
                </a:lnTo>
                <a:lnTo>
                  <a:pt x="2345" y="2198"/>
                </a:lnTo>
                <a:lnTo>
                  <a:pt x="2341" y="2195"/>
                </a:lnTo>
                <a:lnTo>
                  <a:pt x="2338" y="2193"/>
                </a:lnTo>
                <a:lnTo>
                  <a:pt x="2338" y="2193"/>
                </a:lnTo>
                <a:lnTo>
                  <a:pt x="2330" y="2191"/>
                </a:lnTo>
                <a:lnTo>
                  <a:pt x="2318" y="2190"/>
                </a:lnTo>
                <a:lnTo>
                  <a:pt x="2307" y="2190"/>
                </a:lnTo>
                <a:lnTo>
                  <a:pt x="2296" y="2190"/>
                </a:lnTo>
                <a:lnTo>
                  <a:pt x="2296" y="2190"/>
                </a:lnTo>
                <a:lnTo>
                  <a:pt x="2294" y="2187"/>
                </a:lnTo>
                <a:lnTo>
                  <a:pt x="2292" y="2185"/>
                </a:lnTo>
                <a:lnTo>
                  <a:pt x="2288" y="2183"/>
                </a:lnTo>
                <a:lnTo>
                  <a:pt x="2282" y="2182"/>
                </a:lnTo>
                <a:lnTo>
                  <a:pt x="2277" y="2180"/>
                </a:lnTo>
                <a:lnTo>
                  <a:pt x="2270" y="2180"/>
                </a:lnTo>
                <a:lnTo>
                  <a:pt x="2260" y="2182"/>
                </a:lnTo>
                <a:lnTo>
                  <a:pt x="2260" y="2182"/>
                </a:lnTo>
                <a:lnTo>
                  <a:pt x="2252" y="2184"/>
                </a:lnTo>
                <a:lnTo>
                  <a:pt x="2246" y="2187"/>
                </a:lnTo>
                <a:lnTo>
                  <a:pt x="2239" y="2191"/>
                </a:lnTo>
                <a:lnTo>
                  <a:pt x="2235" y="2197"/>
                </a:lnTo>
                <a:lnTo>
                  <a:pt x="2234" y="2200"/>
                </a:lnTo>
                <a:lnTo>
                  <a:pt x="2233" y="2205"/>
                </a:lnTo>
                <a:lnTo>
                  <a:pt x="2233" y="2209"/>
                </a:lnTo>
                <a:lnTo>
                  <a:pt x="2233" y="2214"/>
                </a:lnTo>
                <a:lnTo>
                  <a:pt x="2235" y="2219"/>
                </a:lnTo>
                <a:lnTo>
                  <a:pt x="2237" y="2226"/>
                </a:lnTo>
                <a:lnTo>
                  <a:pt x="2237" y="2226"/>
                </a:lnTo>
                <a:lnTo>
                  <a:pt x="2238" y="2231"/>
                </a:lnTo>
                <a:lnTo>
                  <a:pt x="2239" y="2235"/>
                </a:lnTo>
                <a:lnTo>
                  <a:pt x="2242" y="2237"/>
                </a:lnTo>
                <a:lnTo>
                  <a:pt x="2242" y="2239"/>
                </a:lnTo>
                <a:lnTo>
                  <a:pt x="2242" y="2239"/>
                </a:lnTo>
                <a:lnTo>
                  <a:pt x="2241" y="2242"/>
                </a:lnTo>
                <a:lnTo>
                  <a:pt x="2238" y="2246"/>
                </a:lnTo>
                <a:lnTo>
                  <a:pt x="2238" y="2250"/>
                </a:lnTo>
                <a:lnTo>
                  <a:pt x="2239" y="2253"/>
                </a:lnTo>
                <a:lnTo>
                  <a:pt x="2243" y="2259"/>
                </a:lnTo>
                <a:lnTo>
                  <a:pt x="2248" y="2264"/>
                </a:lnTo>
                <a:lnTo>
                  <a:pt x="2248" y="2264"/>
                </a:lnTo>
                <a:lnTo>
                  <a:pt x="2267" y="2286"/>
                </a:lnTo>
                <a:lnTo>
                  <a:pt x="2267" y="2286"/>
                </a:lnTo>
                <a:lnTo>
                  <a:pt x="2271" y="2297"/>
                </a:lnTo>
                <a:lnTo>
                  <a:pt x="2271" y="2297"/>
                </a:lnTo>
                <a:lnTo>
                  <a:pt x="2268" y="2308"/>
                </a:lnTo>
                <a:lnTo>
                  <a:pt x="2266" y="2317"/>
                </a:lnTo>
                <a:lnTo>
                  <a:pt x="2263" y="2326"/>
                </a:lnTo>
                <a:lnTo>
                  <a:pt x="2263" y="2326"/>
                </a:lnTo>
                <a:lnTo>
                  <a:pt x="2260" y="2331"/>
                </a:lnTo>
                <a:lnTo>
                  <a:pt x="2259" y="2334"/>
                </a:lnTo>
                <a:lnTo>
                  <a:pt x="2259" y="2339"/>
                </a:lnTo>
                <a:lnTo>
                  <a:pt x="2259" y="2343"/>
                </a:lnTo>
                <a:lnTo>
                  <a:pt x="2259" y="2343"/>
                </a:lnTo>
                <a:lnTo>
                  <a:pt x="2257" y="2345"/>
                </a:lnTo>
                <a:lnTo>
                  <a:pt x="2253" y="2350"/>
                </a:lnTo>
                <a:lnTo>
                  <a:pt x="2252" y="2354"/>
                </a:lnTo>
                <a:lnTo>
                  <a:pt x="2251" y="2358"/>
                </a:lnTo>
                <a:lnTo>
                  <a:pt x="2251" y="2362"/>
                </a:lnTo>
                <a:lnTo>
                  <a:pt x="2253" y="2368"/>
                </a:lnTo>
                <a:lnTo>
                  <a:pt x="2253" y="2368"/>
                </a:lnTo>
                <a:lnTo>
                  <a:pt x="2253" y="2370"/>
                </a:lnTo>
                <a:lnTo>
                  <a:pt x="2251" y="2374"/>
                </a:lnTo>
                <a:lnTo>
                  <a:pt x="2251" y="2374"/>
                </a:lnTo>
                <a:lnTo>
                  <a:pt x="2250" y="2375"/>
                </a:lnTo>
                <a:lnTo>
                  <a:pt x="2246" y="2377"/>
                </a:lnTo>
                <a:lnTo>
                  <a:pt x="2245" y="2380"/>
                </a:lnTo>
                <a:lnTo>
                  <a:pt x="2245" y="2382"/>
                </a:lnTo>
                <a:lnTo>
                  <a:pt x="2245" y="2384"/>
                </a:lnTo>
                <a:lnTo>
                  <a:pt x="2245" y="2384"/>
                </a:lnTo>
                <a:lnTo>
                  <a:pt x="2243" y="2388"/>
                </a:lnTo>
                <a:lnTo>
                  <a:pt x="2239" y="2392"/>
                </a:lnTo>
                <a:lnTo>
                  <a:pt x="2237" y="2396"/>
                </a:lnTo>
                <a:lnTo>
                  <a:pt x="2236" y="2399"/>
                </a:lnTo>
                <a:lnTo>
                  <a:pt x="2236" y="2404"/>
                </a:lnTo>
                <a:lnTo>
                  <a:pt x="2236" y="2409"/>
                </a:lnTo>
                <a:lnTo>
                  <a:pt x="2236" y="2427"/>
                </a:lnTo>
                <a:lnTo>
                  <a:pt x="2235" y="2429"/>
                </a:lnTo>
                <a:lnTo>
                  <a:pt x="2231" y="2440"/>
                </a:lnTo>
                <a:lnTo>
                  <a:pt x="2231" y="2440"/>
                </a:lnTo>
                <a:lnTo>
                  <a:pt x="2229" y="2445"/>
                </a:lnTo>
                <a:lnTo>
                  <a:pt x="2227" y="2448"/>
                </a:lnTo>
                <a:lnTo>
                  <a:pt x="2224" y="2451"/>
                </a:lnTo>
                <a:lnTo>
                  <a:pt x="2224" y="2451"/>
                </a:lnTo>
                <a:lnTo>
                  <a:pt x="2220" y="2454"/>
                </a:lnTo>
                <a:lnTo>
                  <a:pt x="2220" y="2456"/>
                </a:lnTo>
                <a:lnTo>
                  <a:pt x="2220" y="2458"/>
                </a:lnTo>
                <a:lnTo>
                  <a:pt x="2220" y="2458"/>
                </a:lnTo>
                <a:lnTo>
                  <a:pt x="2222" y="2464"/>
                </a:lnTo>
                <a:lnTo>
                  <a:pt x="2221" y="2469"/>
                </a:lnTo>
                <a:lnTo>
                  <a:pt x="2221" y="2469"/>
                </a:lnTo>
                <a:lnTo>
                  <a:pt x="2220" y="2473"/>
                </a:lnTo>
                <a:lnTo>
                  <a:pt x="2220" y="2477"/>
                </a:lnTo>
                <a:lnTo>
                  <a:pt x="2220" y="2479"/>
                </a:lnTo>
                <a:lnTo>
                  <a:pt x="2220" y="2480"/>
                </a:lnTo>
                <a:lnTo>
                  <a:pt x="2206" y="2498"/>
                </a:lnTo>
                <a:lnTo>
                  <a:pt x="2178" y="2498"/>
                </a:lnTo>
                <a:lnTo>
                  <a:pt x="2178" y="2418"/>
                </a:lnTo>
                <a:lnTo>
                  <a:pt x="2113" y="2418"/>
                </a:lnTo>
                <a:lnTo>
                  <a:pt x="2113" y="2314"/>
                </a:lnTo>
                <a:lnTo>
                  <a:pt x="2084" y="2314"/>
                </a:lnTo>
                <a:lnTo>
                  <a:pt x="2084" y="2297"/>
                </a:lnTo>
                <a:lnTo>
                  <a:pt x="2090" y="2297"/>
                </a:lnTo>
                <a:lnTo>
                  <a:pt x="2090" y="2293"/>
                </a:lnTo>
                <a:lnTo>
                  <a:pt x="2084" y="2293"/>
                </a:lnTo>
                <a:lnTo>
                  <a:pt x="2084" y="2288"/>
                </a:lnTo>
                <a:lnTo>
                  <a:pt x="2090" y="2288"/>
                </a:lnTo>
                <a:lnTo>
                  <a:pt x="2090" y="2283"/>
                </a:lnTo>
                <a:lnTo>
                  <a:pt x="2084" y="2283"/>
                </a:lnTo>
                <a:lnTo>
                  <a:pt x="2084" y="2244"/>
                </a:lnTo>
                <a:lnTo>
                  <a:pt x="2090" y="2244"/>
                </a:lnTo>
                <a:lnTo>
                  <a:pt x="2090" y="2239"/>
                </a:lnTo>
                <a:lnTo>
                  <a:pt x="2084" y="2239"/>
                </a:lnTo>
                <a:lnTo>
                  <a:pt x="2084" y="2235"/>
                </a:lnTo>
                <a:lnTo>
                  <a:pt x="2090" y="2235"/>
                </a:lnTo>
                <a:lnTo>
                  <a:pt x="2090" y="2230"/>
                </a:lnTo>
                <a:lnTo>
                  <a:pt x="2084" y="2230"/>
                </a:lnTo>
                <a:lnTo>
                  <a:pt x="2084" y="2191"/>
                </a:lnTo>
                <a:lnTo>
                  <a:pt x="2090" y="2191"/>
                </a:lnTo>
                <a:lnTo>
                  <a:pt x="2090" y="2186"/>
                </a:lnTo>
                <a:lnTo>
                  <a:pt x="2084" y="2186"/>
                </a:lnTo>
                <a:lnTo>
                  <a:pt x="2084" y="2182"/>
                </a:lnTo>
                <a:lnTo>
                  <a:pt x="2090" y="2182"/>
                </a:lnTo>
                <a:lnTo>
                  <a:pt x="2090" y="2178"/>
                </a:lnTo>
                <a:lnTo>
                  <a:pt x="2084" y="2178"/>
                </a:lnTo>
                <a:lnTo>
                  <a:pt x="2084" y="2138"/>
                </a:lnTo>
                <a:lnTo>
                  <a:pt x="2090" y="2138"/>
                </a:lnTo>
                <a:lnTo>
                  <a:pt x="2090" y="2133"/>
                </a:lnTo>
                <a:lnTo>
                  <a:pt x="2084" y="2133"/>
                </a:lnTo>
                <a:lnTo>
                  <a:pt x="2084" y="2128"/>
                </a:lnTo>
                <a:lnTo>
                  <a:pt x="2090" y="2128"/>
                </a:lnTo>
                <a:lnTo>
                  <a:pt x="2090" y="2125"/>
                </a:lnTo>
                <a:lnTo>
                  <a:pt x="2084" y="2125"/>
                </a:lnTo>
                <a:lnTo>
                  <a:pt x="2084" y="2002"/>
                </a:lnTo>
                <a:lnTo>
                  <a:pt x="2077" y="2002"/>
                </a:lnTo>
                <a:lnTo>
                  <a:pt x="2077" y="2125"/>
                </a:lnTo>
                <a:lnTo>
                  <a:pt x="2044" y="2125"/>
                </a:lnTo>
                <a:lnTo>
                  <a:pt x="2044" y="2002"/>
                </a:lnTo>
                <a:lnTo>
                  <a:pt x="2037" y="2002"/>
                </a:lnTo>
                <a:lnTo>
                  <a:pt x="2037" y="2125"/>
                </a:lnTo>
                <a:lnTo>
                  <a:pt x="2029" y="2125"/>
                </a:lnTo>
                <a:lnTo>
                  <a:pt x="2029" y="2128"/>
                </a:lnTo>
                <a:lnTo>
                  <a:pt x="2037" y="2128"/>
                </a:lnTo>
                <a:lnTo>
                  <a:pt x="2037" y="2133"/>
                </a:lnTo>
                <a:lnTo>
                  <a:pt x="2029" y="2133"/>
                </a:lnTo>
                <a:lnTo>
                  <a:pt x="2029" y="2138"/>
                </a:lnTo>
                <a:lnTo>
                  <a:pt x="2037" y="2138"/>
                </a:lnTo>
                <a:lnTo>
                  <a:pt x="2037" y="2178"/>
                </a:lnTo>
                <a:lnTo>
                  <a:pt x="2029" y="2178"/>
                </a:lnTo>
                <a:lnTo>
                  <a:pt x="2029" y="2182"/>
                </a:lnTo>
                <a:lnTo>
                  <a:pt x="2037" y="2182"/>
                </a:lnTo>
                <a:lnTo>
                  <a:pt x="2037" y="2186"/>
                </a:lnTo>
                <a:lnTo>
                  <a:pt x="2029" y="2186"/>
                </a:lnTo>
                <a:lnTo>
                  <a:pt x="2029" y="2191"/>
                </a:lnTo>
                <a:lnTo>
                  <a:pt x="2037" y="2191"/>
                </a:lnTo>
                <a:lnTo>
                  <a:pt x="2037" y="2230"/>
                </a:lnTo>
                <a:lnTo>
                  <a:pt x="2029" y="2230"/>
                </a:lnTo>
                <a:lnTo>
                  <a:pt x="2029" y="2235"/>
                </a:lnTo>
                <a:lnTo>
                  <a:pt x="2037" y="2235"/>
                </a:lnTo>
                <a:lnTo>
                  <a:pt x="2037" y="2239"/>
                </a:lnTo>
                <a:lnTo>
                  <a:pt x="2029" y="2239"/>
                </a:lnTo>
                <a:lnTo>
                  <a:pt x="2029" y="2244"/>
                </a:lnTo>
                <a:lnTo>
                  <a:pt x="2037" y="2244"/>
                </a:lnTo>
                <a:lnTo>
                  <a:pt x="2037" y="2283"/>
                </a:lnTo>
                <a:lnTo>
                  <a:pt x="2029" y="2283"/>
                </a:lnTo>
                <a:lnTo>
                  <a:pt x="2029" y="2288"/>
                </a:lnTo>
                <a:lnTo>
                  <a:pt x="2037" y="2288"/>
                </a:lnTo>
                <a:lnTo>
                  <a:pt x="2037" y="2293"/>
                </a:lnTo>
                <a:lnTo>
                  <a:pt x="2029" y="2293"/>
                </a:lnTo>
                <a:lnTo>
                  <a:pt x="2029" y="2297"/>
                </a:lnTo>
                <a:lnTo>
                  <a:pt x="2037" y="2297"/>
                </a:lnTo>
                <a:lnTo>
                  <a:pt x="2037" y="2314"/>
                </a:lnTo>
                <a:lnTo>
                  <a:pt x="2009" y="2314"/>
                </a:lnTo>
                <a:lnTo>
                  <a:pt x="2009" y="2418"/>
                </a:lnTo>
                <a:lnTo>
                  <a:pt x="1975" y="2418"/>
                </a:lnTo>
                <a:lnTo>
                  <a:pt x="1975" y="2365"/>
                </a:lnTo>
                <a:lnTo>
                  <a:pt x="1945" y="2365"/>
                </a:lnTo>
                <a:lnTo>
                  <a:pt x="1945" y="2347"/>
                </a:lnTo>
                <a:lnTo>
                  <a:pt x="1952" y="2347"/>
                </a:lnTo>
                <a:lnTo>
                  <a:pt x="1952" y="2343"/>
                </a:lnTo>
                <a:lnTo>
                  <a:pt x="1945" y="2343"/>
                </a:lnTo>
                <a:lnTo>
                  <a:pt x="1945" y="2338"/>
                </a:lnTo>
                <a:lnTo>
                  <a:pt x="1952" y="2338"/>
                </a:lnTo>
                <a:lnTo>
                  <a:pt x="1952" y="2334"/>
                </a:lnTo>
                <a:lnTo>
                  <a:pt x="1945" y="2334"/>
                </a:lnTo>
                <a:lnTo>
                  <a:pt x="1945" y="2294"/>
                </a:lnTo>
                <a:lnTo>
                  <a:pt x="1952" y="2294"/>
                </a:lnTo>
                <a:lnTo>
                  <a:pt x="1952" y="2289"/>
                </a:lnTo>
                <a:lnTo>
                  <a:pt x="1945" y="2289"/>
                </a:lnTo>
                <a:lnTo>
                  <a:pt x="1945" y="2285"/>
                </a:lnTo>
                <a:lnTo>
                  <a:pt x="1952" y="2285"/>
                </a:lnTo>
                <a:lnTo>
                  <a:pt x="1952" y="2281"/>
                </a:lnTo>
                <a:lnTo>
                  <a:pt x="1945" y="2281"/>
                </a:lnTo>
                <a:lnTo>
                  <a:pt x="1945" y="2241"/>
                </a:lnTo>
                <a:lnTo>
                  <a:pt x="1952" y="2241"/>
                </a:lnTo>
                <a:lnTo>
                  <a:pt x="1952" y="2236"/>
                </a:lnTo>
                <a:lnTo>
                  <a:pt x="1945" y="2236"/>
                </a:lnTo>
                <a:lnTo>
                  <a:pt x="1945" y="2233"/>
                </a:lnTo>
                <a:lnTo>
                  <a:pt x="1952" y="2233"/>
                </a:lnTo>
                <a:lnTo>
                  <a:pt x="1952" y="2228"/>
                </a:lnTo>
                <a:lnTo>
                  <a:pt x="1945" y="2228"/>
                </a:lnTo>
                <a:lnTo>
                  <a:pt x="1945" y="2187"/>
                </a:lnTo>
                <a:lnTo>
                  <a:pt x="1952" y="2187"/>
                </a:lnTo>
                <a:lnTo>
                  <a:pt x="1952" y="2184"/>
                </a:lnTo>
                <a:lnTo>
                  <a:pt x="1945" y="2184"/>
                </a:lnTo>
                <a:lnTo>
                  <a:pt x="1945" y="2179"/>
                </a:lnTo>
                <a:lnTo>
                  <a:pt x="1952" y="2179"/>
                </a:lnTo>
                <a:lnTo>
                  <a:pt x="1952" y="2175"/>
                </a:lnTo>
                <a:lnTo>
                  <a:pt x="1945" y="2175"/>
                </a:lnTo>
                <a:lnTo>
                  <a:pt x="1945" y="2052"/>
                </a:lnTo>
                <a:lnTo>
                  <a:pt x="1939" y="2052"/>
                </a:lnTo>
                <a:lnTo>
                  <a:pt x="1939" y="2175"/>
                </a:lnTo>
                <a:lnTo>
                  <a:pt x="1906" y="2175"/>
                </a:lnTo>
                <a:lnTo>
                  <a:pt x="1906" y="2052"/>
                </a:lnTo>
                <a:lnTo>
                  <a:pt x="1899" y="2052"/>
                </a:lnTo>
                <a:lnTo>
                  <a:pt x="1899" y="2175"/>
                </a:lnTo>
                <a:lnTo>
                  <a:pt x="1890" y="2175"/>
                </a:lnTo>
                <a:lnTo>
                  <a:pt x="1890" y="2179"/>
                </a:lnTo>
                <a:lnTo>
                  <a:pt x="1899" y="2179"/>
                </a:lnTo>
                <a:lnTo>
                  <a:pt x="1899" y="2184"/>
                </a:lnTo>
                <a:lnTo>
                  <a:pt x="1890" y="2184"/>
                </a:lnTo>
                <a:lnTo>
                  <a:pt x="1890" y="2187"/>
                </a:lnTo>
                <a:lnTo>
                  <a:pt x="1899" y="2187"/>
                </a:lnTo>
                <a:lnTo>
                  <a:pt x="1899" y="2228"/>
                </a:lnTo>
                <a:lnTo>
                  <a:pt x="1890" y="2228"/>
                </a:lnTo>
                <a:lnTo>
                  <a:pt x="1890" y="2233"/>
                </a:lnTo>
                <a:lnTo>
                  <a:pt x="1899" y="2233"/>
                </a:lnTo>
                <a:lnTo>
                  <a:pt x="1899" y="2236"/>
                </a:lnTo>
                <a:lnTo>
                  <a:pt x="1890" y="2236"/>
                </a:lnTo>
                <a:lnTo>
                  <a:pt x="1890" y="2241"/>
                </a:lnTo>
                <a:lnTo>
                  <a:pt x="1899" y="2241"/>
                </a:lnTo>
                <a:lnTo>
                  <a:pt x="1899" y="2281"/>
                </a:lnTo>
                <a:lnTo>
                  <a:pt x="1890" y="2281"/>
                </a:lnTo>
                <a:lnTo>
                  <a:pt x="1890" y="2285"/>
                </a:lnTo>
                <a:lnTo>
                  <a:pt x="1899" y="2285"/>
                </a:lnTo>
                <a:lnTo>
                  <a:pt x="1899" y="2289"/>
                </a:lnTo>
                <a:lnTo>
                  <a:pt x="1890" y="2289"/>
                </a:lnTo>
                <a:lnTo>
                  <a:pt x="1890" y="2294"/>
                </a:lnTo>
                <a:lnTo>
                  <a:pt x="1899" y="2294"/>
                </a:lnTo>
                <a:lnTo>
                  <a:pt x="1899" y="2334"/>
                </a:lnTo>
                <a:lnTo>
                  <a:pt x="1890" y="2334"/>
                </a:lnTo>
                <a:lnTo>
                  <a:pt x="1890" y="2338"/>
                </a:lnTo>
                <a:lnTo>
                  <a:pt x="1899" y="2338"/>
                </a:lnTo>
                <a:lnTo>
                  <a:pt x="1899" y="2343"/>
                </a:lnTo>
                <a:lnTo>
                  <a:pt x="1890" y="2343"/>
                </a:lnTo>
                <a:lnTo>
                  <a:pt x="1890" y="2347"/>
                </a:lnTo>
                <a:lnTo>
                  <a:pt x="1899" y="2347"/>
                </a:lnTo>
                <a:lnTo>
                  <a:pt x="1899" y="2365"/>
                </a:lnTo>
                <a:lnTo>
                  <a:pt x="1870" y="2365"/>
                </a:lnTo>
                <a:lnTo>
                  <a:pt x="1870" y="2418"/>
                </a:lnTo>
                <a:lnTo>
                  <a:pt x="1806" y="2418"/>
                </a:lnTo>
                <a:lnTo>
                  <a:pt x="1806" y="1936"/>
                </a:lnTo>
                <a:lnTo>
                  <a:pt x="2258" y="1936"/>
                </a:lnTo>
                <a:lnTo>
                  <a:pt x="2258" y="1813"/>
                </a:lnTo>
                <a:lnTo>
                  <a:pt x="2212" y="1813"/>
                </a:lnTo>
                <a:lnTo>
                  <a:pt x="2215" y="1790"/>
                </a:lnTo>
                <a:lnTo>
                  <a:pt x="2223" y="1781"/>
                </a:lnTo>
                <a:lnTo>
                  <a:pt x="2229" y="1792"/>
                </a:lnTo>
                <a:lnTo>
                  <a:pt x="2229" y="1792"/>
                </a:lnTo>
                <a:lnTo>
                  <a:pt x="2231" y="1798"/>
                </a:lnTo>
                <a:lnTo>
                  <a:pt x="2233" y="1800"/>
                </a:lnTo>
                <a:lnTo>
                  <a:pt x="2235" y="1800"/>
                </a:lnTo>
                <a:lnTo>
                  <a:pt x="2237" y="1799"/>
                </a:lnTo>
                <a:lnTo>
                  <a:pt x="2241" y="1795"/>
                </a:lnTo>
                <a:lnTo>
                  <a:pt x="2242" y="1792"/>
                </a:lnTo>
                <a:lnTo>
                  <a:pt x="2238" y="1780"/>
                </a:lnTo>
                <a:lnTo>
                  <a:pt x="2238" y="1780"/>
                </a:lnTo>
                <a:lnTo>
                  <a:pt x="2238" y="1776"/>
                </a:lnTo>
                <a:lnTo>
                  <a:pt x="2239" y="1773"/>
                </a:lnTo>
                <a:lnTo>
                  <a:pt x="2242" y="1768"/>
                </a:lnTo>
                <a:lnTo>
                  <a:pt x="2242" y="1768"/>
                </a:lnTo>
                <a:lnTo>
                  <a:pt x="2244" y="1763"/>
                </a:lnTo>
                <a:lnTo>
                  <a:pt x="2245" y="1760"/>
                </a:lnTo>
                <a:lnTo>
                  <a:pt x="2244" y="1755"/>
                </a:lnTo>
                <a:lnTo>
                  <a:pt x="2244" y="1755"/>
                </a:lnTo>
                <a:lnTo>
                  <a:pt x="2244" y="1754"/>
                </a:lnTo>
                <a:lnTo>
                  <a:pt x="2244" y="1754"/>
                </a:lnTo>
                <a:lnTo>
                  <a:pt x="2249" y="1751"/>
                </a:lnTo>
                <a:lnTo>
                  <a:pt x="2251" y="1746"/>
                </a:lnTo>
                <a:lnTo>
                  <a:pt x="2252" y="1741"/>
                </a:lnTo>
                <a:lnTo>
                  <a:pt x="2252" y="1735"/>
                </a:lnTo>
                <a:lnTo>
                  <a:pt x="2250" y="1727"/>
                </a:lnTo>
                <a:lnTo>
                  <a:pt x="2249" y="1723"/>
                </a:lnTo>
                <a:lnTo>
                  <a:pt x="2250" y="1702"/>
                </a:lnTo>
                <a:lnTo>
                  <a:pt x="2250" y="1702"/>
                </a:lnTo>
                <a:lnTo>
                  <a:pt x="2257" y="1696"/>
                </a:lnTo>
                <a:lnTo>
                  <a:pt x="2263" y="1693"/>
                </a:lnTo>
                <a:lnTo>
                  <a:pt x="2266" y="1691"/>
                </a:lnTo>
                <a:lnTo>
                  <a:pt x="2266" y="1691"/>
                </a:lnTo>
                <a:lnTo>
                  <a:pt x="2270" y="1690"/>
                </a:lnTo>
                <a:lnTo>
                  <a:pt x="2271" y="1689"/>
                </a:lnTo>
                <a:lnTo>
                  <a:pt x="2273" y="1685"/>
                </a:lnTo>
                <a:lnTo>
                  <a:pt x="2274" y="1680"/>
                </a:lnTo>
                <a:lnTo>
                  <a:pt x="2274" y="1679"/>
                </a:lnTo>
                <a:lnTo>
                  <a:pt x="2274" y="1666"/>
                </a:lnTo>
                <a:lnTo>
                  <a:pt x="2274" y="1666"/>
                </a:lnTo>
                <a:lnTo>
                  <a:pt x="2281" y="1664"/>
                </a:lnTo>
                <a:lnTo>
                  <a:pt x="2284" y="1663"/>
                </a:lnTo>
                <a:lnTo>
                  <a:pt x="2284" y="1660"/>
                </a:lnTo>
                <a:lnTo>
                  <a:pt x="2284" y="1659"/>
                </a:lnTo>
                <a:lnTo>
                  <a:pt x="2284" y="1659"/>
                </a:lnTo>
                <a:lnTo>
                  <a:pt x="2280" y="1649"/>
                </a:lnTo>
                <a:lnTo>
                  <a:pt x="2277" y="1637"/>
                </a:lnTo>
                <a:lnTo>
                  <a:pt x="2274" y="1627"/>
                </a:lnTo>
                <a:lnTo>
                  <a:pt x="2274" y="1627"/>
                </a:lnTo>
                <a:lnTo>
                  <a:pt x="2273" y="1622"/>
                </a:lnTo>
                <a:lnTo>
                  <a:pt x="2271" y="1616"/>
                </a:lnTo>
                <a:lnTo>
                  <a:pt x="2265" y="1607"/>
                </a:lnTo>
                <a:lnTo>
                  <a:pt x="2258" y="1599"/>
                </a:lnTo>
                <a:lnTo>
                  <a:pt x="2251" y="1594"/>
                </a:lnTo>
                <a:lnTo>
                  <a:pt x="2251" y="1594"/>
                </a:lnTo>
                <a:lnTo>
                  <a:pt x="2233" y="1586"/>
                </a:lnTo>
                <a:lnTo>
                  <a:pt x="2228" y="1580"/>
                </a:lnTo>
                <a:lnTo>
                  <a:pt x="2234" y="1570"/>
                </a:lnTo>
                <a:lnTo>
                  <a:pt x="2239" y="1562"/>
                </a:lnTo>
                <a:lnTo>
                  <a:pt x="2239" y="1562"/>
                </a:lnTo>
                <a:lnTo>
                  <a:pt x="2246" y="1564"/>
                </a:lnTo>
                <a:lnTo>
                  <a:pt x="2246" y="1564"/>
                </a:lnTo>
                <a:lnTo>
                  <a:pt x="2248" y="1564"/>
                </a:lnTo>
                <a:lnTo>
                  <a:pt x="2249" y="1563"/>
                </a:lnTo>
                <a:lnTo>
                  <a:pt x="2248" y="1559"/>
                </a:lnTo>
                <a:lnTo>
                  <a:pt x="2245" y="1552"/>
                </a:lnTo>
                <a:lnTo>
                  <a:pt x="2245" y="1552"/>
                </a:lnTo>
                <a:lnTo>
                  <a:pt x="2249" y="1542"/>
                </a:lnTo>
                <a:lnTo>
                  <a:pt x="2249" y="1533"/>
                </a:lnTo>
                <a:lnTo>
                  <a:pt x="2246" y="1526"/>
                </a:lnTo>
                <a:lnTo>
                  <a:pt x="2243" y="1520"/>
                </a:lnTo>
                <a:lnTo>
                  <a:pt x="2238" y="1515"/>
                </a:lnTo>
                <a:lnTo>
                  <a:pt x="2233" y="1512"/>
                </a:lnTo>
                <a:lnTo>
                  <a:pt x="2228" y="1510"/>
                </a:lnTo>
                <a:lnTo>
                  <a:pt x="2224" y="1508"/>
                </a:lnTo>
                <a:lnTo>
                  <a:pt x="2224" y="1508"/>
                </a:lnTo>
                <a:lnTo>
                  <a:pt x="2217" y="1510"/>
                </a:lnTo>
                <a:lnTo>
                  <a:pt x="2212" y="1512"/>
                </a:lnTo>
                <a:lnTo>
                  <a:pt x="2207" y="1514"/>
                </a:lnTo>
                <a:lnTo>
                  <a:pt x="2202" y="1517"/>
                </a:lnTo>
                <a:lnTo>
                  <a:pt x="2199" y="1521"/>
                </a:lnTo>
                <a:lnTo>
                  <a:pt x="2198" y="1523"/>
                </a:lnTo>
                <a:lnTo>
                  <a:pt x="2198" y="1523"/>
                </a:lnTo>
                <a:lnTo>
                  <a:pt x="2191" y="1522"/>
                </a:lnTo>
                <a:lnTo>
                  <a:pt x="2191" y="1522"/>
                </a:lnTo>
                <a:lnTo>
                  <a:pt x="2188" y="1522"/>
                </a:lnTo>
                <a:lnTo>
                  <a:pt x="2187" y="1523"/>
                </a:lnTo>
                <a:lnTo>
                  <a:pt x="2188" y="1526"/>
                </a:lnTo>
                <a:lnTo>
                  <a:pt x="2194" y="1529"/>
                </a:lnTo>
                <a:lnTo>
                  <a:pt x="2193" y="1533"/>
                </a:lnTo>
                <a:lnTo>
                  <a:pt x="2193" y="1533"/>
                </a:lnTo>
                <a:lnTo>
                  <a:pt x="2191" y="1536"/>
                </a:lnTo>
                <a:lnTo>
                  <a:pt x="2188" y="1540"/>
                </a:lnTo>
                <a:lnTo>
                  <a:pt x="2185" y="1549"/>
                </a:lnTo>
                <a:lnTo>
                  <a:pt x="2184" y="1557"/>
                </a:lnTo>
                <a:lnTo>
                  <a:pt x="2184" y="1559"/>
                </a:lnTo>
                <a:lnTo>
                  <a:pt x="2184" y="1559"/>
                </a:lnTo>
                <a:lnTo>
                  <a:pt x="2185" y="1564"/>
                </a:lnTo>
                <a:lnTo>
                  <a:pt x="2185" y="1571"/>
                </a:lnTo>
                <a:lnTo>
                  <a:pt x="2185" y="1571"/>
                </a:lnTo>
                <a:lnTo>
                  <a:pt x="2185" y="1573"/>
                </a:lnTo>
                <a:lnTo>
                  <a:pt x="2185" y="1574"/>
                </a:lnTo>
                <a:lnTo>
                  <a:pt x="2186" y="1576"/>
                </a:lnTo>
                <a:lnTo>
                  <a:pt x="2190" y="1577"/>
                </a:lnTo>
                <a:lnTo>
                  <a:pt x="2191" y="1581"/>
                </a:lnTo>
                <a:lnTo>
                  <a:pt x="2191" y="1581"/>
                </a:lnTo>
                <a:lnTo>
                  <a:pt x="2185" y="1580"/>
                </a:lnTo>
                <a:lnTo>
                  <a:pt x="2185" y="1580"/>
                </a:lnTo>
                <a:lnTo>
                  <a:pt x="2171" y="1581"/>
                </a:lnTo>
                <a:lnTo>
                  <a:pt x="2160" y="1585"/>
                </a:lnTo>
                <a:lnTo>
                  <a:pt x="2151" y="1588"/>
                </a:lnTo>
                <a:lnTo>
                  <a:pt x="2146" y="1593"/>
                </a:lnTo>
                <a:lnTo>
                  <a:pt x="2141" y="1596"/>
                </a:lnTo>
                <a:lnTo>
                  <a:pt x="2139" y="1601"/>
                </a:lnTo>
                <a:lnTo>
                  <a:pt x="2138" y="1603"/>
                </a:lnTo>
                <a:lnTo>
                  <a:pt x="2116" y="1636"/>
                </a:lnTo>
                <a:lnTo>
                  <a:pt x="2116" y="1638"/>
                </a:lnTo>
                <a:lnTo>
                  <a:pt x="2121" y="1644"/>
                </a:lnTo>
                <a:lnTo>
                  <a:pt x="2121" y="1644"/>
                </a:lnTo>
                <a:lnTo>
                  <a:pt x="2111" y="1656"/>
                </a:lnTo>
                <a:lnTo>
                  <a:pt x="2098" y="1669"/>
                </a:lnTo>
                <a:lnTo>
                  <a:pt x="2098" y="1669"/>
                </a:lnTo>
                <a:lnTo>
                  <a:pt x="2093" y="1676"/>
                </a:lnTo>
                <a:lnTo>
                  <a:pt x="2087" y="1681"/>
                </a:lnTo>
                <a:lnTo>
                  <a:pt x="2055" y="1675"/>
                </a:lnTo>
                <a:lnTo>
                  <a:pt x="2055" y="1674"/>
                </a:lnTo>
                <a:lnTo>
                  <a:pt x="2048" y="1674"/>
                </a:lnTo>
                <a:lnTo>
                  <a:pt x="2048" y="1669"/>
                </a:lnTo>
                <a:lnTo>
                  <a:pt x="2055" y="1669"/>
                </a:lnTo>
                <a:lnTo>
                  <a:pt x="2055" y="1664"/>
                </a:lnTo>
                <a:lnTo>
                  <a:pt x="2048" y="1664"/>
                </a:lnTo>
                <a:lnTo>
                  <a:pt x="2048" y="1614"/>
                </a:lnTo>
                <a:lnTo>
                  <a:pt x="2055" y="1614"/>
                </a:lnTo>
                <a:lnTo>
                  <a:pt x="2055" y="1608"/>
                </a:lnTo>
                <a:lnTo>
                  <a:pt x="2048" y="1608"/>
                </a:lnTo>
                <a:lnTo>
                  <a:pt x="2048" y="1602"/>
                </a:lnTo>
                <a:lnTo>
                  <a:pt x="2055" y="1602"/>
                </a:lnTo>
                <a:lnTo>
                  <a:pt x="2055" y="1596"/>
                </a:lnTo>
                <a:lnTo>
                  <a:pt x="2048" y="1596"/>
                </a:lnTo>
                <a:lnTo>
                  <a:pt x="2048" y="1566"/>
                </a:lnTo>
                <a:lnTo>
                  <a:pt x="2043" y="1566"/>
                </a:lnTo>
                <a:lnTo>
                  <a:pt x="2043" y="1596"/>
                </a:lnTo>
                <a:lnTo>
                  <a:pt x="2008" y="1596"/>
                </a:lnTo>
                <a:lnTo>
                  <a:pt x="2008" y="1566"/>
                </a:lnTo>
                <a:lnTo>
                  <a:pt x="2002" y="1566"/>
                </a:lnTo>
                <a:lnTo>
                  <a:pt x="2002" y="1596"/>
                </a:lnTo>
                <a:lnTo>
                  <a:pt x="1993" y="1596"/>
                </a:lnTo>
                <a:lnTo>
                  <a:pt x="1993" y="1602"/>
                </a:lnTo>
                <a:lnTo>
                  <a:pt x="2002" y="1602"/>
                </a:lnTo>
                <a:lnTo>
                  <a:pt x="2002" y="1608"/>
                </a:lnTo>
                <a:lnTo>
                  <a:pt x="1993" y="1608"/>
                </a:lnTo>
                <a:lnTo>
                  <a:pt x="1993" y="1614"/>
                </a:lnTo>
                <a:lnTo>
                  <a:pt x="2002" y="1614"/>
                </a:lnTo>
                <a:lnTo>
                  <a:pt x="2002" y="1664"/>
                </a:lnTo>
                <a:lnTo>
                  <a:pt x="1993" y="1664"/>
                </a:lnTo>
                <a:lnTo>
                  <a:pt x="1993" y="1669"/>
                </a:lnTo>
                <a:lnTo>
                  <a:pt x="2002" y="1669"/>
                </a:lnTo>
                <a:lnTo>
                  <a:pt x="2002" y="1674"/>
                </a:lnTo>
                <a:lnTo>
                  <a:pt x="1993" y="1674"/>
                </a:lnTo>
                <a:lnTo>
                  <a:pt x="1993" y="1680"/>
                </a:lnTo>
                <a:lnTo>
                  <a:pt x="2002" y="1680"/>
                </a:lnTo>
                <a:lnTo>
                  <a:pt x="2002" y="1704"/>
                </a:lnTo>
                <a:lnTo>
                  <a:pt x="1973" y="1704"/>
                </a:lnTo>
                <a:lnTo>
                  <a:pt x="1973" y="1813"/>
                </a:lnTo>
                <a:lnTo>
                  <a:pt x="1892" y="1813"/>
                </a:lnTo>
                <a:lnTo>
                  <a:pt x="1892" y="1753"/>
                </a:lnTo>
                <a:lnTo>
                  <a:pt x="1869" y="1753"/>
                </a:lnTo>
                <a:lnTo>
                  <a:pt x="1869" y="1739"/>
                </a:lnTo>
                <a:lnTo>
                  <a:pt x="1875" y="1739"/>
                </a:lnTo>
                <a:lnTo>
                  <a:pt x="1875" y="1733"/>
                </a:lnTo>
                <a:lnTo>
                  <a:pt x="1869" y="1733"/>
                </a:lnTo>
                <a:lnTo>
                  <a:pt x="1869" y="1729"/>
                </a:lnTo>
                <a:lnTo>
                  <a:pt x="1875" y="1729"/>
                </a:lnTo>
                <a:lnTo>
                  <a:pt x="1875" y="1723"/>
                </a:lnTo>
                <a:lnTo>
                  <a:pt x="1869" y="1723"/>
                </a:lnTo>
                <a:lnTo>
                  <a:pt x="1869" y="1673"/>
                </a:lnTo>
                <a:lnTo>
                  <a:pt x="1875" y="1673"/>
                </a:lnTo>
                <a:lnTo>
                  <a:pt x="1875" y="1667"/>
                </a:lnTo>
                <a:lnTo>
                  <a:pt x="1869" y="1667"/>
                </a:lnTo>
                <a:lnTo>
                  <a:pt x="1869" y="1661"/>
                </a:lnTo>
                <a:lnTo>
                  <a:pt x="1875" y="1661"/>
                </a:lnTo>
                <a:lnTo>
                  <a:pt x="1875" y="1656"/>
                </a:lnTo>
                <a:lnTo>
                  <a:pt x="1869" y="1656"/>
                </a:lnTo>
                <a:lnTo>
                  <a:pt x="1869" y="1606"/>
                </a:lnTo>
                <a:lnTo>
                  <a:pt x="1875" y="1606"/>
                </a:lnTo>
                <a:lnTo>
                  <a:pt x="1875" y="1601"/>
                </a:lnTo>
                <a:lnTo>
                  <a:pt x="1869" y="1601"/>
                </a:lnTo>
                <a:lnTo>
                  <a:pt x="1869" y="1595"/>
                </a:lnTo>
                <a:lnTo>
                  <a:pt x="1875" y="1595"/>
                </a:lnTo>
                <a:lnTo>
                  <a:pt x="1875" y="1590"/>
                </a:lnTo>
                <a:lnTo>
                  <a:pt x="1869" y="1590"/>
                </a:lnTo>
                <a:lnTo>
                  <a:pt x="1869" y="1540"/>
                </a:lnTo>
                <a:lnTo>
                  <a:pt x="1875" y="1540"/>
                </a:lnTo>
                <a:lnTo>
                  <a:pt x="1875" y="1534"/>
                </a:lnTo>
                <a:lnTo>
                  <a:pt x="1869" y="1534"/>
                </a:lnTo>
                <a:lnTo>
                  <a:pt x="1869" y="1528"/>
                </a:lnTo>
                <a:lnTo>
                  <a:pt x="1875" y="1528"/>
                </a:lnTo>
                <a:lnTo>
                  <a:pt x="1875" y="1522"/>
                </a:lnTo>
                <a:lnTo>
                  <a:pt x="1869" y="1522"/>
                </a:lnTo>
                <a:lnTo>
                  <a:pt x="1869" y="1473"/>
                </a:lnTo>
                <a:lnTo>
                  <a:pt x="1875" y="1473"/>
                </a:lnTo>
                <a:lnTo>
                  <a:pt x="1875" y="1468"/>
                </a:lnTo>
                <a:lnTo>
                  <a:pt x="1869" y="1468"/>
                </a:lnTo>
                <a:lnTo>
                  <a:pt x="1869" y="1462"/>
                </a:lnTo>
                <a:lnTo>
                  <a:pt x="1875" y="1462"/>
                </a:lnTo>
                <a:lnTo>
                  <a:pt x="1875" y="1456"/>
                </a:lnTo>
                <a:lnTo>
                  <a:pt x="1869" y="1456"/>
                </a:lnTo>
                <a:lnTo>
                  <a:pt x="1869" y="1426"/>
                </a:lnTo>
                <a:lnTo>
                  <a:pt x="1862" y="1426"/>
                </a:lnTo>
                <a:lnTo>
                  <a:pt x="1862" y="1456"/>
                </a:lnTo>
                <a:lnTo>
                  <a:pt x="1828" y="1456"/>
                </a:lnTo>
                <a:lnTo>
                  <a:pt x="1828" y="1426"/>
                </a:lnTo>
                <a:lnTo>
                  <a:pt x="1822" y="1426"/>
                </a:lnTo>
                <a:lnTo>
                  <a:pt x="1822" y="1456"/>
                </a:lnTo>
                <a:lnTo>
                  <a:pt x="1813" y="1456"/>
                </a:lnTo>
                <a:lnTo>
                  <a:pt x="1813" y="1462"/>
                </a:lnTo>
                <a:lnTo>
                  <a:pt x="1822" y="1462"/>
                </a:lnTo>
                <a:lnTo>
                  <a:pt x="1822" y="1468"/>
                </a:lnTo>
                <a:lnTo>
                  <a:pt x="1813" y="1468"/>
                </a:lnTo>
                <a:lnTo>
                  <a:pt x="1813" y="1473"/>
                </a:lnTo>
                <a:lnTo>
                  <a:pt x="1822" y="1473"/>
                </a:lnTo>
                <a:lnTo>
                  <a:pt x="1822" y="1522"/>
                </a:lnTo>
                <a:lnTo>
                  <a:pt x="1813" y="1522"/>
                </a:lnTo>
                <a:lnTo>
                  <a:pt x="1813" y="1528"/>
                </a:lnTo>
                <a:lnTo>
                  <a:pt x="1822" y="1528"/>
                </a:lnTo>
                <a:lnTo>
                  <a:pt x="1822" y="1534"/>
                </a:lnTo>
                <a:lnTo>
                  <a:pt x="1813" y="1534"/>
                </a:lnTo>
                <a:lnTo>
                  <a:pt x="1813" y="1540"/>
                </a:lnTo>
                <a:lnTo>
                  <a:pt x="1822" y="1540"/>
                </a:lnTo>
                <a:lnTo>
                  <a:pt x="1822" y="1590"/>
                </a:lnTo>
                <a:lnTo>
                  <a:pt x="1813" y="1590"/>
                </a:lnTo>
                <a:lnTo>
                  <a:pt x="1813" y="1595"/>
                </a:lnTo>
                <a:lnTo>
                  <a:pt x="1822" y="1595"/>
                </a:lnTo>
                <a:lnTo>
                  <a:pt x="1822" y="1601"/>
                </a:lnTo>
                <a:lnTo>
                  <a:pt x="1813" y="1601"/>
                </a:lnTo>
                <a:lnTo>
                  <a:pt x="1813" y="1606"/>
                </a:lnTo>
                <a:lnTo>
                  <a:pt x="1822" y="1606"/>
                </a:lnTo>
                <a:lnTo>
                  <a:pt x="1822" y="1656"/>
                </a:lnTo>
                <a:lnTo>
                  <a:pt x="1813" y="1656"/>
                </a:lnTo>
                <a:lnTo>
                  <a:pt x="1813" y="1661"/>
                </a:lnTo>
                <a:lnTo>
                  <a:pt x="1822" y="1661"/>
                </a:lnTo>
                <a:lnTo>
                  <a:pt x="1822" y="1667"/>
                </a:lnTo>
                <a:lnTo>
                  <a:pt x="1813" y="1667"/>
                </a:lnTo>
                <a:lnTo>
                  <a:pt x="1813" y="1673"/>
                </a:lnTo>
                <a:lnTo>
                  <a:pt x="1822" y="1673"/>
                </a:lnTo>
                <a:lnTo>
                  <a:pt x="1822" y="1723"/>
                </a:lnTo>
                <a:lnTo>
                  <a:pt x="1813" y="1723"/>
                </a:lnTo>
                <a:lnTo>
                  <a:pt x="1813" y="1729"/>
                </a:lnTo>
                <a:lnTo>
                  <a:pt x="1822" y="1729"/>
                </a:lnTo>
                <a:lnTo>
                  <a:pt x="1822" y="1733"/>
                </a:lnTo>
                <a:lnTo>
                  <a:pt x="1813" y="1733"/>
                </a:lnTo>
                <a:lnTo>
                  <a:pt x="1813" y="1739"/>
                </a:lnTo>
                <a:lnTo>
                  <a:pt x="1822" y="1739"/>
                </a:lnTo>
                <a:lnTo>
                  <a:pt x="1822" y="1753"/>
                </a:lnTo>
                <a:lnTo>
                  <a:pt x="1788" y="1753"/>
                </a:lnTo>
                <a:lnTo>
                  <a:pt x="1788" y="1813"/>
                </a:lnTo>
                <a:lnTo>
                  <a:pt x="1691" y="1813"/>
                </a:lnTo>
                <a:lnTo>
                  <a:pt x="1691" y="1713"/>
                </a:lnTo>
                <a:lnTo>
                  <a:pt x="1666" y="1713"/>
                </a:lnTo>
                <a:lnTo>
                  <a:pt x="1666" y="1680"/>
                </a:lnTo>
                <a:lnTo>
                  <a:pt x="1672" y="1680"/>
                </a:lnTo>
                <a:lnTo>
                  <a:pt x="1672" y="1674"/>
                </a:lnTo>
                <a:lnTo>
                  <a:pt x="1666" y="1674"/>
                </a:lnTo>
                <a:lnTo>
                  <a:pt x="1666" y="1669"/>
                </a:lnTo>
                <a:lnTo>
                  <a:pt x="1672" y="1669"/>
                </a:lnTo>
                <a:lnTo>
                  <a:pt x="1672" y="1664"/>
                </a:lnTo>
                <a:lnTo>
                  <a:pt x="1666" y="1664"/>
                </a:lnTo>
                <a:lnTo>
                  <a:pt x="1666" y="1614"/>
                </a:lnTo>
                <a:lnTo>
                  <a:pt x="1672" y="1614"/>
                </a:lnTo>
                <a:lnTo>
                  <a:pt x="1672" y="1608"/>
                </a:lnTo>
                <a:lnTo>
                  <a:pt x="1666" y="1608"/>
                </a:lnTo>
                <a:lnTo>
                  <a:pt x="1666" y="1602"/>
                </a:lnTo>
                <a:lnTo>
                  <a:pt x="1672" y="1602"/>
                </a:lnTo>
                <a:lnTo>
                  <a:pt x="1672" y="1596"/>
                </a:lnTo>
                <a:lnTo>
                  <a:pt x="1666" y="1596"/>
                </a:lnTo>
                <a:lnTo>
                  <a:pt x="1666" y="1566"/>
                </a:lnTo>
                <a:lnTo>
                  <a:pt x="1660" y="1566"/>
                </a:lnTo>
                <a:lnTo>
                  <a:pt x="1660" y="1596"/>
                </a:lnTo>
                <a:lnTo>
                  <a:pt x="1625" y="1596"/>
                </a:lnTo>
                <a:lnTo>
                  <a:pt x="1625" y="1566"/>
                </a:lnTo>
                <a:lnTo>
                  <a:pt x="1620" y="1566"/>
                </a:lnTo>
                <a:lnTo>
                  <a:pt x="1620" y="1596"/>
                </a:lnTo>
                <a:lnTo>
                  <a:pt x="1610" y="1596"/>
                </a:lnTo>
                <a:lnTo>
                  <a:pt x="1610" y="1602"/>
                </a:lnTo>
                <a:lnTo>
                  <a:pt x="1620" y="1602"/>
                </a:lnTo>
                <a:lnTo>
                  <a:pt x="1620" y="1608"/>
                </a:lnTo>
                <a:lnTo>
                  <a:pt x="1610" y="1608"/>
                </a:lnTo>
                <a:lnTo>
                  <a:pt x="1610" y="1614"/>
                </a:lnTo>
                <a:lnTo>
                  <a:pt x="1620" y="1614"/>
                </a:lnTo>
                <a:lnTo>
                  <a:pt x="1620" y="1664"/>
                </a:lnTo>
                <a:lnTo>
                  <a:pt x="1610" y="1664"/>
                </a:lnTo>
                <a:lnTo>
                  <a:pt x="1610" y="1669"/>
                </a:lnTo>
                <a:lnTo>
                  <a:pt x="1620" y="1669"/>
                </a:lnTo>
                <a:lnTo>
                  <a:pt x="1620" y="1674"/>
                </a:lnTo>
                <a:lnTo>
                  <a:pt x="1610" y="1674"/>
                </a:lnTo>
                <a:lnTo>
                  <a:pt x="1610" y="1680"/>
                </a:lnTo>
                <a:lnTo>
                  <a:pt x="1620" y="1680"/>
                </a:lnTo>
                <a:lnTo>
                  <a:pt x="1620" y="1713"/>
                </a:lnTo>
                <a:lnTo>
                  <a:pt x="1587" y="1713"/>
                </a:lnTo>
                <a:lnTo>
                  <a:pt x="1587" y="1813"/>
                </a:lnTo>
                <a:lnTo>
                  <a:pt x="1530" y="1813"/>
                </a:lnTo>
                <a:lnTo>
                  <a:pt x="1530" y="1042"/>
                </a:lnTo>
                <a:lnTo>
                  <a:pt x="1565" y="1042"/>
                </a:lnTo>
                <a:lnTo>
                  <a:pt x="1455" y="798"/>
                </a:lnTo>
                <a:lnTo>
                  <a:pt x="1446" y="798"/>
                </a:lnTo>
                <a:lnTo>
                  <a:pt x="1446" y="788"/>
                </a:lnTo>
                <a:lnTo>
                  <a:pt x="1446" y="788"/>
                </a:lnTo>
                <a:lnTo>
                  <a:pt x="1446" y="782"/>
                </a:lnTo>
                <a:lnTo>
                  <a:pt x="1447" y="777"/>
                </a:lnTo>
                <a:lnTo>
                  <a:pt x="1446" y="773"/>
                </a:lnTo>
                <a:lnTo>
                  <a:pt x="1446" y="773"/>
                </a:lnTo>
                <a:lnTo>
                  <a:pt x="1445" y="767"/>
                </a:lnTo>
                <a:lnTo>
                  <a:pt x="1445" y="765"/>
                </a:lnTo>
                <a:lnTo>
                  <a:pt x="1445" y="765"/>
                </a:lnTo>
                <a:lnTo>
                  <a:pt x="1445" y="723"/>
                </a:lnTo>
                <a:lnTo>
                  <a:pt x="1445" y="690"/>
                </a:lnTo>
                <a:lnTo>
                  <a:pt x="1444" y="670"/>
                </a:lnTo>
                <a:lnTo>
                  <a:pt x="1444" y="670"/>
                </a:lnTo>
                <a:lnTo>
                  <a:pt x="1440" y="651"/>
                </a:lnTo>
                <a:lnTo>
                  <a:pt x="1439" y="641"/>
                </a:lnTo>
                <a:lnTo>
                  <a:pt x="1439" y="641"/>
                </a:lnTo>
                <a:lnTo>
                  <a:pt x="1438" y="608"/>
                </a:lnTo>
                <a:lnTo>
                  <a:pt x="1437" y="579"/>
                </a:lnTo>
                <a:lnTo>
                  <a:pt x="1438" y="565"/>
                </a:lnTo>
                <a:lnTo>
                  <a:pt x="1439" y="553"/>
                </a:lnTo>
                <a:lnTo>
                  <a:pt x="1439" y="553"/>
                </a:lnTo>
                <a:lnTo>
                  <a:pt x="1438" y="527"/>
                </a:lnTo>
                <a:lnTo>
                  <a:pt x="1435" y="499"/>
                </a:lnTo>
                <a:lnTo>
                  <a:pt x="1432" y="456"/>
                </a:lnTo>
                <a:lnTo>
                  <a:pt x="1432" y="456"/>
                </a:lnTo>
                <a:lnTo>
                  <a:pt x="1432" y="455"/>
                </a:lnTo>
                <a:lnTo>
                  <a:pt x="1435" y="452"/>
                </a:lnTo>
                <a:lnTo>
                  <a:pt x="1435" y="452"/>
                </a:lnTo>
                <a:lnTo>
                  <a:pt x="1438" y="450"/>
                </a:lnTo>
                <a:lnTo>
                  <a:pt x="1440" y="447"/>
                </a:lnTo>
                <a:lnTo>
                  <a:pt x="1442" y="443"/>
                </a:lnTo>
                <a:lnTo>
                  <a:pt x="1468" y="478"/>
                </a:lnTo>
                <a:lnTo>
                  <a:pt x="1468" y="478"/>
                </a:lnTo>
                <a:lnTo>
                  <a:pt x="1470" y="459"/>
                </a:lnTo>
                <a:lnTo>
                  <a:pt x="1473" y="444"/>
                </a:lnTo>
                <a:lnTo>
                  <a:pt x="1474" y="439"/>
                </a:lnTo>
                <a:lnTo>
                  <a:pt x="1475" y="437"/>
                </a:lnTo>
                <a:lnTo>
                  <a:pt x="1475" y="437"/>
                </a:lnTo>
                <a:lnTo>
                  <a:pt x="1477" y="437"/>
                </a:lnTo>
                <a:lnTo>
                  <a:pt x="1481" y="437"/>
                </a:lnTo>
                <a:lnTo>
                  <a:pt x="1484" y="438"/>
                </a:lnTo>
                <a:lnTo>
                  <a:pt x="1484" y="438"/>
                </a:lnTo>
                <a:lnTo>
                  <a:pt x="1488" y="439"/>
                </a:lnTo>
                <a:lnTo>
                  <a:pt x="1491" y="438"/>
                </a:lnTo>
                <a:lnTo>
                  <a:pt x="1493" y="438"/>
                </a:lnTo>
                <a:lnTo>
                  <a:pt x="1493" y="438"/>
                </a:lnTo>
                <a:lnTo>
                  <a:pt x="1503" y="432"/>
                </a:lnTo>
                <a:lnTo>
                  <a:pt x="1503" y="432"/>
                </a:lnTo>
                <a:lnTo>
                  <a:pt x="1506" y="431"/>
                </a:lnTo>
                <a:lnTo>
                  <a:pt x="1507" y="430"/>
                </a:lnTo>
                <a:lnTo>
                  <a:pt x="1510" y="428"/>
                </a:lnTo>
                <a:lnTo>
                  <a:pt x="1510" y="428"/>
                </a:lnTo>
                <a:lnTo>
                  <a:pt x="1512" y="424"/>
                </a:lnTo>
                <a:lnTo>
                  <a:pt x="1514" y="418"/>
                </a:lnTo>
                <a:lnTo>
                  <a:pt x="1514" y="415"/>
                </a:lnTo>
                <a:lnTo>
                  <a:pt x="1514" y="411"/>
                </a:lnTo>
                <a:lnTo>
                  <a:pt x="1513" y="408"/>
                </a:lnTo>
                <a:lnTo>
                  <a:pt x="1511" y="403"/>
                </a:lnTo>
                <a:lnTo>
                  <a:pt x="1511" y="403"/>
                </a:lnTo>
                <a:lnTo>
                  <a:pt x="1513" y="397"/>
                </a:lnTo>
                <a:lnTo>
                  <a:pt x="1514" y="392"/>
                </a:lnTo>
                <a:lnTo>
                  <a:pt x="1515" y="388"/>
                </a:lnTo>
                <a:lnTo>
                  <a:pt x="1515" y="388"/>
                </a:lnTo>
                <a:lnTo>
                  <a:pt x="1517" y="339"/>
                </a:lnTo>
                <a:lnTo>
                  <a:pt x="1489" y="353"/>
                </a:lnTo>
                <a:lnTo>
                  <a:pt x="1471" y="323"/>
                </a:lnTo>
                <a:lnTo>
                  <a:pt x="1471" y="323"/>
                </a:lnTo>
                <a:lnTo>
                  <a:pt x="1470" y="321"/>
                </a:lnTo>
                <a:lnTo>
                  <a:pt x="1467" y="314"/>
                </a:lnTo>
                <a:lnTo>
                  <a:pt x="1463" y="309"/>
                </a:lnTo>
                <a:lnTo>
                  <a:pt x="1459" y="304"/>
                </a:lnTo>
                <a:lnTo>
                  <a:pt x="1452" y="299"/>
                </a:lnTo>
                <a:lnTo>
                  <a:pt x="1441" y="293"/>
                </a:lnTo>
                <a:lnTo>
                  <a:pt x="1441" y="293"/>
                </a:lnTo>
                <a:lnTo>
                  <a:pt x="1425" y="284"/>
                </a:lnTo>
                <a:lnTo>
                  <a:pt x="1417" y="279"/>
                </a:lnTo>
                <a:lnTo>
                  <a:pt x="1412" y="276"/>
                </a:lnTo>
                <a:lnTo>
                  <a:pt x="1412" y="276"/>
                </a:lnTo>
                <a:lnTo>
                  <a:pt x="1411" y="275"/>
                </a:lnTo>
                <a:lnTo>
                  <a:pt x="1409" y="273"/>
                </a:lnTo>
                <a:lnTo>
                  <a:pt x="1408" y="272"/>
                </a:lnTo>
                <a:lnTo>
                  <a:pt x="1408" y="272"/>
                </a:lnTo>
                <a:lnTo>
                  <a:pt x="1401" y="273"/>
                </a:lnTo>
                <a:lnTo>
                  <a:pt x="1402" y="263"/>
                </a:lnTo>
                <a:lnTo>
                  <a:pt x="1402" y="263"/>
                </a:lnTo>
                <a:lnTo>
                  <a:pt x="1404" y="261"/>
                </a:lnTo>
                <a:lnTo>
                  <a:pt x="1410" y="254"/>
                </a:lnTo>
                <a:lnTo>
                  <a:pt x="1416" y="243"/>
                </a:lnTo>
                <a:lnTo>
                  <a:pt x="1418" y="238"/>
                </a:lnTo>
                <a:lnTo>
                  <a:pt x="1419" y="232"/>
                </a:lnTo>
                <a:lnTo>
                  <a:pt x="1431" y="231"/>
                </a:lnTo>
                <a:lnTo>
                  <a:pt x="1431" y="231"/>
                </a:lnTo>
                <a:lnTo>
                  <a:pt x="1433" y="231"/>
                </a:lnTo>
                <a:lnTo>
                  <a:pt x="1438" y="227"/>
                </a:lnTo>
                <a:lnTo>
                  <a:pt x="1439" y="225"/>
                </a:lnTo>
                <a:lnTo>
                  <a:pt x="1438" y="222"/>
                </a:lnTo>
                <a:lnTo>
                  <a:pt x="1435" y="219"/>
                </a:lnTo>
                <a:lnTo>
                  <a:pt x="1430" y="215"/>
                </a:lnTo>
                <a:lnTo>
                  <a:pt x="1430" y="215"/>
                </a:lnTo>
                <a:lnTo>
                  <a:pt x="1431" y="207"/>
                </a:lnTo>
                <a:lnTo>
                  <a:pt x="1431" y="200"/>
                </a:lnTo>
                <a:lnTo>
                  <a:pt x="1431" y="191"/>
                </a:lnTo>
                <a:lnTo>
                  <a:pt x="1427" y="182"/>
                </a:lnTo>
                <a:lnTo>
                  <a:pt x="1424" y="178"/>
                </a:lnTo>
                <a:lnTo>
                  <a:pt x="1420" y="174"/>
                </a:lnTo>
                <a:lnTo>
                  <a:pt x="1416" y="170"/>
                </a:lnTo>
                <a:lnTo>
                  <a:pt x="1411" y="167"/>
                </a:lnTo>
                <a:lnTo>
                  <a:pt x="1404" y="165"/>
                </a:lnTo>
                <a:lnTo>
                  <a:pt x="1396" y="163"/>
                </a:lnTo>
                <a:lnTo>
                  <a:pt x="1396" y="163"/>
                </a:lnTo>
                <a:lnTo>
                  <a:pt x="1388" y="163"/>
                </a:lnTo>
                <a:lnTo>
                  <a:pt x="1382" y="165"/>
                </a:lnTo>
                <a:lnTo>
                  <a:pt x="1375" y="167"/>
                </a:lnTo>
                <a:lnTo>
                  <a:pt x="1368" y="170"/>
                </a:lnTo>
                <a:lnTo>
                  <a:pt x="1362" y="176"/>
                </a:lnTo>
                <a:lnTo>
                  <a:pt x="1357" y="184"/>
                </a:lnTo>
                <a:lnTo>
                  <a:pt x="1352" y="196"/>
                </a:lnTo>
                <a:lnTo>
                  <a:pt x="1352" y="196"/>
                </a:lnTo>
                <a:lnTo>
                  <a:pt x="1346" y="197"/>
                </a:lnTo>
                <a:lnTo>
                  <a:pt x="1342" y="198"/>
                </a:lnTo>
                <a:lnTo>
                  <a:pt x="1339" y="200"/>
                </a:lnTo>
                <a:lnTo>
                  <a:pt x="1338" y="203"/>
                </a:lnTo>
                <a:lnTo>
                  <a:pt x="1339" y="206"/>
                </a:lnTo>
                <a:lnTo>
                  <a:pt x="1342" y="210"/>
                </a:lnTo>
                <a:lnTo>
                  <a:pt x="1342" y="210"/>
                </a:lnTo>
                <a:lnTo>
                  <a:pt x="1349" y="214"/>
                </a:lnTo>
                <a:lnTo>
                  <a:pt x="1349" y="214"/>
                </a:lnTo>
                <a:lnTo>
                  <a:pt x="1347" y="217"/>
                </a:lnTo>
                <a:lnTo>
                  <a:pt x="1347" y="222"/>
                </a:lnTo>
                <a:lnTo>
                  <a:pt x="1347" y="227"/>
                </a:lnTo>
                <a:lnTo>
                  <a:pt x="1349" y="231"/>
                </a:lnTo>
                <a:lnTo>
                  <a:pt x="1351" y="235"/>
                </a:lnTo>
                <a:lnTo>
                  <a:pt x="1353" y="240"/>
                </a:lnTo>
                <a:lnTo>
                  <a:pt x="1353" y="240"/>
                </a:lnTo>
                <a:lnTo>
                  <a:pt x="1356" y="243"/>
                </a:lnTo>
                <a:lnTo>
                  <a:pt x="1356" y="246"/>
                </a:lnTo>
                <a:lnTo>
                  <a:pt x="1354" y="264"/>
                </a:lnTo>
                <a:lnTo>
                  <a:pt x="1354" y="264"/>
                </a:lnTo>
                <a:lnTo>
                  <a:pt x="1347" y="268"/>
                </a:lnTo>
                <a:lnTo>
                  <a:pt x="1343" y="272"/>
                </a:lnTo>
                <a:lnTo>
                  <a:pt x="1340" y="276"/>
                </a:lnTo>
                <a:lnTo>
                  <a:pt x="1340" y="279"/>
                </a:lnTo>
                <a:lnTo>
                  <a:pt x="1301" y="294"/>
                </a:lnTo>
                <a:lnTo>
                  <a:pt x="1301" y="294"/>
                </a:lnTo>
                <a:lnTo>
                  <a:pt x="1293" y="300"/>
                </a:lnTo>
                <a:lnTo>
                  <a:pt x="1285" y="306"/>
                </a:lnTo>
                <a:lnTo>
                  <a:pt x="1277" y="315"/>
                </a:lnTo>
                <a:lnTo>
                  <a:pt x="1277" y="315"/>
                </a:lnTo>
                <a:lnTo>
                  <a:pt x="1238" y="364"/>
                </a:lnTo>
                <a:lnTo>
                  <a:pt x="1220" y="365"/>
                </a:lnTo>
                <a:lnTo>
                  <a:pt x="1182" y="341"/>
                </a:lnTo>
                <a:lnTo>
                  <a:pt x="1182" y="341"/>
                </a:lnTo>
                <a:lnTo>
                  <a:pt x="1172" y="334"/>
                </a:lnTo>
                <a:lnTo>
                  <a:pt x="1164" y="330"/>
                </a:lnTo>
                <a:lnTo>
                  <a:pt x="1160" y="329"/>
                </a:lnTo>
                <a:lnTo>
                  <a:pt x="1156" y="329"/>
                </a:lnTo>
                <a:lnTo>
                  <a:pt x="1156" y="329"/>
                </a:lnTo>
                <a:lnTo>
                  <a:pt x="1152" y="331"/>
                </a:lnTo>
                <a:lnTo>
                  <a:pt x="1147" y="335"/>
                </a:lnTo>
                <a:lnTo>
                  <a:pt x="1133" y="346"/>
                </a:lnTo>
                <a:lnTo>
                  <a:pt x="1117" y="363"/>
                </a:lnTo>
                <a:lnTo>
                  <a:pt x="1138" y="363"/>
                </a:lnTo>
                <a:lnTo>
                  <a:pt x="1156" y="366"/>
                </a:lnTo>
                <a:lnTo>
                  <a:pt x="1156" y="366"/>
                </a:lnTo>
                <a:lnTo>
                  <a:pt x="1163" y="371"/>
                </a:lnTo>
                <a:lnTo>
                  <a:pt x="1170" y="373"/>
                </a:lnTo>
                <a:lnTo>
                  <a:pt x="1176" y="375"/>
                </a:lnTo>
                <a:lnTo>
                  <a:pt x="1204" y="425"/>
                </a:lnTo>
                <a:lnTo>
                  <a:pt x="1277" y="404"/>
                </a:lnTo>
                <a:lnTo>
                  <a:pt x="1277" y="404"/>
                </a:lnTo>
                <a:lnTo>
                  <a:pt x="1271" y="478"/>
                </a:lnTo>
                <a:lnTo>
                  <a:pt x="1271" y="478"/>
                </a:lnTo>
                <a:lnTo>
                  <a:pt x="1269" y="489"/>
                </a:lnTo>
                <a:lnTo>
                  <a:pt x="1269" y="494"/>
                </a:lnTo>
                <a:lnTo>
                  <a:pt x="1270" y="496"/>
                </a:lnTo>
                <a:lnTo>
                  <a:pt x="1271" y="498"/>
                </a:lnTo>
                <a:lnTo>
                  <a:pt x="1273" y="500"/>
                </a:lnTo>
                <a:lnTo>
                  <a:pt x="1278" y="503"/>
                </a:lnTo>
                <a:lnTo>
                  <a:pt x="1283" y="503"/>
                </a:lnTo>
                <a:lnTo>
                  <a:pt x="1288" y="502"/>
                </a:lnTo>
                <a:lnTo>
                  <a:pt x="1298" y="500"/>
                </a:lnTo>
                <a:lnTo>
                  <a:pt x="1298" y="500"/>
                </a:lnTo>
                <a:lnTo>
                  <a:pt x="1295" y="532"/>
                </a:lnTo>
                <a:lnTo>
                  <a:pt x="1294" y="558"/>
                </a:lnTo>
                <a:lnTo>
                  <a:pt x="1294" y="570"/>
                </a:lnTo>
                <a:lnTo>
                  <a:pt x="1295" y="579"/>
                </a:lnTo>
                <a:lnTo>
                  <a:pt x="1295" y="579"/>
                </a:lnTo>
                <a:lnTo>
                  <a:pt x="1296" y="587"/>
                </a:lnTo>
                <a:lnTo>
                  <a:pt x="1296" y="597"/>
                </a:lnTo>
                <a:lnTo>
                  <a:pt x="1295" y="618"/>
                </a:lnTo>
                <a:lnTo>
                  <a:pt x="1294" y="637"/>
                </a:lnTo>
                <a:lnTo>
                  <a:pt x="1293" y="651"/>
                </a:lnTo>
                <a:lnTo>
                  <a:pt x="1293" y="651"/>
                </a:lnTo>
                <a:lnTo>
                  <a:pt x="1292" y="659"/>
                </a:lnTo>
                <a:lnTo>
                  <a:pt x="1291" y="666"/>
                </a:lnTo>
                <a:lnTo>
                  <a:pt x="1289" y="672"/>
                </a:lnTo>
                <a:lnTo>
                  <a:pt x="1291" y="675"/>
                </a:lnTo>
                <a:lnTo>
                  <a:pt x="1292" y="678"/>
                </a:lnTo>
                <a:lnTo>
                  <a:pt x="1292" y="678"/>
                </a:lnTo>
                <a:lnTo>
                  <a:pt x="1294" y="707"/>
                </a:lnTo>
                <a:lnTo>
                  <a:pt x="1294" y="722"/>
                </a:lnTo>
                <a:lnTo>
                  <a:pt x="1293" y="732"/>
                </a:lnTo>
                <a:lnTo>
                  <a:pt x="1293" y="732"/>
                </a:lnTo>
                <a:lnTo>
                  <a:pt x="1287" y="746"/>
                </a:lnTo>
                <a:lnTo>
                  <a:pt x="1285" y="752"/>
                </a:lnTo>
                <a:lnTo>
                  <a:pt x="1285" y="754"/>
                </a:lnTo>
                <a:lnTo>
                  <a:pt x="1286" y="755"/>
                </a:lnTo>
                <a:lnTo>
                  <a:pt x="1286" y="755"/>
                </a:lnTo>
                <a:lnTo>
                  <a:pt x="1292" y="761"/>
                </a:lnTo>
                <a:lnTo>
                  <a:pt x="1294" y="763"/>
                </a:lnTo>
                <a:lnTo>
                  <a:pt x="1295" y="766"/>
                </a:lnTo>
                <a:lnTo>
                  <a:pt x="1295" y="766"/>
                </a:lnTo>
                <a:lnTo>
                  <a:pt x="1294" y="770"/>
                </a:lnTo>
                <a:lnTo>
                  <a:pt x="1293" y="774"/>
                </a:lnTo>
                <a:lnTo>
                  <a:pt x="1291" y="779"/>
                </a:lnTo>
                <a:lnTo>
                  <a:pt x="1277" y="797"/>
                </a:lnTo>
                <a:lnTo>
                  <a:pt x="1276" y="798"/>
                </a:lnTo>
                <a:lnTo>
                  <a:pt x="1090" y="798"/>
                </a:lnTo>
                <a:lnTo>
                  <a:pt x="1090" y="743"/>
                </a:lnTo>
                <a:lnTo>
                  <a:pt x="1065" y="743"/>
                </a:lnTo>
                <a:lnTo>
                  <a:pt x="1065" y="730"/>
                </a:lnTo>
                <a:lnTo>
                  <a:pt x="1070" y="730"/>
                </a:lnTo>
                <a:lnTo>
                  <a:pt x="1070" y="725"/>
                </a:lnTo>
                <a:lnTo>
                  <a:pt x="1065" y="725"/>
                </a:lnTo>
                <a:lnTo>
                  <a:pt x="1065" y="721"/>
                </a:lnTo>
                <a:lnTo>
                  <a:pt x="1070" y="721"/>
                </a:lnTo>
                <a:lnTo>
                  <a:pt x="1070" y="716"/>
                </a:lnTo>
                <a:lnTo>
                  <a:pt x="1065" y="716"/>
                </a:lnTo>
                <a:lnTo>
                  <a:pt x="1065" y="677"/>
                </a:lnTo>
                <a:lnTo>
                  <a:pt x="1070" y="677"/>
                </a:lnTo>
                <a:lnTo>
                  <a:pt x="1070" y="672"/>
                </a:lnTo>
                <a:lnTo>
                  <a:pt x="1065" y="672"/>
                </a:lnTo>
                <a:lnTo>
                  <a:pt x="1065" y="667"/>
                </a:lnTo>
                <a:lnTo>
                  <a:pt x="1070" y="667"/>
                </a:lnTo>
                <a:lnTo>
                  <a:pt x="1070" y="663"/>
                </a:lnTo>
                <a:lnTo>
                  <a:pt x="1065" y="663"/>
                </a:lnTo>
                <a:lnTo>
                  <a:pt x="1065" y="623"/>
                </a:lnTo>
                <a:lnTo>
                  <a:pt x="1070" y="623"/>
                </a:lnTo>
                <a:lnTo>
                  <a:pt x="1070" y="619"/>
                </a:lnTo>
                <a:lnTo>
                  <a:pt x="1065" y="619"/>
                </a:lnTo>
                <a:lnTo>
                  <a:pt x="1065" y="614"/>
                </a:lnTo>
                <a:lnTo>
                  <a:pt x="1070" y="614"/>
                </a:lnTo>
                <a:lnTo>
                  <a:pt x="1070" y="609"/>
                </a:lnTo>
                <a:lnTo>
                  <a:pt x="1065" y="609"/>
                </a:lnTo>
                <a:lnTo>
                  <a:pt x="1065" y="570"/>
                </a:lnTo>
                <a:lnTo>
                  <a:pt x="1070" y="570"/>
                </a:lnTo>
                <a:lnTo>
                  <a:pt x="1070" y="565"/>
                </a:lnTo>
                <a:lnTo>
                  <a:pt x="1065" y="565"/>
                </a:lnTo>
                <a:lnTo>
                  <a:pt x="1065" y="561"/>
                </a:lnTo>
                <a:lnTo>
                  <a:pt x="1070" y="561"/>
                </a:lnTo>
                <a:lnTo>
                  <a:pt x="1070" y="556"/>
                </a:lnTo>
                <a:lnTo>
                  <a:pt x="1065" y="556"/>
                </a:lnTo>
                <a:lnTo>
                  <a:pt x="1065" y="517"/>
                </a:lnTo>
                <a:lnTo>
                  <a:pt x="1070" y="517"/>
                </a:lnTo>
                <a:lnTo>
                  <a:pt x="1070" y="512"/>
                </a:lnTo>
                <a:lnTo>
                  <a:pt x="1065" y="512"/>
                </a:lnTo>
                <a:lnTo>
                  <a:pt x="1065" y="507"/>
                </a:lnTo>
                <a:lnTo>
                  <a:pt x="1070" y="507"/>
                </a:lnTo>
                <a:lnTo>
                  <a:pt x="1070" y="503"/>
                </a:lnTo>
                <a:lnTo>
                  <a:pt x="1065" y="503"/>
                </a:lnTo>
                <a:lnTo>
                  <a:pt x="1065" y="463"/>
                </a:lnTo>
                <a:lnTo>
                  <a:pt x="1070" y="463"/>
                </a:lnTo>
                <a:lnTo>
                  <a:pt x="1070" y="459"/>
                </a:lnTo>
                <a:lnTo>
                  <a:pt x="1065" y="459"/>
                </a:lnTo>
                <a:lnTo>
                  <a:pt x="1065" y="454"/>
                </a:lnTo>
                <a:lnTo>
                  <a:pt x="1070" y="454"/>
                </a:lnTo>
                <a:lnTo>
                  <a:pt x="1070" y="450"/>
                </a:lnTo>
                <a:lnTo>
                  <a:pt x="1065" y="450"/>
                </a:lnTo>
                <a:lnTo>
                  <a:pt x="1065" y="410"/>
                </a:lnTo>
                <a:lnTo>
                  <a:pt x="1070" y="410"/>
                </a:lnTo>
                <a:lnTo>
                  <a:pt x="1070" y="405"/>
                </a:lnTo>
                <a:lnTo>
                  <a:pt x="1065" y="405"/>
                </a:lnTo>
                <a:lnTo>
                  <a:pt x="1065" y="401"/>
                </a:lnTo>
                <a:lnTo>
                  <a:pt x="1070" y="401"/>
                </a:lnTo>
                <a:lnTo>
                  <a:pt x="1070" y="396"/>
                </a:lnTo>
                <a:lnTo>
                  <a:pt x="1065" y="396"/>
                </a:lnTo>
                <a:lnTo>
                  <a:pt x="1065" y="357"/>
                </a:lnTo>
                <a:lnTo>
                  <a:pt x="1070" y="357"/>
                </a:lnTo>
                <a:lnTo>
                  <a:pt x="1070" y="352"/>
                </a:lnTo>
                <a:lnTo>
                  <a:pt x="1065" y="352"/>
                </a:lnTo>
                <a:lnTo>
                  <a:pt x="1065" y="348"/>
                </a:lnTo>
                <a:lnTo>
                  <a:pt x="1070" y="348"/>
                </a:lnTo>
                <a:lnTo>
                  <a:pt x="1070" y="344"/>
                </a:lnTo>
                <a:lnTo>
                  <a:pt x="1065" y="344"/>
                </a:lnTo>
                <a:lnTo>
                  <a:pt x="1065" y="320"/>
                </a:lnTo>
                <a:lnTo>
                  <a:pt x="1058" y="320"/>
                </a:lnTo>
                <a:lnTo>
                  <a:pt x="1058" y="344"/>
                </a:lnTo>
                <a:lnTo>
                  <a:pt x="1024" y="344"/>
                </a:lnTo>
                <a:lnTo>
                  <a:pt x="1024" y="320"/>
                </a:lnTo>
                <a:lnTo>
                  <a:pt x="1017" y="320"/>
                </a:lnTo>
                <a:lnTo>
                  <a:pt x="1017" y="344"/>
                </a:lnTo>
                <a:lnTo>
                  <a:pt x="1009" y="344"/>
                </a:lnTo>
                <a:lnTo>
                  <a:pt x="1009" y="348"/>
                </a:lnTo>
                <a:lnTo>
                  <a:pt x="1017" y="348"/>
                </a:lnTo>
                <a:lnTo>
                  <a:pt x="1017" y="352"/>
                </a:lnTo>
                <a:lnTo>
                  <a:pt x="1009" y="352"/>
                </a:lnTo>
                <a:lnTo>
                  <a:pt x="1009" y="357"/>
                </a:lnTo>
                <a:lnTo>
                  <a:pt x="1017" y="357"/>
                </a:lnTo>
                <a:lnTo>
                  <a:pt x="1017" y="396"/>
                </a:lnTo>
                <a:lnTo>
                  <a:pt x="1009" y="396"/>
                </a:lnTo>
                <a:lnTo>
                  <a:pt x="1009" y="401"/>
                </a:lnTo>
                <a:lnTo>
                  <a:pt x="1017" y="401"/>
                </a:lnTo>
                <a:lnTo>
                  <a:pt x="1017" y="405"/>
                </a:lnTo>
                <a:lnTo>
                  <a:pt x="1009" y="405"/>
                </a:lnTo>
                <a:lnTo>
                  <a:pt x="1009" y="410"/>
                </a:lnTo>
                <a:lnTo>
                  <a:pt x="1017" y="410"/>
                </a:lnTo>
                <a:lnTo>
                  <a:pt x="1017" y="450"/>
                </a:lnTo>
                <a:lnTo>
                  <a:pt x="1009" y="450"/>
                </a:lnTo>
                <a:lnTo>
                  <a:pt x="1009" y="454"/>
                </a:lnTo>
                <a:lnTo>
                  <a:pt x="1017" y="454"/>
                </a:lnTo>
                <a:lnTo>
                  <a:pt x="1017" y="459"/>
                </a:lnTo>
                <a:lnTo>
                  <a:pt x="1009" y="459"/>
                </a:lnTo>
                <a:lnTo>
                  <a:pt x="1009" y="463"/>
                </a:lnTo>
                <a:lnTo>
                  <a:pt x="1017" y="463"/>
                </a:lnTo>
                <a:lnTo>
                  <a:pt x="1017" y="503"/>
                </a:lnTo>
                <a:lnTo>
                  <a:pt x="1009" y="503"/>
                </a:lnTo>
                <a:lnTo>
                  <a:pt x="1009" y="507"/>
                </a:lnTo>
                <a:lnTo>
                  <a:pt x="1017" y="507"/>
                </a:lnTo>
                <a:lnTo>
                  <a:pt x="1017" y="512"/>
                </a:lnTo>
                <a:lnTo>
                  <a:pt x="1009" y="512"/>
                </a:lnTo>
                <a:lnTo>
                  <a:pt x="1009" y="517"/>
                </a:lnTo>
                <a:lnTo>
                  <a:pt x="1017" y="517"/>
                </a:lnTo>
                <a:lnTo>
                  <a:pt x="1017" y="556"/>
                </a:lnTo>
                <a:lnTo>
                  <a:pt x="1009" y="556"/>
                </a:lnTo>
                <a:lnTo>
                  <a:pt x="1009" y="561"/>
                </a:lnTo>
                <a:lnTo>
                  <a:pt x="1017" y="561"/>
                </a:lnTo>
                <a:lnTo>
                  <a:pt x="1017" y="565"/>
                </a:lnTo>
                <a:lnTo>
                  <a:pt x="1009" y="565"/>
                </a:lnTo>
                <a:lnTo>
                  <a:pt x="1009" y="570"/>
                </a:lnTo>
                <a:lnTo>
                  <a:pt x="1017" y="570"/>
                </a:lnTo>
                <a:lnTo>
                  <a:pt x="1017" y="609"/>
                </a:lnTo>
                <a:lnTo>
                  <a:pt x="1009" y="609"/>
                </a:lnTo>
                <a:lnTo>
                  <a:pt x="1009" y="614"/>
                </a:lnTo>
                <a:lnTo>
                  <a:pt x="1017" y="614"/>
                </a:lnTo>
                <a:lnTo>
                  <a:pt x="1017" y="619"/>
                </a:lnTo>
                <a:lnTo>
                  <a:pt x="1009" y="619"/>
                </a:lnTo>
                <a:lnTo>
                  <a:pt x="1009" y="623"/>
                </a:lnTo>
                <a:lnTo>
                  <a:pt x="1017" y="623"/>
                </a:lnTo>
                <a:lnTo>
                  <a:pt x="1017" y="663"/>
                </a:lnTo>
                <a:lnTo>
                  <a:pt x="1009" y="663"/>
                </a:lnTo>
                <a:lnTo>
                  <a:pt x="1009" y="667"/>
                </a:lnTo>
                <a:lnTo>
                  <a:pt x="1017" y="667"/>
                </a:lnTo>
                <a:lnTo>
                  <a:pt x="1017" y="672"/>
                </a:lnTo>
                <a:lnTo>
                  <a:pt x="1009" y="672"/>
                </a:lnTo>
                <a:lnTo>
                  <a:pt x="1009" y="677"/>
                </a:lnTo>
                <a:lnTo>
                  <a:pt x="1017" y="677"/>
                </a:lnTo>
                <a:lnTo>
                  <a:pt x="1017" y="716"/>
                </a:lnTo>
                <a:lnTo>
                  <a:pt x="1009" y="716"/>
                </a:lnTo>
                <a:lnTo>
                  <a:pt x="1009" y="721"/>
                </a:lnTo>
                <a:lnTo>
                  <a:pt x="1017" y="721"/>
                </a:lnTo>
                <a:lnTo>
                  <a:pt x="1017" y="725"/>
                </a:lnTo>
                <a:lnTo>
                  <a:pt x="1009" y="725"/>
                </a:lnTo>
                <a:lnTo>
                  <a:pt x="1009" y="730"/>
                </a:lnTo>
                <a:lnTo>
                  <a:pt x="1017" y="730"/>
                </a:lnTo>
                <a:lnTo>
                  <a:pt x="1017" y="743"/>
                </a:lnTo>
                <a:lnTo>
                  <a:pt x="986" y="743"/>
                </a:lnTo>
                <a:lnTo>
                  <a:pt x="986" y="798"/>
                </a:lnTo>
                <a:lnTo>
                  <a:pt x="863" y="798"/>
                </a:lnTo>
                <a:lnTo>
                  <a:pt x="863" y="743"/>
                </a:lnTo>
                <a:lnTo>
                  <a:pt x="842" y="743"/>
                </a:lnTo>
                <a:lnTo>
                  <a:pt x="842" y="731"/>
                </a:lnTo>
                <a:lnTo>
                  <a:pt x="848" y="731"/>
                </a:lnTo>
                <a:lnTo>
                  <a:pt x="848" y="726"/>
                </a:lnTo>
                <a:lnTo>
                  <a:pt x="842" y="726"/>
                </a:lnTo>
                <a:lnTo>
                  <a:pt x="842" y="722"/>
                </a:lnTo>
                <a:lnTo>
                  <a:pt x="848" y="722"/>
                </a:lnTo>
                <a:lnTo>
                  <a:pt x="848" y="717"/>
                </a:lnTo>
                <a:lnTo>
                  <a:pt x="842" y="717"/>
                </a:lnTo>
                <a:lnTo>
                  <a:pt x="842" y="678"/>
                </a:lnTo>
                <a:lnTo>
                  <a:pt x="848" y="678"/>
                </a:lnTo>
                <a:lnTo>
                  <a:pt x="848" y="673"/>
                </a:lnTo>
                <a:lnTo>
                  <a:pt x="842" y="673"/>
                </a:lnTo>
                <a:lnTo>
                  <a:pt x="842" y="668"/>
                </a:lnTo>
                <a:lnTo>
                  <a:pt x="848" y="668"/>
                </a:lnTo>
                <a:lnTo>
                  <a:pt x="848" y="664"/>
                </a:lnTo>
                <a:lnTo>
                  <a:pt x="842" y="664"/>
                </a:lnTo>
                <a:lnTo>
                  <a:pt x="842" y="624"/>
                </a:lnTo>
                <a:lnTo>
                  <a:pt x="848" y="624"/>
                </a:lnTo>
                <a:lnTo>
                  <a:pt x="848" y="620"/>
                </a:lnTo>
                <a:lnTo>
                  <a:pt x="842" y="620"/>
                </a:lnTo>
                <a:lnTo>
                  <a:pt x="842" y="615"/>
                </a:lnTo>
                <a:lnTo>
                  <a:pt x="848" y="615"/>
                </a:lnTo>
                <a:lnTo>
                  <a:pt x="848" y="611"/>
                </a:lnTo>
                <a:lnTo>
                  <a:pt x="842" y="611"/>
                </a:lnTo>
                <a:lnTo>
                  <a:pt x="842" y="571"/>
                </a:lnTo>
                <a:lnTo>
                  <a:pt x="848" y="571"/>
                </a:lnTo>
                <a:lnTo>
                  <a:pt x="848" y="567"/>
                </a:lnTo>
                <a:lnTo>
                  <a:pt x="842" y="567"/>
                </a:lnTo>
                <a:lnTo>
                  <a:pt x="842" y="562"/>
                </a:lnTo>
                <a:lnTo>
                  <a:pt x="848" y="562"/>
                </a:lnTo>
                <a:lnTo>
                  <a:pt x="848" y="557"/>
                </a:lnTo>
                <a:lnTo>
                  <a:pt x="842" y="557"/>
                </a:lnTo>
                <a:lnTo>
                  <a:pt x="842" y="518"/>
                </a:lnTo>
                <a:lnTo>
                  <a:pt x="848" y="518"/>
                </a:lnTo>
                <a:lnTo>
                  <a:pt x="848" y="513"/>
                </a:lnTo>
                <a:lnTo>
                  <a:pt x="842" y="513"/>
                </a:lnTo>
                <a:lnTo>
                  <a:pt x="842" y="509"/>
                </a:lnTo>
                <a:lnTo>
                  <a:pt x="848" y="509"/>
                </a:lnTo>
                <a:lnTo>
                  <a:pt x="848" y="504"/>
                </a:lnTo>
                <a:lnTo>
                  <a:pt x="842" y="504"/>
                </a:lnTo>
                <a:lnTo>
                  <a:pt x="842" y="481"/>
                </a:lnTo>
                <a:lnTo>
                  <a:pt x="835" y="481"/>
                </a:lnTo>
                <a:lnTo>
                  <a:pt x="835" y="504"/>
                </a:lnTo>
                <a:lnTo>
                  <a:pt x="802" y="504"/>
                </a:lnTo>
                <a:lnTo>
                  <a:pt x="802" y="481"/>
                </a:lnTo>
                <a:lnTo>
                  <a:pt x="796" y="481"/>
                </a:lnTo>
                <a:lnTo>
                  <a:pt x="796" y="504"/>
                </a:lnTo>
                <a:lnTo>
                  <a:pt x="787" y="504"/>
                </a:lnTo>
                <a:lnTo>
                  <a:pt x="787" y="509"/>
                </a:lnTo>
                <a:lnTo>
                  <a:pt x="796" y="509"/>
                </a:lnTo>
                <a:lnTo>
                  <a:pt x="796" y="513"/>
                </a:lnTo>
                <a:lnTo>
                  <a:pt x="787" y="513"/>
                </a:lnTo>
                <a:lnTo>
                  <a:pt x="787" y="518"/>
                </a:lnTo>
                <a:lnTo>
                  <a:pt x="796" y="518"/>
                </a:lnTo>
                <a:lnTo>
                  <a:pt x="796" y="557"/>
                </a:lnTo>
                <a:lnTo>
                  <a:pt x="787" y="557"/>
                </a:lnTo>
                <a:lnTo>
                  <a:pt x="787" y="562"/>
                </a:lnTo>
                <a:lnTo>
                  <a:pt x="796" y="562"/>
                </a:lnTo>
                <a:lnTo>
                  <a:pt x="796" y="567"/>
                </a:lnTo>
                <a:lnTo>
                  <a:pt x="787" y="567"/>
                </a:lnTo>
                <a:lnTo>
                  <a:pt x="787" y="571"/>
                </a:lnTo>
                <a:lnTo>
                  <a:pt x="796" y="571"/>
                </a:lnTo>
                <a:lnTo>
                  <a:pt x="796" y="611"/>
                </a:lnTo>
                <a:lnTo>
                  <a:pt x="787" y="611"/>
                </a:lnTo>
                <a:lnTo>
                  <a:pt x="787" y="615"/>
                </a:lnTo>
                <a:lnTo>
                  <a:pt x="796" y="615"/>
                </a:lnTo>
                <a:lnTo>
                  <a:pt x="796" y="620"/>
                </a:lnTo>
                <a:lnTo>
                  <a:pt x="787" y="620"/>
                </a:lnTo>
                <a:lnTo>
                  <a:pt x="787" y="624"/>
                </a:lnTo>
                <a:lnTo>
                  <a:pt x="796" y="624"/>
                </a:lnTo>
                <a:lnTo>
                  <a:pt x="796" y="664"/>
                </a:lnTo>
                <a:lnTo>
                  <a:pt x="787" y="664"/>
                </a:lnTo>
                <a:lnTo>
                  <a:pt x="787" y="668"/>
                </a:lnTo>
                <a:lnTo>
                  <a:pt x="796" y="668"/>
                </a:lnTo>
                <a:lnTo>
                  <a:pt x="796" y="673"/>
                </a:lnTo>
                <a:lnTo>
                  <a:pt x="787" y="673"/>
                </a:lnTo>
                <a:lnTo>
                  <a:pt x="787" y="678"/>
                </a:lnTo>
                <a:lnTo>
                  <a:pt x="796" y="678"/>
                </a:lnTo>
                <a:lnTo>
                  <a:pt x="796" y="717"/>
                </a:lnTo>
                <a:lnTo>
                  <a:pt x="787" y="717"/>
                </a:lnTo>
                <a:lnTo>
                  <a:pt x="787" y="722"/>
                </a:lnTo>
                <a:lnTo>
                  <a:pt x="796" y="722"/>
                </a:lnTo>
                <a:lnTo>
                  <a:pt x="796" y="726"/>
                </a:lnTo>
                <a:lnTo>
                  <a:pt x="787" y="726"/>
                </a:lnTo>
                <a:lnTo>
                  <a:pt x="787" y="731"/>
                </a:lnTo>
                <a:lnTo>
                  <a:pt x="796" y="731"/>
                </a:lnTo>
                <a:lnTo>
                  <a:pt x="796" y="743"/>
                </a:lnTo>
                <a:lnTo>
                  <a:pt x="758" y="743"/>
                </a:lnTo>
                <a:lnTo>
                  <a:pt x="758" y="798"/>
                </a:lnTo>
                <a:lnTo>
                  <a:pt x="577" y="798"/>
                </a:lnTo>
                <a:lnTo>
                  <a:pt x="577" y="798"/>
                </a:lnTo>
                <a:lnTo>
                  <a:pt x="542" y="839"/>
                </a:lnTo>
                <a:lnTo>
                  <a:pt x="517" y="870"/>
                </a:lnTo>
                <a:lnTo>
                  <a:pt x="498" y="894"/>
                </a:lnTo>
                <a:lnTo>
                  <a:pt x="483" y="916"/>
                </a:lnTo>
                <a:lnTo>
                  <a:pt x="469" y="938"/>
                </a:lnTo>
                <a:lnTo>
                  <a:pt x="454" y="965"/>
                </a:lnTo>
                <a:lnTo>
                  <a:pt x="410" y="1042"/>
                </a:lnTo>
                <a:lnTo>
                  <a:pt x="422" y="1042"/>
                </a:lnTo>
                <a:lnTo>
                  <a:pt x="422" y="1354"/>
                </a:lnTo>
                <a:lnTo>
                  <a:pt x="317" y="1354"/>
                </a:lnTo>
                <a:lnTo>
                  <a:pt x="317" y="1354"/>
                </a:lnTo>
                <a:lnTo>
                  <a:pt x="312" y="1373"/>
                </a:lnTo>
                <a:lnTo>
                  <a:pt x="306" y="1391"/>
                </a:lnTo>
                <a:lnTo>
                  <a:pt x="298" y="1428"/>
                </a:lnTo>
                <a:lnTo>
                  <a:pt x="293" y="1463"/>
                </a:lnTo>
                <a:lnTo>
                  <a:pt x="291" y="1497"/>
                </a:lnTo>
                <a:lnTo>
                  <a:pt x="290" y="1529"/>
                </a:lnTo>
                <a:lnTo>
                  <a:pt x="292" y="1561"/>
                </a:lnTo>
                <a:lnTo>
                  <a:pt x="294" y="1590"/>
                </a:lnTo>
                <a:lnTo>
                  <a:pt x="299" y="1617"/>
                </a:lnTo>
                <a:lnTo>
                  <a:pt x="305" y="1643"/>
                </a:lnTo>
                <a:lnTo>
                  <a:pt x="310" y="1666"/>
                </a:lnTo>
                <a:lnTo>
                  <a:pt x="316" y="1687"/>
                </a:lnTo>
                <a:lnTo>
                  <a:pt x="323" y="1705"/>
                </a:lnTo>
                <a:lnTo>
                  <a:pt x="335" y="1734"/>
                </a:lnTo>
                <a:lnTo>
                  <a:pt x="343" y="1753"/>
                </a:lnTo>
                <a:lnTo>
                  <a:pt x="343" y="1753"/>
                </a:lnTo>
                <a:lnTo>
                  <a:pt x="348" y="1761"/>
                </a:lnTo>
                <a:lnTo>
                  <a:pt x="350" y="1770"/>
                </a:lnTo>
                <a:lnTo>
                  <a:pt x="352" y="1778"/>
                </a:lnTo>
                <a:lnTo>
                  <a:pt x="353" y="1788"/>
                </a:lnTo>
                <a:lnTo>
                  <a:pt x="355" y="1798"/>
                </a:lnTo>
                <a:lnTo>
                  <a:pt x="355" y="1807"/>
                </a:lnTo>
                <a:lnTo>
                  <a:pt x="353" y="1818"/>
                </a:lnTo>
                <a:lnTo>
                  <a:pt x="351" y="1828"/>
                </a:lnTo>
                <a:lnTo>
                  <a:pt x="345" y="1849"/>
                </a:lnTo>
                <a:lnTo>
                  <a:pt x="337" y="1871"/>
                </a:lnTo>
                <a:lnTo>
                  <a:pt x="327" y="1894"/>
                </a:lnTo>
                <a:lnTo>
                  <a:pt x="314" y="1917"/>
                </a:lnTo>
                <a:lnTo>
                  <a:pt x="300" y="1941"/>
                </a:lnTo>
                <a:lnTo>
                  <a:pt x="284" y="1965"/>
                </a:lnTo>
                <a:lnTo>
                  <a:pt x="266" y="1989"/>
                </a:lnTo>
                <a:lnTo>
                  <a:pt x="248" y="2015"/>
                </a:lnTo>
                <a:lnTo>
                  <a:pt x="210" y="2065"/>
                </a:lnTo>
                <a:lnTo>
                  <a:pt x="168" y="2114"/>
                </a:lnTo>
                <a:lnTo>
                  <a:pt x="129" y="2163"/>
                </a:lnTo>
                <a:lnTo>
                  <a:pt x="90" y="2210"/>
                </a:lnTo>
                <a:lnTo>
                  <a:pt x="73" y="2234"/>
                </a:lnTo>
                <a:lnTo>
                  <a:pt x="57" y="2256"/>
                </a:lnTo>
                <a:lnTo>
                  <a:pt x="42" y="2278"/>
                </a:lnTo>
                <a:lnTo>
                  <a:pt x="29" y="2299"/>
                </a:lnTo>
                <a:lnTo>
                  <a:pt x="19" y="2318"/>
                </a:lnTo>
                <a:lnTo>
                  <a:pt x="9" y="2338"/>
                </a:lnTo>
                <a:lnTo>
                  <a:pt x="3" y="2355"/>
                </a:lnTo>
                <a:lnTo>
                  <a:pt x="0" y="2373"/>
                </a:lnTo>
                <a:lnTo>
                  <a:pt x="0" y="2381"/>
                </a:lnTo>
                <a:lnTo>
                  <a:pt x="0" y="2388"/>
                </a:lnTo>
                <a:lnTo>
                  <a:pt x="1" y="2396"/>
                </a:lnTo>
                <a:lnTo>
                  <a:pt x="2" y="2403"/>
                </a:lnTo>
                <a:lnTo>
                  <a:pt x="6" y="2409"/>
                </a:lnTo>
                <a:lnTo>
                  <a:pt x="9" y="2416"/>
                </a:lnTo>
                <a:lnTo>
                  <a:pt x="14" y="2421"/>
                </a:lnTo>
                <a:lnTo>
                  <a:pt x="19" y="2427"/>
                </a:lnTo>
                <a:lnTo>
                  <a:pt x="19" y="2427"/>
                </a:lnTo>
                <a:lnTo>
                  <a:pt x="50" y="2454"/>
                </a:lnTo>
                <a:lnTo>
                  <a:pt x="78" y="2475"/>
                </a:lnTo>
                <a:lnTo>
                  <a:pt x="102" y="2492"/>
                </a:lnTo>
                <a:lnTo>
                  <a:pt x="127" y="2506"/>
                </a:lnTo>
                <a:lnTo>
                  <a:pt x="155" y="2520"/>
                </a:lnTo>
                <a:lnTo>
                  <a:pt x="189" y="2535"/>
                </a:lnTo>
                <a:lnTo>
                  <a:pt x="282" y="2575"/>
                </a:lnTo>
                <a:lnTo>
                  <a:pt x="282" y="2575"/>
                </a:lnTo>
                <a:lnTo>
                  <a:pt x="277" y="2581"/>
                </a:lnTo>
                <a:lnTo>
                  <a:pt x="264" y="2599"/>
                </a:lnTo>
                <a:lnTo>
                  <a:pt x="256" y="2610"/>
                </a:lnTo>
                <a:lnTo>
                  <a:pt x="249" y="2623"/>
                </a:lnTo>
                <a:lnTo>
                  <a:pt x="242" y="2638"/>
                </a:lnTo>
                <a:lnTo>
                  <a:pt x="238" y="2654"/>
                </a:lnTo>
                <a:lnTo>
                  <a:pt x="235" y="2672"/>
                </a:lnTo>
                <a:lnTo>
                  <a:pt x="234" y="2680"/>
                </a:lnTo>
                <a:lnTo>
                  <a:pt x="235" y="2689"/>
                </a:lnTo>
                <a:lnTo>
                  <a:pt x="236" y="2698"/>
                </a:lnTo>
                <a:lnTo>
                  <a:pt x="238" y="2708"/>
                </a:lnTo>
                <a:lnTo>
                  <a:pt x="241" y="2717"/>
                </a:lnTo>
                <a:lnTo>
                  <a:pt x="246" y="2725"/>
                </a:lnTo>
                <a:lnTo>
                  <a:pt x="250" y="2734"/>
                </a:lnTo>
                <a:lnTo>
                  <a:pt x="257" y="2743"/>
                </a:lnTo>
                <a:lnTo>
                  <a:pt x="265" y="2752"/>
                </a:lnTo>
                <a:lnTo>
                  <a:pt x="275" y="2761"/>
                </a:lnTo>
                <a:lnTo>
                  <a:pt x="285" y="2769"/>
                </a:lnTo>
                <a:lnTo>
                  <a:pt x="298" y="2777"/>
                </a:lnTo>
                <a:lnTo>
                  <a:pt x="312" y="2785"/>
                </a:lnTo>
                <a:lnTo>
                  <a:pt x="328" y="2792"/>
                </a:lnTo>
                <a:lnTo>
                  <a:pt x="328" y="2792"/>
                </a:lnTo>
                <a:lnTo>
                  <a:pt x="320" y="2796"/>
                </a:lnTo>
                <a:lnTo>
                  <a:pt x="312" y="2800"/>
                </a:lnTo>
                <a:lnTo>
                  <a:pt x="299" y="2808"/>
                </a:lnTo>
                <a:lnTo>
                  <a:pt x="288" y="2819"/>
                </a:lnTo>
                <a:lnTo>
                  <a:pt x="282" y="2830"/>
                </a:lnTo>
                <a:lnTo>
                  <a:pt x="276" y="2843"/>
                </a:lnTo>
                <a:lnTo>
                  <a:pt x="272" y="2856"/>
                </a:lnTo>
                <a:lnTo>
                  <a:pt x="271" y="2869"/>
                </a:lnTo>
                <a:lnTo>
                  <a:pt x="271" y="2882"/>
                </a:lnTo>
                <a:lnTo>
                  <a:pt x="273" y="2895"/>
                </a:lnTo>
                <a:lnTo>
                  <a:pt x="277" y="2909"/>
                </a:lnTo>
                <a:lnTo>
                  <a:pt x="280" y="2922"/>
                </a:lnTo>
                <a:lnTo>
                  <a:pt x="286" y="2933"/>
                </a:lnTo>
                <a:lnTo>
                  <a:pt x="292" y="2944"/>
                </a:lnTo>
                <a:lnTo>
                  <a:pt x="298" y="2954"/>
                </a:lnTo>
                <a:lnTo>
                  <a:pt x="305" y="2962"/>
                </a:lnTo>
                <a:lnTo>
                  <a:pt x="312" y="2969"/>
                </a:lnTo>
                <a:lnTo>
                  <a:pt x="312" y="2969"/>
                </a:lnTo>
                <a:lnTo>
                  <a:pt x="317" y="2974"/>
                </a:lnTo>
                <a:lnTo>
                  <a:pt x="322" y="2980"/>
                </a:lnTo>
                <a:lnTo>
                  <a:pt x="326" y="2987"/>
                </a:lnTo>
                <a:lnTo>
                  <a:pt x="329" y="2994"/>
                </a:lnTo>
                <a:lnTo>
                  <a:pt x="334" y="3009"/>
                </a:lnTo>
                <a:lnTo>
                  <a:pt x="337" y="3026"/>
                </a:lnTo>
                <a:lnTo>
                  <a:pt x="339" y="3046"/>
                </a:lnTo>
                <a:lnTo>
                  <a:pt x="339" y="3066"/>
                </a:lnTo>
                <a:lnTo>
                  <a:pt x="338" y="3088"/>
                </a:lnTo>
                <a:lnTo>
                  <a:pt x="336" y="3108"/>
                </a:lnTo>
                <a:lnTo>
                  <a:pt x="331" y="3154"/>
                </a:lnTo>
                <a:lnTo>
                  <a:pt x="324" y="3195"/>
                </a:lnTo>
                <a:lnTo>
                  <a:pt x="320" y="3233"/>
                </a:lnTo>
                <a:lnTo>
                  <a:pt x="317" y="3250"/>
                </a:lnTo>
                <a:lnTo>
                  <a:pt x="317" y="3265"/>
                </a:lnTo>
                <a:lnTo>
                  <a:pt x="317" y="3265"/>
                </a:lnTo>
                <a:lnTo>
                  <a:pt x="317" y="3290"/>
                </a:lnTo>
                <a:lnTo>
                  <a:pt x="321" y="3315"/>
                </a:lnTo>
                <a:lnTo>
                  <a:pt x="324" y="3337"/>
                </a:lnTo>
                <a:lnTo>
                  <a:pt x="330" y="3356"/>
                </a:lnTo>
                <a:lnTo>
                  <a:pt x="337" y="3375"/>
                </a:lnTo>
                <a:lnTo>
                  <a:pt x="346" y="3391"/>
                </a:lnTo>
                <a:lnTo>
                  <a:pt x="357" y="3406"/>
                </a:lnTo>
                <a:lnTo>
                  <a:pt x="368" y="3420"/>
                </a:lnTo>
                <a:lnTo>
                  <a:pt x="381" y="3432"/>
                </a:lnTo>
                <a:lnTo>
                  <a:pt x="396" y="3442"/>
                </a:lnTo>
                <a:lnTo>
                  <a:pt x="412" y="3450"/>
                </a:lnTo>
                <a:lnTo>
                  <a:pt x="431" y="3458"/>
                </a:lnTo>
                <a:lnTo>
                  <a:pt x="451" y="3464"/>
                </a:lnTo>
                <a:lnTo>
                  <a:pt x="470" y="3470"/>
                </a:lnTo>
                <a:lnTo>
                  <a:pt x="494" y="3474"/>
                </a:lnTo>
                <a:lnTo>
                  <a:pt x="517" y="3478"/>
                </a:lnTo>
                <a:lnTo>
                  <a:pt x="541" y="3480"/>
                </a:lnTo>
                <a:lnTo>
                  <a:pt x="568" y="3483"/>
                </a:lnTo>
                <a:lnTo>
                  <a:pt x="624" y="3484"/>
                </a:lnTo>
                <a:lnTo>
                  <a:pt x="686" y="3484"/>
                </a:lnTo>
                <a:lnTo>
                  <a:pt x="753" y="3483"/>
                </a:lnTo>
                <a:lnTo>
                  <a:pt x="903" y="3478"/>
                </a:lnTo>
                <a:lnTo>
                  <a:pt x="985" y="3477"/>
                </a:lnTo>
                <a:lnTo>
                  <a:pt x="1070" y="3478"/>
                </a:lnTo>
                <a:lnTo>
                  <a:pt x="1070" y="3478"/>
                </a:lnTo>
                <a:lnTo>
                  <a:pt x="1084" y="3478"/>
                </a:lnTo>
                <a:lnTo>
                  <a:pt x="1097" y="3479"/>
                </a:lnTo>
                <a:lnTo>
                  <a:pt x="1108" y="3481"/>
                </a:lnTo>
                <a:lnTo>
                  <a:pt x="1118" y="3484"/>
                </a:lnTo>
                <a:lnTo>
                  <a:pt x="1126" y="3486"/>
                </a:lnTo>
                <a:lnTo>
                  <a:pt x="1134" y="3491"/>
                </a:lnTo>
                <a:lnTo>
                  <a:pt x="1141" y="3494"/>
                </a:lnTo>
                <a:lnTo>
                  <a:pt x="1148" y="3499"/>
                </a:lnTo>
                <a:lnTo>
                  <a:pt x="1154" y="3505"/>
                </a:lnTo>
                <a:lnTo>
                  <a:pt x="1159" y="3510"/>
                </a:lnTo>
                <a:lnTo>
                  <a:pt x="1168" y="3523"/>
                </a:lnTo>
                <a:lnTo>
                  <a:pt x="1176" y="3537"/>
                </a:lnTo>
                <a:lnTo>
                  <a:pt x="1185" y="3553"/>
                </a:lnTo>
                <a:lnTo>
                  <a:pt x="1185" y="3553"/>
                </a:lnTo>
                <a:lnTo>
                  <a:pt x="1186" y="3558"/>
                </a:lnTo>
                <a:lnTo>
                  <a:pt x="1186" y="3564"/>
                </a:lnTo>
                <a:lnTo>
                  <a:pt x="1186" y="3569"/>
                </a:lnTo>
                <a:lnTo>
                  <a:pt x="1185" y="3575"/>
                </a:lnTo>
                <a:lnTo>
                  <a:pt x="1179" y="3589"/>
                </a:lnTo>
                <a:lnTo>
                  <a:pt x="1170" y="3604"/>
                </a:lnTo>
                <a:lnTo>
                  <a:pt x="1160" y="3620"/>
                </a:lnTo>
                <a:lnTo>
                  <a:pt x="1146" y="3638"/>
                </a:lnTo>
                <a:lnTo>
                  <a:pt x="1130" y="3656"/>
                </a:lnTo>
                <a:lnTo>
                  <a:pt x="1112" y="3674"/>
                </a:lnTo>
                <a:lnTo>
                  <a:pt x="1095" y="3692"/>
                </a:lnTo>
                <a:lnTo>
                  <a:pt x="1075" y="3710"/>
                </a:lnTo>
                <a:lnTo>
                  <a:pt x="1037" y="3742"/>
                </a:lnTo>
                <a:lnTo>
                  <a:pt x="1020" y="3757"/>
                </a:lnTo>
                <a:lnTo>
                  <a:pt x="1002" y="3770"/>
                </a:lnTo>
                <a:lnTo>
                  <a:pt x="986" y="3780"/>
                </a:lnTo>
                <a:lnTo>
                  <a:pt x="972" y="3788"/>
                </a:lnTo>
                <a:lnTo>
                  <a:pt x="972" y="3788"/>
                </a:lnTo>
                <a:lnTo>
                  <a:pt x="966" y="3793"/>
                </a:lnTo>
                <a:lnTo>
                  <a:pt x="960" y="3798"/>
                </a:lnTo>
                <a:lnTo>
                  <a:pt x="949" y="3808"/>
                </a:lnTo>
                <a:lnTo>
                  <a:pt x="940" y="3821"/>
                </a:lnTo>
                <a:lnTo>
                  <a:pt x="931" y="3836"/>
                </a:lnTo>
                <a:lnTo>
                  <a:pt x="923" y="3852"/>
                </a:lnTo>
                <a:lnTo>
                  <a:pt x="916" y="3871"/>
                </a:lnTo>
                <a:lnTo>
                  <a:pt x="911" y="3889"/>
                </a:lnTo>
                <a:lnTo>
                  <a:pt x="906" y="3908"/>
                </a:lnTo>
                <a:lnTo>
                  <a:pt x="898" y="3947"/>
                </a:lnTo>
                <a:lnTo>
                  <a:pt x="891" y="3985"/>
                </a:lnTo>
                <a:lnTo>
                  <a:pt x="885" y="4020"/>
                </a:lnTo>
                <a:lnTo>
                  <a:pt x="879" y="4049"/>
                </a:lnTo>
                <a:lnTo>
                  <a:pt x="879" y="4049"/>
                </a:lnTo>
                <a:lnTo>
                  <a:pt x="872" y="4083"/>
                </a:lnTo>
                <a:lnTo>
                  <a:pt x="865" y="4114"/>
                </a:lnTo>
                <a:lnTo>
                  <a:pt x="856" y="4144"/>
                </a:lnTo>
                <a:lnTo>
                  <a:pt x="850" y="4159"/>
                </a:lnTo>
                <a:lnTo>
                  <a:pt x="843" y="4175"/>
                </a:lnTo>
                <a:lnTo>
                  <a:pt x="843" y="4175"/>
                </a:lnTo>
                <a:lnTo>
                  <a:pt x="827" y="4214"/>
                </a:lnTo>
                <a:lnTo>
                  <a:pt x="811" y="4254"/>
                </a:lnTo>
                <a:lnTo>
                  <a:pt x="795" y="4297"/>
                </a:lnTo>
                <a:lnTo>
                  <a:pt x="780" y="4340"/>
                </a:lnTo>
                <a:lnTo>
                  <a:pt x="751" y="4429"/>
                </a:lnTo>
                <a:lnTo>
                  <a:pt x="725" y="4514"/>
                </a:lnTo>
                <a:lnTo>
                  <a:pt x="703" y="4589"/>
                </a:lnTo>
                <a:lnTo>
                  <a:pt x="686" y="4650"/>
                </a:lnTo>
                <a:lnTo>
                  <a:pt x="672" y="4706"/>
                </a:lnTo>
                <a:lnTo>
                  <a:pt x="3247" y="4706"/>
                </a:lnTo>
                <a:lnTo>
                  <a:pt x="3247" y="4706"/>
                </a:lnTo>
                <a:lnTo>
                  <a:pt x="3238" y="4661"/>
                </a:lnTo>
                <a:lnTo>
                  <a:pt x="3225" y="4595"/>
                </a:lnTo>
                <a:lnTo>
                  <a:pt x="3149" y="4595"/>
                </a:lnTo>
                <a:close/>
                <a:moveTo>
                  <a:pt x="2011" y="590"/>
                </a:moveTo>
                <a:lnTo>
                  <a:pt x="2005" y="621"/>
                </a:lnTo>
                <a:lnTo>
                  <a:pt x="2005" y="621"/>
                </a:lnTo>
                <a:lnTo>
                  <a:pt x="2004" y="624"/>
                </a:lnTo>
                <a:lnTo>
                  <a:pt x="2004" y="624"/>
                </a:lnTo>
                <a:lnTo>
                  <a:pt x="2004" y="633"/>
                </a:lnTo>
                <a:lnTo>
                  <a:pt x="1960" y="656"/>
                </a:lnTo>
                <a:lnTo>
                  <a:pt x="1960" y="656"/>
                </a:lnTo>
                <a:lnTo>
                  <a:pt x="1945" y="635"/>
                </a:lnTo>
                <a:lnTo>
                  <a:pt x="1945" y="635"/>
                </a:lnTo>
                <a:lnTo>
                  <a:pt x="1938" y="619"/>
                </a:lnTo>
                <a:lnTo>
                  <a:pt x="1938" y="619"/>
                </a:lnTo>
                <a:lnTo>
                  <a:pt x="1938" y="619"/>
                </a:lnTo>
                <a:lnTo>
                  <a:pt x="1938" y="619"/>
                </a:lnTo>
                <a:lnTo>
                  <a:pt x="1938" y="619"/>
                </a:lnTo>
                <a:lnTo>
                  <a:pt x="1938" y="619"/>
                </a:lnTo>
                <a:lnTo>
                  <a:pt x="1938" y="618"/>
                </a:lnTo>
                <a:lnTo>
                  <a:pt x="1938" y="618"/>
                </a:lnTo>
                <a:lnTo>
                  <a:pt x="1936" y="614"/>
                </a:lnTo>
                <a:lnTo>
                  <a:pt x="1936" y="614"/>
                </a:lnTo>
                <a:lnTo>
                  <a:pt x="1935" y="609"/>
                </a:lnTo>
                <a:lnTo>
                  <a:pt x="1932" y="606"/>
                </a:lnTo>
                <a:lnTo>
                  <a:pt x="1929" y="602"/>
                </a:lnTo>
                <a:lnTo>
                  <a:pt x="1926" y="597"/>
                </a:lnTo>
                <a:lnTo>
                  <a:pt x="1912" y="578"/>
                </a:lnTo>
                <a:lnTo>
                  <a:pt x="1912" y="578"/>
                </a:lnTo>
                <a:lnTo>
                  <a:pt x="1912" y="572"/>
                </a:lnTo>
                <a:lnTo>
                  <a:pt x="1912" y="572"/>
                </a:lnTo>
                <a:lnTo>
                  <a:pt x="1912" y="567"/>
                </a:lnTo>
                <a:lnTo>
                  <a:pt x="1909" y="562"/>
                </a:lnTo>
                <a:lnTo>
                  <a:pt x="1907" y="558"/>
                </a:lnTo>
                <a:lnTo>
                  <a:pt x="1899" y="549"/>
                </a:lnTo>
                <a:lnTo>
                  <a:pt x="1899" y="549"/>
                </a:lnTo>
                <a:lnTo>
                  <a:pt x="1901" y="547"/>
                </a:lnTo>
                <a:lnTo>
                  <a:pt x="1902" y="545"/>
                </a:lnTo>
                <a:lnTo>
                  <a:pt x="1903" y="541"/>
                </a:lnTo>
                <a:lnTo>
                  <a:pt x="1903" y="538"/>
                </a:lnTo>
                <a:lnTo>
                  <a:pt x="1903" y="538"/>
                </a:lnTo>
                <a:lnTo>
                  <a:pt x="1902" y="525"/>
                </a:lnTo>
                <a:lnTo>
                  <a:pt x="1902" y="525"/>
                </a:lnTo>
                <a:lnTo>
                  <a:pt x="1903" y="523"/>
                </a:lnTo>
                <a:lnTo>
                  <a:pt x="1906" y="519"/>
                </a:lnTo>
                <a:lnTo>
                  <a:pt x="1906" y="519"/>
                </a:lnTo>
                <a:lnTo>
                  <a:pt x="1909" y="516"/>
                </a:lnTo>
                <a:lnTo>
                  <a:pt x="1913" y="510"/>
                </a:lnTo>
                <a:lnTo>
                  <a:pt x="1913" y="510"/>
                </a:lnTo>
                <a:lnTo>
                  <a:pt x="1923" y="484"/>
                </a:lnTo>
                <a:lnTo>
                  <a:pt x="1923" y="484"/>
                </a:lnTo>
                <a:lnTo>
                  <a:pt x="1928" y="482"/>
                </a:lnTo>
                <a:lnTo>
                  <a:pt x="1931" y="480"/>
                </a:lnTo>
                <a:lnTo>
                  <a:pt x="1937" y="484"/>
                </a:lnTo>
                <a:lnTo>
                  <a:pt x="1937" y="484"/>
                </a:lnTo>
                <a:lnTo>
                  <a:pt x="1942" y="488"/>
                </a:lnTo>
                <a:lnTo>
                  <a:pt x="1942" y="488"/>
                </a:lnTo>
                <a:lnTo>
                  <a:pt x="1949" y="492"/>
                </a:lnTo>
                <a:lnTo>
                  <a:pt x="1949" y="492"/>
                </a:lnTo>
                <a:lnTo>
                  <a:pt x="1951" y="494"/>
                </a:lnTo>
                <a:lnTo>
                  <a:pt x="1952" y="495"/>
                </a:lnTo>
                <a:lnTo>
                  <a:pt x="1952" y="495"/>
                </a:lnTo>
                <a:lnTo>
                  <a:pt x="1957" y="494"/>
                </a:lnTo>
                <a:lnTo>
                  <a:pt x="1958" y="492"/>
                </a:lnTo>
                <a:lnTo>
                  <a:pt x="1958" y="492"/>
                </a:lnTo>
                <a:lnTo>
                  <a:pt x="1963" y="487"/>
                </a:lnTo>
                <a:lnTo>
                  <a:pt x="1970" y="477"/>
                </a:lnTo>
                <a:lnTo>
                  <a:pt x="1970" y="477"/>
                </a:lnTo>
                <a:lnTo>
                  <a:pt x="1973" y="474"/>
                </a:lnTo>
                <a:lnTo>
                  <a:pt x="1973" y="474"/>
                </a:lnTo>
                <a:lnTo>
                  <a:pt x="1975" y="473"/>
                </a:lnTo>
                <a:lnTo>
                  <a:pt x="1975" y="473"/>
                </a:lnTo>
                <a:lnTo>
                  <a:pt x="1975" y="473"/>
                </a:lnTo>
                <a:lnTo>
                  <a:pt x="1975" y="473"/>
                </a:lnTo>
                <a:lnTo>
                  <a:pt x="1981" y="468"/>
                </a:lnTo>
                <a:lnTo>
                  <a:pt x="1981" y="468"/>
                </a:lnTo>
                <a:lnTo>
                  <a:pt x="1988" y="463"/>
                </a:lnTo>
                <a:lnTo>
                  <a:pt x="1988" y="463"/>
                </a:lnTo>
                <a:lnTo>
                  <a:pt x="1990" y="462"/>
                </a:lnTo>
                <a:lnTo>
                  <a:pt x="1990" y="461"/>
                </a:lnTo>
                <a:lnTo>
                  <a:pt x="1990" y="461"/>
                </a:lnTo>
                <a:lnTo>
                  <a:pt x="1990" y="459"/>
                </a:lnTo>
                <a:lnTo>
                  <a:pt x="1988" y="454"/>
                </a:lnTo>
                <a:lnTo>
                  <a:pt x="2000" y="443"/>
                </a:lnTo>
                <a:lnTo>
                  <a:pt x="1994" y="434"/>
                </a:lnTo>
                <a:lnTo>
                  <a:pt x="1994" y="434"/>
                </a:lnTo>
                <a:lnTo>
                  <a:pt x="1998" y="425"/>
                </a:lnTo>
                <a:lnTo>
                  <a:pt x="1998" y="425"/>
                </a:lnTo>
                <a:lnTo>
                  <a:pt x="2002" y="423"/>
                </a:lnTo>
                <a:lnTo>
                  <a:pt x="2004" y="422"/>
                </a:lnTo>
                <a:lnTo>
                  <a:pt x="2004" y="422"/>
                </a:lnTo>
                <a:lnTo>
                  <a:pt x="2005" y="422"/>
                </a:lnTo>
                <a:lnTo>
                  <a:pt x="1987" y="534"/>
                </a:lnTo>
                <a:lnTo>
                  <a:pt x="2015" y="539"/>
                </a:lnTo>
                <a:lnTo>
                  <a:pt x="2008" y="590"/>
                </a:lnTo>
                <a:lnTo>
                  <a:pt x="2011" y="590"/>
                </a:lnTo>
                <a:close/>
                <a:moveTo>
                  <a:pt x="1907" y="684"/>
                </a:moveTo>
                <a:lnTo>
                  <a:pt x="1907" y="684"/>
                </a:lnTo>
                <a:lnTo>
                  <a:pt x="1902" y="684"/>
                </a:lnTo>
                <a:lnTo>
                  <a:pt x="1902" y="684"/>
                </a:lnTo>
                <a:lnTo>
                  <a:pt x="1898" y="679"/>
                </a:lnTo>
                <a:lnTo>
                  <a:pt x="1894" y="677"/>
                </a:lnTo>
                <a:lnTo>
                  <a:pt x="1893" y="671"/>
                </a:lnTo>
                <a:lnTo>
                  <a:pt x="1893" y="671"/>
                </a:lnTo>
                <a:lnTo>
                  <a:pt x="1900" y="665"/>
                </a:lnTo>
                <a:lnTo>
                  <a:pt x="1905" y="660"/>
                </a:lnTo>
                <a:lnTo>
                  <a:pt x="1919" y="677"/>
                </a:lnTo>
                <a:lnTo>
                  <a:pt x="1907" y="684"/>
                </a:lnTo>
                <a:close/>
                <a:moveTo>
                  <a:pt x="1926" y="695"/>
                </a:moveTo>
                <a:lnTo>
                  <a:pt x="1931" y="692"/>
                </a:lnTo>
                <a:lnTo>
                  <a:pt x="1938" y="699"/>
                </a:lnTo>
                <a:lnTo>
                  <a:pt x="1926" y="699"/>
                </a:lnTo>
                <a:lnTo>
                  <a:pt x="1926" y="699"/>
                </a:lnTo>
                <a:lnTo>
                  <a:pt x="1926" y="699"/>
                </a:lnTo>
                <a:lnTo>
                  <a:pt x="1926" y="699"/>
                </a:lnTo>
                <a:lnTo>
                  <a:pt x="1926" y="699"/>
                </a:lnTo>
                <a:lnTo>
                  <a:pt x="1926" y="695"/>
                </a:lnTo>
                <a:lnTo>
                  <a:pt x="1926" y="695"/>
                </a:lnTo>
                <a:close/>
                <a:moveTo>
                  <a:pt x="2117" y="1025"/>
                </a:moveTo>
                <a:lnTo>
                  <a:pt x="1879" y="1008"/>
                </a:lnTo>
                <a:lnTo>
                  <a:pt x="1892" y="839"/>
                </a:lnTo>
                <a:lnTo>
                  <a:pt x="1963" y="922"/>
                </a:lnTo>
                <a:lnTo>
                  <a:pt x="1959" y="964"/>
                </a:lnTo>
                <a:lnTo>
                  <a:pt x="1959" y="964"/>
                </a:lnTo>
                <a:lnTo>
                  <a:pt x="1966" y="970"/>
                </a:lnTo>
                <a:lnTo>
                  <a:pt x="1973" y="974"/>
                </a:lnTo>
                <a:lnTo>
                  <a:pt x="1980" y="977"/>
                </a:lnTo>
                <a:lnTo>
                  <a:pt x="1987" y="979"/>
                </a:lnTo>
                <a:lnTo>
                  <a:pt x="1995" y="980"/>
                </a:lnTo>
                <a:lnTo>
                  <a:pt x="2002" y="980"/>
                </a:lnTo>
                <a:lnTo>
                  <a:pt x="2015" y="979"/>
                </a:lnTo>
                <a:lnTo>
                  <a:pt x="2026" y="977"/>
                </a:lnTo>
                <a:lnTo>
                  <a:pt x="2036" y="974"/>
                </a:lnTo>
                <a:lnTo>
                  <a:pt x="2044" y="971"/>
                </a:lnTo>
                <a:lnTo>
                  <a:pt x="2040" y="925"/>
                </a:lnTo>
                <a:lnTo>
                  <a:pt x="2131" y="848"/>
                </a:lnTo>
                <a:lnTo>
                  <a:pt x="2117" y="1025"/>
                </a:lnTo>
                <a:close/>
                <a:moveTo>
                  <a:pt x="2002" y="703"/>
                </a:moveTo>
                <a:lnTo>
                  <a:pt x="2002" y="703"/>
                </a:lnTo>
                <a:lnTo>
                  <a:pt x="2001" y="701"/>
                </a:lnTo>
                <a:lnTo>
                  <a:pt x="1998" y="696"/>
                </a:lnTo>
                <a:lnTo>
                  <a:pt x="1998" y="696"/>
                </a:lnTo>
                <a:lnTo>
                  <a:pt x="1996" y="693"/>
                </a:lnTo>
                <a:lnTo>
                  <a:pt x="1993" y="692"/>
                </a:lnTo>
                <a:lnTo>
                  <a:pt x="1987" y="690"/>
                </a:lnTo>
                <a:lnTo>
                  <a:pt x="1987" y="690"/>
                </a:lnTo>
                <a:lnTo>
                  <a:pt x="1985" y="690"/>
                </a:lnTo>
                <a:lnTo>
                  <a:pt x="1983" y="690"/>
                </a:lnTo>
                <a:lnTo>
                  <a:pt x="1983" y="690"/>
                </a:lnTo>
                <a:lnTo>
                  <a:pt x="1982" y="686"/>
                </a:lnTo>
                <a:lnTo>
                  <a:pt x="1980" y="682"/>
                </a:lnTo>
                <a:lnTo>
                  <a:pt x="1976" y="678"/>
                </a:lnTo>
                <a:lnTo>
                  <a:pt x="1976" y="678"/>
                </a:lnTo>
                <a:lnTo>
                  <a:pt x="1970" y="674"/>
                </a:lnTo>
                <a:lnTo>
                  <a:pt x="1968" y="672"/>
                </a:lnTo>
                <a:lnTo>
                  <a:pt x="2018" y="646"/>
                </a:lnTo>
                <a:lnTo>
                  <a:pt x="2018" y="646"/>
                </a:lnTo>
                <a:lnTo>
                  <a:pt x="2018" y="646"/>
                </a:lnTo>
                <a:lnTo>
                  <a:pt x="2018" y="646"/>
                </a:lnTo>
                <a:lnTo>
                  <a:pt x="2023" y="646"/>
                </a:lnTo>
                <a:lnTo>
                  <a:pt x="2113" y="713"/>
                </a:lnTo>
                <a:lnTo>
                  <a:pt x="2002" y="703"/>
                </a:lnTo>
                <a:close/>
                <a:moveTo>
                  <a:pt x="2082" y="119"/>
                </a:moveTo>
                <a:lnTo>
                  <a:pt x="2082" y="115"/>
                </a:lnTo>
                <a:lnTo>
                  <a:pt x="2083" y="117"/>
                </a:lnTo>
                <a:lnTo>
                  <a:pt x="2082" y="119"/>
                </a:lnTo>
                <a:close/>
                <a:moveTo>
                  <a:pt x="3060" y="4541"/>
                </a:moveTo>
                <a:lnTo>
                  <a:pt x="3060" y="4541"/>
                </a:lnTo>
                <a:lnTo>
                  <a:pt x="3059" y="4550"/>
                </a:lnTo>
                <a:lnTo>
                  <a:pt x="3057" y="4558"/>
                </a:lnTo>
                <a:lnTo>
                  <a:pt x="3057" y="4558"/>
                </a:lnTo>
                <a:lnTo>
                  <a:pt x="3059" y="4568"/>
                </a:lnTo>
                <a:lnTo>
                  <a:pt x="3062" y="4579"/>
                </a:lnTo>
                <a:lnTo>
                  <a:pt x="3067" y="4587"/>
                </a:lnTo>
                <a:lnTo>
                  <a:pt x="3072" y="4595"/>
                </a:lnTo>
                <a:lnTo>
                  <a:pt x="2879" y="4595"/>
                </a:lnTo>
                <a:lnTo>
                  <a:pt x="2879" y="4595"/>
                </a:lnTo>
                <a:lnTo>
                  <a:pt x="2886" y="4587"/>
                </a:lnTo>
                <a:lnTo>
                  <a:pt x="2891" y="4579"/>
                </a:lnTo>
                <a:lnTo>
                  <a:pt x="2893" y="4568"/>
                </a:lnTo>
                <a:lnTo>
                  <a:pt x="2894" y="4558"/>
                </a:lnTo>
                <a:lnTo>
                  <a:pt x="2894" y="4558"/>
                </a:lnTo>
                <a:lnTo>
                  <a:pt x="2894" y="4550"/>
                </a:lnTo>
                <a:lnTo>
                  <a:pt x="2892" y="4541"/>
                </a:lnTo>
                <a:lnTo>
                  <a:pt x="3060" y="4541"/>
                </a:lnTo>
                <a:close/>
                <a:moveTo>
                  <a:pt x="2268" y="4541"/>
                </a:moveTo>
                <a:lnTo>
                  <a:pt x="2791" y="4541"/>
                </a:lnTo>
                <a:lnTo>
                  <a:pt x="2791" y="4541"/>
                </a:lnTo>
                <a:lnTo>
                  <a:pt x="2789" y="4550"/>
                </a:lnTo>
                <a:lnTo>
                  <a:pt x="2787" y="4558"/>
                </a:lnTo>
                <a:lnTo>
                  <a:pt x="2787" y="4558"/>
                </a:lnTo>
                <a:lnTo>
                  <a:pt x="2789" y="4568"/>
                </a:lnTo>
                <a:lnTo>
                  <a:pt x="2792" y="4579"/>
                </a:lnTo>
                <a:lnTo>
                  <a:pt x="2797" y="4587"/>
                </a:lnTo>
                <a:lnTo>
                  <a:pt x="2804" y="4595"/>
                </a:lnTo>
                <a:lnTo>
                  <a:pt x="2256" y="4595"/>
                </a:lnTo>
                <a:lnTo>
                  <a:pt x="2256" y="4595"/>
                </a:lnTo>
                <a:lnTo>
                  <a:pt x="2263" y="4587"/>
                </a:lnTo>
                <a:lnTo>
                  <a:pt x="2267" y="4579"/>
                </a:lnTo>
                <a:lnTo>
                  <a:pt x="2271" y="4568"/>
                </a:lnTo>
                <a:lnTo>
                  <a:pt x="2271" y="4558"/>
                </a:lnTo>
                <a:lnTo>
                  <a:pt x="2271" y="4558"/>
                </a:lnTo>
                <a:lnTo>
                  <a:pt x="2271" y="4550"/>
                </a:lnTo>
                <a:lnTo>
                  <a:pt x="2268" y="4541"/>
                </a:lnTo>
                <a:lnTo>
                  <a:pt x="2268" y="4541"/>
                </a:lnTo>
                <a:close/>
                <a:moveTo>
                  <a:pt x="1876" y="4422"/>
                </a:moveTo>
                <a:lnTo>
                  <a:pt x="1899" y="4446"/>
                </a:lnTo>
                <a:lnTo>
                  <a:pt x="1876" y="4471"/>
                </a:lnTo>
                <a:lnTo>
                  <a:pt x="1876" y="4422"/>
                </a:lnTo>
                <a:close/>
                <a:moveTo>
                  <a:pt x="1910" y="4343"/>
                </a:moveTo>
                <a:lnTo>
                  <a:pt x="1935" y="4368"/>
                </a:lnTo>
                <a:lnTo>
                  <a:pt x="1910" y="4391"/>
                </a:lnTo>
                <a:lnTo>
                  <a:pt x="1910" y="4343"/>
                </a:lnTo>
                <a:close/>
                <a:moveTo>
                  <a:pt x="2082" y="4268"/>
                </a:moveTo>
                <a:lnTo>
                  <a:pt x="2106" y="4292"/>
                </a:lnTo>
                <a:lnTo>
                  <a:pt x="2082" y="4317"/>
                </a:lnTo>
                <a:lnTo>
                  <a:pt x="2082" y="4268"/>
                </a:lnTo>
                <a:close/>
                <a:moveTo>
                  <a:pt x="1931" y="4468"/>
                </a:moveTo>
                <a:lnTo>
                  <a:pt x="1909" y="4446"/>
                </a:lnTo>
                <a:lnTo>
                  <a:pt x="1931" y="4424"/>
                </a:lnTo>
                <a:lnTo>
                  <a:pt x="1931" y="4468"/>
                </a:lnTo>
                <a:close/>
                <a:moveTo>
                  <a:pt x="1938" y="4422"/>
                </a:moveTo>
                <a:lnTo>
                  <a:pt x="1963" y="4446"/>
                </a:lnTo>
                <a:lnTo>
                  <a:pt x="1938" y="4471"/>
                </a:lnTo>
                <a:lnTo>
                  <a:pt x="1938" y="4422"/>
                </a:lnTo>
                <a:close/>
                <a:moveTo>
                  <a:pt x="1946" y="4420"/>
                </a:moveTo>
                <a:lnTo>
                  <a:pt x="1989" y="4420"/>
                </a:lnTo>
                <a:lnTo>
                  <a:pt x="1967" y="4442"/>
                </a:lnTo>
                <a:lnTo>
                  <a:pt x="1946" y="4420"/>
                </a:lnTo>
                <a:close/>
                <a:moveTo>
                  <a:pt x="1994" y="4426"/>
                </a:moveTo>
                <a:lnTo>
                  <a:pt x="1994" y="4467"/>
                </a:lnTo>
                <a:lnTo>
                  <a:pt x="1973" y="4446"/>
                </a:lnTo>
                <a:lnTo>
                  <a:pt x="1994" y="4426"/>
                </a:lnTo>
                <a:close/>
                <a:moveTo>
                  <a:pt x="2001" y="4422"/>
                </a:moveTo>
                <a:lnTo>
                  <a:pt x="2025" y="4446"/>
                </a:lnTo>
                <a:lnTo>
                  <a:pt x="2001" y="4471"/>
                </a:lnTo>
                <a:lnTo>
                  <a:pt x="2001" y="4422"/>
                </a:lnTo>
                <a:close/>
                <a:moveTo>
                  <a:pt x="2008" y="4420"/>
                </a:moveTo>
                <a:lnTo>
                  <a:pt x="2052" y="4420"/>
                </a:lnTo>
                <a:lnTo>
                  <a:pt x="2030" y="4442"/>
                </a:lnTo>
                <a:lnTo>
                  <a:pt x="2008" y="4420"/>
                </a:lnTo>
                <a:close/>
                <a:moveTo>
                  <a:pt x="2029" y="4389"/>
                </a:moveTo>
                <a:lnTo>
                  <a:pt x="2008" y="4368"/>
                </a:lnTo>
                <a:lnTo>
                  <a:pt x="2029" y="4347"/>
                </a:lnTo>
                <a:lnTo>
                  <a:pt x="2029" y="4389"/>
                </a:lnTo>
                <a:close/>
                <a:moveTo>
                  <a:pt x="2036" y="4343"/>
                </a:moveTo>
                <a:lnTo>
                  <a:pt x="2060" y="4367"/>
                </a:lnTo>
                <a:lnTo>
                  <a:pt x="2060" y="4368"/>
                </a:lnTo>
                <a:lnTo>
                  <a:pt x="2036" y="4391"/>
                </a:lnTo>
                <a:lnTo>
                  <a:pt x="2036" y="4343"/>
                </a:lnTo>
                <a:close/>
                <a:moveTo>
                  <a:pt x="2146" y="4268"/>
                </a:moveTo>
                <a:lnTo>
                  <a:pt x="2170" y="4292"/>
                </a:lnTo>
                <a:lnTo>
                  <a:pt x="2146" y="4317"/>
                </a:lnTo>
                <a:lnTo>
                  <a:pt x="2146" y="4268"/>
                </a:lnTo>
                <a:close/>
                <a:moveTo>
                  <a:pt x="2208" y="4268"/>
                </a:moveTo>
                <a:lnTo>
                  <a:pt x="2231" y="4292"/>
                </a:lnTo>
                <a:lnTo>
                  <a:pt x="2208" y="4317"/>
                </a:lnTo>
                <a:lnTo>
                  <a:pt x="2208" y="4268"/>
                </a:lnTo>
                <a:close/>
                <a:moveTo>
                  <a:pt x="2270" y="4268"/>
                </a:moveTo>
                <a:lnTo>
                  <a:pt x="2294" y="4292"/>
                </a:lnTo>
                <a:lnTo>
                  <a:pt x="2270" y="4317"/>
                </a:lnTo>
                <a:lnTo>
                  <a:pt x="2270" y="4268"/>
                </a:lnTo>
                <a:close/>
                <a:moveTo>
                  <a:pt x="2456" y="4268"/>
                </a:moveTo>
                <a:lnTo>
                  <a:pt x="2480" y="4292"/>
                </a:lnTo>
                <a:lnTo>
                  <a:pt x="2456" y="4317"/>
                </a:lnTo>
                <a:lnTo>
                  <a:pt x="2456" y="4268"/>
                </a:lnTo>
                <a:close/>
                <a:moveTo>
                  <a:pt x="2519" y="4268"/>
                </a:moveTo>
                <a:lnTo>
                  <a:pt x="2543" y="4292"/>
                </a:lnTo>
                <a:lnTo>
                  <a:pt x="2519" y="4317"/>
                </a:lnTo>
                <a:lnTo>
                  <a:pt x="2519" y="4268"/>
                </a:lnTo>
                <a:close/>
                <a:moveTo>
                  <a:pt x="2581" y="4268"/>
                </a:moveTo>
                <a:lnTo>
                  <a:pt x="2604" y="4292"/>
                </a:lnTo>
                <a:lnTo>
                  <a:pt x="2581" y="4317"/>
                </a:lnTo>
                <a:lnTo>
                  <a:pt x="2581" y="4268"/>
                </a:lnTo>
                <a:close/>
                <a:moveTo>
                  <a:pt x="2643" y="4268"/>
                </a:moveTo>
                <a:lnTo>
                  <a:pt x="2667" y="4292"/>
                </a:lnTo>
                <a:lnTo>
                  <a:pt x="2643" y="4317"/>
                </a:lnTo>
                <a:lnTo>
                  <a:pt x="2643" y="4268"/>
                </a:lnTo>
                <a:close/>
                <a:moveTo>
                  <a:pt x="2705" y="4268"/>
                </a:moveTo>
                <a:lnTo>
                  <a:pt x="2730" y="4292"/>
                </a:lnTo>
                <a:lnTo>
                  <a:pt x="2705" y="4317"/>
                </a:lnTo>
                <a:lnTo>
                  <a:pt x="2705" y="4268"/>
                </a:lnTo>
                <a:close/>
                <a:moveTo>
                  <a:pt x="2768" y="4268"/>
                </a:moveTo>
                <a:lnTo>
                  <a:pt x="2791" y="4292"/>
                </a:lnTo>
                <a:lnTo>
                  <a:pt x="2768" y="4317"/>
                </a:lnTo>
                <a:lnTo>
                  <a:pt x="2768" y="4268"/>
                </a:lnTo>
                <a:close/>
                <a:moveTo>
                  <a:pt x="2829" y="4268"/>
                </a:moveTo>
                <a:lnTo>
                  <a:pt x="2854" y="4292"/>
                </a:lnTo>
                <a:lnTo>
                  <a:pt x="2829" y="4317"/>
                </a:lnTo>
                <a:lnTo>
                  <a:pt x="2829" y="4268"/>
                </a:lnTo>
                <a:close/>
                <a:moveTo>
                  <a:pt x="2822" y="4313"/>
                </a:moveTo>
                <a:lnTo>
                  <a:pt x="2801" y="4292"/>
                </a:lnTo>
                <a:lnTo>
                  <a:pt x="2822" y="4272"/>
                </a:lnTo>
                <a:lnTo>
                  <a:pt x="2822" y="4313"/>
                </a:lnTo>
                <a:close/>
                <a:moveTo>
                  <a:pt x="2820" y="4320"/>
                </a:moveTo>
                <a:lnTo>
                  <a:pt x="2774" y="4320"/>
                </a:lnTo>
                <a:lnTo>
                  <a:pt x="2797" y="4297"/>
                </a:lnTo>
                <a:lnTo>
                  <a:pt x="2820" y="4320"/>
                </a:lnTo>
                <a:close/>
                <a:moveTo>
                  <a:pt x="2760" y="4313"/>
                </a:moveTo>
                <a:lnTo>
                  <a:pt x="2739" y="4292"/>
                </a:lnTo>
                <a:lnTo>
                  <a:pt x="2760" y="4272"/>
                </a:lnTo>
                <a:lnTo>
                  <a:pt x="2760" y="4313"/>
                </a:lnTo>
                <a:close/>
                <a:moveTo>
                  <a:pt x="2757" y="4320"/>
                </a:moveTo>
                <a:lnTo>
                  <a:pt x="2711" y="4320"/>
                </a:lnTo>
                <a:lnTo>
                  <a:pt x="2734" y="4297"/>
                </a:lnTo>
                <a:lnTo>
                  <a:pt x="2757" y="4320"/>
                </a:lnTo>
                <a:close/>
                <a:moveTo>
                  <a:pt x="2869" y="4390"/>
                </a:moveTo>
                <a:lnTo>
                  <a:pt x="2848" y="4369"/>
                </a:lnTo>
                <a:lnTo>
                  <a:pt x="2869" y="4348"/>
                </a:lnTo>
                <a:lnTo>
                  <a:pt x="2869" y="4390"/>
                </a:lnTo>
                <a:close/>
                <a:moveTo>
                  <a:pt x="2667" y="4467"/>
                </a:moveTo>
                <a:lnTo>
                  <a:pt x="2669" y="4470"/>
                </a:lnTo>
                <a:lnTo>
                  <a:pt x="2667" y="4471"/>
                </a:lnTo>
                <a:lnTo>
                  <a:pt x="2667" y="4467"/>
                </a:lnTo>
                <a:close/>
                <a:moveTo>
                  <a:pt x="2660" y="4467"/>
                </a:moveTo>
                <a:lnTo>
                  <a:pt x="2648" y="4456"/>
                </a:lnTo>
                <a:lnTo>
                  <a:pt x="2652" y="4451"/>
                </a:lnTo>
                <a:lnTo>
                  <a:pt x="2660" y="4460"/>
                </a:lnTo>
                <a:lnTo>
                  <a:pt x="2660" y="4467"/>
                </a:lnTo>
                <a:close/>
                <a:moveTo>
                  <a:pt x="2622" y="4429"/>
                </a:moveTo>
                <a:lnTo>
                  <a:pt x="2622" y="4422"/>
                </a:lnTo>
                <a:lnTo>
                  <a:pt x="2638" y="4438"/>
                </a:lnTo>
                <a:lnTo>
                  <a:pt x="2635" y="4442"/>
                </a:lnTo>
                <a:lnTo>
                  <a:pt x="2622" y="4429"/>
                </a:lnTo>
                <a:close/>
                <a:moveTo>
                  <a:pt x="2630" y="4446"/>
                </a:moveTo>
                <a:lnTo>
                  <a:pt x="2622" y="4453"/>
                </a:lnTo>
                <a:lnTo>
                  <a:pt x="2622" y="4440"/>
                </a:lnTo>
                <a:lnTo>
                  <a:pt x="2630" y="4446"/>
                </a:lnTo>
                <a:close/>
                <a:moveTo>
                  <a:pt x="2589" y="4442"/>
                </a:moveTo>
                <a:lnTo>
                  <a:pt x="2586" y="4438"/>
                </a:lnTo>
                <a:lnTo>
                  <a:pt x="2597" y="4426"/>
                </a:lnTo>
                <a:lnTo>
                  <a:pt x="2597" y="4433"/>
                </a:lnTo>
                <a:lnTo>
                  <a:pt x="2589" y="4442"/>
                </a:lnTo>
                <a:close/>
                <a:moveTo>
                  <a:pt x="2597" y="4443"/>
                </a:moveTo>
                <a:lnTo>
                  <a:pt x="2597" y="4450"/>
                </a:lnTo>
                <a:lnTo>
                  <a:pt x="2594" y="4446"/>
                </a:lnTo>
                <a:lnTo>
                  <a:pt x="2597" y="4443"/>
                </a:lnTo>
                <a:close/>
                <a:moveTo>
                  <a:pt x="2606" y="4422"/>
                </a:moveTo>
                <a:lnTo>
                  <a:pt x="2607" y="4424"/>
                </a:lnTo>
                <a:lnTo>
                  <a:pt x="2606" y="4426"/>
                </a:lnTo>
                <a:lnTo>
                  <a:pt x="2606" y="4422"/>
                </a:lnTo>
                <a:close/>
                <a:moveTo>
                  <a:pt x="2630" y="4420"/>
                </a:moveTo>
                <a:lnTo>
                  <a:pt x="2655" y="4420"/>
                </a:lnTo>
                <a:lnTo>
                  <a:pt x="2643" y="4433"/>
                </a:lnTo>
                <a:lnTo>
                  <a:pt x="2630" y="4420"/>
                </a:lnTo>
                <a:close/>
                <a:moveTo>
                  <a:pt x="2581" y="4433"/>
                </a:moveTo>
                <a:lnTo>
                  <a:pt x="2567" y="4420"/>
                </a:lnTo>
                <a:lnTo>
                  <a:pt x="2594" y="4420"/>
                </a:lnTo>
                <a:lnTo>
                  <a:pt x="2581" y="4433"/>
                </a:lnTo>
                <a:close/>
                <a:moveTo>
                  <a:pt x="2560" y="4429"/>
                </a:moveTo>
                <a:lnTo>
                  <a:pt x="2560" y="4422"/>
                </a:lnTo>
                <a:lnTo>
                  <a:pt x="2575" y="4438"/>
                </a:lnTo>
                <a:lnTo>
                  <a:pt x="2572" y="4442"/>
                </a:lnTo>
                <a:lnTo>
                  <a:pt x="2560" y="4429"/>
                </a:lnTo>
                <a:close/>
                <a:moveTo>
                  <a:pt x="2567" y="4446"/>
                </a:moveTo>
                <a:lnTo>
                  <a:pt x="2560" y="4453"/>
                </a:lnTo>
                <a:lnTo>
                  <a:pt x="2560" y="4440"/>
                </a:lnTo>
                <a:lnTo>
                  <a:pt x="2567" y="4446"/>
                </a:lnTo>
                <a:close/>
                <a:moveTo>
                  <a:pt x="2527" y="4442"/>
                </a:moveTo>
                <a:lnTo>
                  <a:pt x="2523" y="4438"/>
                </a:lnTo>
                <a:lnTo>
                  <a:pt x="2536" y="4426"/>
                </a:lnTo>
                <a:lnTo>
                  <a:pt x="2536" y="4433"/>
                </a:lnTo>
                <a:lnTo>
                  <a:pt x="2527" y="4442"/>
                </a:lnTo>
                <a:close/>
                <a:moveTo>
                  <a:pt x="2536" y="4443"/>
                </a:moveTo>
                <a:lnTo>
                  <a:pt x="2536" y="4450"/>
                </a:lnTo>
                <a:lnTo>
                  <a:pt x="2533" y="4446"/>
                </a:lnTo>
                <a:lnTo>
                  <a:pt x="2536" y="4443"/>
                </a:lnTo>
                <a:close/>
                <a:moveTo>
                  <a:pt x="2543" y="4422"/>
                </a:moveTo>
                <a:lnTo>
                  <a:pt x="2544" y="4424"/>
                </a:lnTo>
                <a:lnTo>
                  <a:pt x="2543" y="4426"/>
                </a:lnTo>
                <a:lnTo>
                  <a:pt x="2543" y="4422"/>
                </a:lnTo>
                <a:close/>
                <a:moveTo>
                  <a:pt x="2519" y="4433"/>
                </a:moveTo>
                <a:lnTo>
                  <a:pt x="2506" y="4420"/>
                </a:lnTo>
                <a:lnTo>
                  <a:pt x="2531" y="4420"/>
                </a:lnTo>
                <a:lnTo>
                  <a:pt x="2519" y="4433"/>
                </a:lnTo>
                <a:close/>
                <a:moveTo>
                  <a:pt x="2498" y="4429"/>
                </a:moveTo>
                <a:lnTo>
                  <a:pt x="2498" y="4422"/>
                </a:lnTo>
                <a:lnTo>
                  <a:pt x="2514" y="4438"/>
                </a:lnTo>
                <a:lnTo>
                  <a:pt x="2511" y="4442"/>
                </a:lnTo>
                <a:lnTo>
                  <a:pt x="2498" y="4429"/>
                </a:lnTo>
                <a:close/>
                <a:moveTo>
                  <a:pt x="2505" y="4446"/>
                </a:moveTo>
                <a:lnTo>
                  <a:pt x="2498" y="4453"/>
                </a:lnTo>
                <a:lnTo>
                  <a:pt x="2498" y="4440"/>
                </a:lnTo>
                <a:lnTo>
                  <a:pt x="2505" y="4446"/>
                </a:lnTo>
                <a:close/>
                <a:moveTo>
                  <a:pt x="2465" y="4442"/>
                </a:moveTo>
                <a:lnTo>
                  <a:pt x="2462" y="4438"/>
                </a:lnTo>
                <a:lnTo>
                  <a:pt x="2474" y="4426"/>
                </a:lnTo>
                <a:lnTo>
                  <a:pt x="2474" y="4433"/>
                </a:lnTo>
                <a:lnTo>
                  <a:pt x="2465" y="4442"/>
                </a:lnTo>
                <a:close/>
                <a:moveTo>
                  <a:pt x="2474" y="4443"/>
                </a:moveTo>
                <a:lnTo>
                  <a:pt x="2474" y="4450"/>
                </a:lnTo>
                <a:lnTo>
                  <a:pt x="2470" y="4446"/>
                </a:lnTo>
                <a:lnTo>
                  <a:pt x="2474" y="4443"/>
                </a:lnTo>
                <a:close/>
                <a:moveTo>
                  <a:pt x="2480" y="4422"/>
                </a:moveTo>
                <a:lnTo>
                  <a:pt x="2483" y="4424"/>
                </a:lnTo>
                <a:lnTo>
                  <a:pt x="2480" y="4426"/>
                </a:lnTo>
                <a:lnTo>
                  <a:pt x="2480" y="4422"/>
                </a:lnTo>
                <a:close/>
                <a:moveTo>
                  <a:pt x="2456" y="4433"/>
                </a:moveTo>
                <a:lnTo>
                  <a:pt x="2443" y="4420"/>
                </a:lnTo>
                <a:lnTo>
                  <a:pt x="2469" y="4420"/>
                </a:lnTo>
                <a:lnTo>
                  <a:pt x="2456" y="4433"/>
                </a:lnTo>
                <a:close/>
                <a:moveTo>
                  <a:pt x="2435" y="4429"/>
                </a:moveTo>
                <a:lnTo>
                  <a:pt x="2435" y="4422"/>
                </a:lnTo>
                <a:lnTo>
                  <a:pt x="2451" y="4438"/>
                </a:lnTo>
                <a:lnTo>
                  <a:pt x="2448" y="4442"/>
                </a:lnTo>
                <a:lnTo>
                  <a:pt x="2435" y="4429"/>
                </a:lnTo>
                <a:close/>
                <a:moveTo>
                  <a:pt x="2443" y="4446"/>
                </a:moveTo>
                <a:lnTo>
                  <a:pt x="2435" y="4453"/>
                </a:lnTo>
                <a:lnTo>
                  <a:pt x="2435" y="4440"/>
                </a:lnTo>
                <a:lnTo>
                  <a:pt x="2443" y="4446"/>
                </a:lnTo>
                <a:close/>
                <a:moveTo>
                  <a:pt x="2403" y="4442"/>
                </a:moveTo>
                <a:lnTo>
                  <a:pt x="2399" y="4438"/>
                </a:lnTo>
                <a:lnTo>
                  <a:pt x="2412" y="4426"/>
                </a:lnTo>
                <a:lnTo>
                  <a:pt x="2412" y="4433"/>
                </a:lnTo>
                <a:lnTo>
                  <a:pt x="2403" y="4442"/>
                </a:lnTo>
                <a:close/>
                <a:moveTo>
                  <a:pt x="2412" y="4443"/>
                </a:moveTo>
                <a:lnTo>
                  <a:pt x="2412" y="4450"/>
                </a:lnTo>
                <a:lnTo>
                  <a:pt x="2407" y="4446"/>
                </a:lnTo>
                <a:lnTo>
                  <a:pt x="2412" y="4443"/>
                </a:lnTo>
                <a:close/>
                <a:moveTo>
                  <a:pt x="2419" y="4422"/>
                </a:moveTo>
                <a:lnTo>
                  <a:pt x="2420" y="4424"/>
                </a:lnTo>
                <a:lnTo>
                  <a:pt x="2419" y="4426"/>
                </a:lnTo>
                <a:lnTo>
                  <a:pt x="2419" y="4422"/>
                </a:lnTo>
                <a:close/>
                <a:moveTo>
                  <a:pt x="2395" y="4433"/>
                </a:moveTo>
                <a:lnTo>
                  <a:pt x="2381" y="4420"/>
                </a:lnTo>
                <a:lnTo>
                  <a:pt x="2407" y="4420"/>
                </a:lnTo>
                <a:lnTo>
                  <a:pt x="2395" y="4433"/>
                </a:lnTo>
                <a:close/>
                <a:moveTo>
                  <a:pt x="2374" y="4429"/>
                </a:moveTo>
                <a:lnTo>
                  <a:pt x="2374" y="4422"/>
                </a:lnTo>
                <a:lnTo>
                  <a:pt x="2389" y="4438"/>
                </a:lnTo>
                <a:lnTo>
                  <a:pt x="2385" y="4442"/>
                </a:lnTo>
                <a:lnTo>
                  <a:pt x="2374" y="4429"/>
                </a:lnTo>
                <a:close/>
                <a:moveTo>
                  <a:pt x="2381" y="4446"/>
                </a:moveTo>
                <a:lnTo>
                  <a:pt x="2374" y="4453"/>
                </a:lnTo>
                <a:lnTo>
                  <a:pt x="2374" y="4440"/>
                </a:lnTo>
                <a:lnTo>
                  <a:pt x="2381" y="4446"/>
                </a:lnTo>
                <a:close/>
                <a:moveTo>
                  <a:pt x="2340" y="4442"/>
                </a:moveTo>
                <a:lnTo>
                  <a:pt x="2337" y="4438"/>
                </a:lnTo>
                <a:lnTo>
                  <a:pt x="2350" y="4426"/>
                </a:lnTo>
                <a:lnTo>
                  <a:pt x="2350" y="4433"/>
                </a:lnTo>
                <a:lnTo>
                  <a:pt x="2340" y="4442"/>
                </a:lnTo>
                <a:close/>
                <a:moveTo>
                  <a:pt x="2350" y="4443"/>
                </a:moveTo>
                <a:lnTo>
                  <a:pt x="2350" y="4450"/>
                </a:lnTo>
                <a:lnTo>
                  <a:pt x="2346" y="4446"/>
                </a:lnTo>
                <a:lnTo>
                  <a:pt x="2350" y="4443"/>
                </a:lnTo>
                <a:close/>
                <a:moveTo>
                  <a:pt x="2356" y="4422"/>
                </a:moveTo>
                <a:lnTo>
                  <a:pt x="2358" y="4424"/>
                </a:lnTo>
                <a:lnTo>
                  <a:pt x="2356" y="4426"/>
                </a:lnTo>
                <a:lnTo>
                  <a:pt x="2356" y="4422"/>
                </a:lnTo>
                <a:close/>
                <a:moveTo>
                  <a:pt x="2332" y="4433"/>
                </a:moveTo>
                <a:lnTo>
                  <a:pt x="2319" y="4420"/>
                </a:lnTo>
                <a:lnTo>
                  <a:pt x="2345" y="4420"/>
                </a:lnTo>
                <a:lnTo>
                  <a:pt x="2332" y="4433"/>
                </a:lnTo>
                <a:close/>
                <a:moveTo>
                  <a:pt x="2311" y="4429"/>
                </a:moveTo>
                <a:lnTo>
                  <a:pt x="2311" y="4422"/>
                </a:lnTo>
                <a:lnTo>
                  <a:pt x="2328" y="4438"/>
                </a:lnTo>
                <a:lnTo>
                  <a:pt x="2324" y="4442"/>
                </a:lnTo>
                <a:lnTo>
                  <a:pt x="2311" y="4429"/>
                </a:lnTo>
                <a:close/>
                <a:moveTo>
                  <a:pt x="2318" y="4446"/>
                </a:moveTo>
                <a:lnTo>
                  <a:pt x="2311" y="4453"/>
                </a:lnTo>
                <a:lnTo>
                  <a:pt x="2311" y="4440"/>
                </a:lnTo>
                <a:lnTo>
                  <a:pt x="2318" y="4446"/>
                </a:lnTo>
                <a:close/>
                <a:moveTo>
                  <a:pt x="2279" y="4442"/>
                </a:moveTo>
                <a:lnTo>
                  <a:pt x="2275" y="4438"/>
                </a:lnTo>
                <a:lnTo>
                  <a:pt x="2287" y="4426"/>
                </a:lnTo>
                <a:lnTo>
                  <a:pt x="2287" y="4433"/>
                </a:lnTo>
                <a:lnTo>
                  <a:pt x="2279" y="4442"/>
                </a:lnTo>
                <a:close/>
                <a:moveTo>
                  <a:pt x="2287" y="4443"/>
                </a:moveTo>
                <a:lnTo>
                  <a:pt x="2287" y="4450"/>
                </a:lnTo>
                <a:lnTo>
                  <a:pt x="2284" y="4446"/>
                </a:lnTo>
                <a:lnTo>
                  <a:pt x="2287" y="4443"/>
                </a:lnTo>
                <a:close/>
                <a:moveTo>
                  <a:pt x="2294" y="4422"/>
                </a:moveTo>
                <a:lnTo>
                  <a:pt x="2296" y="4424"/>
                </a:lnTo>
                <a:lnTo>
                  <a:pt x="2294" y="4426"/>
                </a:lnTo>
                <a:lnTo>
                  <a:pt x="2294" y="4422"/>
                </a:lnTo>
                <a:close/>
                <a:moveTo>
                  <a:pt x="2270" y="4433"/>
                </a:moveTo>
                <a:lnTo>
                  <a:pt x="2257" y="4420"/>
                </a:lnTo>
                <a:lnTo>
                  <a:pt x="2284" y="4420"/>
                </a:lnTo>
                <a:lnTo>
                  <a:pt x="2270" y="4433"/>
                </a:lnTo>
                <a:close/>
                <a:moveTo>
                  <a:pt x="2250" y="4429"/>
                </a:moveTo>
                <a:lnTo>
                  <a:pt x="2250" y="4422"/>
                </a:lnTo>
                <a:lnTo>
                  <a:pt x="2265" y="4438"/>
                </a:lnTo>
                <a:lnTo>
                  <a:pt x="2261" y="4442"/>
                </a:lnTo>
                <a:lnTo>
                  <a:pt x="2250" y="4429"/>
                </a:lnTo>
                <a:close/>
                <a:moveTo>
                  <a:pt x="2257" y="4446"/>
                </a:moveTo>
                <a:lnTo>
                  <a:pt x="2250" y="4453"/>
                </a:lnTo>
                <a:lnTo>
                  <a:pt x="2250" y="4440"/>
                </a:lnTo>
                <a:lnTo>
                  <a:pt x="2257" y="4446"/>
                </a:lnTo>
                <a:close/>
                <a:moveTo>
                  <a:pt x="2216" y="4442"/>
                </a:moveTo>
                <a:lnTo>
                  <a:pt x="2213" y="4438"/>
                </a:lnTo>
                <a:lnTo>
                  <a:pt x="2226" y="4426"/>
                </a:lnTo>
                <a:lnTo>
                  <a:pt x="2226" y="4433"/>
                </a:lnTo>
                <a:lnTo>
                  <a:pt x="2216" y="4442"/>
                </a:lnTo>
                <a:close/>
                <a:moveTo>
                  <a:pt x="2226" y="4443"/>
                </a:moveTo>
                <a:lnTo>
                  <a:pt x="2226" y="4450"/>
                </a:lnTo>
                <a:lnTo>
                  <a:pt x="2221" y="4446"/>
                </a:lnTo>
                <a:lnTo>
                  <a:pt x="2226" y="4443"/>
                </a:lnTo>
                <a:close/>
                <a:moveTo>
                  <a:pt x="2233" y="4422"/>
                </a:moveTo>
                <a:lnTo>
                  <a:pt x="2234" y="4424"/>
                </a:lnTo>
                <a:lnTo>
                  <a:pt x="2233" y="4426"/>
                </a:lnTo>
                <a:lnTo>
                  <a:pt x="2233" y="4422"/>
                </a:lnTo>
                <a:close/>
                <a:moveTo>
                  <a:pt x="2208" y="4433"/>
                </a:moveTo>
                <a:lnTo>
                  <a:pt x="2194" y="4420"/>
                </a:lnTo>
                <a:lnTo>
                  <a:pt x="2221" y="4420"/>
                </a:lnTo>
                <a:lnTo>
                  <a:pt x="2208" y="4433"/>
                </a:lnTo>
                <a:close/>
                <a:moveTo>
                  <a:pt x="2187" y="4429"/>
                </a:moveTo>
                <a:lnTo>
                  <a:pt x="2187" y="4422"/>
                </a:lnTo>
                <a:lnTo>
                  <a:pt x="2202" y="4438"/>
                </a:lnTo>
                <a:lnTo>
                  <a:pt x="2199" y="4442"/>
                </a:lnTo>
                <a:lnTo>
                  <a:pt x="2187" y="4429"/>
                </a:lnTo>
                <a:close/>
                <a:moveTo>
                  <a:pt x="2194" y="4446"/>
                </a:moveTo>
                <a:lnTo>
                  <a:pt x="2187" y="4453"/>
                </a:lnTo>
                <a:lnTo>
                  <a:pt x="2187" y="4440"/>
                </a:lnTo>
                <a:lnTo>
                  <a:pt x="2194" y="4446"/>
                </a:lnTo>
                <a:close/>
                <a:moveTo>
                  <a:pt x="2170" y="4422"/>
                </a:moveTo>
                <a:lnTo>
                  <a:pt x="2171" y="4424"/>
                </a:lnTo>
                <a:lnTo>
                  <a:pt x="2170" y="4426"/>
                </a:lnTo>
                <a:lnTo>
                  <a:pt x="2170" y="4422"/>
                </a:lnTo>
                <a:close/>
                <a:moveTo>
                  <a:pt x="2163" y="4424"/>
                </a:moveTo>
                <a:lnTo>
                  <a:pt x="2163" y="4433"/>
                </a:lnTo>
                <a:lnTo>
                  <a:pt x="2154" y="4442"/>
                </a:lnTo>
                <a:lnTo>
                  <a:pt x="2150" y="4437"/>
                </a:lnTo>
                <a:lnTo>
                  <a:pt x="2163" y="4424"/>
                </a:lnTo>
                <a:close/>
                <a:moveTo>
                  <a:pt x="2144" y="4433"/>
                </a:moveTo>
                <a:lnTo>
                  <a:pt x="2133" y="4420"/>
                </a:lnTo>
                <a:lnTo>
                  <a:pt x="2157" y="4420"/>
                </a:lnTo>
                <a:lnTo>
                  <a:pt x="2144" y="4433"/>
                </a:lnTo>
                <a:close/>
                <a:moveTo>
                  <a:pt x="2163" y="4443"/>
                </a:moveTo>
                <a:lnTo>
                  <a:pt x="2163" y="4450"/>
                </a:lnTo>
                <a:lnTo>
                  <a:pt x="2160" y="4446"/>
                </a:lnTo>
                <a:lnTo>
                  <a:pt x="2163" y="4443"/>
                </a:lnTo>
                <a:close/>
                <a:moveTo>
                  <a:pt x="2149" y="4446"/>
                </a:moveTo>
                <a:lnTo>
                  <a:pt x="2146" y="4451"/>
                </a:lnTo>
                <a:lnTo>
                  <a:pt x="2141" y="4446"/>
                </a:lnTo>
                <a:lnTo>
                  <a:pt x="2144" y="4443"/>
                </a:lnTo>
                <a:lnTo>
                  <a:pt x="2149" y="4446"/>
                </a:lnTo>
                <a:close/>
                <a:moveTo>
                  <a:pt x="2154" y="4451"/>
                </a:moveTo>
                <a:lnTo>
                  <a:pt x="2163" y="4460"/>
                </a:lnTo>
                <a:lnTo>
                  <a:pt x="2163" y="4468"/>
                </a:lnTo>
                <a:lnTo>
                  <a:pt x="2150" y="4456"/>
                </a:lnTo>
                <a:lnTo>
                  <a:pt x="2154" y="4451"/>
                </a:lnTo>
                <a:close/>
                <a:moveTo>
                  <a:pt x="2170" y="4467"/>
                </a:moveTo>
                <a:lnTo>
                  <a:pt x="2171" y="4470"/>
                </a:lnTo>
                <a:lnTo>
                  <a:pt x="2170" y="4471"/>
                </a:lnTo>
                <a:lnTo>
                  <a:pt x="2170" y="4467"/>
                </a:lnTo>
                <a:close/>
                <a:moveTo>
                  <a:pt x="2170" y="4457"/>
                </a:moveTo>
                <a:lnTo>
                  <a:pt x="2170" y="4436"/>
                </a:lnTo>
                <a:lnTo>
                  <a:pt x="2177" y="4429"/>
                </a:lnTo>
                <a:lnTo>
                  <a:pt x="2180" y="4433"/>
                </a:lnTo>
                <a:lnTo>
                  <a:pt x="2180" y="4460"/>
                </a:lnTo>
                <a:lnTo>
                  <a:pt x="2177" y="4464"/>
                </a:lnTo>
                <a:lnTo>
                  <a:pt x="2170" y="4457"/>
                </a:lnTo>
                <a:close/>
                <a:moveTo>
                  <a:pt x="2187" y="4464"/>
                </a:moveTo>
                <a:lnTo>
                  <a:pt x="2199" y="4451"/>
                </a:lnTo>
                <a:lnTo>
                  <a:pt x="2202" y="4456"/>
                </a:lnTo>
                <a:lnTo>
                  <a:pt x="2187" y="4471"/>
                </a:lnTo>
                <a:lnTo>
                  <a:pt x="2187" y="4464"/>
                </a:lnTo>
                <a:close/>
                <a:moveTo>
                  <a:pt x="2205" y="4446"/>
                </a:moveTo>
                <a:lnTo>
                  <a:pt x="2208" y="4443"/>
                </a:lnTo>
                <a:lnTo>
                  <a:pt x="2212" y="4446"/>
                </a:lnTo>
                <a:lnTo>
                  <a:pt x="2208" y="4450"/>
                </a:lnTo>
                <a:lnTo>
                  <a:pt x="2205" y="4446"/>
                </a:lnTo>
                <a:close/>
                <a:moveTo>
                  <a:pt x="2216" y="4451"/>
                </a:moveTo>
                <a:lnTo>
                  <a:pt x="2226" y="4460"/>
                </a:lnTo>
                <a:lnTo>
                  <a:pt x="2226" y="4467"/>
                </a:lnTo>
                <a:lnTo>
                  <a:pt x="2213" y="4456"/>
                </a:lnTo>
                <a:lnTo>
                  <a:pt x="2216" y="4451"/>
                </a:lnTo>
                <a:close/>
                <a:moveTo>
                  <a:pt x="2233" y="4467"/>
                </a:moveTo>
                <a:lnTo>
                  <a:pt x="2234" y="4470"/>
                </a:lnTo>
                <a:lnTo>
                  <a:pt x="2233" y="4471"/>
                </a:lnTo>
                <a:lnTo>
                  <a:pt x="2233" y="4467"/>
                </a:lnTo>
                <a:close/>
                <a:moveTo>
                  <a:pt x="2233" y="4457"/>
                </a:moveTo>
                <a:lnTo>
                  <a:pt x="2233" y="4436"/>
                </a:lnTo>
                <a:lnTo>
                  <a:pt x="2238" y="4429"/>
                </a:lnTo>
                <a:lnTo>
                  <a:pt x="2242" y="4433"/>
                </a:lnTo>
                <a:lnTo>
                  <a:pt x="2242" y="4460"/>
                </a:lnTo>
                <a:lnTo>
                  <a:pt x="2238" y="4464"/>
                </a:lnTo>
                <a:lnTo>
                  <a:pt x="2233" y="4457"/>
                </a:lnTo>
                <a:close/>
                <a:moveTo>
                  <a:pt x="2250" y="4464"/>
                </a:moveTo>
                <a:lnTo>
                  <a:pt x="2261" y="4451"/>
                </a:lnTo>
                <a:lnTo>
                  <a:pt x="2265" y="4456"/>
                </a:lnTo>
                <a:lnTo>
                  <a:pt x="2250" y="4471"/>
                </a:lnTo>
                <a:lnTo>
                  <a:pt x="2250" y="4464"/>
                </a:lnTo>
                <a:close/>
                <a:moveTo>
                  <a:pt x="2266" y="4446"/>
                </a:moveTo>
                <a:lnTo>
                  <a:pt x="2270" y="4443"/>
                </a:lnTo>
                <a:lnTo>
                  <a:pt x="2273" y="4446"/>
                </a:lnTo>
                <a:lnTo>
                  <a:pt x="2270" y="4450"/>
                </a:lnTo>
                <a:lnTo>
                  <a:pt x="2266" y="4446"/>
                </a:lnTo>
                <a:close/>
                <a:moveTo>
                  <a:pt x="2279" y="4451"/>
                </a:moveTo>
                <a:lnTo>
                  <a:pt x="2287" y="4460"/>
                </a:lnTo>
                <a:lnTo>
                  <a:pt x="2287" y="4467"/>
                </a:lnTo>
                <a:lnTo>
                  <a:pt x="2275" y="4456"/>
                </a:lnTo>
                <a:lnTo>
                  <a:pt x="2279" y="4451"/>
                </a:lnTo>
                <a:close/>
                <a:moveTo>
                  <a:pt x="2294" y="4467"/>
                </a:moveTo>
                <a:lnTo>
                  <a:pt x="2296" y="4470"/>
                </a:lnTo>
                <a:lnTo>
                  <a:pt x="2294" y="4471"/>
                </a:lnTo>
                <a:lnTo>
                  <a:pt x="2294" y="4467"/>
                </a:lnTo>
                <a:close/>
                <a:moveTo>
                  <a:pt x="2294" y="4457"/>
                </a:moveTo>
                <a:lnTo>
                  <a:pt x="2294" y="4436"/>
                </a:lnTo>
                <a:lnTo>
                  <a:pt x="2301" y="4429"/>
                </a:lnTo>
                <a:lnTo>
                  <a:pt x="2304" y="4433"/>
                </a:lnTo>
                <a:lnTo>
                  <a:pt x="2304" y="4460"/>
                </a:lnTo>
                <a:lnTo>
                  <a:pt x="2301" y="4464"/>
                </a:lnTo>
                <a:lnTo>
                  <a:pt x="2294" y="4457"/>
                </a:lnTo>
                <a:close/>
                <a:moveTo>
                  <a:pt x="2311" y="4464"/>
                </a:moveTo>
                <a:lnTo>
                  <a:pt x="2324" y="4451"/>
                </a:lnTo>
                <a:lnTo>
                  <a:pt x="2328" y="4456"/>
                </a:lnTo>
                <a:lnTo>
                  <a:pt x="2311" y="4471"/>
                </a:lnTo>
                <a:lnTo>
                  <a:pt x="2311" y="4464"/>
                </a:lnTo>
                <a:close/>
                <a:moveTo>
                  <a:pt x="2329" y="4446"/>
                </a:moveTo>
                <a:lnTo>
                  <a:pt x="2332" y="4443"/>
                </a:lnTo>
                <a:lnTo>
                  <a:pt x="2336" y="4446"/>
                </a:lnTo>
                <a:lnTo>
                  <a:pt x="2332" y="4450"/>
                </a:lnTo>
                <a:lnTo>
                  <a:pt x="2329" y="4446"/>
                </a:lnTo>
                <a:close/>
                <a:moveTo>
                  <a:pt x="2340" y="4451"/>
                </a:moveTo>
                <a:lnTo>
                  <a:pt x="2350" y="4460"/>
                </a:lnTo>
                <a:lnTo>
                  <a:pt x="2350" y="4467"/>
                </a:lnTo>
                <a:lnTo>
                  <a:pt x="2337" y="4456"/>
                </a:lnTo>
                <a:lnTo>
                  <a:pt x="2340" y="4451"/>
                </a:lnTo>
                <a:close/>
                <a:moveTo>
                  <a:pt x="2356" y="4467"/>
                </a:moveTo>
                <a:lnTo>
                  <a:pt x="2358" y="4470"/>
                </a:lnTo>
                <a:lnTo>
                  <a:pt x="2356" y="4471"/>
                </a:lnTo>
                <a:lnTo>
                  <a:pt x="2356" y="4467"/>
                </a:lnTo>
                <a:close/>
                <a:moveTo>
                  <a:pt x="2356" y="4457"/>
                </a:moveTo>
                <a:lnTo>
                  <a:pt x="2356" y="4436"/>
                </a:lnTo>
                <a:lnTo>
                  <a:pt x="2363" y="4429"/>
                </a:lnTo>
                <a:lnTo>
                  <a:pt x="2367" y="4433"/>
                </a:lnTo>
                <a:lnTo>
                  <a:pt x="2367" y="4460"/>
                </a:lnTo>
                <a:lnTo>
                  <a:pt x="2363" y="4464"/>
                </a:lnTo>
                <a:lnTo>
                  <a:pt x="2356" y="4457"/>
                </a:lnTo>
                <a:close/>
                <a:moveTo>
                  <a:pt x="2374" y="4464"/>
                </a:moveTo>
                <a:lnTo>
                  <a:pt x="2385" y="4451"/>
                </a:lnTo>
                <a:lnTo>
                  <a:pt x="2389" y="4456"/>
                </a:lnTo>
                <a:lnTo>
                  <a:pt x="2374" y="4471"/>
                </a:lnTo>
                <a:lnTo>
                  <a:pt x="2374" y="4464"/>
                </a:lnTo>
                <a:close/>
                <a:moveTo>
                  <a:pt x="2391" y="4446"/>
                </a:moveTo>
                <a:lnTo>
                  <a:pt x="2395" y="4443"/>
                </a:lnTo>
                <a:lnTo>
                  <a:pt x="2398" y="4446"/>
                </a:lnTo>
                <a:lnTo>
                  <a:pt x="2395" y="4450"/>
                </a:lnTo>
                <a:lnTo>
                  <a:pt x="2391" y="4446"/>
                </a:lnTo>
                <a:close/>
                <a:moveTo>
                  <a:pt x="2403" y="4451"/>
                </a:moveTo>
                <a:lnTo>
                  <a:pt x="2412" y="4460"/>
                </a:lnTo>
                <a:lnTo>
                  <a:pt x="2412" y="4467"/>
                </a:lnTo>
                <a:lnTo>
                  <a:pt x="2399" y="4456"/>
                </a:lnTo>
                <a:lnTo>
                  <a:pt x="2403" y="4451"/>
                </a:lnTo>
                <a:close/>
                <a:moveTo>
                  <a:pt x="2419" y="4467"/>
                </a:moveTo>
                <a:lnTo>
                  <a:pt x="2420" y="4470"/>
                </a:lnTo>
                <a:lnTo>
                  <a:pt x="2419" y="4471"/>
                </a:lnTo>
                <a:lnTo>
                  <a:pt x="2419" y="4467"/>
                </a:lnTo>
                <a:close/>
                <a:moveTo>
                  <a:pt x="2419" y="4457"/>
                </a:moveTo>
                <a:lnTo>
                  <a:pt x="2419" y="4436"/>
                </a:lnTo>
                <a:lnTo>
                  <a:pt x="2425" y="4429"/>
                </a:lnTo>
                <a:lnTo>
                  <a:pt x="2428" y="4433"/>
                </a:lnTo>
                <a:lnTo>
                  <a:pt x="2428" y="4460"/>
                </a:lnTo>
                <a:lnTo>
                  <a:pt x="2425" y="4464"/>
                </a:lnTo>
                <a:lnTo>
                  <a:pt x="2419" y="4457"/>
                </a:lnTo>
                <a:close/>
                <a:moveTo>
                  <a:pt x="2435" y="4464"/>
                </a:moveTo>
                <a:lnTo>
                  <a:pt x="2448" y="4451"/>
                </a:lnTo>
                <a:lnTo>
                  <a:pt x="2451" y="4456"/>
                </a:lnTo>
                <a:lnTo>
                  <a:pt x="2435" y="4471"/>
                </a:lnTo>
                <a:lnTo>
                  <a:pt x="2435" y="4464"/>
                </a:lnTo>
                <a:close/>
                <a:moveTo>
                  <a:pt x="2453" y="4446"/>
                </a:moveTo>
                <a:lnTo>
                  <a:pt x="2456" y="4443"/>
                </a:lnTo>
                <a:lnTo>
                  <a:pt x="2460" y="4446"/>
                </a:lnTo>
                <a:lnTo>
                  <a:pt x="2456" y="4450"/>
                </a:lnTo>
                <a:lnTo>
                  <a:pt x="2453" y="4446"/>
                </a:lnTo>
                <a:close/>
                <a:moveTo>
                  <a:pt x="2465" y="4451"/>
                </a:moveTo>
                <a:lnTo>
                  <a:pt x="2474" y="4460"/>
                </a:lnTo>
                <a:lnTo>
                  <a:pt x="2474" y="4467"/>
                </a:lnTo>
                <a:lnTo>
                  <a:pt x="2462" y="4456"/>
                </a:lnTo>
                <a:lnTo>
                  <a:pt x="2465" y="4451"/>
                </a:lnTo>
                <a:close/>
                <a:moveTo>
                  <a:pt x="2480" y="4467"/>
                </a:moveTo>
                <a:lnTo>
                  <a:pt x="2483" y="4470"/>
                </a:lnTo>
                <a:lnTo>
                  <a:pt x="2480" y="4471"/>
                </a:lnTo>
                <a:lnTo>
                  <a:pt x="2480" y="4467"/>
                </a:lnTo>
                <a:close/>
                <a:moveTo>
                  <a:pt x="2480" y="4457"/>
                </a:moveTo>
                <a:lnTo>
                  <a:pt x="2480" y="4436"/>
                </a:lnTo>
                <a:lnTo>
                  <a:pt x="2487" y="4429"/>
                </a:lnTo>
                <a:lnTo>
                  <a:pt x="2491" y="4433"/>
                </a:lnTo>
                <a:lnTo>
                  <a:pt x="2491" y="4460"/>
                </a:lnTo>
                <a:lnTo>
                  <a:pt x="2487" y="4464"/>
                </a:lnTo>
                <a:lnTo>
                  <a:pt x="2480" y="4457"/>
                </a:lnTo>
                <a:close/>
                <a:moveTo>
                  <a:pt x="2498" y="4464"/>
                </a:moveTo>
                <a:lnTo>
                  <a:pt x="2511" y="4451"/>
                </a:lnTo>
                <a:lnTo>
                  <a:pt x="2514" y="4456"/>
                </a:lnTo>
                <a:lnTo>
                  <a:pt x="2498" y="4471"/>
                </a:lnTo>
                <a:lnTo>
                  <a:pt x="2498" y="4464"/>
                </a:lnTo>
                <a:close/>
                <a:moveTo>
                  <a:pt x="2515" y="4446"/>
                </a:moveTo>
                <a:lnTo>
                  <a:pt x="2519" y="4443"/>
                </a:lnTo>
                <a:lnTo>
                  <a:pt x="2522" y="4446"/>
                </a:lnTo>
                <a:lnTo>
                  <a:pt x="2519" y="4450"/>
                </a:lnTo>
                <a:lnTo>
                  <a:pt x="2515" y="4446"/>
                </a:lnTo>
                <a:close/>
                <a:moveTo>
                  <a:pt x="2527" y="4451"/>
                </a:moveTo>
                <a:lnTo>
                  <a:pt x="2536" y="4460"/>
                </a:lnTo>
                <a:lnTo>
                  <a:pt x="2536" y="4467"/>
                </a:lnTo>
                <a:lnTo>
                  <a:pt x="2523" y="4456"/>
                </a:lnTo>
                <a:lnTo>
                  <a:pt x="2527" y="4451"/>
                </a:lnTo>
                <a:close/>
                <a:moveTo>
                  <a:pt x="2543" y="4467"/>
                </a:moveTo>
                <a:lnTo>
                  <a:pt x="2544" y="4470"/>
                </a:lnTo>
                <a:lnTo>
                  <a:pt x="2543" y="4471"/>
                </a:lnTo>
                <a:lnTo>
                  <a:pt x="2543" y="4467"/>
                </a:lnTo>
                <a:close/>
                <a:moveTo>
                  <a:pt x="2543" y="4457"/>
                </a:moveTo>
                <a:lnTo>
                  <a:pt x="2543" y="4436"/>
                </a:lnTo>
                <a:lnTo>
                  <a:pt x="2550" y="4429"/>
                </a:lnTo>
                <a:lnTo>
                  <a:pt x="2553" y="4433"/>
                </a:lnTo>
                <a:lnTo>
                  <a:pt x="2553" y="4460"/>
                </a:lnTo>
                <a:lnTo>
                  <a:pt x="2550" y="4464"/>
                </a:lnTo>
                <a:lnTo>
                  <a:pt x="2543" y="4457"/>
                </a:lnTo>
                <a:close/>
                <a:moveTo>
                  <a:pt x="2560" y="4464"/>
                </a:moveTo>
                <a:lnTo>
                  <a:pt x="2572" y="4451"/>
                </a:lnTo>
                <a:lnTo>
                  <a:pt x="2575" y="4456"/>
                </a:lnTo>
                <a:lnTo>
                  <a:pt x="2560" y="4471"/>
                </a:lnTo>
                <a:lnTo>
                  <a:pt x="2560" y="4464"/>
                </a:lnTo>
                <a:close/>
                <a:moveTo>
                  <a:pt x="2578" y="4446"/>
                </a:moveTo>
                <a:lnTo>
                  <a:pt x="2581" y="4443"/>
                </a:lnTo>
                <a:lnTo>
                  <a:pt x="2585" y="4446"/>
                </a:lnTo>
                <a:lnTo>
                  <a:pt x="2581" y="4450"/>
                </a:lnTo>
                <a:lnTo>
                  <a:pt x="2578" y="4446"/>
                </a:lnTo>
                <a:close/>
                <a:moveTo>
                  <a:pt x="2589" y="4451"/>
                </a:moveTo>
                <a:lnTo>
                  <a:pt x="2597" y="4460"/>
                </a:lnTo>
                <a:lnTo>
                  <a:pt x="2597" y="4467"/>
                </a:lnTo>
                <a:lnTo>
                  <a:pt x="2586" y="4455"/>
                </a:lnTo>
                <a:lnTo>
                  <a:pt x="2589" y="4451"/>
                </a:lnTo>
                <a:close/>
                <a:moveTo>
                  <a:pt x="2606" y="4467"/>
                </a:moveTo>
                <a:lnTo>
                  <a:pt x="2607" y="4470"/>
                </a:lnTo>
                <a:lnTo>
                  <a:pt x="2606" y="4471"/>
                </a:lnTo>
                <a:lnTo>
                  <a:pt x="2606" y="4467"/>
                </a:lnTo>
                <a:close/>
                <a:moveTo>
                  <a:pt x="2606" y="4457"/>
                </a:moveTo>
                <a:lnTo>
                  <a:pt x="2606" y="4436"/>
                </a:lnTo>
                <a:lnTo>
                  <a:pt x="2611" y="4429"/>
                </a:lnTo>
                <a:lnTo>
                  <a:pt x="2615" y="4433"/>
                </a:lnTo>
                <a:lnTo>
                  <a:pt x="2615" y="4460"/>
                </a:lnTo>
                <a:lnTo>
                  <a:pt x="2611" y="4464"/>
                </a:lnTo>
                <a:lnTo>
                  <a:pt x="2606" y="4457"/>
                </a:lnTo>
                <a:close/>
                <a:moveTo>
                  <a:pt x="2622" y="4464"/>
                </a:moveTo>
                <a:lnTo>
                  <a:pt x="2635" y="4451"/>
                </a:lnTo>
                <a:lnTo>
                  <a:pt x="2638" y="4456"/>
                </a:lnTo>
                <a:lnTo>
                  <a:pt x="2622" y="4471"/>
                </a:lnTo>
                <a:lnTo>
                  <a:pt x="2622" y="4464"/>
                </a:lnTo>
                <a:close/>
                <a:moveTo>
                  <a:pt x="2639" y="4446"/>
                </a:moveTo>
                <a:lnTo>
                  <a:pt x="2643" y="4443"/>
                </a:lnTo>
                <a:lnTo>
                  <a:pt x="2646" y="4446"/>
                </a:lnTo>
                <a:lnTo>
                  <a:pt x="2643" y="4450"/>
                </a:lnTo>
                <a:lnTo>
                  <a:pt x="2639" y="4446"/>
                </a:lnTo>
                <a:close/>
                <a:moveTo>
                  <a:pt x="2657" y="4446"/>
                </a:moveTo>
                <a:lnTo>
                  <a:pt x="2660" y="4443"/>
                </a:lnTo>
                <a:lnTo>
                  <a:pt x="2660" y="4450"/>
                </a:lnTo>
                <a:lnTo>
                  <a:pt x="2657" y="4446"/>
                </a:lnTo>
                <a:close/>
                <a:moveTo>
                  <a:pt x="2652" y="4442"/>
                </a:moveTo>
                <a:lnTo>
                  <a:pt x="2648" y="4438"/>
                </a:lnTo>
                <a:lnTo>
                  <a:pt x="2660" y="4426"/>
                </a:lnTo>
                <a:lnTo>
                  <a:pt x="2660" y="4433"/>
                </a:lnTo>
                <a:lnTo>
                  <a:pt x="2652" y="4442"/>
                </a:lnTo>
                <a:close/>
                <a:moveTo>
                  <a:pt x="2667" y="4422"/>
                </a:moveTo>
                <a:lnTo>
                  <a:pt x="2669" y="4424"/>
                </a:lnTo>
                <a:lnTo>
                  <a:pt x="2667" y="4426"/>
                </a:lnTo>
                <a:lnTo>
                  <a:pt x="2667" y="4422"/>
                </a:lnTo>
                <a:close/>
                <a:moveTo>
                  <a:pt x="2106" y="4422"/>
                </a:moveTo>
                <a:lnTo>
                  <a:pt x="2109" y="4424"/>
                </a:lnTo>
                <a:lnTo>
                  <a:pt x="2106" y="4427"/>
                </a:lnTo>
                <a:lnTo>
                  <a:pt x="2106" y="4422"/>
                </a:lnTo>
                <a:close/>
                <a:moveTo>
                  <a:pt x="2125" y="4422"/>
                </a:moveTo>
                <a:lnTo>
                  <a:pt x="2140" y="4437"/>
                </a:lnTo>
                <a:lnTo>
                  <a:pt x="2136" y="4442"/>
                </a:lnTo>
                <a:lnTo>
                  <a:pt x="2125" y="4430"/>
                </a:lnTo>
                <a:lnTo>
                  <a:pt x="2125" y="4422"/>
                </a:lnTo>
                <a:close/>
                <a:moveTo>
                  <a:pt x="2131" y="4446"/>
                </a:moveTo>
                <a:lnTo>
                  <a:pt x="2125" y="4452"/>
                </a:lnTo>
                <a:lnTo>
                  <a:pt x="2125" y="4441"/>
                </a:lnTo>
                <a:lnTo>
                  <a:pt x="2131" y="4446"/>
                </a:lnTo>
                <a:close/>
                <a:moveTo>
                  <a:pt x="2136" y="4451"/>
                </a:moveTo>
                <a:lnTo>
                  <a:pt x="2140" y="4456"/>
                </a:lnTo>
                <a:lnTo>
                  <a:pt x="2125" y="4471"/>
                </a:lnTo>
                <a:lnTo>
                  <a:pt x="2125" y="4463"/>
                </a:lnTo>
                <a:lnTo>
                  <a:pt x="2136" y="4451"/>
                </a:lnTo>
                <a:close/>
                <a:moveTo>
                  <a:pt x="2116" y="4474"/>
                </a:moveTo>
                <a:lnTo>
                  <a:pt x="2113" y="4474"/>
                </a:lnTo>
                <a:lnTo>
                  <a:pt x="2114" y="4473"/>
                </a:lnTo>
                <a:lnTo>
                  <a:pt x="2116" y="4474"/>
                </a:lnTo>
                <a:close/>
                <a:moveTo>
                  <a:pt x="2144" y="4460"/>
                </a:moveTo>
                <a:lnTo>
                  <a:pt x="2158" y="4474"/>
                </a:lnTo>
                <a:lnTo>
                  <a:pt x="2132" y="4474"/>
                </a:lnTo>
                <a:lnTo>
                  <a:pt x="2144" y="4460"/>
                </a:lnTo>
                <a:close/>
                <a:moveTo>
                  <a:pt x="2177" y="4474"/>
                </a:moveTo>
                <a:lnTo>
                  <a:pt x="2177" y="4474"/>
                </a:lnTo>
                <a:lnTo>
                  <a:pt x="2176" y="4474"/>
                </a:lnTo>
                <a:lnTo>
                  <a:pt x="2177" y="4474"/>
                </a:lnTo>
                <a:close/>
                <a:moveTo>
                  <a:pt x="2208" y="4460"/>
                </a:moveTo>
                <a:lnTo>
                  <a:pt x="2222" y="4474"/>
                </a:lnTo>
                <a:lnTo>
                  <a:pt x="2193" y="4474"/>
                </a:lnTo>
                <a:lnTo>
                  <a:pt x="2208" y="4460"/>
                </a:lnTo>
                <a:close/>
                <a:moveTo>
                  <a:pt x="2238" y="4474"/>
                </a:moveTo>
                <a:lnTo>
                  <a:pt x="2239" y="4474"/>
                </a:lnTo>
                <a:lnTo>
                  <a:pt x="2238" y="4474"/>
                </a:lnTo>
                <a:lnTo>
                  <a:pt x="2238" y="4474"/>
                </a:lnTo>
                <a:close/>
                <a:moveTo>
                  <a:pt x="2270" y="4460"/>
                </a:moveTo>
                <a:lnTo>
                  <a:pt x="2285" y="4474"/>
                </a:lnTo>
                <a:lnTo>
                  <a:pt x="2256" y="4474"/>
                </a:lnTo>
                <a:lnTo>
                  <a:pt x="2270" y="4460"/>
                </a:lnTo>
                <a:close/>
                <a:moveTo>
                  <a:pt x="2301" y="4474"/>
                </a:moveTo>
                <a:lnTo>
                  <a:pt x="2302" y="4474"/>
                </a:lnTo>
                <a:lnTo>
                  <a:pt x="2301" y="4474"/>
                </a:lnTo>
                <a:lnTo>
                  <a:pt x="2301" y="4474"/>
                </a:lnTo>
                <a:close/>
                <a:moveTo>
                  <a:pt x="2332" y="4460"/>
                </a:moveTo>
                <a:lnTo>
                  <a:pt x="2346" y="4474"/>
                </a:lnTo>
                <a:lnTo>
                  <a:pt x="2318" y="4474"/>
                </a:lnTo>
                <a:lnTo>
                  <a:pt x="2332" y="4460"/>
                </a:lnTo>
                <a:close/>
                <a:moveTo>
                  <a:pt x="2363" y="4474"/>
                </a:moveTo>
                <a:lnTo>
                  <a:pt x="2363" y="4474"/>
                </a:lnTo>
                <a:lnTo>
                  <a:pt x="2362" y="4474"/>
                </a:lnTo>
                <a:lnTo>
                  <a:pt x="2363" y="4474"/>
                </a:lnTo>
                <a:close/>
                <a:moveTo>
                  <a:pt x="2395" y="4460"/>
                </a:moveTo>
                <a:lnTo>
                  <a:pt x="2409" y="4474"/>
                </a:lnTo>
                <a:lnTo>
                  <a:pt x="2380" y="4474"/>
                </a:lnTo>
                <a:lnTo>
                  <a:pt x="2395" y="4460"/>
                </a:lnTo>
                <a:close/>
                <a:moveTo>
                  <a:pt x="2425" y="4474"/>
                </a:moveTo>
                <a:lnTo>
                  <a:pt x="2426" y="4474"/>
                </a:lnTo>
                <a:lnTo>
                  <a:pt x="2425" y="4474"/>
                </a:lnTo>
                <a:lnTo>
                  <a:pt x="2425" y="4474"/>
                </a:lnTo>
                <a:close/>
                <a:moveTo>
                  <a:pt x="2456" y="4460"/>
                </a:moveTo>
                <a:lnTo>
                  <a:pt x="2471" y="4474"/>
                </a:lnTo>
                <a:lnTo>
                  <a:pt x="2442" y="4474"/>
                </a:lnTo>
                <a:lnTo>
                  <a:pt x="2456" y="4460"/>
                </a:lnTo>
                <a:close/>
                <a:moveTo>
                  <a:pt x="2487" y="4474"/>
                </a:moveTo>
                <a:lnTo>
                  <a:pt x="2489" y="4474"/>
                </a:lnTo>
                <a:lnTo>
                  <a:pt x="2487" y="4474"/>
                </a:lnTo>
                <a:lnTo>
                  <a:pt x="2487" y="4474"/>
                </a:lnTo>
                <a:close/>
                <a:moveTo>
                  <a:pt x="2519" y="4460"/>
                </a:moveTo>
                <a:lnTo>
                  <a:pt x="2533" y="4474"/>
                </a:lnTo>
                <a:lnTo>
                  <a:pt x="2505" y="4474"/>
                </a:lnTo>
                <a:lnTo>
                  <a:pt x="2519" y="4460"/>
                </a:lnTo>
                <a:close/>
                <a:moveTo>
                  <a:pt x="2550" y="4474"/>
                </a:moveTo>
                <a:lnTo>
                  <a:pt x="2550" y="4474"/>
                </a:lnTo>
                <a:lnTo>
                  <a:pt x="2549" y="4474"/>
                </a:lnTo>
                <a:lnTo>
                  <a:pt x="2550" y="4474"/>
                </a:lnTo>
                <a:close/>
                <a:moveTo>
                  <a:pt x="2581" y="4460"/>
                </a:moveTo>
                <a:lnTo>
                  <a:pt x="2595" y="4474"/>
                </a:lnTo>
                <a:lnTo>
                  <a:pt x="2566" y="4474"/>
                </a:lnTo>
                <a:lnTo>
                  <a:pt x="2581" y="4460"/>
                </a:lnTo>
                <a:close/>
                <a:moveTo>
                  <a:pt x="2611" y="4474"/>
                </a:moveTo>
                <a:lnTo>
                  <a:pt x="2613" y="4474"/>
                </a:lnTo>
                <a:lnTo>
                  <a:pt x="2611" y="4474"/>
                </a:lnTo>
                <a:lnTo>
                  <a:pt x="2611" y="4474"/>
                </a:lnTo>
                <a:close/>
                <a:moveTo>
                  <a:pt x="2643" y="4460"/>
                </a:moveTo>
                <a:lnTo>
                  <a:pt x="2658" y="4474"/>
                </a:lnTo>
                <a:lnTo>
                  <a:pt x="2629" y="4474"/>
                </a:lnTo>
                <a:lnTo>
                  <a:pt x="2643" y="4460"/>
                </a:lnTo>
                <a:close/>
                <a:moveTo>
                  <a:pt x="2674" y="4474"/>
                </a:moveTo>
                <a:lnTo>
                  <a:pt x="2675" y="4474"/>
                </a:lnTo>
                <a:lnTo>
                  <a:pt x="2674" y="4474"/>
                </a:lnTo>
                <a:lnTo>
                  <a:pt x="2674" y="4474"/>
                </a:lnTo>
                <a:close/>
                <a:moveTo>
                  <a:pt x="2674" y="4464"/>
                </a:moveTo>
                <a:lnTo>
                  <a:pt x="2667" y="4457"/>
                </a:lnTo>
                <a:lnTo>
                  <a:pt x="2667" y="4436"/>
                </a:lnTo>
                <a:lnTo>
                  <a:pt x="2674" y="4429"/>
                </a:lnTo>
                <a:lnTo>
                  <a:pt x="2677" y="4433"/>
                </a:lnTo>
                <a:lnTo>
                  <a:pt x="2677" y="4460"/>
                </a:lnTo>
                <a:lnTo>
                  <a:pt x="2674" y="4464"/>
                </a:lnTo>
                <a:close/>
                <a:moveTo>
                  <a:pt x="2684" y="4440"/>
                </a:moveTo>
                <a:lnTo>
                  <a:pt x="2691" y="4446"/>
                </a:lnTo>
                <a:lnTo>
                  <a:pt x="2684" y="4453"/>
                </a:lnTo>
                <a:lnTo>
                  <a:pt x="2684" y="4440"/>
                </a:lnTo>
                <a:close/>
                <a:moveTo>
                  <a:pt x="2684" y="4429"/>
                </a:moveTo>
                <a:lnTo>
                  <a:pt x="2684" y="4420"/>
                </a:lnTo>
                <a:lnTo>
                  <a:pt x="2718" y="4420"/>
                </a:lnTo>
                <a:lnTo>
                  <a:pt x="2697" y="4442"/>
                </a:lnTo>
                <a:lnTo>
                  <a:pt x="2684" y="4429"/>
                </a:lnTo>
                <a:close/>
                <a:moveTo>
                  <a:pt x="2723" y="4426"/>
                </a:moveTo>
                <a:lnTo>
                  <a:pt x="2723" y="4467"/>
                </a:lnTo>
                <a:lnTo>
                  <a:pt x="2702" y="4446"/>
                </a:lnTo>
                <a:lnTo>
                  <a:pt x="2723" y="4426"/>
                </a:lnTo>
                <a:close/>
                <a:moveTo>
                  <a:pt x="2730" y="4422"/>
                </a:moveTo>
                <a:lnTo>
                  <a:pt x="2754" y="4446"/>
                </a:lnTo>
                <a:lnTo>
                  <a:pt x="2730" y="4471"/>
                </a:lnTo>
                <a:lnTo>
                  <a:pt x="2730" y="4422"/>
                </a:lnTo>
                <a:close/>
                <a:moveTo>
                  <a:pt x="2738" y="4420"/>
                </a:moveTo>
                <a:lnTo>
                  <a:pt x="2781" y="4420"/>
                </a:lnTo>
                <a:lnTo>
                  <a:pt x="2759" y="4442"/>
                </a:lnTo>
                <a:lnTo>
                  <a:pt x="2738" y="4420"/>
                </a:lnTo>
                <a:close/>
                <a:moveTo>
                  <a:pt x="2784" y="4426"/>
                </a:moveTo>
                <a:lnTo>
                  <a:pt x="2784" y="4467"/>
                </a:lnTo>
                <a:lnTo>
                  <a:pt x="2764" y="4446"/>
                </a:lnTo>
                <a:lnTo>
                  <a:pt x="2784" y="4426"/>
                </a:lnTo>
                <a:close/>
                <a:moveTo>
                  <a:pt x="2792" y="4422"/>
                </a:moveTo>
                <a:lnTo>
                  <a:pt x="2816" y="4446"/>
                </a:lnTo>
                <a:lnTo>
                  <a:pt x="2792" y="4471"/>
                </a:lnTo>
                <a:lnTo>
                  <a:pt x="2792" y="4422"/>
                </a:lnTo>
                <a:close/>
                <a:moveTo>
                  <a:pt x="2799" y="4420"/>
                </a:moveTo>
                <a:lnTo>
                  <a:pt x="2842" y="4420"/>
                </a:lnTo>
                <a:lnTo>
                  <a:pt x="2821" y="4442"/>
                </a:lnTo>
                <a:lnTo>
                  <a:pt x="2799" y="4420"/>
                </a:lnTo>
                <a:close/>
                <a:moveTo>
                  <a:pt x="2847" y="4426"/>
                </a:moveTo>
                <a:lnTo>
                  <a:pt x="2847" y="4467"/>
                </a:lnTo>
                <a:lnTo>
                  <a:pt x="2826" y="4446"/>
                </a:lnTo>
                <a:lnTo>
                  <a:pt x="2847" y="4426"/>
                </a:lnTo>
                <a:close/>
                <a:moveTo>
                  <a:pt x="2854" y="4422"/>
                </a:moveTo>
                <a:lnTo>
                  <a:pt x="2878" y="4446"/>
                </a:lnTo>
                <a:lnTo>
                  <a:pt x="2854" y="4471"/>
                </a:lnTo>
                <a:lnTo>
                  <a:pt x="2854" y="4422"/>
                </a:lnTo>
                <a:close/>
                <a:moveTo>
                  <a:pt x="2122" y="4391"/>
                </a:moveTo>
                <a:lnTo>
                  <a:pt x="2116" y="4384"/>
                </a:lnTo>
                <a:lnTo>
                  <a:pt x="2122" y="4376"/>
                </a:lnTo>
                <a:lnTo>
                  <a:pt x="2122" y="4391"/>
                </a:lnTo>
                <a:close/>
                <a:moveTo>
                  <a:pt x="2100" y="4369"/>
                </a:moveTo>
                <a:lnTo>
                  <a:pt x="2112" y="4357"/>
                </a:lnTo>
                <a:lnTo>
                  <a:pt x="2122" y="4368"/>
                </a:lnTo>
                <a:lnTo>
                  <a:pt x="2111" y="4379"/>
                </a:lnTo>
                <a:lnTo>
                  <a:pt x="2100" y="4369"/>
                </a:lnTo>
                <a:close/>
                <a:moveTo>
                  <a:pt x="2105" y="4384"/>
                </a:moveTo>
                <a:lnTo>
                  <a:pt x="2098" y="4391"/>
                </a:lnTo>
                <a:lnTo>
                  <a:pt x="2098" y="4376"/>
                </a:lnTo>
                <a:lnTo>
                  <a:pt x="2105" y="4384"/>
                </a:lnTo>
                <a:close/>
                <a:moveTo>
                  <a:pt x="2131" y="4346"/>
                </a:moveTo>
                <a:lnTo>
                  <a:pt x="2138" y="4353"/>
                </a:lnTo>
                <a:lnTo>
                  <a:pt x="2131" y="4360"/>
                </a:lnTo>
                <a:lnTo>
                  <a:pt x="2131" y="4346"/>
                </a:lnTo>
                <a:close/>
                <a:moveTo>
                  <a:pt x="2142" y="4357"/>
                </a:moveTo>
                <a:lnTo>
                  <a:pt x="2153" y="4368"/>
                </a:lnTo>
                <a:lnTo>
                  <a:pt x="2153" y="4370"/>
                </a:lnTo>
                <a:lnTo>
                  <a:pt x="2144" y="4379"/>
                </a:lnTo>
                <a:lnTo>
                  <a:pt x="2132" y="4368"/>
                </a:lnTo>
                <a:lnTo>
                  <a:pt x="2142" y="4357"/>
                </a:lnTo>
                <a:close/>
                <a:moveTo>
                  <a:pt x="2651" y="4389"/>
                </a:moveTo>
                <a:lnTo>
                  <a:pt x="2646" y="4384"/>
                </a:lnTo>
                <a:lnTo>
                  <a:pt x="2651" y="4380"/>
                </a:lnTo>
                <a:lnTo>
                  <a:pt x="2651" y="4389"/>
                </a:lnTo>
                <a:close/>
                <a:moveTo>
                  <a:pt x="2588" y="4389"/>
                </a:moveTo>
                <a:lnTo>
                  <a:pt x="2585" y="4384"/>
                </a:lnTo>
                <a:lnTo>
                  <a:pt x="2588" y="4380"/>
                </a:lnTo>
                <a:lnTo>
                  <a:pt x="2588" y="4389"/>
                </a:lnTo>
                <a:close/>
                <a:moveTo>
                  <a:pt x="2526" y="4389"/>
                </a:moveTo>
                <a:lnTo>
                  <a:pt x="2522" y="4384"/>
                </a:lnTo>
                <a:lnTo>
                  <a:pt x="2526" y="4380"/>
                </a:lnTo>
                <a:lnTo>
                  <a:pt x="2526" y="4389"/>
                </a:lnTo>
                <a:close/>
                <a:moveTo>
                  <a:pt x="2464" y="4389"/>
                </a:moveTo>
                <a:lnTo>
                  <a:pt x="2460" y="4384"/>
                </a:lnTo>
                <a:lnTo>
                  <a:pt x="2464" y="4380"/>
                </a:lnTo>
                <a:lnTo>
                  <a:pt x="2464" y="4389"/>
                </a:lnTo>
                <a:close/>
                <a:moveTo>
                  <a:pt x="2402" y="4389"/>
                </a:moveTo>
                <a:lnTo>
                  <a:pt x="2398" y="4384"/>
                </a:lnTo>
                <a:lnTo>
                  <a:pt x="2402" y="4380"/>
                </a:lnTo>
                <a:lnTo>
                  <a:pt x="2402" y="4389"/>
                </a:lnTo>
                <a:close/>
                <a:moveTo>
                  <a:pt x="2339" y="4389"/>
                </a:moveTo>
                <a:lnTo>
                  <a:pt x="2336" y="4384"/>
                </a:lnTo>
                <a:lnTo>
                  <a:pt x="2339" y="4380"/>
                </a:lnTo>
                <a:lnTo>
                  <a:pt x="2339" y="4389"/>
                </a:lnTo>
                <a:close/>
                <a:moveTo>
                  <a:pt x="2278" y="4389"/>
                </a:moveTo>
                <a:lnTo>
                  <a:pt x="2273" y="4384"/>
                </a:lnTo>
                <a:lnTo>
                  <a:pt x="2278" y="4380"/>
                </a:lnTo>
                <a:lnTo>
                  <a:pt x="2278" y="4389"/>
                </a:lnTo>
                <a:close/>
                <a:moveTo>
                  <a:pt x="2215" y="4389"/>
                </a:moveTo>
                <a:lnTo>
                  <a:pt x="2212" y="4384"/>
                </a:lnTo>
                <a:lnTo>
                  <a:pt x="2215" y="4380"/>
                </a:lnTo>
                <a:lnTo>
                  <a:pt x="2215" y="4389"/>
                </a:lnTo>
                <a:close/>
                <a:moveTo>
                  <a:pt x="2161" y="4375"/>
                </a:moveTo>
                <a:lnTo>
                  <a:pt x="2169" y="4383"/>
                </a:lnTo>
                <a:lnTo>
                  <a:pt x="2161" y="4391"/>
                </a:lnTo>
                <a:lnTo>
                  <a:pt x="2161" y="4375"/>
                </a:lnTo>
                <a:close/>
                <a:moveTo>
                  <a:pt x="2164" y="4369"/>
                </a:moveTo>
                <a:lnTo>
                  <a:pt x="2176" y="4358"/>
                </a:lnTo>
                <a:lnTo>
                  <a:pt x="2184" y="4368"/>
                </a:lnTo>
                <a:lnTo>
                  <a:pt x="2173" y="4378"/>
                </a:lnTo>
                <a:lnTo>
                  <a:pt x="2164" y="4369"/>
                </a:lnTo>
                <a:close/>
                <a:moveTo>
                  <a:pt x="2621" y="4358"/>
                </a:moveTo>
                <a:lnTo>
                  <a:pt x="2616" y="4354"/>
                </a:lnTo>
                <a:lnTo>
                  <a:pt x="2621" y="4348"/>
                </a:lnTo>
                <a:lnTo>
                  <a:pt x="2621" y="4358"/>
                </a:lnTo>
                <a:close/>
                <a:moveTo>
                  <a:pt x="2628" y="4346"/>
                </a:moveTo>
                <a:lnTo>
                  <a:pt x="2635" y="4353"/>
                </a:lnTo>
                <a:lnTo>
                  <a:pt x="2628" y="4360"/>
                </a:lnTo>
                <a:lnTo>
                  <a:pt x="2628" y="4346"/>
                </a:lnTo>
                <a:close/>
                <a:moveTo>
                  <a:pt x="2610" y="4348"/>
                </a:moveTo>
                <a:lnTo>
                  <a:pt x="2606" y="4342"/>
                </a:lnTo>
                <a:lnTo>
                  <a:pt x="2616" y="4342"/>
                </a:lnTo>
                <a:lnTo>
                  <a:pt x="2610" y="4348"/>
                </a:lnTo>
                <a:close/>
                <a:moveTo>
                  <a:pt x="2606" y="4354"/>
                </a:moveTo>
                <a:lnTo>
                  <a:pt x="2595" y="4363"/>
                </a:lnTo>
                <a:lnTo>
                  <a:pt x="2595" y="4343"/>
                </a:lnTo>
                <a:lnTo>
                  <a:pt x="2606" y="4354"/>
                </a:lnTo>
                <a:close/>
                <a:moveTo>
                  <a:pt x="2588" y="4358"/>
                </a:moveTo>
                <a:lnTo>
                  <a:pt x="2582" y="4353"/>
                </a:lnTo>
                <a:lnTo>
                  <a:pt x="2588" y="4347"/>
                </a:lnTo>
                <a:lnTo>
                  <a:pt x="2588" y="4358"/>
                </a:lnTo>
                <a:close/>
                <a:moveTo>
                  <a:pt x="2578" y="4347"/>
                </a:moveTo>
                <a:lnTo>
                  <a:pt x="2573" y="4342"/>
                </a:lnTo>
                <a:lnTo>
                  <a:pt x="2582" y="4342"/>
                </a:lnTo>
                <a:lnTo>
                  <a:pt x="2578" y="4347"/>
                </a:lnTo>
                <a:close/>
                <a:moveTo>
                  <a:pt x="2558" y="4358"/>
                </a:moveTo>
                <a:lnTo>
                  <a:pt x="2553" y="4354"/>
                </a:lnTo>
                <a:lnTo>
                  <a:pt x="2558" y="4348"/>
                </a:lnTo>
                <a:lnTo>
                  <a:pt x="2558" y="4358"/>
                </a:lnTo>
                <a:close/>
                <a:moveTo>
                  <a:pt x="2565" y="4345"/>
                </a:moveTo>
                <a:lnTo>
                  <a:pt x="2572" y="4353"/>
                </a:lnTo>
                <a:lnTo>
                  <a:pt x="2565" y="4360"/>
                </a:lnTo>
                <a:lnTo>
                  <a:pt x="2565" y="4345"/>
                </a:lnTo>
                <a:close/>
                <a:moveTo>
                  <a:pt x="2549" y="4348"/>
                </a:moveTo>
                <a:lnTo>
                  <a:pt x="2543" y="4342"/>
                </a:lnTo>
                <a:lnTo>
                  <a:pt x="2553" y="4342"/>
                </a:lnTo>
                <a:lnTo>
                  <a:pt x="2549" y="4348"/>
                </a:lnTo>
                <a:close/>
                <a:moveTo>
                  <a:pt x="2543" y="4354"/>
                </a:moveTo>
                <a:lnTo>
                  <a:pt x="2533" y="4363"/>
                </a:lnTo>
                <a:lnTo>
                  <a:pt x="2533" y="4343"/>
                </a:lnTo>
                <a:lnTo>
                  <a:pt x="2543" y="4354"/>
                </a:lnTo>
                <a:close/>
                <a:moveTo>
                  <a:pt x="2526" y="4358"/>
                </a:moveTo>
                <a:lnTo>
                  <a:pt x="2520" y="4353"/>
                </a:lnTo>
                <a:lnTo>
                  <a:pt x="2526" y="4347"/>
                </a:lnTo>
                <a:lnTo>
                  <a:pt x="2526" y="4358"/>
                </a:lnTo>
                <a:close/>
                <a:moveTo>
                  <a:pt x="2515" y="4347"/>
                </a:moveTo>
                <a:lnTo>
                  <a:pt x="2511" y="4342"/>
                </a:lnTo>
                <a:lnTo>
                  <a:pt x="2520" y="4342"/>
                </a:lnTo>
                <a:lnTo>
                  <a:pt x="2515" y="4347"/>
                </a:lnTo>
                <a:close/>
                <a:moveTo>
                  <a:pt x="2496" y="4358"/>
                </a:moveTo>
                <a:lnTo>
                  <a:pt x="2491" y="4354"/>
                </a:lnTo>
                <a:lnTo>
                  <a:pt x="2496" y="4348"/>
                </a:lnTo>
                <a:lnTo>
                  <a:pt x="2496" y="4358"/>
                </a:lnTo>
                <a:close/>
                <a:moveTo>
                  <a:pt x="2504" y="4345"/>
                </a:moveTo>
                <a:lnTo>
                  <a:pt x="2511" y="4353"/>
                </a:lnTo>
                <a:lnTo>
                  <a:pt x="2504" y="4360"/>
                </a:lnTo>
                <a:lnTo>
                  <a:pt x="2504" y="4345"/>
                </a:lnTo>
                <a:close/>
                <a:moveTo>
                  <a:pt x="2486" y="4348"/>
                </a:moveTo>
                <a:lnTo>
                  <a:pt x="2480" y="4342"/>
                </a:lnTo>
                <a:lnTo>
                  <a:pt x="2492" y="4342"/>
                </a:lnTo>
                <a:lnTo>
                  <a:pt x="2486" y="4348"/>
                </a:lnTo>
                <a:close/>
                <a:moveTo>
                  <a:pt x="2482" y="4354"/>
                </a:moveTo>
                <a:lnTo>
                  <a:pt x="2471" y="4363"/>
                </a:lnTo>
                <a:lnTo>
                  <a:pt x="2471" y="4343"/>
                </a:lnTo>
                <a:lnTo>
                  <a:pt x="2482" y="4354"/>
                </a:lnTo>
                <a:close/>
                <a:moveTo>
                  <a:pt x="2464" y="4358"/>
                </a:moveTo>
                <a:lnTo>
                  <a:pt x="2458" y="4353"/>
                </a:lnTo>
                <a:lnTo>
                  <a:pt x="2464" y="4347"/>
                </a:lnTo>
                <a:lnTo>
                  <a:pt x="2464" y="4358"/>
                </a:lnTo>
                <a:close/>
                <a:moveTo>
                  <a:pt x="2453" y="4347"/>
                </a:moveTo>
                <a:lnTo>
                  <a:pt x="2448" y="4342"/>
                </a:lnTo>
                <a:lnTo>
                  <a:pt x="2457" y="4342"/>
                </a:lnTo>
                <a:lnTo>
                  <a:pt x="2453" y="4347"/>
                </a:lnTo>
                <a:close/>
                <a:moveTo>
                  <a:pt x="2434" y="4358"/>
                </a:moveTo>
                <a:lnTo>
                  <a:pt x="2429" y="4354"/>
                </a:lnTo>
                <a:lnTo>
                  <a:pt x="2434" y="4348"/>
                </a:lnTo>
                <a:lnTo>
                  <a:pt x="2434" y="4358"/>
                </a:lnTo>
                <a:close/>
                <a:moveTo>
                  <a:pt x="2441" y="4345"/>
                </a:moveTo>
                <a:lnTo>
                  <a:pt x="2448" y="4353"/>
                </a:lnTo>
                <a:lnTo>
                  <a:pt x="2441" y="4360"/>
                </a:lnTo>
                <a:lnTo>
                  <a:pt x="2441" y="4345"/>
                </a:lnTo>
                <a:close/>
                <a:moveTo>
                  <a:pt x="2424" y="4348"/>
                </a:moveTo>
                <a:lnTo>
                  <a:pt x="2419" y="4342"/>
                </a:lnTo>
                <a:lnTo>
                  <a:pt x="2429" y="4342"/>
                </a:lnTo>
                <a:lnTo>
                  <a:pt x="2424" y="4348"/>
                </a:lnTo>
                <a:close/>
                <a:moveTo>
                  <a:pt x="2419" y="4354"/>
                </a:moveTo>
                <a:lnTo>
                  <a:pt x="2409" y="4363"/>
                </a:lnTo>
                <a:lnTo>
                  <a:pt x="2409" y="4343"/>
                </a:lnTo>
                <a:lnTo>
                  <a:pt x="2419" y="4354"/>
                </a:lnTo>
                <a:close/>
                <a:moveTo>
                  <a:pt x="2402" y="4358"/>
                </a:moveTo>
                <a:lnTo>
                  <a:pt x="2396" y="4353"/>
                </a:lnTo>
                <a:lnTo>
                  <a:pt x="2402" y="4347"/>
                </a:lnTo>
                <a:lnTo>
                  <a:pt x="2402" y="4358"/>
                </a:lnTo>
                <a:close/>
                <a:moveTo>
                  <a:pt x="2391" y="4347"/>
                </a:moveTo>
                <a:lnTo>
                  <a:pt x="2387" y="4342"/>
                </a:lnTo>
                <a:lnTo>
                  <a:pt x="2396" y="4342"/>
                </a:lnTo>
                <a:lnTo>
                  <a:pt x="2391" y="4347"/>
                </a:lnTo>
                <a:close/>
                <a:moveTo>
                  <a:pt x="2372" y="4358"/>
                </a:moveTo>
                <a:lnTo>
                  <a:pt x="2367" y="4354"/>
                </a:lnTo>
                <a:lnTo>
                  <a:pt x="2372" y="4348"/>
                </a:lnTo>
                <a:lnTo>
                  <a:pt x="2372" y="4358"/>
                </a:lnTo>
                <a:close/>
                <a:moveTo>
                  <a:pt x="2379" y="4345"/>
                </a:moveTo>
                <a:lnTo>
                  <a:pt x="2385" y="4353"/>
                </a:lnTo>
                <a:lnTo>
                  <a:pt x="2379" y="4360"/>
                </a:lnTo>
                <a:lnTo>
                  <a:pt x="2379" y="4345"/>
                </a:lnTo>
                <a:close/>
                <a:moveTo>
                  <a:pt x="2362" y="4348"/>
                </a:moveTo>
                <a:lnTo>
                  <a:pt x="2356" y="4342"/>
                </a:lnTo>
                <a:lnTo>
                  <a:pt x="2367" y="4342"/>
                </a:lnTo>
                <a:lnTo>
                  <a:pt x="2362" y="4348"/>
                </a:lnTo>
                <a:close/>
                <a:moveTo>
                  <a:pt x="2356" y="4354"/>
                </a:moveTo>
                <a:lnTo>
                  <a:pt x="2346" y="4363"/>
                </a:lnTo>
                <a:lnTo>
                  <a:pt x="2346" y="4343"/>
                </a:lnTo>
                <a:lnTo>
                  <a:pt x="2356" y="4354"/>
                </a:lnTo>
                <a:close/>
                <a:moveTo>
                  <a:pt x="2339" y="4358"/>
                </a:moveTo>
                <a:lnTo>
                  <a:pt x="2333" y="4353"/>
                </a:lnTo>
                <a:lnTo>
                  <a:pt x="2339" y="4347"/>
                </a:lnTo>
                <a:lnTo>
                  <a:pt x="2339" y="4358"/>
                </a:lnTo>
                <a:close/>
                <a:moveTo>
                  <a:pt x="2329" y="4347"/>
                </a:moveTo>
                <a:lnTo>
                  <a:pt x="2324" y="4342"/>
                </a:lnTo>
                <a:lnTo>
                  <a:pt x="2333" y="4342"/>
                </a:lnTo>
                <a:lnTo>
                  <a:pt x="2329" y="4347"/>
                </a:lnTo>
                <a:close/>
                <a:moveTo>
                  <a:pt x="2309" y="4358"/>
                </a:moveTo>
                <a:lnTo>
                  <a:pt x="2304" y="4354"/>
                </a:lnTo>
                <a:lnTo>
                  <a:pt x="2309" y="4348"/>
                </a:lnTo>
                <a:lnTo>
                  <a:pt x="2309" y="4358"/>
                </a:lnTo>
                <a:close/>
                <a:moveTo>
                  <a:pt x="2317" y="4345"/>
                </a:moveTo>
                <a:lnTo>
                  <a:pt x="2324" y="4353"/>
                </a:lnTo>
                <a:lnTo>
                  <a:pt x="2317" y="4360"/>
                </a:lnTo>
                <a:lnTo>
                  <a:pt x="2317" y="4345"/>
                </a:lnTo>
                <a:close/>
                <a:moveTo>
                  <a:pt x="2300" y="4348"/>
                </a:moveTo>
                <a:lnTo>
                  <a:pt x="2294" y="4342"/>
                </a:lnTo>
                <a:lnTo>
                  <a:pt x="2306" y="4342"/>
                </a:lnTo>
                <a:lnTo>
                  <a:pt x="2300" y="4348"/>
                </a:lnTo>
                <a:close/>
                <a:moveTo>
                  <a:pt x="2295" y="4354"/>
                </a:moveTo>
                <a:lnTo>
                  <a:pt x="2285" y="4363"/>
                </a:lnTo>
                <a:lnTo>
                  <a:pt x="2285" y="4343"/>
                </a:lnTo>
                <a:lnTo>
                  <a:pt x="2295" y="4354"/>
                </a:lnTo>
                <a:close/>
                <a:moveTo>
                  <a:pt x="2278" y="4358"/>
                </a:moveTo>
                <a:lnTo>
                  <a:pt x="2272" y="4353"/>
                </a:lnTo>
                <a:lnTo>
                  <a:pt x="2278" y="4347"/>
                </a:lnTo>
                <a:lnTo>
                  <a:pt x="2278" y="4358"/>
                </a:lnTo>
                <a:close/>
                <a:moveTo>
                  <a:pt x="2266" y="4347"/>
                </a:moveTo>
                <a:lnTo>
                  <a:pt x="2261" y="4342"/>
                </a:lnTo>
                <a:lnTo>
                  <a:pt x="2271" y="4342"/>
                </a:lnTo>
                <a:lnTo>
                  <a:pt x="2266" y="4347"/>
                </a:lnTo>
                <a:close/>
                <a:moveTo>
                  <a:pt x="2248" y="4358"/>
                </a:moveTo>
                <a:lnTo>
                  <a:pt x="2243" y="4354"/>
                </a:lnTo>
                <a:lnTo>
                  <a:pt x="2248" y="4348"/>
                </a:lnTo>
                <a:lnTo>
                  <a:pt x="2248" y="4358"/>
                </a:lnTo>
                <a:close/>
                <a:moveTo>
                  <a:pt x="2255" y="4345"/>
                </a:moveTo>
                <a:lnTo>
                  <a:pt x="2261" y="4353"/>
                </a:lnTo>
                <a:lnTo>
                  <a:pt x="2255" y="4360"/>
                </a:lnTo>
                <a:lnTo>
                  <a:pt x="2255" y="4345"/>
                </a:lnTo>
                <a:close/>
                <a:moveTo>
                  <a:pt x="2237" y="4348"/>
                </a:moveTo>
                <a:lnTo>
                  <a:pt x="2233" y="4342"/>
                </a:lnTo>
                <a:lnTo>
                  <a:pt x="2243" y="4342"/>
                </a:lnTo>
                <a:lnTo>
                  <a:pt x="2237" y="4348"/>
                </a:lnTo>
                <a:close/>
                <a:moveTo>
                  <a:pt x="2233" y="4354"/>
                </a:moveTo>
                <a:lnTo>
                  <a:pt x="2222" y="4363"/>
                </a:lnTo>
                <a:lnTo>
                  <a:pt x="2222" y="4343"/>
                </a:lnTo>
                <a:lnTo>
                  <a:pt x="2233" y="4354"/>
                </a:lnTo>
                <a:close/>
                <a:moveTo>
                  <a:pt x="2215" y="4358"/>
                </a:moveTo>
                <a:lnTo>
                  <a:pt x="2209" y="4353"/>
                </a:lnTo>
                <a:lnTo>
                  <a:pt x="2215" y="4347"/>
                </a:lnTo>
                <a:lnTo>
                  <a:pt x="2215" y="4358"/>
                </a:lnTo>
                <a:close/>
                <a:moveTo>
                  <a:pt x="2205" y="4347"/>
                </a:moveTo>
                <a:lnTo>
                  <a:pt x="2200" y="4342"/>
                </a:lnTo>
                <a:lnTo>
                  <a:pt x="2209" y="4342"/>
                </a:lnTo>
                <a:lnTo>
                  <a:pt x="2205" y="4347"/>
                </a:lnTo>
                <a:close/>
                <a:moveTo>
                  <a:pt x="2192" y="4345"/>
                </a:moveTo>
                <a:lnTo>
                  <a:pt x="2199" y="4353"/>
                </a:lnTo>
                <a:lnTo>
                  <a:pt x="2192" y="4360"/>
                </a:lnTo>
                <a:lnTo>
                  <a:pt x="2192" y="4345"/>
                </a:lnTo>
                <a:close/>
                <a:moveTo>
                  <a:pt x="2185" y="4358"/>
                </a:moveTo>
                <a:lnTo>
                  <a:pt x="2180" y="4354"/>
                </a:lnTo>
                <a:lnTo>
                  <a:pt x="2185" y="4348"/>
                </a:lnTo>
                <a:lnTo>
                  <a:pt x="2185" y="4358"/>
                </a:lnTo>
                <a:close/>
                <a:moveTo>
                  <a:pt x="2185" y="4377"/>
                </a:moveTo>
                <a:lnTo>
                  <a:pt x="2185" y="4390"/>
                </a:lnTo>
                <a:lnTo>
                  <a:pt x="2178" y="4383"/>
                </a:lnTo>
                <a:lnTo>
                  <a:pt x="2185" y="4377"/>
                </a:lnTo>
                <a:close/>
                <a:moveTo>
                  <a:pt x="2194" y="4368"/>
                </a:moveTo>
                <a:lnTo>
                  <a:pt x="2205" y="4357"/>
                </a:lnTo>
                <a:lnTo>
                  <a:pt x="2215" y="4368"/>
                </a:lnTo>
                <a:lnTo>
                  <a:pt x="2215" y="4370"/>
                </a:lnTo>
                <a:lnTo>
                  <a:pt x="2206" y="4379"/>
                </a:lnTo>
                <a:lnTo>
                  <a:pt x="2194" y="4368"/>
                </a:lnTo>
                <a:close/>
                <a:moveTo>
                  <a:pt x="2201" y="4384"/>
                </a:moveTo>
                <a:lnTo>
                  <a:pt x="2192" y="4393"/>
                </a:lnTo>
                <a:lnTo>
                  <a:pt x="2192" y="4375"/>
                </a:lnTo>
                <a:lnTo>
                  <a:pt x="2201" y="4384"/>
                </a:lnTo>
                <a:close/>
                <a:moveTo>
                  <a:pt x="2222" y="4375"/>
                </a:moveTo>
                <a:lnTo>
                  <a:pt x="2230" y="4383"/>
                </a:lnTo>
                <a:lnTo>
                  <a:pt x="2222" y="4391"/>
                </a:lnTo>
                <a:lnTo>
                  <a:pt x="2222" y="4375"/>
                </a:lnTo>
                <a:close/>
                <a:moveTo>
                  <a:pt x="2227" y="4369"/>
                </a:moveTo>
                <a:lnTo>
                  <a:pt x="2237" y="4358"/>
                </a:lnTo>
                <a:lnTo>
                  <a:pt x="2246" y="4368"/>
                </a:lnTo>
                <a:lnTo>
                  <a:pt x="2236" y="4378"/>
                </a:lnTo>
                <a:lnTo>
                  <a:pt x="2227" y="4369"/>
                </a:lnTo>
                <a:close/>
                <a:moveTo>
                  <a:pt x="2248" y="4377"/>
                </a:moveTo>
                <a:lnTo>
                  <a:pt x="2248" y="4390"/>
                </a:lnTo>
                <a:lnTo>
                  <a:pt x="2241" y="4383"/>
                </a:lnTo>
                <a:lnTo>
                  <a:pt x="2248" y="4377"/>
                </a:lnTo>
                <a:close/>
                <a:moveTo>
                  <a:pt x="2257" y="4368"/>
                </a:moveTo>
                <a:lnTo>
                  <a:pt x="2266" y="4357"/>
                </a:lnTo>
                <a:lnTo>
                  <a:pt x="2278" y="4368"/>
                </a:lnTo>
                <a:lnTo>
                  <a:pt x="2278" y="4370"/>
                </a:lnTo>
                <a:lnTo>
                  <a:pt x="2268" y="4379"/>
                </a:lnTo>
                <a:lnTo>
                  <a:pt x="2257" y="4368"/>
                </a:lnTo>
                <a:close/>
                <a:moveTo>
                  <a:pt x="2264" y="4384"/>
                </a:moveTo>
                <a:lnTo>
                  <a:pt x="2255" y="4393"/>
                </a:lnTo>
                <a:lnTo>
                  <a:pt x="2255" y="4375"/>
                </a:lnTo>
                <a:lnTo>
                  <a:pt x="2264" y="4384"/>
                </a:lnTo>
                <a:close/>
                <a:moveTo>
                  <a:pt x="2285" y="4375"/>
                </a:moveTo>
                <a:lnTo>
                  <a:pt x="2293" y="4383"/>
                </a:lnTo>
                <a:lnTo>
                  <a:pt x="2285" y="4391"/>
                </a:lnTo>
                <a:lnTo>
                  <a:pt x="2285" y="4375"/>
                </a:lnTo>
                <a:close/>
                <a:moveTo>
                  <a:pt x="2288" y="4369"/>
                </a:moveTo>
                <a:lnTo>
                  <a:pt x="2300" y="4358"/>
                </a:lnTo>
                <a:lnTo>
                  <a:pt x="2309" y="4368"/>
                </a:lnTo>
                <a:lnTo>
                  <a:pt x="2297" y="4378"/>
                </a:lnTo>
                <a:lnTo>
                  <a:pt x="2288" y="4369"/>
                </a:lnTo>
                <a:close/>
                <a:moveTo>
                  <a:pt x="2309" y="4377"/>
                </a:moveTo>
                <a:lnTo>
                  <a:pt x="2309" y="4390"/>
                </a:lnTo>
                <a:lnTo>
                  <a:pt x="2303" y="4383"/>
                </a:lnTo>
                <a:lnTo>
                  <a:pt x="2309" y="4377"/>
                </a:lnTo>
                <a:close/>
                <a:moveTo>
                  <a:pt x="2318" y="4368"/>
                </a:moveTo>
                <a:lnTo>
                  <a:pt x="2329" y="4357"/>
                </a:lnTo>
                <a:lnTo>
                  <a:pt x="2339" y="4368"/>
                </a:lnTo>
                <a:lnTo>
                  <a:pt x="2339" y="4370"/>
                </a:lnTo>
                <a:lnTo>
                  <a:pt x="2331" y="4379"/>
                </a:lnTo>
                <a:lnTo>
                  <a:pt x="2318" y="4368"/>
                </a:lnTo>
                <a:close/>
                <a:moveTo>
                  <a:pt x="2325" y="4384"/>
                </a:moveTo>
                <a:lnTo>
                  <a:pt x="2317" y="4393"/>
                </a:lnTo>
                <a:lnTo>
                  <a:pt x="2317" y="4375"/>
                </a:lnTo>
                <a:lnTo>
                  <a:pt x="2325" y="4384"/>
                </a:lnTo>
                <a:close/>
                <a:moveTo>
                  <a:pt x="2346" y="4375"/>
                </a:moveTo>
                <a:lnTo>
                  <a:pt x="2355" y="4383"/>
                </a:lnTo>
                <a:lnTo>
                  <a:pt x="2346" y="4391"/>
                </a:lnTo>
                <a:lnTo>
                  <a:pt x="2346" y="4375"/>
                </a:lnTo>
                <a:close/>
                <a:moveTo>
                  <a:pt x="2351" y="4369"/>
                </a:moveTo>
                <a:lnTo>
                  <a:pt x="2362" y="4358"/>
                </a:lnTo>
                <a:lnTo>
                  <a:pt x="2370" y="4368"/>
                </a:lnTo>
                <a:lnTo>
                  <a:pt x="2360" y="4378"/>
                </a:lnTo>
                <a:lnTo>
                  <a:pt x="2351" y="4369"/>
                </a:lnTo>
                <a:close/>
                <a:moveTo>
                  <a:pt x="2372" y="4377"/>
                </a:moveTo>
                <a:lnTo>
                  <a:pt x="2372" y="4390"/>
                </a:lnTo>
                <a:lnTo>
                  <a:pt x="2365" y="4383"/>
                </a:lnTo>
                <a:lnTo>
                  <a:pt x="2372" y="4377"/>
                </a:lnTo>
                <a:close/>
                <a:moveTo>
                  <a:pt x="2381" y="4368"/>
                </a:moveTo>
                <a:lnTo>
                  <a:pt x="2391" y="4357"/>
                </a:lnTo>
                <a:lnTo>
                  <a:pt x="2402" y="4368"/>
                </a:lnTo>
                <a:lnTo>
                  <a:pt x="2402" y="4370"/>
                </a:lnTo>
                <a:lnTo>
                  <a:pt x="2392" y="4379"/>
                </a:lnTo>
                <a:lnTo>
                  <a:pt x="2381" y="4368"/>
                </a:lnTo>
                <a:close/>
                <a:moveTo>
                  <a:pt x="2388" y="4384"/>
                </a:moveTo>
                <a:lnTo>
                  <a:pt x="2379" y="4393"/>
                </a:lnTo>
                <a:lnTo>
                  <a:pt x="2379" y="4375"/>
                </a:lnTo>
                <a:lnTo>
                  <a:pt x="2388" y="4384"/>
                </a:lnTo>
                <a:close/>
                <a:moveTo>
                  <a:pt x="2409" y="4375"/>
                </a:moveTo>
                <a:lnTo>
                  <a:pt x="2417" y="4383"/>
                </a:lnTo>
                <a:lnTo>
                  <a:pt x="2409" y="4392"/>
                </a:lnTo>
                <a:lnTo>
                  <a:pt x="2409" y="4375"/>
                </a:lnTo>
                <a:close/>
                <a:moveTo>
                  <a:pt x="2413" y="4369"/>
                </a:moveTo>
                <a:lnTo>
                  <a:pt x="2424" y="4358"/>
                </a:lnTo>
                <a:lnTo>
                  <a:pt x="2433" y="4368"/>
                </a:lnTo>
                <a:lnTo>
                  <a:pt x="2423" y="4378"/>
                </a:lnTo>
                <a:lnTo>
                  <a:pt x="2413" y="4369"/>
                </a:lnTo>
                <a:close/>
                <a:moveTo>
                  <a:pt x="2434" y="4377"/>
                </a:moveTo>
                <a:lnTo>
                  <a:pt x="2434" y="4390"/>
                </a:lnTo>
                <a:lnTo>
                  <a:pt x="2427" y="4383"/>
                </a:lnTo>
                <a:lnTo>
                  <a:pt x="2434" y="4377"/>
                </a:lnTo>
                <a:close/>
                <a:moveTo>
                  <a:pt x="2443" y="4368"/>
                </a:moveTo>
                <a:lnTo>
                  <a:pt x="2453" y="4357"/>
                </a:lnTo>
                <a:lnTo>
                  <a:pt x="2464" y="4368"/>
                </a:lnTo>
                <a:lnTo>
                  <a:pt x="2464" y="4370"/>
                </a:lnTo>
                <a:lnTo>
                  <a:pt x="2455" y="4379"/>
                </a:lnTo>
                <a:lnTo>
                  <a:pt x="2443" y="4368"/>
                </a:lnTo>
                <a:close/>
                <a:moveTo>
                  <a:pt x="2450" y="4384"/>
                </a:moveTo>
                <a:lnTo>
                  <a:pt x="2441" y="4393"/>
                </a:lnTo>
                <a:lnTo>
                  <a:pt x="2441" y="4375"/>
                </a:lnTo>
                <a:lnTo>
                  <a:pt x="2450" y="4384"/>
                </a:lnTo>
                <a:close/>
                <a:moveTo>
                  <a:pt x="2471" y="4375"/>
                </a:moveTo>
                <a:lnTo>
                  <a:pt x="2479" y="4383"/>
                </a:lnTo>
                <a:lnTo>
                  <a:pt x="2471" y="4391"/>
                </a:lnTo>
                <a:lnTo>
                  <a:pt x="2471" y="4375"/>
                </a:lnTo>
                <a:close/>
                <a:moveTo>
                  <a:pt x="2475" y="4369"/>
                </a:moveTo>
                <a:lnTo>
                  <a:pt x="2486" y="4358"/>
                </a:lnTo>
                <a:lnTo>
                  <a:pt x="2496" y="4368"/>
                </a:lnTo>
                <a:lnTo>
                  <a:pt x="2484" y="4378"/>
                </a:lnTo>
                <a:lnTo>
                  <a:pt x="2475" y="4369"/>
                </a:lnTo>
                <a:close/>
                <a:moveTo>
                  <a:pt x="2496" y="4377"/>
                </a:moveTo>
                <a:lnTo>
                  <a:pt x="2496" y="4390"/>
                </a:lnTo>
                <a:lnTo>
                  <a:pt x="2489" y="4383"/>
                </a:lnTo>
                <a:lnTo>
                  <a:pt x="2496" y="4377"/>
                </a:lnTo>
                <a:close/>
                <a:moveTo>
                  <a:pt x="2505" y="4368"/>
                </a:moveTo>
                <a:lnTo>
                  <a:pt x="2515" y="4357"/>
                </a:lnTo>
                <a:lnTo>
                  <a:pt x="2526" y="4368"/>
                </a:lnTo>
                <a:lnTo>
                  <a:pt x="2526" y="4370"/>
                </a:lnTo>
                <a:lnTo>
                  <a:pt x="2518" y="4379"/>
                </a:lnTo>
                <a:lnTo>
                  <a:pt x="2505" y="4368"/>
                </a:lnTo>
                <a:close/>
                <a:moveTo>
                  <a:pt x="2512" y="4384"/>
                </a:moveTo>
                <a:lnTo>
                  <a:pt x="2504" y="4393"/>
                </a:lnTo>
                <a:lnTo>
                  <a:pt x="2504" y="4375"/>
                </a:lnTo>
                <a:lnTo>
                  <a:pt x="2512" y="4384"/>
                </a:lnTo>
                <a:close/>
                <a:moveTo>
                  <a:pt x="2533" y="4375"/>
                </a:moveTo>
                <a:lnTo>
                  <a:pt x="2542" y="4383"/>
                </a:lnTo>
                <a:lnTo>
                  <a:pt x="2533" y="4391"/>
                </a:lnTo>
                <a:lnTo>
                  <a:pt x="2533" y="4375"/>
                </a:lnTo>
                <a:close/>
                <a:moveTo>
                  <a:pt x="2537" y="4369"/>
                </a:moveTo>
                <a:lnTo>
                  <a:pt x="2549" y="4358"/>
                </a:lnTo>
                <a:lnTo>
                  <a:pt x="2557" y="4368"/>
                </a:lnTo>
                <a:lnTo>
                  <a:pt x="2546" y="4378"/>
                </a:lnTo>
                <a:lnTo>
                  <a:pt x="2537" y="4369"/>
                </a:lnTo>
                <a:close/>
                <a:moveTo>
                  <a:pt x="2558" y="4377"/>
                </a:moveTo>
                <a:lnTo>
                  <a:pt x="2558" y="4390"/>
                </a:lnTo>
                <a:lnTo>
                  <a:pt x="2551" y="4383"/>
                </a:lnTo>
                <a:lnTo>
                  <a:pt x="2558" y="4377"/>
                </a:lnTo>
                <a:close/>
                <a:moveTo>
                  <a:pt x="2567" y="4368"/>
                </a:moveTo>
                <a:lnTo>
                  <a:pt x="2578" y="4357"/>
                </a:lnTo>
                <a:lnTo>
                  <a:pt x="2588" y="4368"/>
                </a:lnTo>
                <a:lnTo>
                  <a:pt x="2588" y="4370"/>
                </a:lnTo>
                <a:lnTo>
                  <a:pt x="2579" y="4379"/>
                </a:lnTo>
                <a:lnTo>
                  <a:pt x="2567" y="4368"/>
                </a:lnTo>
                <a:close/>
                <a:moveTo>
                  <a:pt x="2574" y="4384"/>
                </a:moveTo>
                <a:lnTo>
                  <a:pt x="2565" y="4393"/>
                </a:lnTo>
                <a:lnTo>
                  <a:pt x="2565" y="4375"/>
                </a:lnTo>
                <a:lnTo>
                  <a:pt x="2574" y="4384"/>
                </a:lnTo>
                <a:close/>
                <a:moveTo>
                  <a:pt x="2595" y="4375"/>
                </a:moveTo>
                <a:lnTo>
                  <a:pt x="2603" y="4383"/>
                </a:lnTo>
                <a:lnTo>
                  <a:pt x="2595" y="4392"/>
                </a:lnTo>
                <a:lnTo>
                  <a:pt x="2595" y="4375"/>
                </a:lnTo>
                <a:close/>
                <a:moveTo>
                  <a:pt x="2600" y="4369"/>
                </a:moveTo>
                <a:lnTo>
                  <a:pt x="2610" y="4358"/>
                </a:lnTo>
                <a:lnTo>
                  <a:pt x="2619" y="4368"/>
                </a:lnTo>
                <a:lnTo>
                  <a:pt x="2608" y="4378"/>
                </a:lnTo>
                <a:lnTo>
                  <a:pt x="2600" y="4369"/>
                </a:lnTo>
                <a:close/>
                <a:moveTo>
                  <a:pt x="2621" y="4376"/>
                </a:moveTo>
                <a:lnTo>
                  <a:pt x="2621" y="4390"/>
                </a:lnTo>
                <a:lnTo>
                  <a:pt x="2614" y="4383"/>
                </a:lnTo>
                <a:lnTo>
                  <a:pt x="2621" y="4376"/>
                </a:lnTo>
                <a:close/>
                <a:moveTo>
                  <a:pt x="2630" y="4368"/>
                </a:moveTo>
                <a:lnTo>
                  <a:pt x="2639" y="4357"/>
                </a:lnTo>
                <a:lnTo>
                  <a:pt x="2651" y="4368"/>
                </a:lnTo>
                <a:lnTo>
                  <a:pt x="2651" y="4370"/>
                </a:lnTo>
                <a:lnTo>
                  <a:pt x="2641" y="4379"/>
                </a:lnTo>
                <a:lnTo>
                  <a:pt x="2630" y="4368"/>
                </a:lnTo>
                <a:close/>
                <a:moveTo>
                  <a:pt x="2637" y="4384"/>
                </a:moveTo>
                <a:lnTo>
                  <a:pt x="2628" y="4393"/>
                </a:lnTo>
                <a:lnTo>
                  <a:pt x="2628" y="4375"/>
                </a:lnTo>
                <a:lnTo>
                  <a:pt x="2637" y="4384"/>
                </a:lnTo>
                <a:close/>
                <a:moveTo>
                  <a:pt x="2658" y="4375"/>
                </a:moveTo>
                <a:lnTo>
                  <a:pt x="2666" y="4383"/>
                </a:lnTo>
                <a:lnTo>
                  <a:pt x="2658" y="4391"/>
                </a:lnTo>
                <a:lnTo>
                  <a:pt x="2658" y="4375"/>
                </a:lnTo>
                <a:close/>
                <a:moveTo>
                  <a:pt x="2661" y="4369"/>
                </a:moveTo>
                <a:lnTo>
                  <a:pt x="2673" y="4358"/>
                </a:lnTo>
                <a:lnTo>
                  <a:pt x="2682" y="4368"/>
                </a:lnTo>
                <a:lnTo>
                  <a:pt x="2670" y="4378"/>
                </a:lnTo>
                <a:lnTo>
                  <a:pt x="2661" y="4369"/>
                </a:lnTo>
                <a:close/>
                <a:moveTo>
                  <a:pt x="2658" y="4363"/>
                </a:moveTo>
                <a:lnTo>
                  <a:pt x="2658" y="4343"/>
                </a:lnTo>
                <a:lnTo>
                  <a:pt x="2668" y="4354"/>
                </a:lnTo>
                <a:lnTo>
                  <a:pt x="2658" y="4363"/>
                </a:lnTo>
                <a:close/>
                <a:moveTo>
                  <a:pt x="2645" y="4353"/>
                </a:moveTo>
                <a:lnTo>
                  <a:pt x="2651" y="4347"/>
                </a:lnTo>
                <a:lnTo>
                  <a:pt x="2651" y="4358"/>
                </a:lnTo>
                <a:lnTo>
                  <a:pt x="2645" y="4353"/>
                </a:lnTo>
                <a:close/>
                <a:moveTo>
                  <a:pt x="2635" y="4342"/>
                </a:moveTo>
                <a:lnTo>
                  <a:pt x="2644" y="4342"/>
                </a:lnTo>
                <a:lnTo>
                  <a:pt x="2639" y="4347"/>
                </a:lnTo>
                <a:lnTo>
                  <a:pt x="2635" y="4342"/>
                </a:lnTo>
                <a:close/>
                <a:moveTo>
                  <a:pt x="2176" y="4348"/>
                </a:moveTo>
                <a:lnTo>
                  <a:pt x="2170" y="4342"/>
                </a:lnTo>
                <a:lnTo>
                  <a:pt x="2180" y="4342"/>
                </a:lnTo>
                <a:lnTo>
                  <a:pt x="2176" y="4348"/>
                </a:lnTo>
                <a:close/>
                <a:moveTo>
                  <a:pt x="2161" y="4363"/>
                </a:moveTo>
                <a:lnTo>
                  <a:pt x="2161" y="4343"/>
                </a:lnTo>
                <a:lnTo>
                  <a:pt x="2170" y="4354"/>
                </a:lnTo>
                <a:lnTo>
                  <a:pt x="2161" y="4363"/>
                </a:lnTo>
                <a:close/>
                <a:moveTo>
                  <a:pt x="2147" y="4353"/>
                </a:moveTo>
                <a:lnTo>
                  <a:pt x="2153" y="4347"/>
                </a:lnTo>
                <a:lnTo>
                  <a:pt x="2153" y="4358"/>
                </a:lnTo>
                <a:lnTo>
                  <a:pt x="2147" y="4353"/>
                </a:lnTo>
                <a:close/>
                <a:moveTo>
                  <a:pt x="2153" y="4380"/>
                </a:moveTo>
                <a:lnTo>
                  <a:pt x="2153" y="4389"/>
                </a:lnTo>
                <a:lnTo>
                  <a:pt x="2149" y="4384"/>
                </a:lnTo>
                <a:lnTo>
                  <a:pt x="2153" y="4380"/>
                </a:lnTo>
                <a:close/>
                <a:moveTo>
                  <a:pt x="2173" y="4389"/>
                </a:moveTo>
                <a:lnTo>
                  <a:pt x="2180" y="4396"/>
                </a:lnTo>
                <a:lnTo>
                  <a:pt x="2166" y="4396"/>
                </a:lnTo>
                <a:lnTo>
                  <a:pt x="2173" y="4389"/>
                </a:lnTo>
                <a:close/>
                <a:moveTo>
                  <a:pt x="2206" y="4390"/>
                </a:moveTo>
                <a:lnTo>
                  <a:pt x="2213" y="4396"/>
                </a:lnTo>
                <a:lnTo>
                  <a:pt x="2200" y="4396"/>
                </a:lnTo>
                <a:lnTo>
                  <a:pt x="2206" y="4390"/>
                </a:lnTo>
                <a:close/>
                <a:moveTo>
                  <a:pt x="2236" y="4389"/>
                </a:moveTo>
                <a:lnTo>
                  <a:pt x="2242" y="4396"/>
                </a:lnTo>
                <a:lnTo>
                  <a:pt x="2229" y="4396"/>
                </a:lnTo>
                <a:lnTo>
                  <a:pt x="2236" y="4389"/>
                </a:lnTo>
                <a:close/>
                <a:moveTo>
                  <a:pt x="2268" y="4390"/>
                </a:moveTo>
                <a:lnTo>
                  <a:pt x="2274" y="4396"/>
                </a:lnTo>
                <a:lnTo>
                  <a:pt x="2263" y="4396"/>
                </a:lnTo>
                <a:lnTo>
                  <a:pt x="2268" y="4390"/>
                </a:lnTo>
                <a:close/>
                <a:moveTo>
                  <a:pt x="2297" y="4389"/>
                </a:moveTo>
                <a:lnTo>
                  <a:pt x="2304" y="4396"/>
                </a:lnTo>
                <a:lnTo>
                  <a:pt x="2290" y="4396"/>
                </a:lnTo>
                <a:lnTo>
                  <a:pt x="2297" y="4389"/>
                </a:lnTo>
                <a:close/>
                <a:moveTo>
                  <a:pt x="2331" y="4390"/>
                </a:moveTo>
                <a:lnTo>
                  <a:pt x="2337" y="4396"/>
                </a:lnTo>
                <a:lnTo>
                  <a:pt x="2325" y="4396"/>
                </a:lnTo>
                <a:lnTo>
                  <a:pt x="2331" y="4390"/>
                </a:lnTo>
                <a:close/>
                <a:moveTo>
                  <a:pt x="2360" y="4389"/>
                </a:moveTo>
                <a:lnTo>
                  <a:pt x="2367" y="4396"/>
                </a:lnTo>
                <a:lnTo>
                  <a:pt x="2353" y="4396"/>
                </a:lnTo>
                <a:lnTo>
                  <a:pt x="2360" y="4389"/>
                </a:lnTo>
                <a:close/>
                <a:moveTo>
                  <a:pt x="2392" y="4390"/>
                </a:moveTo>
                <a:lnTo>
                  <a:pt x="2399" y="4396"/>
                </a:lnTo>
                <a:lnTo>
                  <a:pt x="2387" y="4396"/>
                </a:lnTo>
                <a:lnTo>
                  <a:pt x="2392" y="4390"/>
                </a:lnTo>
                <a:close/>
                <a:moveTo>
                  <a:pt x="2423" y="4389"/>
                </a:moveTo>
                <a:lnTo>
                  <a:pt x="2428" y="4396"/>
                </a:lnTo>
                <a:lnTo>
                  <a:pt x="2416" y="4396"/>
                </a:lnTo>
                <a:lnTo>
                  <a:pt x="2423" y="4389"/>
                </a:lnTo>
                <a:close/>
                <a:moveTo>
                  <a:pt x="2455" y="4390"/>
                </a:moveTo>
                <a:lnTo>
                  <a:pt x="2461" y="4396"/>
                </a:lnTo>
                <a:lnTo>
                  <a:pt x="2449" y="4396"/>
                </a:lnTo>
                <a:lnTo>
                  <a:pt x="2455" y="4390"/>
                </a:lnTo>
                <a:close/>
                <a:moveTo>
                  <a:pt x="2484" y="4389"/>
                </a:moveTo>
                <a:lnTo>
                  <a:pt x="2491" y="4396"/>
                </a:lnTo>
                <a:lnTo>
                  <a:pt x="2477" y="4396"/>
                </a:lnTo>
                <a:lnTo>
                  <a:pt x="2484" y="4389"/>
                </a:lnTo>
                <a:close/>
                <a:moveTo>
                  <a:pt x="2518" y="4390"/>
                </a:moveTo>
                <a:lnTo>
                  <a:pt x="2523" y="4396"/>
                </a:lnTo>
                <a:lnTo>
                  <a:pt x="2512" y="4396"/>
                </a:lnTo>
                <a:lnTo>
                  <a:pt x="2518" y="4390"/>
                </a:lnTo>
                <a:close/>
                <a:moveTo>
                  <a:pt x="2546" y="4389"/>
                </a:moveTo>
                <a:lnTo>
                  <a:pt x="2553" y="4396"/>
                </a:lnTo>
                <a:lnTo>
                  <a:pt x="2540" y="4396"/>
                </a:lnTo>
                <a:lnTo>
                  <a:pt x="2546" y="4389"/>
                </a:lnTo>
                <a:close/>
                <a:moveTo>
                  <a:pt x="2579" y="4390"/>
                </a:moveTo>
                <a:lnTo>
                  <a:pt x="2585" y="4396"/>
                </a:lnTo>
                <a:lnTo>
                  <a:pt x="2573" y="4396"/>
                </a:lnTo>
                <a:lnTo>
                  <a:pt x="2579" y="4390"/>
                </a:lnTo>
                <a:close/>
                <a:moveTo>
                  <a:pt x="2608" y="4389"/>
                </a:moveTo>
                <a:lnTo>
                  <a:pt x="2615" y="4396"/>
                </a:lnTo>
                <a:lnTo>
                  <a:pt x="2602" y="4396"/>
                </a:lnTo>
                <a:lnTo>
                  <a:pt x="2608" y="4389"/>
                </a:lnTo>
                <a:close/>
                <a:moveTo>
                  <a:pt x="2641" y="4390"/>
                </a:moveTo>
                <a:lnTo>
                  <a:pt x="2647" y="4396"/>
                </a:lnTo>
                <a:lnTo>
                  <a:pt x="2636" y="4396"/>
                </a:lnTo>
                <a:lnTo>
                  <a:pt x="2641" y="4390"/>
                </a:lnTo>
                <a:close/>
                <a:moveTo>
                  <a:pt x="2670" y="4389"/>
                </a:moveTo>
                <a:lnTo>
                  <a:pt x="2677" y="4396"/>
                </a:lnTo>
                <a:lnTo>
                  <a:pt x="2664" y="4396"/>
                </a:lnTo>
                <a:lnTo>
                  <a:pt x="2670" y="4389"/>
                </a:lnTo>
                <a:close/>
                <a:moveTo>
                  <a:pt x="2675" y="4383"/>
                </a:moveTo>
                <a:lnTo>
                  <a:pt x="2682" y="4377"/>
                </a:lnTo>
                <a:lnTo>
                  <a:pt x="2682" y="4390"/>
                </a:lnTo>
                <a:lnTo>
                  <a:pt x="2675" y="4383"/>
                </a:lnTo>
                <a:close/>
                <a:moveTo>
                  <a:pt x="2677" y="4354"/>
                </a:moveTo>
                <a:lnTo>
                  <a:pt x="2682" y="4348"/>
                </a:lnTo>
                <a:lnTo>
                  <a:pt x="2682" y="4358"/>
                </a:lnTo>
                <a:lnTo>
                  <a:pt x="2677" y="4354"/>
                </a:lnTo>
                <a:close/>
                <a:moveTo>
                  <a:pt x="2673" y="4348"/>
                </a:moveTo>
                <a:lnTo>
                  <a:pt x="2667" y="4342"/>
                </a:lnTo>
                <a:lnTo>
                  <a:pt x="2679" y="4342"/>
                </a:lnTo>
                <a:lnTo>
                  <a:pt x="2673" y="4348"/>
                </a:lnTo>
                <a:close/>
                <a:moveTo>
                  <a:pt x="2142" y="4347"/>
                </a:moveTo>
                <a:lnTo>
                  <a:pt x="2138" y="4342"/>
                </a:lnTo>
                <a:lnTo>
                  <a:pt x="2147" y="4342"/>
                </a:lnTo>
                <a:lnTo>
                  <a:pt x="2142" y="4347"/>
                </a:lnTo>
                <a:close/>
                <a:moveTo>
                  <a:pt x="2122" y="4358"/>
                </a:moveTo>
                <a:lnTo>
                  <a:pt x="2118" y="4353"/>
                </a:lnTo>
                <a:lnTo>
                  <a:pt x="2122" y="4347"/>
                </a:lnTo>
                <a:lnTo>
                  <a:pt x="2122" y="4358"/>
                </a:lnTo>
                <a:close/>
                <a:moveTo>
                  <a:pt x="2139" y="4384"/>
                </a:moveTo>
                <a:lnTo>
                  <a:pt x="2131" y="4393"/>
                </a:lnTo>
                <a:lnTo>
                  <a:pt x="2131" y="4375"/>
                </a:lnTo>
                <a:lnTo>
                  <a:pt x="2139" y="4384"/>
                </a:lnTo>
                <a:close/>
                <a:moveTo>
                  <a:pt x="2150" y="4396"/>
                </a:moveTo>
                <a:lnTo>
                  <a:pt x="2139" y="4396"/>
                </a:lnTo>
                <a:lnTo>
                  <a:pt x="2144" y="4390"/>
                </a:lnTo>
                <a:lnTo>
                  <a:pt x="2150" y="4396"/>
                </a:lnTo>
                <a:close/>
                <a:moveTo>
                  <a:pt x="2712" y="4389"/>
                </a:moveTo>
                <a:lnTo>
                  <a:pt x="2709" y="4384"/>
                </a:lnTo>
                <a:lnTo>
                  <a:pt x="2712" y="4380"/>
                </a:lnTo>
                <a:lnTo>
                  <a:pt x="2712" y="4389"/>
                </a:lnTo>
                <a:close/>
                <a:moveTo>
                  <a:pt x="2710" y="4396"/>
                </a:moveTo>
                <a:lnTo>
                  <a:pt x="2698" y="4396"/>
                </a:lnTo>
                <a:lnTo>
                  <a:pt x="2704" y="4390"/>
                </a:lnTo>
                <a:lnTo>
                  <a:pt x="2710" y="4396"/>
                </a:lnTo>
                <a:close/>
                <a:moveTo>
                  <a:pt x="2690" y="4393"/>
                </a:moveTo>
                <a:lnTo>
                  <a:pt x="2690" y="4375"/>
                </a:lnTo>
                <a:lnTo>
                  <a:pt x="2698" y="4384"/>
                </a:lnTo>
                <a:lnTo>
                  <a:pt x="2690" y="4393"/>
                </a:lnTo>
                <a:close/>
                <a:moveTo>
                  <a:pt x="2113" y="4348"/>
                </a:moveTo>
                <a:lnTo>
                  <a:pt x="2107" y="4342"/>
                </a:lnTo>
                <a:lnTo>
                  <a:pt x="2118" y="4342"/>
                </a:lnTo>
                <a:lnTo>
                  <a:pt x="2113" y="4348"/>
                </a:lnTo>
                <a:close/>
                <a:moveTo>
                  <a:pt x="2098" y="4362"/>
                </a:moveTo>
                <a:lnTo>
                  <a:pt x="2098" y="4343"/>
                </a:lnTo>
                <a:lnTo>
                  <a:pt x="2107" y="4353"/>
                </a:lnTo>
                <a:lnTo>
                  <a:pt x="2098" y="4362"/>
                </a:lnTo>
                <a:close/>
                <a:moveTo>
                  <a:pt x="2111" y="4389"/>
                </a:moveTo>
                <a:lnTo>
                  <a:pt x="2117" y="4396"/>
                </a:lnTo>
                <a:lnTo>
                  <a:pt x="2104" y="4396"/>
                </a:lnTo>
                <a:lnTo>
                  <a:pt x="2111" y="4389"/>
                </a:lnTo>
                <a:close/>
                <a:moveTo>
                  <a:pt x="2719" y="4398"/>
                </a:moveTo>
                <a:lnTo>
                  <a:pt x="2719" y="4375"/>
                </a:lnTo>
                <a:lnTo>
                  <a:pt x="2742" y="4398"/>
                </a:lnTo>
                <a:lnTo>
                  <a:pt x="2719" y="4398"/>
                </a:lnTo>
                <a:close/>
                <a:moveTo>
                  <a:pt x="2712" y="4370"/>
                </a:moveTo>
                <a:lnTo>
                  <a:pt x="2704" y="4379"/>
                </a:lnTo>
                <a:lnTo>
                  <a:pt x="2691" y="4368"/>
                </a:lnTo>
                <a:lnTo>
                  <a:pt x="2702" y="4357"/>
                </a:lnTo>
                <a:lnTo>
                  <a:pt x="2712" y="4368"/>
                </a:lnTo>
                <a:lnTo>
                  <a:pt x="2712" y="4370"/>
                </a:lnTo>
                <a:close/>
                <a:moveTo>
                  <a:pt x="2690" y="4360"/>
                </a:moveTo>
                <a:lnTo>
                  <a:pt x="2690" y="4346"/>
                </a:lnTo>
                <a:lnTo>
                  <a:pt x="2697" y="4353"/>
                </a:lnTo>
                <a:lnTo>
                  <a:pt x="2690" y="4360"/>
                </a:lnTo>
                <a:close/>
                <a:moveTo>
                  <a:pt x="2697" y="4342"/>
                </a:moveTo>
                <a:lnTo>
                  <a:pt x="2706" y="4342"/>
                </a:lnTo>
                <a:lnTo>
                  <a:pt x="2702" y="4347"/>
                </a:lnTo>
                <a:lnTo>
                  <a:pt x="2697" y="4342"/>
                </a:lnTo>
                <a:close/>
                <a:moveTo>
                  <a:pt x="2091" y="4360"/>
                </a:moveTo>
                <a:lnTo>
                  <a:pt x="2084" y="4353"/>
                </a:lnTo>
                <a:lnTo>
                  <a:pt x="2091" y="4347"/>
                </a:lnTo>
                <a:lnTo>
                  <a:pt x="2091" y="4360"/>
                </a:lnTo>
                <a:close/>
                <a:moveTo>
                  <a:pt x="2080" y="4348"/>
                </a:moveTo>
                <a:lnTo>
                  <a:pt x="2075" y="4342"/>
                </a:lnTo>
                <a:lnTo>
                  <a:pt x="2084" y="4342"/>
                </a:lnTo>
                <a:lnTo>
                  <a:pt x="2080" y="4348"/>
                </a:lnTo>
                <a:close/>
                <a:moveTo>
                  <a:pt x="2075" y="4353"/>
                </a:moveTo>
                <a:lnTo>
                  <a:pt x="2067" y="4361"/>
                </a:lnTo>
                <a:lnTo>
                  <a:pt x="2067" y="4346"/>
                </a:lnTo>
                <a:lnTo>
                  <a:pt x="2075" y="4353"/>
                </a:lnTo>
                <a:close/>
                <a:moveTo>
                  <a:pt x="2080" y="4357"/>
                </a:moveTo>
                <a:lnTo>
                  <a:pt x="2091" y="4369"/>
                </a:lnTo>
                <a:lnTo>
                  <a:pt x="2091" y="4369"/>
                </a:lnTo>
                <a:lnTo>
                  <a:pt x="2082" y="4379"/>
                </a:lnTo>
                <a:lnTo>
                  <a:pt x="2070" y="4368"/>
                </a:lnTo>
                <a:lnTo>
                  <a:pt x="2080" y="4357"/>
                </a:lnTo>
                <a:close/>
                <a:moveTo>
                  <a:pt x="2091" y="4379"/>
                </a:moveTo>
                <a:lnTo>
                  <a:pt x="2091" y="4389"/>
                </a:lnTo>
                <a:lnTo>
                  <a:pt x="2087" y="4384"/>
                </a:lnTo>
                <a:lnTo>
                  <a:pt x="2091" y="4379"/>
                </a:lnTo>
                <a:close/>
                <a:moveTo>
                  <a:pt x="2088" y="4396"/>
                </a:moveTo>
                <a:lnTo>
                  <a:pt x="2075" y="4396"/>
                </a:lnTo>
                <a:lnTo>
                  <a:pt x="2082" y="4389"/>
                </a:lnTo>
                <a:lnTo>
                  <a:pt x="2088" y="4396"/>
                </a:lnTo>
                <a:close/>
                <a:moveTo>
                  <a:pt x="2866" y="4398"/>
                </a:moveTo>
                <a:lnTo>
                  <a:pt x="2820" y="4398"/>
                </a:lnTo>
                <a:lnTo>
                  <a:pt x="2843" y="4375"/>
                </a:lnTo>
                <a:lnTo>
                  <a:pt x="2866" y="4398"/>
                </a:lnTo>
                <a:close/>
                <a:moveTo>
                  <a:pt x="2814" y="4393"/>
                </a:moveTo>
                <a:lnTo>
                  <a:pt x="2814" y="4345"/>
                </a:lnTo>
                <a:lnTo>
                  <a:pt x="2838" y="4369"/>
                </a:lnTo>
                <a:lnTo>
                  <a:pt x="2814" y="4393"/>
                </a:lnTo>
                <a:close/>
                <a:moveTo>
                  <a:pt x="2807" y="4390"/>
                </a:moveTo>
                <a:lnTo>
                  <a:pt x="2786" y="4369"/>
                </a:lnTo>
                <a:lnTo>
                  <a:pt x="2807" y="4348"/>
                </a:lnTo>
                <a:lnTo>
                  <a:pt x="2807" y="4390"/>
                </a:lnTo>
                <a:close/>
                <a:moveTo>
                  <a:pt x="2804" y="4398"/>
                </a:moveTo>
                <a:lnTo>
                  <a:pt x="2759" y="4398"/>
                </a:lnTo>
                <a:lnTo>
                  <a:pt x="2781" y="4375"/>
                </a:lnTo>
                <a:lnTo>
                  <a:pt x="2804" y="4398"/>
                </a:lnTo>
                <a:close/>
                <a:moveTo>
                  <a:pt x="2752" y="4393"/>
                </a:moveTo>
                <a:lnTo>
                  <a:pt x="2752" y="4346"/>
                </a:lnTo>
                <a:lnTo>
                  <a:pt x="2776" y="4369"/>
                </a:lnTo>
                <a:lnTo>
                  <a:pt x="2752" y="4393"/>
                </a:lnTo>
                <a:close/>
                <a:moveTo>
                  <a:pt x="2745" y="4390"/>
                </a:moveTo>
                <a:lnTo>
                  <a:pt x="2724" y="4369"/>
                </a:lnTo>
                <a:lnTo>
                  <a:pt x="2745" y="4348"/>
                </a:lnTo>
                <a:lnTo>
                  <a:pt x="2745" y="4390"/>
                </a:lnTo>
                <a:close/>
                <a:moveTo>
                  <a:pt x="2706" y="4353"/>
                </a:moveTo>
                <a:lnTo>
                  <a:pt x="2712" y="4347"/>
                </a:lnTo>
                <a:lnTo>
                  <a:pt x="2712" y="4358"/>
                </a:lnTo>
                <a:lnTo>
                  <a:pt x="2706" y="4353"/>
                </a:lnTo>
                <a:close/>
                <a:moveTo>
                  <a:pt x="2698" y="4313"/>
                </a:moveTo>
                <a:lnTo>
                  <a:pt x="2677" y="4292"/>
                </a:lnTo>
                <a:lnTo>
                  <a:pt x="2698" y="4272"/>
                </a:lnTo>
                <a:lnTo>
                  <a:pt x="2698" y="4313"/>
                </a:lnTo>
                <a:close/>
                <a:moveTo>
                  <a:pt x="2695" y="4320"/>
                </a:moveTo>
                <a:lnTo>
                  <a:pt x="2650" y="4320"/>
                </a:lnTo>
                <a:lnTo>
                  <a:pt x="2672" y="4297"/>
                </a:lnTo>
                <a:lnTo>
                  <a:pt x="2695" y="4320"/>
                </a:lnTo>
                <a:close/>
                <a:moveTo>
                  <a:pt x="2636" y="4313"/>
                </a:moveTo>
                <a:lnTo>
                  <a:pt x="2615" y="4292"/>
                </a:lnTo>
                <a:lnTo>
                  <a:pt x="2636" y="4272"/>
                </a:lnTo>
                <a:lnTo>
                  <a:pt x="2636" y="4313"/>
                </a:lnTo>
                <a:close/>
                <a:moveTo>
                  <a:pt x="2633" y="4320"/>
                </a:moveTo>
                <a:lnTo>
                  <a:pt x="2587" y="4320"/>
                </a:lnTo>
                <a:lnTo>
                  <a:pt x="2610" y="4297"/>
                </a:lnTo>
                <a:lnTo>
                  <a:pt x="2633" y="4320"/>
                </a:lnTo>
                <a:close/>
                <a:moveTo>
                  <a:pt x="2573" y="4313"/>
                </a:moveTo>
                <a:lnTo>
                  <a:pt x="2552" y="4292"/>
                </a:lnTo>
                <a:lnTo>
                  <a:pt x="2573" y="4272"/>
                </a:lnTo>
                <a:lnTo>
                  <a:pt x="2573" y="4313"/>
                </a:lnTo>
                <a:close/>
                <a:moveTo>
                  <a:pt x="2571" y="4320"/>
                </a:moveTo>
                <a:lnTo>
                  <a:pt x="2524" y="4320"/>
                </a:lnTo>
                <a:lnTo>
                  <a:pt x="2548" y="4297"/>
                </a:lnTo>
                <a:lnTo>
                  <a:pt x="2571" y="4320"/>
                </a:lnTo>
                <a:close/>
                <a:moveTo>
                  <a:pt x="2512" y="4313"/>
                </a:moveTo>
                <a:lnTo>
                  <a:pt x="2491" y="4292"/>
                </a:lnTo>
                <a:lnTo>
                  <a:pt x="2512" y="4272"/>
                </a:lnTo>
                <a:lnTo>
                  <a:pt x="2512" y="4313"/>
                </a:lnTo>
                <a:close/>
                <a:moveTo>
                  <a:pt x="2508" y="4320"/>
                </a:moveTo>
                <a:lnTo>
                  <a:pt x="2463" y="4320"/>
                </a:lnTo>
                <a:lnTo>
                  <a:pt x="2485" y="4297"/>
                </a:lnTo>
                <a:lnTo>
                  <a:pt x="2508" y="4320"/>
                </a:lnTo>
                <a:close/>
                <a:moveTo>
                  <a:pt x="2449" y="4313"/>
                </a:moveTo>
                <a:lnTo>
                  <a:pt x="2428" y="4292"/>
                </a:lnTo>
                <a:lnTo>
                  <a:pt x="2449" y="4272"/>
                </a:lnTo>
                <a:lnTo>
                  <a:pt x="2449" y="4313"/>
                </a:lnTo>
                <a:close/>
                <a:moveTo>
                  <a:pt x="2447" y="4320"/>
                </a:moveTo>
                <a:lnTo>
                  <a:pt x="2401" y="4320"/>
                </a:lnTo>
                <a:lnTo>
                  <a:pt x="2424" y="4297"/>
                </a:lnTo>
                <a:lnTo>
                  <a:pt x="2447" y="4320"/>
                </a:lnTo>
                <a:close/>
                <a:moveTo>
                  <a:pt x="2395" y="4317"/>
                </a:moveTo>
                <a:lnTo>
                  <a:pt x="2395" y="4268"/>
                </a:lnTo>
                <a:lnTo>
                  <a:pt x="2418" y="4292"/>
                </a:lnTo>
                <a:lnTo>
                  <a:pt x="2395" y="4317"/>
                </a:lnTo>
                <a:close/>
                <a:moveTo>
                  <a:pt x="2387" y="4313"/>
                </a:moveTo>
                <a:lnTo>
                  <a:pt x="2366" y="4292"/>
                </a:lnTo>
                <a:lnTo>
                  <a:pt x="2387" y="4272"/>
                </a:lnTo>
                <a:lnTo>
                  <a:pt x="2387" y="4313"/>
                </a:lnTo>
                <a:close/>
                <a:moveTo>
                  <a:pt x="2384" y="4320"/>
                </a:moveTo>
                <a:lnTo>
                  <a:pt x="2338" y="4320"/>
                </a:lnTo>
                <a:lnTo>
                  <a:pt x="2361" y="4297"/>
                </a:lnTo>
                <a:lnTo>
                  <a:pt x="2384" y="4320"/>
                </a:lnTo>
                <a:close/>
                <a:moveTo>
                  <a:pt x="2332" y="4317"/>
                </a:moveTo>
                <a:lnTo>
                  <a:pt x="2332" y="4268"/>
                </a:lnTo>
                <a:lnTo>
                  <a:pt x="2356" y="4292"/>
                </a:lnTo>
                <a:lnTo>
                  <a:pt x="2332" y="4317"/>
                </a:lnTo>
                <a:close/>
                <a:moveTo>
                  <a:pt x="2325" y="4313"/>
                </a:moveTo>
                <a:lnTo>
                  <a:pt x="2304" y="4292"/>
                </a:lnTo>
                <a:lnTo>
                  <a:pt x="2325" y="4272"/>
                </a:lnTo>
                <a:lnTo>
                  <a:pt x="2325" y="4313"/>
                </a:lnTo>
                <a:close/>
                <a:moveTo>
                  <a:pt x="2322" y="4320"/>
                </a:moveTo>
                <a:lnTo>
                  <a:pt x="2277" y="4320"/>
                </a:lnTo>
                <a:lnTo>
                  <a:pt x="2299" y="4297"/>
                </a:lnTo>
                <a:lnTo>
                  <a:pt x="2322" y="4320"/>
                </a:lnTo>
                <a:close/>
                <a:moveTo>
                  <a:pt x="2263" y="4313"/>
                </a:moveTo>
                <a:lnTo>
                  <a:pt x="2242" y="4292"/>
                </a:lnTo>
                <a:lnTo>
                  <a:pt x="2263" y="4272"/>
                </a:lnTo>
                <a:lnTo>
                  <a:pt x="2263" y="4313"/>
                </a:lnTo>
                <a:close/>
                <a:moveTo>
                  <a:pt x="2260" y="4320"/>
                </a:moveTo>
                <a:lnTo>
                  <a:pt x="2214" y="4320"/>
                </a:lnTo>
                <a:lnTo>
                  <a:pt x="2237" y="4297"/>
                </a:lnTo>
                <a:lnTo>
                  <a:pt x="2260" y="4320"/>
                </a:lnTo>
                <a:close/>
                <a:moveTo>
                  <a:pt x="2200" y="4313"/>
                </a:moveTo>
                <a:lnTo>
                  <a:pt x="2179" y="4292"/>
                </a:lnTo>
                <a:lnTo>
                  <a:pt x="2200" y="4272"/>
                </a:lnTo>
                <a:lnTo>
                  <a:pt x="2200" y="4313"/>
                </a:lnTo>
                <a:close/>
                <a:moveTo>
                  <a:pt x="2198" y="4320"/>
                </a:moveTo>
                <a:lnTo>
                  <a:pt x="2151" y="4320"/>
                </a:lnTo>
                <a:lnTo>
                  <a:pt x="2175" y="4297"/>
                </a:lnTo>
                <a:lnTo>
                  <a:pt x="2198" y="4320"/>
                </a:lnTo>
                <a:close/>
                <a:moveTo>
                  <a:pt x="2139" y="4314"/>
                </a:moveTo>
                <a:lnTo>
                  <a:pt x="2117" y="4292"/>
                </a:lnTo>
                <a:lnTo>
                  <a:pt x="2139" y="4270"/>
                </a:lnTo>
                <a:lnTo>
                  <a:pt x="2139" y="4314"/>
                </a:lnTo>
                <a:close/>
                <a:moveTo>
                  <a:pt x="2134" y="4320"/>
                </a:moveTo>
                <a:lnTo>
                  <a:pt x="2089" y="4320"/>
                </a:lnTo>
                <a:lnTo>
                  <a:pt x="2111" y="4297"/>
                </a:lnTo>
                <a:lnTo>
                  <a:pt x="2134" y="4320"/>
                </a:lnTo>
                <a:close/>
                <a:moveTo>
                  <a:pt x="2076" y="4384"/>
                </a:moveTo>
                <a:lnTo>
                  <a:pt x="2067" y="4393"/>
                </a:lnTo>
                <a:lnTo>
                  <a:pt x="2067" y="4375"/>
                </a:lnTo>
                <a:lnTo>
                  <a:pt x="2076" y="4384"/>
                </a:lnTo>
                <a:close/>
                <a:moveTo>
                  <a:pt x="2055" y="4426"/>
                </a:moveTo>
                <a:lnTo>
                  <a:pt x="2055" y="4467"/>
                </a:lnTo>
                <a:lnTo>
                  <a:pt x="2034" y="4446"/>
                </a:lnTo>
                <a:lnTo>
                  <a:pt x="2055" y="4426"/>
                </a:lnTo>
                <a:close/>
                <a:moveTo>
                  <a:pt x="2063" y="4422"/>
                </a:moveTo>
                <a:lnTo>
                  <a:pt x="2087" y="4446"/>
                </a:lnTo>
                <a:lnTo>
                  <a:pt x="2063" y="4471"/>
                </a:lnTo>
                <a:lnTo>
                  <a:pt x="2063" y="4422"/>
                </a:lnTo>
                <a:close/>
                <a:moveTo>
                  <a:pt x="2070" y="4420"/>
                </a:moveTo>
                <a:lnTo>
                  <a:pt x="2099" y="4420"/>
                </a:lnTo>
                <a:lnTo>
                  <a:pt x="2099" y="4434"/>
                </a:lnTo>
                <a:lnTo>
                  <a:pt x="2092" y="4442"/>
                </a:lnTo>
                <a:lnTo>
                  <a:pt x="2070" y="4420"/>
                </a:lnTo>
                <a:close/>
                <a:moveTo>
                  <a:pt x="2099" y="4444"/>
                </a:moveTo>
                <a:lnTo>
                  <a:pt x="2099" y="4449"/>
                </a:lnTo>
                <a:lnTo>
                  <a:pt x="2097" y="4446"/>
                </a:lnTo>
                <a:lnTo>
                  <a:pt x="2099" y="4444"/>
                </a:lnTo>
                <a:close/>
                <a:moveTo>
                  <a:pt x="2106" y="4437"/>
                </a:moveTo>
                <a:lnTo>
                  <a:pt x="2114" y="4429"/>
                </a:lnTo>
                <a:lnTo>
                  <a:pt x="2118" y="4434"/>
                </a:lnTo>
                <a:lnTo>
                  <a:pt x="2118" y="4459"/>
                </a:lnTo>
                <a:lnTo>
                  <a:pt x="2114" y="4464"/>
                </a:lnTo>
                <a:lnTo>
                  <a:pt x="2106" y="4456"/>
                </a:lnTo>
                <a:lnTo>
                  <a:pt x="2106" y="4437"/>
                </a:lnTo>
                <a:close/>
                <a:moveTo>
                  <a:pt x="2109" y="4468"/>
                </a:moveTo>
                <a:lnTo>
                  <a:pt x="2106" y="4471"/>
                </a:lnTo>
                <a:lnTo>
                  <a:pt x="2106" y="4466"/>
                </a:lnTo>
                <a:lnTo>
                  <a:pt x="2109" y="4468"/>
                </a:lnTo>
                <a:close/>
                <a:moveTo>
                  <a:pt x="2684" y="4464"/>
                </a:moveTo>
                <a:lnTo>
                  <a:pt x="2697" y="4451"/>
                </a:lnTo>
                <a:lnTo>
                  <a:pt x="2719" y="4474"/>
                </a:lnTo>
                <a:lnTo>
                  <a:pt x="2684" y="4474"/>
                </a:lnTo>
                <a:lnTo>
                  <a:pt x="2684" y="4464"/>
                </a:lnTo>
                <a:close/>
                <a:moveTo>
                  <a:pt x="2759" y="4451"/>
                </a:moveTo>
                <a:lnTo>
                  <a:pt x="2782" y="4474"/>
                </a:lnTo>
                <a:lnTo>
                  <a:pt x="2735" y="4474"/>
                </a:lnTo>
                <a:lnTo>
                  <a:pt x="2759" y="4451"/>
                </a:lnTo>
                <a:close/>
                <a:moveTo>
                  <a:pt x="2821" y="4451"/>
                </a:moveTo>
                <a:lnTo>
                  <a:pt x="2844" y="4474"/>
                </a:lnTo>
                <a:lnTo>
                  <a:pt x="2798" y="4474"/>
                </a:lnTo>
                <a:lnTo>
                  <a:pt x="2821" y="4451"/>
                </a:lnTo>
                <a:close/>
                <a:moveTo>
                  <a:pt x="2882" y="4451"/>
                </a:moveTo>
                <a:lnTo>
                  <a:pt x="2906" y="4474"/>
                </a:lnTo>
                <a:lnTo>
                  <a:pt x="2860" y="4474"/>
                </a:lnTo>
                <a:lnTo>
                  <a:pt x="2882" y="4451"/>
                </a:lnTo>
                <a:close/>
                <a:moveTo>
                  <a:pt x="2909" y="4467"/>
                </a:moveTo>
                <a:lnTo>
                  <a:pt x="2888" y="4446"/>
                </a:lnTo>
                <a:lnTo>
                  <a:pt x="2909" y="4426"/>
                </a:lnTo>
                <a:lnTo>
                  <a:pt x="2909" y="4467"/>
                </a:lnTo>
                <a:close/>
                <a:moveTo>
                  <a:pt x="2884" y="4442"/>
                </a:moveTo>
                <a:lnTo>
                  <a:pt x="2862" y="4420"/>
                </a:lnTo>
                <a:lnTo>
                  <a:pt x="2904" y="4420"/>
                </a:lnTo>
                <a:lnTo>
                  <a:pt x="2884" y="4442"/>
                </a:lnTo>
                <a:close/>
                <a:moveTo>
                  <a:pt x="2843" y="4364"/>
                </a:moveTo>
                <a:lnTo>
                  <a:pt x="2821" y="4342"/>
                </a:lnTo>
                <a:lnTo>
                  <a:pt x="2865" y="4342"/>
                </a:lnTo>
                <a:lnTo>
                  <a:pt x="2843" y="4364"/>
                </a:lnTo>
                <a:close/>
                <a:moveTo>
                  <a:pt x="2781" y="4364"/>
                </a:moveTo>
                <a:lnTo>
                  <a:pt x="2760" y="4342"/>
                </a:lnTo>
                <a:lnTo>
                  <a:pt x="2803" y="4342"/>
                </a:lnTo>
                <a:lnTo>
                  <a:pt x="2781" y="4364"/>
                </a:lnTo>
                <a:close/>
                <a:moveTo>
                  <a:pt x="2719" y="4363"/>
                </a:moveTo>
                <a:lnTo>
                  <a:pt x="2719" y="4342"/>
                </a:lnTo>
                <a:lnTo>
                  <a:pt x="2740" y="4342"/>
                </a:lnTo>
                <a:lnTo>
                  <a:pt x="2719" y="4363"/>
                </a:lnTo>
                <a:close/>
                <a:moveTo>
                  <a:pt x="2858" y="4297"/>
                </a:moveTo>
                <a:lnTo>
                  <a:pt x="2881" y="4320"/>
                </a:lnTo>
                <a:lnTo>
                  <a:pt x="2836" y="4320"/>
                </a:lnTo>
                <a:lnTo>
                  <a:pt x="2858" y="4297"/>
                </a:lnTo>
                <a:close/>
                <a:moveTo>
                  <a:pt x="2885" y="4313"/>
                </a:moveTo>
                <a:lnTo>
                  <a:pt x="2864" y="4292"/>
                </a:lnTo>
                <a:lnTo>
                  <a:pt x="2885" y="4272"/>
                </a:lnTo>
                <a:lnTo>
                  <a:pt x="2885" y="4313"/>
                </a:lnTo>
                <a:close/>
                <a:moveTo>
                  <a:pt x="2858" y="4287"/>
                </a:moveTo>
                <a:lnTo>
                  <a:pt x="2837" y="4266"/>
                </a:lnTo>
                <a:lnTo>
                  <a:pt x="2880" y="4266"/>
                </a:lnTo>
                <a:lnTo>
                  <a:pt x="2858" y="4287"/>
                </a:lnTo>
                <a:close/>
                <a:moveTo>
                  <a:pt x="2797" y="4287"/>
                </a:moveTo>
                <a:lnTo>
                  <a:pt x="2775" y="4266"/>
                </a:lnTo>
                <a:lnTo>
                  <a:pt x="2818" y="4266"/>
                </a:lnTo>
                <a:lnTo>
                  <a:pt x="2797" y="4287"/>
                </a:lnTo>
                <a:close/>
                <a:moveTo>
                  <a:pt x="2734" y="4287"/>
                </a:moveTo>
                <a:lnTo>
                  <a:pt x="2712" y="4266"/>
                </a:lnTo>
                <a:lnTo>
                  <a:pt x="2756" y="4266"/>
                </a:lnTo>
                <a:lnTo>
                  <a:pt x="2734" y="4287"/>
                </a:lnTo>
                <a:close/>
                <a:moveTo>
                  <a:pt x="2672" y="4287"/>
                </a:moveTo>
                <a:lnTo>
                  <a:pt x="2651" y="4266"/>
                </a:lnTo>
                <a:lnTo>
                  <a:pt x="2694" y="4266"/>
                </a:lnTo>
                <a:lnTo>
                  <a:pt x="2672" y="4287"/>
                </a:lnTo>
                <a:close/>
                <a:moveTo>
                  <a:pt x="2610" y="4287"/>
                </a:moveTo>
                <a:lnTo>
                  <a:pt x="2588" y="4266"/>
                </a:lnTo>
                <a:lnTo>
                  <a:pt x="2631" y="4266"/>
                </a:lnTo>
                <a:lnTo>
                  <a:pt x="2610" y="4287"/>
                </a:lnTo>
                <a:close/>
                <a:moveTo>
                  <a:pt x="2548" y="4287"/>
                </a:moveTo>
                <a:lnTo>
                  <a:pt x="2526" y="4266"/>
                </a:lnTo>
                <a:lnTo>
                  <a:pt x="2570" y="4266"/>
                </a:lnTo>
                <a:lnTo>
                  <a:pt x="2548" y="4287"/>
                </a:lnTo>
                <a:close/>
                <a:moveTo>
                  <a:pt x="2485" y="4287"/>
                </a:moveTo>
                <a:lnTo>
                  <a:pt x="2464" y="4266"/>
                </a:lnTo>
                <a:lnTo>
                  <a:pt x="2507" y="4266"/>
                </a:lnTo>
                <a:lnTo>
                  <a:pt x="2485" y="4287"/>
                </a:lnTo>
                <a:close/>
                <a:moveTo>
                  <a:pt x="2424" y="4287"/>
                </a:moveTo>
                <a:lnTo>
                  <a:pt x="2402" y="4266"/>
                </a:lnTo>
                <a:lnTo>
                  <a:pt x="2445" y="4266"/>
                </a:lnTo>
                <a:lnTo>
                  <a:pt x="2424" y="4287"/>
                </a:lnTo>
                <a:close/>
                <a:moveTo>
                  <a:pt x="2383" y="4266"/>
                </a:moveTo>
                <a:lnTo>
                  <a:pt x="2361" y="4287"/>
                </a:lnTo>
                <a:lnTo>
                  <a:pt x="2339" y="4266"/>
                </a:lnTo>
                <a:lnTo>
                  <a:pt x="2383" y="4266"/>
                </a:lnTo>
                <a:close/>
                <a:moveTo>
                  <a:pt x="2321" y="4266"/>
                </a:moveTo>
                <a:lnTo>
                  <a:pt x="2299" y="4287"/>
                </a:lnTo>
                <a:lnTo>
                  <a:pt x="2278" y="4266"/>
                </a:lnTo>
                <a:lnTo>
                  <a:pt x="2321" y="4266"/>
                </a:lnTo>
                <a:close/>
                <a:moveTo>
                  <a:pt x="2237" y="4287"/>
                </a:moveTo>
                <a:lnTo>
                  <a:pt x="2215" y="4266"/>
                </a:lnTo>
                <a:lnTo>
                  <a:pt x="2258" y="4266"/>
                </a:lnTo>
                <a:lnTo>
                  <a:pt x="2237" y="4287"/>
                </a:lnTo>
                <a:close/>
                <a:moveTo>
                  <a:pt x="2175" y="4287"/>
                </a:moveTo>
                <a:lnTo>
                  <a:pt x="2153" y="4266"/>
                </a:lnTo>
                <a:lnTo>
                  <a:pt x="2197" y="4266"/>
                </a:lnTo>
                <a:lnTo>
                  <a:pt x="2175" y="4287"/>
                </a:lnTo>
                <a:close/>
                <a:moveTo>
                  <a:pt x="2111" y="4287"/>
                </a:moveTo>
                <a:lnTo>
                  <a:pt x="2090" y="4266"/>
                </a:lnTo>
                <a:lnTo>
                  <a:pt x="2133" y="4266"/>
                </a:lnTo>
                <a:lnTo>
                  <a:pt x="2111" y="4287"/>
                </a:lnTo>
                <a:close/>
                <a:moveTo>
                  <a:pt x="2060" y="4342"/>
                </a:moveTo>
                <a:lnTo>
                  <a:pt x="2060" y="4357"/>
                </a:lnTo>
                <a:lnTo>
                  <a:pt x="2044" y="4341"/>
                </a:lnTo>
                <a:lnTo>
                  <a:pt x="2060" y="4341"/>
                </a:lnTo>
                <a:lnTo>
                  <a:pt x="2060" y="4342"/>
                </a:lnTo>
                <a:lnTo>
                  <a:pt x="2060" y="4342"/>
                </a:lnTo>
                <a:close/>
                <a:moveTo>
                  <a:pt x="2003" y="4362"/>
                </a:moveTo>
                <a:lnTo>
                  <a:pt x="1981" y="4341"/>
                </a:lnTo>
                <a:lnTo>
                  <a:pt x="2024" y="4341"/>
                </a:lnTo>
                <a:lnTo>
                  <a:pt x="2003" y="4362"/>
                </a:lnTo>
                <a:close/>
                <a:moveTo>
                  <a:pt x="1966" y="4390"/>
                </a:moveTo>
                <a:lnTo>
                  <a:pt x="1944" y="4368"/>
                </a:lnTo>
                <a:lnTo>
                  <a:pt x="1966" y="4346"/>
                </a:lnTo>
                <a:lnTo>
                  <a:pt x="1966" y="4390"/>
                </a:lnTo>
                <a:close/>
                <a:moveTo>
                  <a:pt x="1974" y="4343"/>
                </a:moveTo>
                <a:lnTo>
                  <a:pt x="1997" y="4368"/>
                </a:lnTo>
                <a:lnTo>
                  <a:pt x="1974" y="4391"/>
                </a:lnTo>
                <a:lnTo>
                  <a:pt x="1974" y="4343"/>
                </a:lnTo>
                <a:close/>
                <a:moveTo>
                  <a:pt x="1939" y="4362"/>
                </a:moveTo>
                <a:lnTo>
                  <a:pt x="1919" y="4341"/>
                </a:lnTo>
                <a:lnTo>
                  <a:pt x="1961" y="4341"/>
                </a:lnTo>
                <a:lnTo>
                  <a:pt x="1939" y="4362"/>
                </a:lnTo>
                <a:close/>
                <a:moveTo>
                  <a:pt x="1939" y="4372"/>
                </a:moveTo>
                <a:lnTo>
                  <a:pt x="1963" y="4396"/>
                </a:lnTo>
                <a:lnTo>
                  <a:pt x="1916" y="4396"/>
                </a:lnTo>
                <a:lnTo>
                  <a:pt x="1939" y="4372"/>
                </a:lnTo>
                <a:close/>
                <a:moveTo>
                  <a:pt x="2003" y="4372"/>
                </a:moveTo>
                <a:lnTo>
                  <a:pt x="2026" y="4396"/>
                </a:lnTo>
                <a:lnTo>
                  <a:pt x="1980" y="4396"/>
                </a:lnTo>
                <a:lnTo>
                  <a:pt x="2003" y="4372"/>
                </a:lnTo>
                <a:close/>
                <a:moveTo>
                  <a:pt x="2060" y="4377"/>
                </a:moveTo>
                <a:lnTo>
                  <a:pt x="2060" y="4396"/>
                </a:lnTo>
                <a:lnTo>
                  <a:pt x="2043" y="4396"/>
                </a:lnTo>
                <a:lnTo>
                  <a:pt x="2060" y="4377"/>
                </a:lnTo>
                <a:close/>
                <a:moveTo>
                  <a:pt x="1905" y="4442"/>
                </a:moveTo>
                <a:lnTo>
                  <a:pt x="1883" y="4420"/>
                </a:lnTo>
                <a:lnTo>
                  <a:pt x="1926" y="4420"/>
                </a:lnTo>
                <a:lnTo>
                  <a:pt x="1905" y="4442"/>
                </a:lnTo>
                <a:close/>
                <a:moveTo>
                  <a:pt x="1905" y="4451"/>
                </a:moveTo>
                <a:lnTo>
                  <a:pt x="1928" y="4474"/>
                </a:lnTo>
                <a:lnTo>
                  <a:pt x="1881" y="4474"/>
                </a:lnTo>
                <a:lnTo>
                  <a:pt x="1905" y="4451"/>
                </a:lnTo>
                <a:close/>
                <a:moveTo>
                  <a:pt x="1967" y="4451"/>
                </a:moveTo>
                <a:lnTo>
                  <a:pt x="1990" y="4474"/>
                </a:lnTo>
                <a:lnTo>
                  <a:pt x="1945" y="4474"/>
                </a:lnTo>
                <a:lnTo>
                  <a:pt x="1967" y="4451"/>
                </a:lnTo>
                <a:close/>
                <a:moveTo>
                  <a:pt x="2030" y="4451"/>
                </a:moveTo>
                <a:lnTo>
                  <a:pt x="2053" y="4474"/>
                </a:lnTo>
                <a:lnTo>
                  <a:pt x="2007" y="4474"/>
                </a:lnTo>
                <a:lnTo>
                  <a:pt x="2030" y="4451"/>
                </a:lnTo>
                <a:close/>
                <a:moveTo>
                  <a:pt x="2092" y="4451"/>
                </a:moveTo>
                <a:lnTo>
                  <a:pt x="2099" y="4459"/>
                </a:lnTo>
                <a:lnTo>
                  <a:pt x="2099" y="4474"/>
                </a:lnTo>
                <a:lnTo>
                  <a:pt x="2099" y="4474"/>
                </a:lnTo>
                <a:lnTo>
                  <a:pt x="2099" y="4474"/>
                </a:lnTo>
                <a:lnTo>
                  <a:pt x="2069" y="4474"/>
                </a:lnTo>
                <a:lnTo>
                  <a:pt x="2092" y="4451"/>
                </a:lnTo>
                <a:close/>
                <a:moveTo>
                  <a:pt x="2399" y="3870"/>
                </a:moveTo>
                <a:lnTo>
                  <a:pt x="2399" y="3870"/>
                </a:lnTo>
                <a:lnTo>
                  <a:pt x="2399" y="3866"/>
                </a:lnTo>
                <a:lnTo>
                  <a:pt x="2399" y="3866"/>
                </a:lnTo>
                <a:lnTo>
                  <a:pt x="2403" y="3865"/>
                </a:lnTo>
                <a:lnTo>
                  <a:pt x="2406" y="3864"/>
                </a:lnTo>
                <a:lnTo>
                  <a:pt x="2409" y="3861"/>
                </a:lnTo>
                <a:lnTo>
                  <a:pt x="2409" y="3861"/>
                </a:lnTo>
                <a:lnTo>
                  <a:pt x="2411" y="3873"/>
                </a:lnTo>
                <a:lnTo>
                  <a:pt x="2411" y="3873"/>
                </a:lnTo>
                <a:lnTo>
                  <a:pt x="2412" y="3876"/>
                </a:lnTo>
                <a:lnTo>
                  <a:pt x="2411" y="3880"/>
                </a:lnTo>
                <a:lnTo>
                  <a:pt x="2411" y="3880"/>
                </a:lnTo>
                <a:lnTo>
                  <a:pt x="2410" y="3881"/>
                </a:lnTo>
                <a:lnTo>
                  <a:pt x="2409" y="3881"/>
                </a:lnTo>
                <a:lnTo>
                  <a:pt x="2407" y="3881"/>
                </a:lnTo>
                <a:lnTo>
                  <a:pt x="2397" y="3880"/>
                </a:lnTo>
                <a:lnTo>
                  <a:pt x="2397" y="3880"/>
                </a:lnTo>
                <a:lnTo>
                  <a:pt x="2398" y="3876"/>
                </a:lnTo>
                <a:lnTo>
                  <a:pt x="2399" y="3870"/>
                </a:lnTo>
                <a:lnTo>
                  <a:pt x="2399" y="3870"/>
                </a:lnTo>
                <a:close/>
                <a:moveTo>
                  <a:pt x="2306" y="3984"/>
                </a:moveTo>
                <a:lnTo>
                  <a:pt x="2306" y="3984"/>
                </a:lnTo>
                <a:lnTo>
                  <a:pt x="2304" y="3984"/>
                </a:lnTo>
                <a:lnTo>
                  <a:pt x="2301" y="3981"/>
                </a:lnTo>
                <a:lnTo>
                  <a:pt x="2301" y="3981"/>
                </a:lnTo>
                <a:lnTo>
                  <a:pt x="2299" y="3976"/>
                </a:lnTo>
                <a:lnTo>
                  <a:pt x="2296" y="3967"/>
                </a:lnTo>
                <a:lnTo>
                  <a:pt x="2294" y="3955"/>
                </a:lnTo>
                <a:lnTo>
                  <a:pt x="2293" y="3946"/>
                </a:lnTo>
                <a:lnTo>
                  <a:pt x="2300" y="3947"/>
                </a:lnTo>
                <a:lnTo>
                  <a:pt x="2300" y="3947"/>
                </a:lnTo>
                <a:lnTo>
                  <a:pt x="2303" y="3943"/>
                </a:lnTo>
                <a:lnTo>
                  <a:pt x="2309" y="3937"/>
                </a:lnTo>
                <a:lnTo>
                  <a:pt x="2309" y="3937"/>
                </a:lnTo>
                <a:lnTo>
                  <a:pt x="2310" y="3934"/>
                </a:lnTo>
                <a:lnTo>
                  <a:pt x="2311" y="3934"/>
                </a:lnTo>
                <a:lnTo>
                  <a:pt x="2314" y="3934"/>
                </a:lnTo>
                <a:lnTo>
                  <a:pt x="2314" y="3934"/>
                </a:lnTo>
                <a:lnTo>
                  <a:pt x="2315" y="3944"/>
                </a:lnTo>
                <a:lnTo>
                  <a:pt x="2314" y="3953"/>
                </a:lnTo>
                <a:lnTo>
                  <a:pt x="2312" y="3966"/>
                </a:lnTo>
                <a:lnTo>
                  <a:pt x="2312" y="3966"/>
                </a:lnTo>
                <a:lnTo>
                  <a:pt x="2311" y="3970"/>
                </a:lnTo>
                <a:lnTo>
                  <a:pt x="2309" y="3975"/>
                </a:lnTo>
                <a:lnTo>
                  <a:pt x="2309" y="3975"/>
                </a:lnTo>
                <a:lnTo>
                  <a:pt x="2309" y="3982"/>
                </a:lnTo>
                <a:lnTo>
                  <a:pt x="2309" y="3988"/>
                </a:lnTo>
                <a:lnTo>
                  <a:pt x="2309" y="3988"/>
                </a:lnTo>
                <a:lnTo>
                  <a:pt x="2309" y="3988"/>
                </a:lnTo>
                <a:lnTo>
                  <a:pt x="2309" y="3988"/>
                </a:lnTo>
                <a:lnTo>
                  <a:pt x="2309" y="3988"/>
                </a:lnTo>
                <a:lnTo>
                  <a:pt x="2309" y="3988"/>
                </a:lnTo>
                <a:lnTo>
                  <a:pt x="2307" y="3985"/>
                </a:lnTo>
                <a:lnTo>
                  <a:pt x="2306" y="3984"/>
                </a:lnTo>
                <a:lnTo>
                  <a:pt x="2306" y="3984"/>
                </a:lnTo>
                <a:close/>
                <a:moveTo>
                  <a:pt x="2323" y="4247"/>
                </a:moveTo>
                <a:lnTo>
                  <a:pt x="2324" y="4236"/>
                </a:lnTo>
                <a:lnTo>
                  <a:pt x="2324" y="4236"/>
                </a:lnTo>
                <a:lnTo>
                  <a:pt x="2325" y="4233"/>
                </a:lnTo>
                <a:lnTo>
                  <a:pt x="2328" y="4228"/>
                </a:lnTo>
                <a:lnTo>
                  <a:pt x="2328" y="4228"/>
                </a:lnTo>
                <a:lnTo>
                  <a:pt x="2328" y="4224"/>
                </a:lnTo>
                <a:lnTo>
                  <a:pt x="2326" y="4221"/>
                </a:lnTo>
                <a:lnTo>
                  <a:pt x="2324" y="4215"/>
                </a:lnTo>
                <a:lnTo>
                  <a:pt x="2324" y="4215"/>
                </a:lnTo>
                <a:lnTo>
                  <a:pt x="2324" y="4212"/>
                </a:lnTo>
                <a:lnTo>
                  <a:pt x="2325" y="4209"/>
                </a:lnTo>
                <a:lnTo>
                  <a:pt x="2328" y="4207"/>
                </a:lnTo>
                <a:lnTo>
                  <a:pt x="2328" y="4207"/>
                </a:lnTo>
                <a:lnTo>
                  <a:pt x="2328" y="4164"/>
                </a:lnTo>
                <a:lnTo>
                  <a:pt x="2328" y="4164"/>
                </a:lnTo>
                <a:lnTo>
                  <a:pt x="2328" y="4151"/>
                </a:lnTo>
                <a:lnTo>
                  <a:pt x="2329" y="4144"/>
                </a:lnTo>
                <a:lnTo>
                  <a:pt x="2329" y="4144"/>
                </a:lnTo>
                <a:lnTo>
                  <a:pt x="2331" y="4139"/>
                </a:lnTo>
                <a:lnTo>
                  <a:pt x="2333" y="4135"/>
                </a:lnTo>
                <a:lnTo>
                  <a:pt x="2336" y="4128"/>
                </a:lnTo>
                <a:lnTo>
                  <a:pt x="2336" y="4128"/>
                </a:lnTo>
                <a:lnTo>
                  <a:pt x="2337" y="4100"/>
                </a:lnTo>
                <a:lnTo>
                  <a:pt x="2337" y="4100"/>
                </a:lnTo>
                <a:lnTo>
                  <a:pt x="2348" y="4072"/>
                </a:lnTo>
                <a:lnTo>
                  <a:pt x="2348" y="4072"/>
                </a:lnTo>
                <a:lnTo>
                  <a:pt x="2351" y="4066"/>
                </a:lnTo>
                <a:lnTo>
                  <a:pt x="2351" y="4065"/>
                </a:lnTo>
                <a:lnTo>
                  <a:pt x="2353" y="4065"/>
                </a:lnTo>
                <a:lnTo>
                  <a:pt x="2353" y="4065"/>
                </a:lnTo>
                <a:lnTo>
                  <a:pt x="2354" y="4065"/>
                </a:lnTo>
                <a:lnTo>
                  <a:pt x="2355" y="4066"/>
                </a:lnTo>
                <a:lnTo>
                  <a:pt x="2356" y="4069"/>
                </a:lnTo>
                <a:lnTo>
                  <a:pt x="2359" y="4073"/>
                </a:lnTo>
                <a:lnTo>
                  <a:pt x="2359" y="4073"/>
                </a:lnTo>
                <a:lnTo>
                  <a:pt x="2359" y="4097"/>
                </a:lnTo>
                <a:lnTo>
                  <a:pt x="2359" y="4097"/>
                </a:lnTo>
                <a:lnTo>
                  <a:pt x="2360" y="4100"/>
                </a:lnTo>
                <a:lnTo>
                  <a:pt x="2362" y="4106"/>
                </a:lnTo>
                <a:lnTo>
                  <a:pt x="2365" y="4113"/>
                </a:lnTo>
                <a:lnTo>
                  <a:pt x="2366" y="4116"/>
                </a:lnTo>
                <a:lnTo>
                  <a:pt x="2366" y="4116"/>
                </a:lnTo>
                <a:lnTo>
                  <a:pt x="2368" y="4128"/>
                </a:lnTo>
                <a:lnTo>
                  <a:pt x="2370" y="4136"/>
                </a:lnTo>
                <a:lnTo>
                  <a:pt x="2373" y="4175"/>
                </a:lnTo>
                <a:lnTo>
                  <a:pt x="2373" y="4175"/>
                </a:lnTo>
                <a:lnTo>
                  <a:pt x="2373" y="4183"/>
                </a:lnTo>
                <a:lnTo>
                  <a:pt x="2372" y="4195"/>
                </a:lnTo>
                <a:lnTo>
                  <a:pt x="2372" y="4195"/>
                </a:lnTo>
                <a:lnTo>
                  <a:pt x="2372" y="4199"/>
                </a:lnTo>
                <a:lnTo>
                  <a:pt x="2373" y="4203"/>
                </a:lnTo>
                <a:lnTo>
                  <a:pt x="2375" y="4207"/>
                </a:lnTo>
                <a:lnTo>
                  <a:pt x="2375" y="4212"/>
                </a:lnTo>
                <a:lnTo>
                  <a:pt x="2375" y="4212"/>
                </a:lnTo>
                <a:lnTo>
                  <a:pt x="2376" y="4217"/>
                </a:lnTo>
                <a:lnTo>
                  <a:pt x="2375" y="4223"/>
                </a:lnTo>
                <a:lnTo>
                  <a:pt x="2375" y="4223"/>
                </a:lnTo>
                <a:lnTo>
                  <a:pt x="2375" y="4226"/>
                </a:lnTo>
                <a:lnTo>
                  <a:pt x="2376" y="4229"/>
                </a:lnTo>
                <a:lnTo>
                  <a:pt x="2377" y="4232"/>
                </a:lnTo>
                <a:lnTo>
                  <a:pt x="2377" y="4232"/>
                </a:lnTo>
                <a:lnTo>
                  <a:pt x="2377" y="4252"/>
                </a:lnTo>
                <a:lnTo>
                  <a:pt x="2377" y="4252"/>
                </a:lnTo>
                <a:lnTo>
                  <a:pt x="2377" y="4253"/>
                </a:lnTo>
                <a:lnTo>
                  <a:pt x="2324" y="4253"/>
                </a:lnTo>
                <a:lnTo>
                  <a:pt x="2324" y="4253"/>
                </a:lnTo>
                <a:lnTo>
                  <a:pt x="2323" y="4247"/>
                </a:lnTo>
                <a:lnTo>
                  <a:pt x="2323" y="4247"/>
                </a:lnTo>
                <a:close/>
                <a:moveTo>
                  <a:pt x="1995" y="4541"/>
                </a:moveTo>
                <a:lnTo>
                  <a:pt x="2168" y="4541"/>
                </a:lnTo>
                <a:lnTo>
                  <a:pt x="2168" y="4541"/>
                </a:lnTo>
                <a:lnTo>
                  <a:pt x="2165" y="4550"/>
                </a:lnTo>
                <a:lnTo>
                  <a:pt x="2165" y="4558"/>
                </a:lnTo>
                <a:lnTo>
                  <a:pt x="2165" y="4558"/>
                </a:lnTo>
                <a:lnTo>
                  <a:pt x="2166" y="4568"/>
                </a:lnTo>
                <a:lnTo>
                  <a:pt x="2169" y="4579"/>
                </a:lnTo>
                <a:lnTo>
                  <a:pt x="2173" y="4587"/>
                </a:lnTo>
                <a:lnTo>
                  <a:pt x="2180" y="4595"/>
                </a:lnTo>
                <a:lnTo>
                  <a:pt x="1982" y="4595"/>
                </a:lnTo>
                <a:lnTo>
                  <a:pt x="1982" y="4595"/>
                </a:lnTo>
                <a:lnTo>
                  <a:pt x="1989" y="4587"/>
                </a:lnTo>
                <a:lnTo>
                  <a:pt x="1994" y="4579"/>
                </a:lnTo>
                <a:lnTo>
                  <a:pt x="1997" y="4568"/>
                </a:lnTo>
                <a:lnTo>
                  <a:pt x="1997" y="4558"/>
                </a:lnTo>
                <a:lnTo>
                  <a:pt x="1997" y="4558"/>
                </a:lnTo>
                <a:lnTo>
                  <a:pt x="1997" y="4550"/>
                </a:lnTo>
                <a:lnTo>
                  <a:pt x="1995" y="4541"/>
                </a:lnTo>
                <a:lnTo>
                  <a:pt x="1995" y="4541"/>
                </a:lnTo>
                <a:close/>
                <a:moveTo>
                  <a:pt x="1216" y="4480"/>
                </a:moveTo>
                <a:lnTo>
                  <a:pt x="1216" y="4480"/>
                </a:lnTo>
                <a:lnTo>
                  <a:pt x="1216" y="4480"/>
                </a:lnTo>
                <a:lnTo>
                  <a:pt x="1359" y="4484"/>
                </a:lnTo>
                <a:lnTo>
                  <a:pt x="1359" y="4484"/>
                </a:lnTo>
                <a:lnTo>
                  <a:pt x="1357" y="4488"/>
                </a:lnTo>
                <a:lnTo>
                  <a:pt x="1354" y="4492"/>
                </a:lnTo>
                <a:lnTo>
                  <a:pt x="1353" y="4497"/>
                </a:lnTo>
                <a:lnTo>
                  <a:pt x="1353" y="4502"/>
                </a:lnTo>
                <a:lnTo>
                  <a:pt x="1124" y="4501"/>
                </a:lnTo>
                <a:lnTo>
                  <a:pt x="1124" y="4486"/>
                </a:lnTo>
                <a:lnTo>
                  <a:pt x="1124" y="4486"/>
                </a:lnTo>
                <a:lnTo>
                  <a:pt x="1216" y="4480"/>
                </a:lnTo>
                <a:lnTo>
                  <a:pt x="1216" y="4480"/>
                </a:lnTo>
                <a:close/>
                <a:moveTo>
                  <a:pt x="1247" y="3194"/>
                </a:moveTo>
                <a:lnTo>
                  <a:pt x="1247" y="3193"/>
                </a:lnTo>
                <a:lnTo>
                  <a:pt x="1247" y="3193"/>
                </a:lnTo>
                <a:lnTo>
                  <a:pt x="1248" y="3187"/>
                </a:lnTo>
                <a:lnTo>
                  <a:pt x="1248" y="3181"/>
                </a:lnTo>
                <a:lnTo>
                  <a:pt x="1248" y="3179"/>
                </a:lnTo>
                <a:lnTo>
                  <a:pt x="1247" y="3177"/>
                </a:lnTo>
                <a:lnTo>
                  <a:pt x="1247" y="3177"/>
                </a:lnTo>
                <a:lnTo>
                  <a:pt x="1240" y="3167"/>
                </a:lnTo>
                <a:lnTo>
                  <a:pt x="1240" y="3167"/>
                </a:lnTo>
                <a:lnTo>
                  <a:pt x="1236" y="3149"/>
                </a:lnTo>
                <a:lnTo>
                  <a:pt x="1236" y="3149"/>
                </a:lnTo>
                <a:lnTo>
                  <a:pt x="1228" y="3113"/>
                </a:lnTo>
                <a:lnTo>
                  <a:pt x="1228" y="3113"/>
                </a:lnTo>
                <a:lnTo>
                  <a:pt x="1220" y="3081"/>
                </a:lnTo>
                <a:lnTo>
                  <a:pt x="1214" y="3060"/>
                </a:lnTo>
                <a:lnTo>
                  <a:pt x="1210" y="3046"/>
                </a:lnTo>
                <a:lnTo>
                  <a:pt x="1210" y="3046"/>
                </a:lnTo>
                <a:lnTo>
                  <a:pt x="1208" y="3021"/>
                </a:lnTo>
                <a:lnTo>
                  <a:pt x="1208" y="3021"/>
                </a:lnTo>
                <a:lnTo>
                  <a:pt x="1208" y="3003"/>
                </a:lnTo>
                <a:lnTo>
                  <a:pt x="1206" y="2991"/>
                </a:lnTo>
                <a:lnTo>
                  <a:pt x="1204" y="2983"/>
                </a:lnTo>
                <a:lnTo>
                  <a:pt x="1208" y="2984"/>
                </a:lnTo>
                <a:lnTo>
                  <a:pt x="1208" y="2984"/>
                </a:lnTo>
                <a:lnTo>
                  <a:pt x="1188" y="2929"/>
                </a:lnTo>
                <a:lnTo>
                  <a:pt x="1194" y="2918"/>
                </a:lnTo>
                <a:lnTo>
                  <a:pt x="1194" y="2918"/>
                </a:lnTo>
                <a:lnTo>
                  <a:pt x="1197" y="2915"/>
                </a:lnTo>
                <a:lnTo>
                  <a:pt x="1198" y="2910"/>
                </a:lnTo>
                <a:lnTo>
                  <a:pt x="1198" y="2907"/>
                </a:lnTo>
                <a:lnTo>
                  <a:pt x="1198" y="2907"/>
                </a:lnTo>
                <a:lnTo>
                  <a:pt x="1197" y="2902"/>
                </a:lnTo>
                <a:lnTo>
                  <a:pt x="1194" y="2895"/>
                </a:lnTo>
                <a:lnTo>
                  <a:pt x="1191" y="2888"/>
                </a:lnTo>
                <a:lnTo>
                  <a:pt x="1188" y="2881"/>
                </a:lnTo>
                <a:lnTo>
                  <a:pt x="1188" y="2881"/>
                </a:lnTo>
                <a:lnTo>
                  <a:pt x="1181" y="2873"/>
                </a:lnTo>
                <a:lnTo>
                  <a:pt x="1171" y="2860"/>
                </a:lnTo>
                <a:lnTo>
                  <a:pt x="1164" y="2855"/>
                </a:lnTo>
                <a:lnTo>
                  <a:pt x="1159" y="2848"/>
                </a:lnTo>
                <a:lnTo>
                  <a:pt x="1150" y="2843"/>
                </a:lnTo>
                <a:lnTo>
                  <a:pt x="1142" y="2838"/>
                </a:lnTo>
                <a:lnTo>
                  <a:pt x="1142" y="2838"/>
                </a:lnTo>
                <a:lnTo>
                  <a:pt x="1120" y="2829"/>
                </a:lnTo>
                <a:lnTo>
                  <a:pt x="1119" y="2823"/>
                </a:lnTo>
                <a:lnTo>
                  <a:pt x="1119" y="2823"/>
                </a:lnTo>
                <a:lnTo>
                  <a:pt x="1119" y="2823"/>
                </a:lnTo>
                <a:lnTo>
                  <a:pt x="1120" y="2820"/>
                </a:lnTo>
                <a:lnTo>
                  <a:pt x="1119" y="2816"/>
                </a:lnTo>
                <a:lnTo>
                  <a:pt x="1116" y="2811"/>
                </a:lnTo>
                <a:lnTo>
                  <a:pt x="1116" y="2811"/>
                </a:lnTo>
                <a:lnTo>
                  <a:pt x="1115" y="2807"/>
                </a:lnTo>
                <a:lnTo>
                  <a:pt x="1113" y="2804"/>
                </a:lnTo>
                <a:lnTo>
                  <a:pt x="1111" y="2800"/>
                </a:lnTo>
                <a:lnTo>
                  <a:pt x="1108" y="2797"/>
                </a:lnTo>
                <a:lnTo>
                  <a:pt x="1102" y="2794"/>
                </a:lnTo>
                <a:lnTo>
                  <a:pt x="1094" y="2792"/>
                </a:lnTo>
                <a:lnTo>
                  <a:pt x="1083" y="2792"/>
                </a:lnTo>
                <a:lnTo>
                  <a:pt x="1083" y="2792"/>
                </a:lnTo>
                <a:lnTo>
                  <a:pt x="1079" y="2793"/>
                </a:lnTo>
                <a:lnTo>
                  <a:pt x="1074" y="2796"/>
                </a:lnTo>
                <a:lnTo>
                  <a:pt x="1070" y="2798"/>
                </a:lnTo>
                <a:lnTo>
                  <a:pt x="1067" y="2803"/>
                </a:lnTo>
                <a:lnTo>
                  <a:pt x="1064" y="2807"/>
                </a:lnTo>
                <a:lnTo>
                  <a:pt x="1061" y="2814"/>
                </a:lnTo>
                <a:lnTo>
                  <a:pt x="1060" y="2822"/>
                </a:lnTo>
                <a:lnTo>
                  <a:pt x="1060" y="2823"/>
                </a:lnTo>
                <a:lnTo>
                  <a:pt x="1060" y="2823"/>
                </a:lnTo>
                <a:lnTo>
                  <a:pt x="1057" y="2826"/>
                </a:lnTo>
                <a:lnTo>
                  <a:pt x="1053" y="2831"/>
                </a:lnTo>
                <a:lnTo>
                  <a:pt x="1052" y="2834"/>
                </a:lnTo>
                <a:lnTo>
                  <a:pt x="1051" y="2836"/>
                </a:lnTo>
                <a:lnTo>
                  <a:pt x="1053" y="2838"/>
                </a:lnTo>
                <a:lnTo>
                  <a:pt x="1057" y="2838"/>
                </a:lnTo>
                <a:lnTo>
                  <a:pt x="1057" y="2838"/>
                </a:lnTo>
                <a:lnTo>
                  <a:pt x="1064" y="2836"/>
                </a:lnTo>
                <a:lnTo>
                  <a:pt x="1064" y="2836"/>
                </a:lnTo>
                <a:lnTo>
                  <a:pt x="1067" y="2843"/>
                </a:lnTo>
                <a:lnTo>
                  <a:pt x="1072" y="2849"/>
                </a:lnTo>
                <a:lnTo>
                  <a:pt x="1074" y="2851"/>
                </a:lnTo>
                <a:lnTo>
                  <a:pt x="1076" y="2853"/>
                </a:lnTo>
                <a:lnTo>
                  <a:pt x="1076" y="2853"/>
                </a:lnTo>
                <a:lnTo>
                  <a:pt x="1072" y="2859"/>
                </a:lnTo>
                <a:lnTo>
                  <a:pt x="1068" y="2864"/>
                </a:lnTo>
                <a:lnTo>
                  <a:pt x="1065" y="2867"/>
                </a:lnTo>
                <a:lnTo>
                  <a:pt x="1065" y="2867"/>
                </a:lnTo>
                <a:lnTo>
                  <a:pt x="1036" y="2878"/>
                </a:lnTo>
                <a:lnTo>
                  <a:pt x="1036" y="2878"/>
                </a:lnTo>
                <a:lnTo>
                  <a:pt x="1033" y="2876"/>
                </a:lnTo>
                <a:lnTo>
                  <a:pt x="1031" y="2873"/>
                </a:lnTo>
                <a:lnTo>
                  <a:pt x="1031" y="2870"/>
                </a:lnTo>
                <a:lnTo>
                  <a:pt x="1031" y="2870"/>
                </a:lnTo>
                <a:lnTo>
                  <a:pt x="1031" y="2866"/>
                </a:lnTo>
                <a:lnTo>
                  <a:pt x="1032" y="2864"/>
                </a:lnTo>
                <a:lnTo>
                  <a:pt x="1033" y="2863"/>
                </a:lnTo>
                <a:lnTo>
                  <a:pt x="1033" y="2863"/>
                </a:lnTo>
                <a:lnTo>
                  <a:pt x="1033" y="2860"/>
                </a:lnTo>
                <a:lnTo>
                  <a:pt x="1033" y="2858"/>
                </a:lnTo>
                <a:lnTo>
                  <a:pt x="1032" y="2856"/>
                </a:lnTo>
                <a:lnTo>
                  <a:pt x="1032" y="2856"/>
                </a:lnTo>
                <a:lnTo>
                  <a:pt x="1030" y="2851"/>
                </a:lnTo>
                <a:lnTo>
                  <a:pt x="1029" y="2850"/>
                </a:lnTo>
                <a:lnTo>
                  <a:pt x="1024" y="2848"/>
                </a:lnTo>
                <a:lnTo>
                  <a:pt x="1022" y="2844"/>
                </a:lnTo>
                <a:lnTo>
                  <a:pt x="1022" y="2844"/>
                </a:lnTo>
                <a:lnTo>
                  <a:pt x="1022" y="2842"/>
                </a:lnTo>
                <a:lnTo>
                  <a:pt x="1021" y="2841"/>
                </a:lnTo>
                <a:lnTo>
                  <a:pt x="1017" y="2840"/>
                </a:lnTo>
                <a:lnTo>
                  <a:pt x="1017" y="2394"/>
                </a:lnTo>
                <a:lnTo>
                  <a:pt x="1238" y="2394"/>
                </a:lnTo>
                <a:lnTo>
                  <a:pt x="1238" y="2631"/>
                </a:lnTo>
                <a:lnTo>
                  <a:pt x="1285" y="2631"/>
                </a:lnTo>
                <a:lnTo>
                  <a:pt x="1285" y="3194"/>
                </a:lnTo>
                <a:lnTo>
                  <a:pt x="1247" y="3194"/>
                </a:lnTo>
                <a:close/>
                <a:moveTo>
                  <a:pt x="951" y="1751"/>
                </a:moveTo>
                <a:lnTo>
                  <a:pt x="951" y="1800"/>
                </a:lnTo>
                <a:lnTo>
                  <a:pt x="918" y="1800"/>
                </a:lnTo>
                <a:lnTo>
                  <a:pt x="918" y="1751"/>
                </a:lnTo>
                <a:lnTo>
                  <a:pt x="951" y="1751"/>
                </a:lnTo>
                <a:close/>
                <a:moveTo>
                  <a:pt x="918" y="1745"/>
                </a:moveTo>
                <a:lnTo>
                  <a:pt x="918" y="1739"/>
                </a:lnTo>
                <a:lnTo>
                  <a:pt x="951" y="1739"/>
                </a:lnTo>
                <a:lnTo>
                  <a:pt x="951" y="1745"/>
                </a:lnTo>
                <a:lnTo>
                  <a:pt x="918" y="1745"/>
                </a:lnTo>
                <a:close/>
                <a:moveTo>
                  <a:pt x="951" y="1806"/>
                </a:moveTo>
                <a:lnTo>
                  <a:pt x="951" y="1812"/>
                </a:lnTo>
                <a:lnTo>
                  <a:pt x="918" y="1812"/>
                </a:lnTo>
                <a:lnTo>
                  <a:pt x="918" y="1806"/>
                </a:lnTo>
                <a:lnTo>
                  <a:pt x="951" y="1806"/>
                </a:lnTo>
                <a:close/>
                <a:moveTo>
                  <a:pt x="951" y="1818"/>
                </a:moveTo>
                <a:lnTo>
                  <a:pt x="951" y="1868"/>
                </a:lnTo>
                <a:lnTo>
                  <a:pt x="918" y="1868"/>
                </a:lnTo>
                <a:lnTo>
                  <a:pt x="918" y="1818"/>
                </a:lnTo>
                <a:lnTo>
                  <a:pt x="951" y="1818"/>
                </a:lnTo>
                <a:close/>
                <a:moveTo>
                  <a:pt x="951" y="1872"/>
                </a:moveTo>
                <a:lnTo>
                  <a:pt x="951" y="1878"/>
                </a:lnTo>
                <a:lnTo>
                  <a:pt x="918" y="1878"/>
                </a:lnTo>
                <a:lnTo>
                  <a:pt x="918" y="1872"/>
                </a:lnTo>
                <a:lnTo>
                  <a:pt x="951" y="1872"/>
                </a:lnTo>
                <a:close/>
                <a:moveTo>
                  <a:pt x="951" y="1884"/>
                </a:moveTo>
                <a:lnTo>
                  <a:pt x="951" y="1934"/>
                </a:lnTo>
                <a:lnTo>
                  <a:pt x="918" y="1934"/>
                </a:lnTo>
                <a:lnTo>
                  <a:pt x="918" y="1884"/>
                </a:lnTo>
                <a:lnTo>
                  <a:pt x="951" y="1884"/>
                </a:lnTo>
                <a:close/>
                <a:moveTo>
                  <a:pt x="951" y="1939"/>
                </a:moveTo>
                <a:lnTo>
                  <a:pt x="951" y="1945"/>
                </a:lnTo>
                <a:lnTo>
                  <a:pt x="918" y="1945"/>
                </a:lnTo>
                <a:lnTo>
                  <a:pt x="918" y="1939"/>
                </a:lnTo>
                <a:lnTo>
                  <a:pt x="951" y="1939"/>
                </a:lnTo>
                <a:close/>
                <a:moveTo>
                  <a:pt x="951" y="1951"/>
                </a:moveTo>
                <a:lnTo>
                  <a:pt x="951" y="2001"/>
                </a:lnTo>
                <a:lnTo>
                  <a:pt x="918" y="2001"/>
                </a:lnTo>
                <a:lnTo>
                  <a:pt x="918" y="1951"/>
                </a:lnTo>
                <a:lnTo>
                  <a:pt x="951" y="1951"/>
                </a:lnTo>
                <a:close/>
                <a:moveTo>
                  <a:pt x="951" y="2005"/>
                </a:moveTo>
                <a:lnTo>
                  <a:pt x="951" y="2011"/>
                </a:lnTo>
                <a:lnTo>
                  <a:pt x="918" y="2011"/>
                </a:lnTo>
                <a:lnTo>
                  <a:pt x="918" y="2005"/>
                </a:lnTo>
                <a:lnTo>
                  <a:pt x="951" y="2005"/>
                </a:lnTo>
                <a:close/>
                <a:moveTo>
                  <a:pt x="951" y="2017"/>
                </a:moveTo>
                <a:lnTo>
                  <a:pt x="951" y="2030"/>
                </a:lnTo>
                <a:lnTo>
                  <a:pt x="918" y="2030"/>
                </a:lnTo>
                <a:lnTo>
                  <a:pt x="918" y="2017"/>
                </a:lnTo>
                <a:lnTo>
                  <a:pt x="951" y="2017"/>
                </a:lnTo>
                <a:close/>
                <a:moveTo>
                  <a:pt x="1002" y="3186"/>
                </a:moveTo>
                <a:lnTo>
                  <a:pt x="975" y="3158"/>
                </a:lnTo>
                <a:lnTo>
                  <a:pt x="1002" y="3130"/>
                </a:lnTo>
                <a:lnTo>
                  <a:pt x="1002" y="3186"/>
                </a:lnTo>
                <a:close/>
                <a:moveTo>
                  <a:pt x="940" y="2895"/>
                </a:moveTo>
                <a:lnTo>
                  <a:pt x="969" y="2866"/>
                </a:lnTo>
                <a:lnTo>
                  <a:pt x="999" y="2895"/>
                </a:lnTo>
                <a:lnTo>
                  <a:pt x="940" y="2895"/>
                </a:lnTo>
                <a:close/>
                <a:moveTo>
                  <a:pt x="994" y="2903"/>
                </a:moveTo>
                <a:lnTo>
                  <a:pt x="969" y="2929"/>
                </a:lnTo>
                <a:lnTo>
                  <a:pt x="944" y="2903"/>
                </a:lnTo>
                <a:lnTo>
                  <a:pt x="994" y="2903"/>
                </a:lnTo>
                <a:close/>
                <a:moveTo>
                  <a:pt x="975" y="2859"/>
                </a:moveTo>
                <a:lnTo>
                  <a:pt x="1002" y="2833"/>
                </a:lnTo>
                <a:lnTo>
                  <a:pt x="1002" y="2887"/>
                </a:lnTo>
                <a:lnTo>
                  <a:pt x="975" y="2859"/>
                </a:lnTo>
                <a:close/>
                <a:moveTo>
                  <a:pt x="1002" y="2514"/>
                </a:moveTo>
                <a:lnTo>
                  <a:pt x="975" y="2486"/>
                </a:lnTo>
                <a:lnTo>
                  <a:pt x="1002" y="2460"/>
                </a:lnTo>
                <a:lnTo>
                  <a:pt x="1002" y="2514"/>
                </a:lnTo>
                <a:close/>
                <a:moveTo>
                  <a:pt x="999" y="2522"/>
                </a:moveTo>
                <a:lnTo>
                  <a:pt x="940" y="2522"/>
                </a:lnTo>
                <a:lnTo>
                  <a:pt x="969" y="2493"/>
                </a:lnTo>
                <a:lnTo>
                  <a:pt x="999" y="2522"/>
                </a:lnTo>
                <a:close/>
                <a:moveTo>
                  <a:pt x="994" y="2530"/>
                </a:moveTo>
                <a:lnTo>
                  <a:pt x="969" y="2556"/>
                </a:lnTo>
                <a:lnTo>
                  <a:pt x="944" y="2530"/>
                </a:lnTo>
                <a:lnTo>
                  <a:pt x="994" y="2530"/>
                </a:lnTo>
                <a:close/>
                <a:moveTo>
                  <a:pt x="1002" y="2534"/>
                </a:moveTo>
                <a:lnTo>
                  <a:pt x="1002" y="2589"/>
                </a:lnTo>
                <a:lnTo>
                  <a:pt x="975" y="2562"/>
                </a:lnTo>
                <a:lnTo>
                  <a:pt x="1002" y="2534"/>
                </a:lnTo>
                <a:close/>
                <a:moveTo>
                  <a:pt x="999" y="2596"/>
                </a:moveTo>
                <a:lnTo>
                  <a:pt x="940" y="2596"/>
                </a:lnTo>
                <a:lnTo>
                  <a:pt x="969" y="2567"/>
                </a:lnTo>
                <a:lnTo>
                  <a:pt x="999" y="2596"/>
                </a:lnTo>
                <a:close/>
                <a:moveTo>
                  <a:pt x="994" y="2604"/>
                </a:moveTo>
                <a:lnTo>
                  <a:pt x="969" y="2630"/>
                </a:lnTo>
                <a:lnTo>
                  <a:pt x="944" y="2604"/>
                </a:lnTo>
                <a:lnTo>
                  <a:pt x="994" y="2604"/>
                </a:lnTo>
                <a:close/>
                <a:moveTo>
                  <a:pt x="1002" y="2608"/>
                </a:moveTo>
                <a:lnTo>
                  <a:pt x="1002" y="2663"/>
                </a:lnTo>
                <a:lnTo>
                  <a:pt x="975" y="2636"/>
                </a:lnTo>
                <a:lnTo>
                  <a:pt x="1002" y="2608"/>
                </a:lnTo>
                <a:close/>
                <a:moveTo>
                  <a:pt x="999" y="2670"/>
                </a:moveTo>
                <a:lnTo>
                  <a:pt x="940" y="2670"/>
                </a:lnTo>
                <a:lnTo>
                  <a:pt x="969" y="2641"/>
                </a:lnTo>
                <a:lnTo>
                  <a:pt x="999" y="2670"/>
                </a:lnTo>
                <a:close/>
                <a:moveTo>
                  <a:pt x="994" y="2680"/>
                </a:moveTo>
                <a:lnTo>
                  <a:pt x="969" y="2704"/>
                </a:lnTo>
                <a:lnTo>
                  <a:pt x="944" y="2680"/>
                </a:lnTo>
                <a:lnTo>
                  <a:pt x="994" y="2680"/>
                </a:lnTo>
                <a:close/>
                <a:moveTo>
                  <a:pt x="1002" y="2683"/>
                </a:moveTo>
                <a:lnTo>
                  <a:pt x="1002" y="2738"/>
                </a:lnTo>
                <a:lnTo>
                  <a:pt x="975" y="2711"/>
                </a:lnTo>
                <a:lnTo>
                  <a:pt x="1002" y="2683"/>
                </a:lnTo>
                <a:close/>
                <a:moveTo>
                  <a:pt x="999" y="2746"/>
                </a:moveTo>
                <a:lnTo>
                  <a:pt x="940" y="2746"/>
                </a:lnTo>
                <a:lnTo>
                  <a:pt x="969" y="2717"/>
                </a:lnTo>
                <a:lnTo>
                  <a:pt x="999" y="2746"/>
                </a:lnTo>
                <a:close/>
                <a:moveTo>
                  <a:pt x="994" y="2754"/>
                </a:moveTo>
                <a:lnTo>
                  <a:pt x="969" y="2779"/>
                </a:lnTo>
                <a:lnTo>
                  <a:pt x="944" y="2754"/>
                </a:lnTo>
                <a:lnTo>
                  <a:pt x="994" y="2754"/>
                </a:lnTo>
                <a:close/>
                <a:moveTo>
                  <a:pt x="1002" y="2757"/>
                </a:moveTo>
                <a:lnTo>
                  <a:pt x="1002" y="2813"/>
                </a:lnTo>
                <a:lnTo>
                  <a:pt x="975" y="2785"/>
                </a:lnTo>
                <a:lnTo>
                  <a:pt x="1002" y="2757"/>
                </a:lnTo>
                <a:close/>
                <a:moveTo>
                  <a:pt x="999" y="2820"/>
                </a:moveTo>
                <a:lnTo>
                  <a:pt x="940" y="2820"/>
                </a:lnTo>
                <a:lnTo>
                  <a:pt x="969" y="2791"/>
                </a:lnTo>
                <a:lnTo>
                  <a:pt x="999" y="2820"/>
                </a:lnTo>
                <a:close/>
                <a:moveTo>
                  <a:pt x="994" y="2829"/>
                </a:moveTo>
                <a:lnTo>
                  <a:pt x="969" y="2853"/>
                </a:lnTo>
                <a:lnTo>
                  <a:pt x="944" y="2829"/>
                </a:lnTo>
                <a:lnTo>
                  <a:pt x="994" y="2829"/>
                </a:lnTo>
                <a:close/>
                <a:moveTo>
                  <a:pt x="969" y="2480"/>
                </a:moveTo>
                <a:lnTo>
                  <a:pt x="944" y="2456"/>
                </a:lnTo>
                <a:lnTo>
                  <a:pt x="994" y="2456"/>
                </a:lnTo>
                <a:lnTo>
                  <a:pt x="969" y="2480"/>
                </a:lnTo>
                <a:close/>
                <a:moveTo>
                  <a:pt x="937" y="2461"/>
                </a:moveTo>
                <a:lnTo>
                  <a:pt x="963" y="2486"/>
                </a:lnTo>
                <a:lnTo>
                  <a:pt x="937" y="2513"/>
                </a:lnTo>
                <a:lnTo>
                  <a:pt x="937" y="2461"/>
                </a:lnTo>
                <a:close/>
                <a:moveTo>
                  <a:pt x="937" y="2535"/>
                </a:moveTo>
                <a:lnTo>
                  <a:pt x="963" y="2562"/>
                </a:lnTo>
                <a:lnTo>
                  <a:pt x="937" y="2587"/>
                </a:lnTo>
                <a:lnTo>
                  <a:pt x="937" y="2535"/>
                </a:lnTo>
                <a:close/>
                <a:moveTo>
                  <a:pt x="937" y="2610"/>
                </a:moveTo>
                <a:lnTo>
                  <a:pt x="963" y="2636"/>
                </a:lnTo>
                <a:lnTo>
                  <a:pt x="937" y="2662"/>
                </a:lnTo>
                <a:lnTo>
                  <a:pt x="937" y="2610"/>
                </a:lnTo>
                <a:close/>
                <a:moveTo>
                  <a:pt x="937" y="2684"/>
                </a:moveTo>
                <a:lnTo>
                  <a:pt x="963" y="2711"/>
                </a:lnTo>
                <a:lnTo>
                  <a:pt x="937" y="2736"/>
                </a:lnTo>
                <a:lnTo>
                  <a:pt x="937" y="2684"/>
                </a:lnTo>
                <a:close/>
                <a:moveTo>
                  <a:pt x="937" y="2760"/>
                </a:moveTo>
                <a:lnTo>
                  <a:pt x="963" y="2785"/>
                </a:lnTo>
                <a:lnTo>
                  <a:pt x="937" y="2811"/>
                </a:lnTo>
                <a:lnTo>
                  <a:pt x="937" y="2760"/>
                </a:lnTo>
                <a:close/>
                <a:moveTo>
                  <a:pt x="937" y="2834"/>
                </a:moveTo>
                <a:lnTo>
                  <a:pt x="963" y="2859"/>
                </a:lnTo>
                <a:lnTo>
                  <a:pt x="937" y="2886"/>
                </a:lnTo>
                <a:lnTo>
                  <a:pt x="937" y="2834"/>
                </a:lnTo>
                <a:close/>
                <a:moveTo>
                  <a:pt x="937" y="2908"/>
                </a:moveTo>
                <a:lnTo>
                  <a:pt x="963" y="2935"/>
                </a:lnTo>
                <a:lnTo>
                  <a:pt x="937" y="2960"/>
                </a:lnTo>
                <a:lnTo>
                  <a:pt x="937" y="2908"/>
                </a:lnTo>
                <a:close/>
                <a:moveTo>
                  <a:pt x="940" y="2969"/>
                </a:moveTo>
                <a:lnTo>
                  <a:pt x="969" y="2940"/>
                </a:lnTo>
                <a:lnTo>
                  <a:pt x="999" y="2969"/>
                </a:lnTo>
                <a:lnTo>
                  <a:pt x="940" y="2969"/>
                </a:lnTo>
                <a:close/>
                <a:moveTo>
                  <a:pt x="994" y="2977"/>
                </a:moveTo>
                <a:lnTo>
                  <a:pt x="969" y="3003"/>
                </a:lnTo>
                <a:lnTo>
                  <a:pt x="944" y="2977"/>
                </a:lnTo>
                <a:lnTo>
                  <a:pt x="994" y="2977"/>
                </a:lnTo>
                <a:close/>
                <a:moveTo>
                  <a:pt x="937" y="2983"/>
                </a:moveTo>
                <a:lnTo>
                  <a:pt x="963" y="3009"/>
                </a:lnTo>
                <a:lnTo>
                  <a:pt x="937" y="3034"/>
                </a:lnTo>
                <a:lnTo>
                  <a:pt x="937" y="2983"/>
                </a:lnTo>
                <a:close/>
                <a:moveTo>
                  <a:pt x="940" y="3043"/>
                </a:moveTo>
                <a:lnTo>
                  <a:pt x="969" y="3015"/>
                </a:lnTo>
                <a:lnTo>
                  <a:pt x="999" y="3043"/>
                </a:lnTo>
                <a:lnTo>
                  <a:pt x="940" y="3043"/>
                </a:lnTo>
                <a:close/>
                <a:moveTo>
                  <a:pt x="994" y="3053"/>
                </a:moveTo>
                <a:lnTo>
                  <a:pt x="969" y="3077"/>
                </a:lnTo>
                <a:lnTo>
                  <a:pt x="944" y="3053"/>
                </a:lnTo>
                <a:lnTo>
                  <a:pt x="994" y="3053"/>
                </a:lnTo>
                <a:close/>
                <a:moveTo>
                  <a:pt x="937" y="3057"/>
                </a:moveTo>
                <a:lnTo>
                  <a:pt x="963" y="3084"/>
                </a:lnTo>
                <a:lnTo>
                  <a:pt x="937" y="3110"/>
                </a:lnTo>
                <a:lnTo>
                  <a:pt x="937" y="3057"/>
                </a:lnTo>
                <a:close/>
                <a:moveTo>
                  <a:pt x="940" y="3119"/>
                </a:moveTo>
                <a:lnTo>
                  <a:pt x="969" y="3090"/>
                </a:lnTo>
                <a:lnTo>
                  <a:pt x="999" y="3119"/>
                </a:lnTo>
                <a:lnTo>
                  <a:pt x="940" y="3119"/>
                </a:lnTo>
                <a:close/>
                <a:moveTo>
                  <a:pt x="994" y="3127"/>
                </a:moveTo>
                <a:lnTo>
                  <a:pt x="969" y="3152"/>
                </a:lnTo>
                <a:lnTo>
                  <a:pt x="944" y="3127"/>
                </a:lnTo>
                <a:lnTo>
                  <a:pt x="994" y="3127"/>
                </a:lnTo>
                <a:close/>
                <a:moveTo>
                  <a:pt x="937" y="3133"/>
                </a:moveTo>
                <a:lnTo>
                  <a:pt x="963" y="3158"/>
                </a:lnTo>
                <a:lnTo>
                  <a:pt x="937" y="3184"/>
                </a:lnTo>
                <a:lnTo>
                  <a:pt x="937" y="3133"/>
                </a:lnTo>
                <a:close/>
                <a:moveTo>
                  <a:pt x="940" y="3193"/>
                </a:moveTo>
                <a:lnTo>
                  <a:pt x="969" y="3164"/>
                </a:lnTo>
                <a:lnTo>
                  <a:pt x="999" y="3193"/>
                </a:lnTo>
                <a:lnTo>
                  <a:pt x="940" y="3193"/>
                </a:lnTo>
                <a:close/>
                <a:moveTo>
                  <a:pt x="1002" y="3111"/>
                </a:moveTo>
                <a:lnTo>
                  <a:pt x="975" y="3084"/>
                </a:lnTo>
                <a:lnTo>
                  <a:pt x="1002" y="3056"/>
                </a:lnTo>
                <a:lnTo>
                  <a:pt x="1002" y="3111"/>
                </a:lnTo>
                <a:close/>
                <a:moveTo>
                  <a:pt x="1002" y="3037"/>
                </a:moveTo>
                <a:lnTo>
                  <a:pt x="975" y="3009"/>
                </a:lnTo>
                <a:lnTo>
                  <a:pt x="1002" y="2981"/>
                </a:lnTo>
                <a:lnTo>
                  <a:pt x="1002" y="3037"/>
                </a:lnTo>
                <a:close/>
                <a:moveTo>
                  <a:pt x="1002" y="2962"/>
                </a:moveTo>
                <a:lnTo>
                  <a:pt x="975" y="2935"/>
                </a:lnTo>
                <a:lnTo>
                  <a:pt x="1002" y="2907"/>
                </a:lnTo>
                <a:lnTo>
                  <a:pt x="1002" y="2962"/>
                </a:lnTo>
                <a:close/>
                <a:moveTo>
                  <a:pt x="940" y="2447"/>
                </a:moveTo>
                <a:lnTo>
                  <a:pt x="969" y="2418"/>
                </a:lnTo>
                <a:lnTo>
                  <a:pt x="999" y="2447"/>
                </a:lnTo>
                <a:lnTo>
                  <a:pt x="940" y="2447"/>
                </a:lnTo>
                <a:close/>
                <a:moveTo>
                  <a:pt x="1002" y="2440"/>
                </a:moveTo>
                <a:lnTo>
                  <a:pt x="975" y="2412"/>
                </a:lnTo>
                <a:lnTo>
                  <a:pt x="994" y="2394"/>
                </a:lnTo>
                <a:lnTo>
                  <a:pt x="1002" y="2394"/>
                </a:lnTo>
                <a:lnTo>
                  <a:pt x="1002" y="2440"/>
                </a:lnTo>
                <a:close/>
                <a:moveTo>
                  <a:pt x="958" y="2394"/>
                </a:moveTo>
                <a:lnTo>
                  <a:pt x="958" y="2394"/>
                </a:lnTo>
                <a:lnTo>
                  <a:pt x="982" y="2394"/>
                </a:lnTo>
                <a:lnTo>
                  <a:pt x="969" y="2406"/>
                </a:lnTo>
                <a:lnTo>
                  <a:pt x="957" y="2394"/>
                </a:lnTo>
                <a:lnTo>
                  <a:pt x="958" y="2394"/>
                </a:lnTo>
                <a:close/>
                <a:moveTo>
                  <a:pt x="944" y="2394"/>
                </a:moveTo>
                <a:lnTo>
                  <a:pt x="963" y="2412"/>
                </a:lnTo>
                <a:lnTo>
                  <a:pt x="937" y="2438"/>
                </a:lnTo>
                <a:lnTo>
                  <a:pt x="937" y="2394"/>
                </a:lnTo>
                <a:lnTo>
                  <a:pt x="944" y="2394"/>
                </a:lnTo>
                <a:close/>
                <a:moveTo>
                  <a:pt x="1017" y="2903"/>
                </a:moveTo>
                <a:lnTo>
                  <a:pt x="1017" y="2903"/>
                </a:lnTo>
                <a:lnTo>
                  <a:pt x="1023" y="2913"/>
                </a:lnTo>
                <a:lnTo>
                  <a:pt x="1023" y="2913"/>
                </a:lnTo>
                <a:lnTo>
                  <a:pt x="1024" y="2914"/>
                </a:lnTo>
                <a:lnTo>
                  <a:pt x="1026" y="2917"/>
                </a:lnTo>
                <a:lnTo>
                  <a:pt x="1029" y="2920"/>
                </a:lnTo>
                <a:lnTo>
                  <a:pt x="1032" y="2921"/>
                </a:lnTo>
                <a:lnTo>
                  <a:pt x="1036" y="2921"/>
                </a:lnTo>
                <a:lnTo>
                  <a:pt x="1039" y="2920"/>
                </a:lnTo>
                <a:lnTo>
                  <a:pt x="1039" y="2920"/>
                </a:lnTo>
                <a:lnTo>
                  <a:pt x="1068" y="2908"/>
                </a:lnTo>
                <a:lnTo>
                  <a:pt x="1075" y="2942"/>
                </a:lnTo>
                <a:lnTo>
                  <a:pt x="1075" y="2942"/>
                </a:lnTo>
                <a:lnTo>
                  <a:pt x="1081" y="2958"/>
                </a:lnTo>
                <a:lnTo>
                  <a:pt x="1084" y="2974"/>
                </a:lnTo>
                <a:lnTo>
                  <a:pt x="1086" y="2983"/>
                </a:lnTo>
                <a:lnTo>
                  <a:pt x="1086" y="2993"/>
                </a:lnTo>
                <a:lnTo>
                  <a:pt x="1086" y="2993"/>
                </a:lnTo>
                <a:lnTo>
                  <a:pt x="1080" y="3006"/>
                </a:lnTo>
                <a:lnTo>
                  <a:pt x="1077" y="3012"/>
                </a:lnTo>
                <a:lnTo>
                  <a:pt x="1077" y="3012"/>
                </a:lnTo>
                <a:lnTo>
                  <a:pt x="1077" y="3015"/>
                </a:lnTo>
                <a:lnTo>
                  <a:pt x="1077" y="3017"/>
                </a:lnTo>
                <a:lnTo>
                  <a:pt x="1079" y="3019"/>
                </a:lnTo>
                <a:lnTo>
                  <a:pt x="1080" y="3020"/>
                </a:lnTo>
                <a:lnTo>
                  <a:pt x="1082" y="3020"/>
                </a:lnTo>
                <a:lnTo>
                  <a:pt x="1084" y="3020"/>
                </a:lnTo>
                <a:lnTo>
                  <a:pt x="1069" y="3050"/>
                </a:lnTo>
                <a:lnTo>
                  <a:pt x="1069" y="3050"/>
                </a:lnTo>
                <a:lnTo>
                  <a:pt x="1067" y="3057"/>
                </a:lnTo>
                <a:lnTo>
                  <a:pt x="1065" y="3063"/>
                </a:lnTo>
                <a:lnTo>
                  <a:pt x="1064" y="3068"/>
                </a:lnTo>
                <a:lnTo>
                  <a:pt x="1064" y="3068"/>
                </a:lnTo>
                <a:lnTo>
                  <a:pt x="1065" y="3089"/>
                </a:lnTo>
                <a:lnTo>
                  <a:pt x="1065" y="3089"/>
                </a:lnTo>
                <a:lnTo>
                  <a:pt x="1066" y="3094"/>
                </a:lnTo>
                <a:lnTo>
                  <a:pt x="1066" y="3106"/>
                </a:lnTo>
                <a:lnTo>
                  <a:pt x="1066" y="3106"/>
                </a:lnTo>
                <a:lnTo>
                  <a:pt x="1066" y="3125"/>
                </a:lnTo>
                <a:lnTo>
                  <a:pt x="1067" y="3136"/>
                </a:lnTo>
                <a:lnTo>
                  <a:pt x="1068" y="3147"/>
                </a:lnTo>
                <a:lnTo>
                  <a:pt x="1068" y="3147"/>
                </a:lnTo>
                <a:lnTo>
                  <a:pt x="1069" y="3159"/>
                </a:lnTo>
                <a:lnTo>
                  <a:pt x="1069" y="3165"/>
                </a:lnTo>
                <a:lnTo>
                  <a:pt x="1070" y="3167"/>
                </a:lnTo>
                <a:lnTo>
                  <a:pt x="1072" y="3170"/>
                </a:lnTo>
                <a:lnTo>
                  <a:pt x="1075" y="3171"/>
                </a:lnTo>
                <a:lnTo>
                  <a:pt x="1073" y="3185"/>
                </a:lnTo>
                <a:lnTo>
                  <a:pt x="1073" y="3185"/>
                </a:lnTo>
                <a:lnTo>
                  <a:pt x="1069" y="3187"/>
                </a:lnTo>
                <a:lnTo>
                  <a:pt x="1066" y="3188"/>
                </a:lnTo>
                <a:lnTo>
                  <a:pt x="1066" y="3188"/>
                </a:lnTo>
                <a:lnTo>
                  <a:pt x="1064" y="3187"/>
                </a:lnTo>
                <a:lnTo>
                  <a:pt x="1060" y="3188"/>
                </a:lnTo>
                <a:lnTo>
                  <a:pt x="1055" y="3189"/>
                </a:lnTo>
                <a:lnTo>
                  <a:pt x="1054" y="3192"/>
                </a:lnTo>
                <a:lnTo>
                  <a:pt x="1053" y="3194"/>
                </a:lnTo>
                <a:lnTo>
                  <a:pt x="1017" y="3194"/>
                </a:lnTo>
                <a:lnTo>
                  <a:pt x="1017" y="2903"/>
                </a:lnTo>
                <a:close/>
                <a:moveTo>
                  <a:pt x="1161" y="1847"/>
                </a:moveTo>
                <a:lnTo>
                  <a:pt x="1157" y="1851"/>
                </a:lnTo>
                <a:lnTo>
                  <a:pt x="1157" y="1851"/>
                </a:lnTo>
                <a:lnTo>
                  <a:pt x="1157" y="1854"/>
                </a:lnTo>
                <a:lnTo>
                  <a:pt x="1159" y="1855"/>
                </a:lnTo>
                <a:lnTo>
                  <a:pt x="1160" y="1855"/>
                </a:lnTo>
                <a:lnTo>
                  <a:pt x="1160" y="1855"/>
                </a:lnTo>
                <a:lnTo>
                  <a:pt x="1163" y="1857"/>
                </a:lnTo>
                <a:lnTo>
                  <a:pt x="1167" y="1859"/>
                </a:lnTo>
                <a:lnTo>
                  <a:pt x="1172" y="1864"/>
                </a:lnTo>
                <a:lnTo>
                  <a:pt x="1172" y="1864"/>
                </a:lnTo>
                <a:lnTo>
                  <a:pt x="1175" y="1866"/>
                </a:lnTo>
                <a:lnTo>
                  <a:pt x="1177" y="1868"/>
                </a:lnTo>
                <a:lnTo>
                  <a:pt x="1178" y="1870"/>
                </a:lnTo>
                <a:lnTo>
                  <a:pt x="1178" y="1870"/>
                </a:lnTo>
                <a:lnTo>
                  <a:pt x="1185" y="1878"/>
                </a:lnTo>
                <a:lnTo>
                  <a:pt x="1190" y="1884"/>
                </a:lnTo>
                <a:lnTo>
                  <a:pt x="1190" y="1884"/>
                </a:lnTo>
                <a:lnTo>
                  <a:pt x="1193" y="1886"/>
                </a:lnTo>
                <a:lnTo>
                  <a:pt x="1196" y="1886"/>
                </a:lnTo>
                <a:lnTo>
                  <a:pt x="1198" y="1885"/>
                </a:lnTo>
                <a:lnTo>
                  <a:pt x="1198" y="1885"/>
                </a:lnTo>
                <a:lnTo>
                  <a:pt x="1205" y="1879"/>
                </a:lnTo>
                <a:lnTo>
                  <a:pt x="1211" y="1876"/>
                </a:lnTo>
                <a:lnTo>
                  <a:pt x="1216" y="1871"/>
                </a:lnTo>
                <a:lnTo>
                  <a:pt x="1216" y="1871"/>
                </a:lnTo>
                <a:lnTo>
                  <a:pt x="1219" y="1873"/>
                </a:lnTo>
                <a:lnTo>
                  <a:pt x="1222" y="1875"/>
                </a:lnTo>
                <a:lnTo>
                  <a:pt x="1225" y="1876"/>
                </a:lnTo>
                <a:lnTo>
                  <a:pt x="1225" y="1876"/>
                </a:lnTo>
                <a:lnTo>
                  <a:pt x="1235" y="1902"/>
                </a:lnTo>
                <a:lnTo>
                  <a:pt x="1235" y="1902"/>
                </a:lnTo>
                <a:lnTo>
                  <a:pt x="1238" y="1908"/>
                </a:lnTo>
                <a:lnTo>
                  <a:pt x="1242" y="1912"/>
                </a:lnTo>
                <a:lnTo>
                  <a:pt x="1245" y="1914"/>
                </a:lnTo>
                <a:lnTo>
                  <a:pt x="1245" y="1917"/>
                </a:lnTo>
                <a:lnTo>
                  <a:pt x="1245" y="1917"/>
                </a:lnTo>
                <a:lnTo>
                  <a:pt x="1245" y="1923"/>
                </a:lnTo>
                <a:lnTo>
                  <a:pt x="1245" y="1930"/>
                </a:lnTo>
                <a:lnTo>
                  <a:pt x="1245" y="1934"/>
                </a:lnTo>
                <a:lnTo>
                  <a:pt x="1247" y="1937"/>
                </a:lnTo>
                <a:lnTo>
                  <a:pt x="1248" y="1939"/>
                </a:lnTo>
                <a:lnTo>
                  <a:pt x="1251" y="1941"/>
                </a:lnTo>
                <a:lnTo>
                  <a:pt x="1241" y="1952"/>
                </a:lnTo>
                <a:lnTo>
                  <a:pt x="1241" y="1952"/>
                </a:lnTo>
                <a:lnTo>
                  <a:pt x="1238" y="1956"/>
                </a:lnTo>
                <a:lnTo>
                  <a:pt x="1237" y="1960"/>
                </a:lnTo>
                <a:lnTo>
                  <a:pt x="1236" y="1965"/>
                </a:lnTo>
                <a:lnTo>
                  <a:pt x="1236" y="1965"/>
                </a:lnTo>
                <a:lnTo>
                  <a:pt x="1236" y="1972"/>
                </a:lnTo>
                <a:lnTo>
                  <a:pt x="1223" y="1990"/>
                </a:lnTo>
                <a:lnTo>
                  <a:pt x="1220" y="1996"/>
                </a:lnTo>
                <a:lnTo>
                  <a:pt x="1220" y="1996"/>
                </a:lnTo>
                <a:lnTo>
                  <a:pt x="1216" y="1998"/>
                </a:lnTo>
                <a:lnTo>
                  <a:pt x="1214" y="2002"/>
                </a:lnTo>
                <a:lnTo>
                  <a:pt x="1212" y="2007"/>
                </a:lnTo>
                <a:lnTo>
                  <a:pt x="1212" y="2007"/>
                </a:lnTo>
                <a:lnTo>
                  <a:pt x="1211" y="2011"/>
                </a:lnTo>
                <a:lnTo>
                  <a:pt x="1210" y="2012"/>
                </a:lnTo>
                <a:lnTo>
                  <a:pt x="1210" y="2012"/>
                </a:lnTo>
                <a:lnTo>
                  <a:pt x="1203" y="2029"/>
                </a:lnTo>
                <a:lnTo>
                  <a:pt x="1203" y="2029"/>
                </a:lnTo>
                <a:lnTo>
                  <a:pt x="1193" y="2043"/>
                </a:lnTo>
                <a:lnTo>
                  <a:pt x="1186" y="2053"/>
                </a:lnTo>
                <a:lnTo>
                  <a:pt x="1178" y="2068"/>
                </a:lnTo>
                <a:lnTo>
                  <a:pt x="1171" y="2071"/>
                </a:lnTo>
                <a:lnTo>
                  <a:pt x="1171" y="2071"/>
                </a:lnTo>
                <a:lnTo>
                  <a:pt x="1168" y="2077"/>
                </a:lnTo>
                <a:lnTo>
                  <a:pt x="1168" y="1981"/>
                </a:lnTo>
                <a:lnTo>
                  <a:pt x="1145" y="1981"/>
                </a:lnTo>
                <a:lnTo>
                  <a:pt x="1145" y="1979"/>
                </a:lnTo>
                <a:lnTo>
                  <a:pt x="1138" y="1979"/>
                </a:lnTo>
                <a:lnTo>
                  <a:pt x="1138" y="1973"/>
                </a:lnTo>
                <a:lnTo>
                  <a:pt x="1145" y="1973"/>
                </a:lnTo>
                <a:lnTo>
                  <a:pt x="1145" y="1968"/>
                </a:lnTo>
                <a:lnTo>
                  <a:pt x="1138" y="1968"/>
                </a:lnTo>
                <a:lnTo>
                  <a:pt x="1138" y="1919"/>
                </a:lnTo>
                <a:lnTo>
                  <a:pt x="1145" y="1919"/>
                </a:lnTo>
                <a:lnTo>
                  <a:pt x="1145" y="1913"/>
                </a:lnTo>
                <a:lnTo>
                  <a:pt x="1138" y="1913"/>
                </a:lnTo>
                <a:lnTo>
                  <a:pt x="1138" y="1907"/>
                </a:lnTo>
                <a:lnTo>
                  <a:pt x="1145" y="1907"/>
                </a:lnTo>
                <a:lnTo>
                  <a:pt x="1145" y="1901"/>
                </a:lnTo>
                <a:lnTo>
                  <a:pt x="1138" y="1901"/>
                </a:lnTo>
                <a:lnTo>
                  <a:pt x="1138" y="1851"/>
                </a:lnTo>
                <a:lnTo>
                  <a:pt x="1145" y="1851"/>
                </a:lnTo>
                <a:lnTo>
                  <a:pt x="1145" y="1846"/>
                </a:lnTo>
                <a:lnTo>
                  <a:pt x="1138" y="1846"/>
                </a:lnTo>
                <a:lnTo>
                  <a:pt x="1138" y="1841"/>
                </a:lnTo>
                <a:lnTo>
                  <a:pt x="1145" y="1841"/>
                </a:lnTo>
                <a:lnTo>
                  <a:pt x="1145" y="1835"/>
                </a:lnTo>
                <a:lnTo>
                  <a:pt x="1138" y="1835"/>
                </a:lnTo>
                <a:lnTo>
                  <a:pt x="1138" y="1815"/>
                </a:lnTo>
                <a:lnTo>
                  <a:pt x="1138" y="1815"/>
                </a:lnTo>
                <a:lnTo>
                  <a:pt x="1140" y="1814"/>
                </a:lnTo>
                <a:lnTo>
                  <a:pt x="1142" y="1813"/>
                </a:lnTo>
                <a:lnTo>
                  <a:pt x="1146" y="1814"/>
                </a:lnTo>
                <a:lnTo>
                  <a:pt x="1149" y="1817"/>
                </a:lnTo>
                <a:lnTo>
                  <a:pt x="1149" y="1817"/>
                </a:lnTo>
                <a:lnTo>
                  <a:pt x="1155" y="1827"/>
                </a:lnTo>
                <a:lnTo>
                  <a:pt x="1149" y="1835"/>
                </a:lnTo>
                <a:lnTo>
                  <a:pt x="1161" y="1847"/>
                </a:lnTo>
                <a:close/>
                <a:moveTo>
                  <a:pt x="2200" y="3360"/>
                </a:moveTo>
                <a:lnTo>
                  <a:pt x="2200" y="3360"/>
                </a:lnTo>
                <a:lnTo>
                  <a:pt x="2200" y="3361"/>
                </a:lnTo>
                <a:lnTo>
                  <a:pt x="2200" y="3361"/>
                </a:lnTo>
                <a:lnTo>
                  <a:pt x="2201" y="3366"/>
                </a:lnTo>
                <a:lnTo>
                  <a:pt x="2195" y="3367"/>
                </a:lnTo>
                <a:lnTo>
                  <a:pt x="2200" y="3360"/>
                </a:lnTo>
                <a:close/>
                <a:moveTo>
                  <a:pt x="2397" y="3077"/>
                </a:moveTo>
                <a:lnTo>
                  <a:pt x="2404" y="3115"/>
                </a:lnTo>
                <a:lnTo>
                  <a:pt x="2366" y="3122"/>
                </a:lnTo>
                <a:lnTo>
                  <a:pt x="2397" y="3077"/>
                </a:lnTo>
                <a:close/>
                <a:moveTo>
                  <a:pt x="2406" y="3079"/>
                </a:moveTo>
                <a:lnTo>
                  <a:pt x="2447" y="3107"/>
                </a:lnTo>
                <a:lnTo>
                  <a:pt x="2412" y="3114"/>
                </a:lnTo>
                <a:lnTo>
                  <a:pt x="2406" y="3079"/>
                </a:lnTo>
                <a:close/>
                <a:moveTo>
                  <a:pt x="2365" y="3130"/>
                </a:moveTo>
                <a:lnTo>
                  <a:pt x="2405" y="3123"/>
                </a:lnTo>
                <a:lnTo>
                  <a:pt x="2412" y="3164"/>
                </a:lnTo>
                <a:lnTo>
                  <a:pt x="2365" y="3130"/>
                </a:lnTo>
                <a:close/>
                <a:moveTo>
                  <a:pt x="2404" y="3169"/>
                </a:moveTo>
                <a:lnTo>
                  <a:pt x="2369" y="3174"/>
                </a:lnTo>
                <a:lnTo>
                  <a:pt x="2363" y="3140"/>
                </a:lnTo>
                <a:lnTo>
                  <a:pt x="2404" y="3169"/>
                </a:lnTo>
                <a:close/>
                <a:moveTo>
                  <a:pt x="2354" y="3138"/>
                </a:moveTo>
                <a:lnTo>
                  <a:pt x="2361" y="3177"/>
                </a:lnTo>
                <a:lnTo>
                  <a:pt x="2323" y="3184"/>
                </a:lnTo>
                <a:lnTo>
                  <a:pt x="2354" y="3138"/>
                </a:lnTo>
                <a:close/>
                <a:moveTo>
                  <a:pt x="2322" y="3192"/>
                </a:moveTo>
                <a:lnTo>
                  <a:pt x="2362" y="3185"/>
                </a:lnTo>
                <a:lnTo>
                  <a:pt x="2369" y="3225"/>
                </a:lnTo>
                <a:lnTo>
                  <a:pt x="2322" y="3192"/>
                </a:lnTo>
                <a:close/>
                <a:moveTo>
                  <a:pt x="2361" y="3230"/>
                </a:moveTo>
                <a:lnTo>
                  <a:pt x="2326" y="3236"/>
                </a:lnTo>
                <a:lnTo>
                  <a:pt x="2321" y="3201"/>
                </a:lnTo>
                <a:lnTo>
                  <a:pt x="2361" y="3230"/>
                </a:lnTo>
                <a:close/>
                <a:moveTo>
                  <a:pt x="2311" y="3200"/>
                </a:moveTo>
                <a:lnTo>
                  <a:pt x="2318" y="3238"/>
                </a:lnTo>
                <a:lnTo>
                  <a:pt x="2280" y="3245"/>
                </a:lnTo>
                <a:lnTo>
                  <a:pt x="2311" y="3200"/>
                </a:lnTo>
                <a:close/>
                <a:moveTo>
                  <a:pt x="2280" y="3253"/>
                </a:moveTo>
                <a:lnTo>
                  <a:pt x="2319" y="3246"/>
                </a:lnTo>
                <a:lnTo>
                  <a:pt x="2328" y="3287"/>
                </a:lnTo>
                <a:lnTo>
                  <a:pt x="2280" y="3253"/>
                </a:lnTo>
                <a:close/>
                <a:moveTo>
                  <a:pt x="2319" y="3291"/>
                </a:moveTo>
                <a:lnTo>
                  <a:pt x="2285" y="3297"/>
                </a:lnTo>
                <a:lnTo>
                  <a:pt x="2278" y="3262"/>
                </a:lnTo>
                <a:lnTo>
                  <a:pt x="2319" y="3291"/>
                </a:lnTo>
                <a:close/>
                <a:moveTo>
                  <a:pt x="2268" y="3260"/>
                </a:moveTo>
                <a:lnTo>
                  <a:pt x="2275" y="3298"/>
                </a:lnTo>
                <a:lnTo>
                  <a:pt x="2237" y="3305"/>
                </a:lnTo>
                <a:lnTo>
                  <a:pt x="2268" y="3260"/>
                </a:lnTo>
                <a:close/>
                <a:moveTo>
                  <a:pt x="2237" y="3315"/>
                </a:moveTo>
                <a:lnTo>
                  <a:pt x="2278" y="3308"/>
                </a:lnTo>
                <a:lnTo>
                  <a:pt x="2285" y="3348"/>
                </a:lnTo>
                <a:lnTo>
                  <a:pt x="2237" y="3315"/>
                </a:lnTo>
                <a:close/>
                <a:moveTo>
                  <a:pt x="2277" y="3353"/>
                </a:moveTo>
                <a:lnTo>
                  <a:pt x="2242" y="3359"/>
                </a:lnTo>
                <a:lnTo>
                  <a:pt x="2235" y="3324"/>
                </a:lnTo>
                <a:lnTo>
                  <a:pt x="2277" y="3353"/>
                </a:lnTo>
                <a:close/>
                <a:moveTo>
                  <a:pt x="2227" y="3322"/>
                </a:moveTo>
                <a:lnTo>
                  <a:pt x="2234" y="3360"/>
                </a:lnTo>
                <a:lnTo>
                  <a:pt x="2211" y="3364"/>
                </a:lnTo>
                <a:lnTo>
                  <a:pt x="2211" y="3364"/>
                </a:lnTo>
                <a:lnTo>
                  <a:pt x="2209" y="3359"/>
                </a:lnTo>
                <a:lnTo>
                  <a:pt x="2209" y="3359"/>
                </a:lnTo>
                <a:lnTo>
                  <a:pt x="2209" y="3355"/>
                </a:lnTo>
                <a:lnTo>
                  <a:pt x="2208" y="3348"/>
                </a:lnTo>
                <a:lnTo>
                  <a:pt x="2227" y="3322"/>
                </a:lnTo>
                <a:close/>
                <a:moveTo>
                  <a:pt x="2234" y="3414"/>
                </a:moveTo>
                <a:lnTo>
                  <a:pt x="2199" y="3420"/>
                </a:lnTo>
                <a:lnTo>
                  <a:pt x="2193" y="3385"/>
                </a:lnTo>
                <a:lnTo>
                  <a:pt x="2234" y="3414"/>
                </a:lnTo>
                <a:close/>
                <a:moveTo>
                  <a:pt x="2200" y="3379"/>
                </a:moveTo>
                <a:lnTo>
                  <a:pt x="2200" y="3379"/>
                </a:lnTo>
                <a:lnTo>
                  <a:pt x="2204" y="3379"/>
                </a:lnTo>
                <a:lnTo>
                  <a:pt x="2206" y="3377"/>
                </a:lnTo>
                <a:lnTo>
                  <a:pt x="2208" y="3374"/>
                </a:lnTo>
                <a:lnTo>
                  <a:pt x="2235" y="3369"/>
                </a:lnTo>
                <a:lnTo>
                  <a:pt x="2242" y="3408"/>
                </a:lnTo>
                <a:lnTo>
                  <a:pt x="2200" y="3379"/>
                </a:lnTo>
                <a:close/>
                <a:moveTo>
                  <a:pt x="2184" y="3383"/>
                </a:moveTo>
                <a:lnTo>
                  <a:pt x="2191" y="3421"/>
                </a:lnTo>
                <a:lnTo>
                  <a:pt x="2153" y="3428"/>
                </a:lnTo>
                <a:lnTo>
                  <a:pt x="2184" y="3383"/>
                </a:lnTo>
                <a:close/>
                <a:moveTo>
                  <a:pt x="2151" y="3437"/>
                </a:moveTo>
                <a:lnTo>
                  <a:pt x="2192" y="3429"/>
                </a:lnTo>
                <a:lnTo>
                  <a:pt x="2199" y="3470"/>
                </a:lnTo>
                <a:lnTo>
                  <a:pt x="2151" y="3437"/>
                </a:lnTo>
                <a:close/>
                <a:moveTo>
                  <a:pt x="2191" y="3474"/>
                </a:moveTo>
                <a:lnTo>
                  <a:pt x="2156" y="3481"/>
                </a:lnTo>
                <a:lnTo>
                  <a:pt x="2150" y="3447"/>
                </a:lnTo>
                <a:lnTo>
                  <a:pt x="2191" y="3474"/>
                </a:lnTo>
                <a:close/>
                <a:moveTo>
                  <a:pt x="2141" y="3444"/>
                </a:moveTo>
                <a:lnTo>
                  <a:pt x="2148" y="3483"/>
                </a:lnTo>
                <a:lnTo>
                  <a:pt x="2110" y="3490"/>
                </a:lnTo>
                <a:lnTo>
                  <a:pt x="2141" y="3444"/>
                </a:lnTo>
                <a:close/>
                <a:moveTo>
                  <a:pt x="2109" y="3499"/>
                </a:moveTo>
                <a:lnTo>
                  <a:pt x="2149" y="3491"/>
                </a:lnTo>
                <a:lnTo>
                  <a:pt x="2157" y="3531"/>
                </a:lnTo>
                <a:lnTo>
                  <a:pt x="2109" y="3499"/>
                </a:lnTo>
                <a:close/>
                <a:moveTo>
                  <a:pt x="2149" y="3536"/>
                </a:moveTo>
                <a:lnTo>
                  <a:pt x="2114" y="3543"/>
                </a:lnTo>
                <a:lnTo>
                  <a:pt x="2107" y="3508"/>
                </a:lnTo>
                <a:lnTo>
                  <a:pt x="2149" y="3536"/>
                </a:lnTo>
                <a:close/>
                <a:moveTo>
                  <a:pt x="2098" y="3506"/>
                </a:moveTo>
                <a:lnTo>
                  <a:pt x="2105" y="3544"/>
                </a:lnTo>
                <a:lnTo>
                  <a:pt x="2067" y="3551"/>
                </a:lnTo>
                <a:lnTo>
                  <a:pt x="2098" y="3506"/>
                </a:lnTo>
                <a:close/>
                <a:moveTo>
                  <a:pt x="2067" y="3559"/>
                </a:moveTo>
                <a:lnTo>
                  <a:pt x="2107" y="3552"/>
                </a:lnTo>
                <a:lnTo>
                  <a:pt x="2114" y="3593"/>
                </a:lnTo>
                <a:lnTo>
                  <a:pt x="2067" y="3559"/>
                </a:lnTo>
                <a:close/>
                <a:moveTo>
                  <a:pt x="2106" y="3597"/>
                </a:moveTo>
                <a:lnTo>
                  <a:pt x="2071" y="3604"/>
                </a:lnTo>
                <a:lnTo>
                  <a:pt x="2065" y="3568"/>
                </a:lnTo>
                <a:lnTo>
                  <a:pt x="2106" y="3597"/>
                </a:lnTo>
                <a:close/>
                <a:moveTo>
                  <a:pt x="2056" y="3567"/>
                </a:moveTo>
                <a:lnTo>
                  <a:pt x="2063" y="3605"/>
                </a:lnTo>
                <a:lnTo>
                  <a:pt x="2025" y="3612"/>
                </a:lnTo>
                <a:lnTo>
                  <a:pt x="2056" y="3567"/>
                </a:lnTo>
                <a:close/>
                <a:moveTo>
                  <a:pt x="2024" y="3620"/>
                </a:moveTo>
                <a:lnTo>
                  <a:pt x="2065" y="3613"/>
                </a:lnTo>
                <a:lnTo>
                  <a:pt x="2071" y="3654"/>
                </a:lnTo>
                <a:lnTo>
                  <a:pt x="2024" y="3620"/>
                </a:lnTo>
                <a:close/>
                <a:moveTo>
                  <a:pt x="2065" y="3660"/>
                </a:moveTo>
                <a:lnTo>
                  <a:pt x="2027" y="3666"/>
                </a:lnTo>
                <a:lnTo>
                  <a:pt x="2022" y="3630"/>
                </a:lnTo>
                <a:lnTo>
                  <a:pt x="2065" y="3660"/>
                </a:lnTo>
                <a:close/>
                <a:moveTo>
                  <a:pt x="2012" y="3630"/>
                </a:moveTo>
                <a:lnTo>
                  <a:pt x="2019" y="3668"/>
                </a:lnTo>
                <a:lnTo>
                  <a:pt x="1981" y="3675"/>
                </a:lnTo>
                <a:lnTo>
                  <a:pt x="2012" y="3630"/>
                </a:lnTo>
                <a:close/>
                <a:moveTo>
                  <a:pt x="2021" y="3676"/>
                </a:moveTo>
                <a:lnTo>
                  <a:pt x="2029" y="3717"/>
                </a:lnTo>
                <a:lnTo>
                  <a:pt x="1981" y="3683"/>
                </a:lnTo>
                <a:lnTo>
                  <a:pt x="2021" y="3676"/>
                </a:lnTo>
                <a:close/>
                <a:moveTo>
                  <a:pt x="2036" y="3711"/>
                </a:moveTo>
                <a:lnTo>
                  <a:pt x="2030" y="3675"/>
                </a:lnTo>
                <a:lnTo>
                  <a:pt x="2066" y="3668"/>
                </a:lnTo>
                <a:lnTo>
                  <a:pt x="2036" y="3711"/>
                </a:lnTo>
                <a:close/>
                <a:moveTo>
                  <a:pt x="2080" y="3648"/>
                </a:moveTo>
                <a:lnTo>
                  <a:pt x="2073" y="3612"/>
                </a:lnTo>
                <a:lnTo>
                  <a:pt x="2109" y="3605"/>
                </a:lnTo>
                <a:lnTo>
                  <a:pt x="2080" y="3648"/>
                </a:lnTo>
                <a:close/>
                <a:moveTo>
                  <a:pt x="2121" y="3587"/>
                </a:moveTo>
                <a:lnTo>
                  <a:pt x="2116" y="3551"/>
                </a:lnTo>
                <a:lnTo>
                  <a:pt x="2151" y="3544"/>
                </a:lnTo>
                <a:lnTo>
                  <a:pt x="2121" y="3587"/>
                </a:lnTo>
                <a:close/>
                <a:moveTo>
                  <a:pt x="2164" y="3525"/>
                </a:moveTo>
                <a:lnTo>
                  <a:pt x="2158" y="3490"/>
                </a:lnTo>
                <a:lnTo>
                  <a:pt x="2194" y="3483"/>
                </a:lnTo>
                <a:lnTo>
                  <a:pt x="2164" y="3525"/>
                </a:lnTo>
                <a:close/>
                <a:moveTo>
                  <a:pt x="2207" y="3464"/>
                </a:moveTo>
                <a:lnTo>
                  <a:pt x="2200" y="3428"/>
                </a:lnTo>
                <a:lnTo>
                  <a:pt x="2237" y="3422"/>
                </a:lnTo>
                <a:lnTo>
                  <a:pt x="2207" y="3464"/>
                </a:lnTo>
                <a:close/>
                <a:moveTo>
                  <a:pt x="2250" y="3403"/>
                </a:moveTo>
                <a:lnTo>
                  <a:pt x="2243" y="3367"/>
                </a:lnTo>
                <a:lnTo>
                  <a:pt x="2279" y="3361"/>
                </a:lnTo>
                <a:lnTo>
                  <a:pt x="2250" y="3403"/>
                </a:lnTo>
                <a:close/>
                <a:moveTo>
                  <a:pt x="2293" y="3342"/>
                </a:moveTo>
                <a:lnTo>
                  <a:pt x="2286" y="3305"/>
                </a:lnTo>
                <a:lnTo>
                  <a:pt x="2322" y="3300"/>
                </a:lnTo>
                <a:lnTo>
                  <a:pt x="2293" y="3342"/>
                </a:lnTo>
                <a:close/>
                <a:moveTo>
                  <a:pt x="2334" y="3281"/>
                </a:moveTo>
                <a:lnTo>
                  <a:pt x="2329" y="3245"/>
                </a:lnTo>
                <a:lnTo>
                  <a:pt x="2365" y="3238"/>
                </a:lnTo>
                <a:lnTo>
                  <a:pt x="2334" y="3281"/>
                </a:lnTo>
                <a:close/>
                <a:moveTo>
                  <a:pt x="2377" y="3220"/>
                </a:moveTo>
                <a:lnTo>
                  <a:pt x="2370" y="3184"/>
                </a:lnTo>
                <a:lnTo>
                  <a:pt x="2407" y="3177"/>
                </a:lnTo>
                <a:lnTo>
                  <a:pt x="2377" y="3220"/>
                </a:lnTo>
                <a:close/>
                <a:moveTo>
                  <a:pt x="2420" y="3158"/>
                </a:moveTo>
                <a:lnTo>
                  <a:pt x="2413" y="3122"/>
                </a:lnTo>
                <a:lnTo>
                  <a:pt x="2449" y="3115"/>
                </a:lnTo>
                <a:lnTo>
                  <a:pt x="2420" y="3158"/>
                </a:lnTo>
                <a:close/>
                <a:moveTo>
                  <a:pt x="2407" y="3070"/>
                </a:moveTo>
                <a:lnTo>
                  <a:pt x="2448" y="3062"/>
                </a:lnTo>
                <a:lnTo>
                  <a:pt x="2455" y="3103"/>
                </a:lnTo>
                <a:lnTo>
                  <a:pt x="2407" y="3070"/>
                </a:lnTo>
                <a:close/>
                <a:moveTo>
                  <a:pt x="2407" y="3061"/>
                </a:moveTo>
                <a:lnTo>
                  <a:pt x="2439" y="3016"/>
                </a:lnTo>
                <a:lnTo>
                  <a:pt x="2446" y="3054"/>
                </a:lnTo>
                <a:lnTo>
                  <a:pt x="2407" y="3061"/>
                </a:lnTo>
                <a:close/>
                <a:moveTo>
                  <a:pt x="2491" y="3038"/>
                </a:moveTo>
                <a:lnTo>
                  <a:pt x="2450" y="3009"/>
                </a:lnTo>
                <a:lnTo>
                  <a:pt x="2490" y="3001"/>
                </a:lnTo>
                <a:lnTo>
                  <a:pt x="2491" y="3008"/>
                </a:lnTo>
                <a:lnTo>
                  <a:pt x="2491" y="3038"/>
                </a:lnTo>
                <a:close/>
                <a:moveTo>
                  <a:pt x="2491" y="2957"/>
                </a:moveTo>
                <a:lnTo>
                  <a:pt x="2491" y="2959"/>
                </a:lnTo>
                <a:lnTo>
                  <a:pt x="2491" y="2957"/>
                </a:lnTo>
                <a:lnTo>
                  <a:pt x="2491" y="2957"/>
                </a:lnTo>
                <a:close/>
                <a:moveTo>
                  <a:pt x="2482" y="2954"/>
                </a:moveTo>
                <a:lnTo>
                  <a:pt x="2489" y="2993"/>
                </a:lnTo>
                <a:lnTo>
                  <a:pt x="2450" y="2999"/>
                </a:lnTo>
                <a:lnTo>
                  <a:pt x="2482" y="2954"/>
                </a:lnTo>
                <a:close/>
                <a:moveTo>
                  <a:pt x="2448" y="3018"/>
                </a:moveTo>
                <a:lnTo>
                  <a:pt x="2490" y="3046"/>
                </a:lnTo>
                <a:lnTo>
                  <a:pt x="2455" y="3053"/>
                </a:lnTo>
                <a:lnTo>
                  <a:pt x="2448" y="3018"/>
                </a:lnTo>
                <a:close/>
                <a:moveTo>
                  <a:pt x="1320" y="2631"/>
                </a:moveTo>
                <a:lnTo>
                  <a:pt x="1325" y="2637"/>
                </a:lnTo>
                <a:lnTo>
                  <a:pt x="1300" y="2662"/>
                </a:lnTo>
                <a:lnTo>
                  <a:pt x="1300" y="2631"/>
                </a:lnTo>
                <a:lnTo>
                  <a:pt x="1320" y="2631"/>
                </a:lnTo>
                <a:close/>
                <a:moveTo>
                  <a:pt x="1462" y="2924"/>
                </a:moveTo>
                <a:lnTo>
                  <a:pt x="1462" y="2924"/>
                </a:lnTo>
                <a:lnTo>
                  <a:pt x="1460" y="2926"/>
                </a:lnTo>
                <a:lnTo>
                  <a:pt x="1460" y="2926"/>
                </a:lnTo>
                <a:lnTo>
                  <a:pt x="1453" y="2931"/>
                </a:lnTo>
                <a:lnTo>
                  <a:pt x="1445" y="2920"/>
                </a:lnTo>
                <a:lnTo>
                  <a:pt x="1445" y="2920"/>
                </a:lnTo>
                <a:lnTo>
                  <a:pt x="1444" y="2913"/>
                </a:lnTo>
                <a:lnTo>
                  <a:pt x="1444" y="2913"/>
                </a:lnTo>
                <a:lnTo>
                  <a:pt x="1444" y="2911"/>
                </a:lnTo>
                <a:lnTo>
                  <a:pt x="1444" y="2911"/>
                </a:lnTo>
                <a:lnTo>
                  <a:pt x="1449" y="2903"/>
                </a:lnTo>
                <a:lnTo>
                  <a:pt x="1449" y="2902"/>
                </a:lnTo>
                <a:lnTo>
                  <a:pt x="1452" y="2898"/>
                </a:lnTo>
                <a:lnTo>
                  <a:pt x="1461" y="2893"/>
                </a:lnTo>
                <a:lnTo>
                  <a:pt x="1461" y="2893"/>
                </a:lnTo>
                <a:lnTo>
                  <a:pt x="1461" y="2909"/>
                </a:lnTo>
                <a:lnTo>
                  <a:pt x="1461" y="2909"/>
                </a:lnTo>
                <a:lnTo>
                  <a:pt x="1462" y="2923"/>
                </a:lnTo>
                <a:lnTo>
                  <a:pt x="1462" y="2923"/>
                </a:lnTo>
                <a:lnTo>
                  <a:pt x="1462" y="2924"/>
                </a:lnTo>
                <a:lnTo>
                  <a:pt x="1462" y="2924"/>
                </a:lnTo>
                <a:close/>
                <a:moveTo>
                  <a:pt x="1303" y="3194"/>
                </a:moveTo>
                <a:lnTo>
                  <a:pt x="1332" y="3165"/>
                </a:lnTo>
                <a:lnTo>
                  <a:pt x="1361" y="3194"/>
                </a:lnTo>
                <a:lnTo>
                  <a:pt x="1303" y="3194"/>
                </a:lnTo>
                <a:close/>
                <a:moveTo>
                  <a:pt x="1338" y="3159"/>
                </a:moveTo>
                <a:lnTo>
                  <a:pt x="1366" y="3132"/>
                </a:lnTo>
                <a:lnTo>
                  <a:pt x="1366" y="3186"/>
                </a:lnTo>
                <a:lnTo>
                  <a:pt x="1338" y="3159"/>
                </a:lnTo>
                <a:close/>
                <a:moveTo>
                  <a:pt x="1300" y="2686"/>
                </a:moveTo>
                <a:lnTo>
                  <a:pt x="1325" y="2711"/>
                </a:lnTo>
                <a:lnTo>
                  <a:pt x="1300" y="2738"/>
                </a:lnTo>
                <a:lnTo>
                  <a:pt x="1300" y="2686"/>
                </a:lnTo>
                <a:close/>
                <a:moveTo>
                  <a:pt x="1303" y="2747"/>
                </a:moveTo>
                <a:lnTo>
                  <a:pt x="1332" y="2717"/>
                </a:lnTo>
                <a:lnTo>
                  <a:pt x="1361" y="2747"/>
                </a:lnTo>
                <a:lnTo>
                  <a:pt x="1303" y="2747"/>
                </a:lnTo>
                <a:close/>
                <a:moveTo>
                  <a:pt x="1357" y="2755"/>
                </a:moveTo>
                <a:lnTo>
                  <a:pt x="1332" y="2779"/>
                </a:lnTo>
                <a:lnTo>
                  <a:pt x="1307" y="2755"/>
                </a:lnTo>
                <a:lnTo>
                  <a:pt x="1357" y="2755"/>
                </a:lnTo>
                <a:close/>
                <a:moveTo>
                  <a:pt x="1300" y="2760"/>
                </a:moveTo>
                <a:lnTo>
                  <a:pt x="1325" y="2786"/>
                </a:lnTo>
                <a:lnTo>
                  <a:pt x="1300" y="2812"/>
                </a:lnTo>
                <a:lnTo>
                  <a:pt x="1300" y="2760"/>
                </a:lnTo>
                <a:close/>
                <a:moveTo>
                  <a:pt x="1303" y="2821"/>
                </a:moveTo>
                <a:lnTo>
                  <a:pt x="1332" y="2792"/>
                </a:lnTo>
                <a:lnTo>
                  <a:pt x="1361" y="2821"/>
                </a:lnTo>
                <a:lnTo>
                  <a:pt x="1303" y="2821"/>
                </a:lnTo>
                <a:close/>
                <a:moveTo>
                  <a:pt x="1357" y="2829"/>
                </a:moveTo>
                <a:lnTo>
                  <a:pt x="1332" y="2855"/>
                </a:lnTo>
                <a:lnTo>
                  <a:pt x="1307" y="2829"/>
                </a:lnTo>
                <a:lnTo>
                  <a:pt x="1357" y="2829"/>
                </a:lnTo>
                <a:close/>
                <a:moveTo>
                  <a:pt x="1300" y="2835"/>
                </a:moveTo>
                <a:lnTo>
                  <a:pt x="1325" y="2860"/>
                </a:lnTo>
                <a:lnTo>
                  <a:pt x="1300" y="2886"/>
                </a:lnTo>
                <a:lnTo>
                  <a:pt x="1300" y="2835"/>
                </a:lnTo>
                <a:close/>
                <a:moveTo>
                  <a:pt x="1300" y="3059"/>
                </a:moveTo>
                <a:lnTo>
                  <a:pt x="1325" y="3084"/>
                </a:lnTo>
                <a:lnTo>
                  <a:pt x="1300" y="3111"/>
                </a:lnTo>
                <a:lnTo>
                  <a:pt x="1300" y="3059"/>
                </a:lnTo>
                <a:close/>
                <a:moveTo>
                  <a:pt x="1307" y="3053"/>
                </a:moveTo>
                <a:lnTo>
                  <a:pt x="1357" y="3053"/>
                </a:lnTo>
                <a:lnTo>
                  <a:pt x="1332" y="3078"/>
                </a:lnTo>
                <a:lnTo>
                  <a:pt x="1307" y="3053"/>
                </a:lnTo>
                <a:close/>
                <a:moveTo>
                  <a:pt x="1332" y="3090"/>
                </a:moveTo>
                <a:lnTo>
                  <a:pt x="1361" y="3119"/>
                </a:lnTo>
                <a:lnTo>
                  <a:pt x="1303" y="3119"/>
                </a:lnTo>
                <a:lnTo>
                  <a:pt x="1332" y="3090"/>
                </a:lnTo>
                <a:close/>
                <a:moveTo>
                  <a:pt x="1366" y="3112"/>
                </a:moveTo>
                <a:lnTo>
                  <a:pt x="1338" y="3084"/>
                </a:lnTo>
                <a:lnTo>
                  <a:pt x="1366" y="3056"/>
                </a:lnTo>
                <a:lnTo>
                  <a:pt x="1366" y="3112"/>
                </a:lnTo>
                <a:close/>
                <a:moveTo>
                  <a:pt x="1303" y="3045"/>
                </a:moveTo>
                <a:lnTo>
                  <a:pt x="1332" y="3016"/>
                </a:lnTo>
                <a:lnTo>
                  <a:pt x="1361" y="3045"/>
                </a:lnTo>
                <a:lnTo>
                  <a:pt x="1303" y="3045"/>
                </a:lnTo>
                <a:close/>
                <a:moveTo>
                  <a:pt x="1300" y="3035"/>
                </a:moveTo>
                <a:lnTo>
                  <a:pt x="1300" y="2983"/>
                </a:lnTo>
                <a:lnTo>
                  <a:pt x="1325" y="3010"/>
                </a:lnTo>
                <a:lnTo>
                  <a:pt x="1300" y="3035"/>
                </a:lnTo>
                <a:close/>
                <a:moveTo>
                  <a:pt x="1300" y="2951"/>
                </a:moveTo>
                <a:lnTo>
                  <a:pt x="1300" y="2951"/>
                </a:lnTo>
                <a:lnTo>
                  <a:pt x="1306" y="2955"/>
                </a:lnTo>
                <a:lnTo>
                  <a:pt x="1300" y="2961"/>
                </a:lnTo>
                <a:lnTo>
                  <a:pt x="1300" y="2951"/>
                </a:lnTo>
                <a:close/>
                <a:moveTo>
                  <a:pt x="1321" y="2959"/>
                </a:moveTo>
                <a:lnTo>
                  <a:pt x="1321" y="2959"/>
                </a:lnTo>
                <a:lnTo>
                  <a:pt x="1323" y="2961"/>
                </a:lnTo>
                <a:lnTo>
                  <a:pt x="1323" y="2961"/>
                </a:lnTo>
                <a:lnTo>
                  <a:pt x="1324" y="2961"/>
                </a:lnTo>
                <a:lnTo>
                  <a:pt x="1327" y="2962"/>
                </a:lnTo>
                <a:lnTo>
                  <a:pt x="1327" y="2962"/>
                </a:lnTo>
                <a:lnTo>
                  <a:pt x="1329" y="2961"/>
                </a:lnTo>
                <a:lnTo>
                  <a:pt x="1329" y="2961"/>
                </a:lnTo>
                <a:lnTo>
                  <a:pt x="1329" y="2962"/>
                </a:lnTo>
                <a:lnTo>
                  <a:pt x="1329" y="2962"/>
                </a:lnTo>
                <a:lnTo>
                  <a:pt x="1330" y="2971"/>
                </a:lnTo>
                <a:lnTo>
                  <a:pt x="1303" y="2971"/>
                </a:lnTo>
                <a:lnTo>
                  <a:pt x="1315" y="2958"/>
                </a:lnTo>
                <a:lnTo>
                  <a:pt x="1315" y="2958"/>
                </a:lnTo>
                <a:lnTo>
                  <a:pt x="1321" y="2959"/>
                </a:lnTo>
                <a:lnTo>
                  <a:pt x="1321" y="2959"/>
                </a:lnTo>
                <a:close/>
                <a:moveTo>
                  <a:pt x="1307" y="2979"/>
                </a:moveTo>
                <a:lnTo>
                  <a:pt x="1333" y="2979"/>
                </a:lnTo>
                <a:lnTo>
                  <a:pt x="1333" y="2979"/>
                </a:lnTo>
                <a:lnTo>
                  <a:pt x="1337" y="2982"/>
                </a:lnTo>
                <a:lnTo>
                  <a:pt x="1339" y="2983"/>
                </a:lnTo>
                <a:lnTo>
                  <a:pt x="1343" y="2983"/>
                </a:lnTo>
                <a:lnTo>
                  <a:pt x="1343" y="2983"/>
                </a:lnTo>
                <a:lnTo>
                  <a:pt x="1346" y="2983"/>
                </a:lnTo>
                <a:lnTo>
                  <a:pt x="1350" y="2986"/>
                </a:lnTo>
                <a:lnTo>
                  <a:pt x="1332" y="3004"/>
                </a:lnTo>
                <a:lnTo>
                  <a:pt x="1307" y="2979"/>
                </a:lnTo>
                <a:close/>
                <a:moveTo>
                  <a:pt x="1357" y="3128"/>
                </a:moveTo>
                <a:lnTo>
                  <a:pt x="1332" y="3152"/>
                </a:lnTo>
                <a:lnTo>
                  <a:pt x="1307" y="3128"/>
                </a:lnTo>
                <a:lnTo>
                  <a:pt x="1357" y="3128"/>
                </a:lnTo>
                <a:close/>
                <a:moveTo>
                  <a:pt x="1366" y="3038"/>
                </a:moveTo>
                <a:lnTo>
                  <a:pt x="1338" y="3010"/>
                </a:lnTo>
                <a:lnTo>
                  <a:pt x="1359" y="2989"/>
                </a:lnTo>
                <a:lnTo>
                  <a:pt x="1359" y="2989"/>
                </a:lnTo>
                <a:lnTo>
                  <a:pt x="1366" y="2990"/>
                </a:lnTo>
                <a:lnTo>
                  <a:pt x="1366" y="3004"/>
                </a:lnTo>
                <a:lnTo>
                  <a:pt x="1366" y="3004"/>
                </a:lnTo>
                <a:lnTo>
                  <a:pt x="1357" y="3010"/>
                </a:lnTo>
                <a:lnTo>
                  <a:pt x="1356" y="3010"/>
                </a:lnTo>
                <a:lnTo>
                  <a:pt x="1358" y="3017"/>
                </a:lnTo>
                <a:lnTo>
                  <a:pt x="1366" y="3011"/>
                </a:lnTo>
                <a:lnTo>
                  <a:pt x="1366" y="3038"/>
                </a:lnTo>
                <a:close/>
                <a:moveTo>
                  <a:pt x="1357" y="2893"/>
                </a:moveTo>
                <a:lnTo>
                  <a:pt x="1357" y="2893"/>
                </a:lnTo>
                <a:lnTo>
                  <a:pt x="1351" y="2892"/>
                </a:lnTo>
                <a:lnTo>
                  <a:pt x="1346" y="2891"/>
                </a:lnTo>
                <a:lnTo>
                  <a:pt x="1342" y="2889"/>
                </a:lnTo>
                <a:lnTo>
                  <a:pt x="1342" y="2889"/>
                </a:lnTo>
                <a:lnTo>
                  <a:pt x="1342" y="2889"/>
                </a:lnTo>
                <a:lnTo>
                  <a:pt x="1342" y="2889"/>
                </a:lnTo>
                <a:lnTo>
                  <a:pt x="1338" y="2885"/>
                </a:lnTo>
                <a:lnTo>
                  <a:pt x="1335" y="2882"/>
                </a:lnTo>
                <a:lnTo>
                  <a:pt x="1330" y="2880"/>
                </a:lnTo>
                <a:lnTo>
                  <a:pt x="1330" y="2880"/>
                </a:lnTo>
                <a:lnTo>
                  <a:pt x="1330" y="2880"/>
                </a:lnTo>
                <a:lnTo>
                  <a:pt x="1330" y="2880"/>
                </a:lnTo>
                <a:lnTo>
                  <a:pt x="1327" y="2881"/>
                </a:lnTo>
                <a:lnTo>
                  <a:pt x="1323" y="2884"/>
                </a:lnTo>
                <a:lnTo>
                  <a:pt x="1320" y="2887"/>
                </a:lnTo>
                <a:lnTo>
                  <a:pt x="1317" y="2893"/>
                </a:lnTo>
                <a:lnTo>
                  <a:pt x="1317" y="2893"/>
                </a:lnTo>
                <a:lnTo>
                  <a:pt x="1310" y="2895"/>
                </a:lnTo>
                <a:lnTo>
                  <a:pt x="1303" y="2895"/>
                </a:lnTo>
                <a:lnTo>
                  <a:pt x="1332" y="2866"/>
                </a:lnTo>
                <a:lnTo>
                  <a:pt x="1358" y="2893"/>
                </a:lnTo>
                <a:lnTo>
                  <a:pt x="1358" y="2893"/>
                </a:lnTo>
                <a:lnTo>
                  <a:pt x="1357" y="2893"/>
                </a:lnTo>
                <a:lnTo>
                  <a:pt x="1357" y="2893"/>
                </a:lnTo>
                <a:close/>
                <a:moveTo>
                  <a:pt x="1366" y="2833"/>
                </a:moveTo>
                <a:lnTo>
                  <a:pt x="1366" y="2888"/>
                </a:lnTo>
                <a:lnTo>
                  <a:pt x="1338" y="2860"/>
                </a:lnTo>
                <a:lnTo>
                  <a:pt x="1366" y="2833"/>
                </a:lnTo>
                <a:close/>
                <a:moveTo>
                  <a:pt x="1338" y="2786"/>
                </a:moveTo>
                <a:lnTo>
                  <a:pt x="1366" y="2758"/>
                </a:lnTo>
                <a:lnTo>
                  <a:pt x="1366" y="2813"/>
                </a:lnTo>
                <a:lnTo>
                  <a:pt x="1338" y="2786"/>
                </a:lnTo>
                <a:close/>
                <a:moveTo>
                  <a:pt x="1366" y="2739"/>
                </a:moveTo>
                <a:lnTo>
                  <a:pt x="1338" y="2711"/>
                </a:lnTo>
                <a:lnTo>
                  <a:pt x="1366" y="2683"/>
                </a:lnTo>
                <a:lnTo>
                  <a:pt x="1366" y="2739"/>
                </a:lnTo>
                <a:close/>
                <a:moveTo>
                  <a:pt x="1332" y="2705"/>
                </a:moveTo>
                <a:lnTo>
                  <a:pt x="1307" y="2680"/>
                </a:lnTo>
                <a:lnTo>
                  <a:pt x="1357" y="2680"/>
                </a:lnTo>
                <a:lnTo>
                  <a:pt x="1332" y="2705"/>
                </a:lnTo>
                <a:close/>
                <a:moveTo>
                  <a:pt x="1300" y="3133"/>
                </a:moveTo>
                <a:lnTo>
                  <a:pt x="1325" y="3159"/>
                </a:lnTo>
                <a:lnTo>
                  <a:pt x="1300" y="3185"/>
                </a:lnTo>
                <a:lnTo>
                  <a:pt x="1300" y="3133"/>
                </a:lnTo>
                <a:close/>
                <a:moveTo>
                  <a:pt x="1384" y="2735"/>
                </a:moveTo>
                <a:lnTo>
                  <a:pt x="1410" y="2760"/>
                </a:lnTo>
                <a:lnTo>
                  <a:pt x="1384" y="2785"/>
                </a:lnTo>
                <a:lnTo>
                  <a:pt x="1384" y="2735"/>
                </a:lnTo>
                <a:close/>
                <a:moveTo>
                  <a:pt x="1303" y="2672"/>
                </a:moveTo>
                <a:lnTo>
                  <a:pt x="1332" y="2643"/>
                </a:lnTo>
                <a:lnTo>
                  <a:pt x="1361" y="2672"/>
                </a:lnTo>
                <a:lnTo>
                  <a:pt x="1303" y="2672"/>
                </a:lnTo>
                <a:close/>
                <a:moveTo>
                  <a:pt x="1381" y="3006"/>
                </a:moveTo>
                <a:lnTo>
                  <a:pt x="1381" y="3006"/>
                </a:lnTo>
                <a:lnTo>
                  <a:pt x="1384" y="3012"/>
                </a:lnTo>
                <a:lnTo>
                  <a:pt x="1384" y="3012"/>
                </a:lnTo>
                <a:lnTo>
                  <a:pt x="1386" y="3012"/>
                </a:lnTo>
                <a:lnTo>
                  <a:pt x="1386" y="3012"/>
                </a:lnTo>
                <a:lnTo>
                  <a:pt x="1386" y="3012"/>
                </a:lnTo>
                <a:lnTo>
                  <a:pt x="1386" y="3021"/>
                </a:lnTo>
                <a:lnTo>
                  <a:pt x="1386" y="3021"/>
                </a:lnTo>
                <a:lnTo>
                  <a:pt x="1387" y="3042"/>
                </a:lnTo>
                <a:lnTo>
                  <a:pt x="1389" y="3067"/>
                </a:lnTo>
                <a:lnTo>
                  <a:pt x="1389" y="3067"/>
                </a:lnTo>
                <a:lnTo>
                  <a:pt x="1391" y="3097"/>
                </a:lnTo>
                <a:lnTo>
                  <a:pt x="1391" y="3097"/>
                </a:lnTo>
                <a:lnTo>
                  <a:pt x="1393" y="3115"/>
                </a:lnTo>
                <a:lnTo>
                  <a:pt x="1393" y="3115"/>
                </a:lnTo>
                <a:lnTo>
                  <a:pt x="1393" y="3135"/>
                </a:lnTo>
                <a:lnTo>
                  <a:pt x="1391" y="3135"/>
                </a:lnTo>
                <a:lnTo>
                  <a:pt x="1393" y="3135"/>
                </a:lnTo>
                <a:lnTo>
                  <a:pt x="1393" y="3135"/>
                </a:lnTo>
                <a:lnTo>
                  <a:pt x="1393" y="3142"/>
                </a:lnTo>
                <a:lnTo>
                  <a:pt x="1395" y="3154"/>
                </a:lnTo>
                <a:lnTo>
                  <a:pt x="1395" y="3154"/>
                </a:lnTo>
                <a:lnTo>
                  <a:pt x="1396" y="3157"/>
                </a:lnTo>
                <a:lnTo>
                  <a:pt x="1398" y="3158"/>
                </a:lnTo>
                <a:lnTo>
                  <a:pt x="1398" y="3158"/>
                </a:lnTo>
                <a:lnTo>
                  <a:pt x="1401" y="3158"/>
                </a:lnTo>
                <a:lnTo>
                  <a:pt x="1401" y="3159"/>
                </a:lnTo>
                <a:lnTo>
                  <a:pt x="1401" y="3159"/>
                </a:lnTo>
                <a:lnTo>
                  <a:pt x="1400" y="3161"/>
                </a:lnTo>
                <a:lnTo>
                  <a:pt x="1400" y="3164"/>
                </a:lnTo>
                <a:lnTo>
                  <a:pt x="1400" y="3164"/>
                </a:lnTo>
                <a:lnTo>
                  <a:pt x="1400" y="3167"/>
                </a:lnTo>
                <a:lnTo>
                  <a:pt x="1403" y="3172"/>
                </a:lnTo>
                <a:lnTo>
                  <a:pt x="1403" y="3173"/>
                </a:lnTo>
                <a:lnTo>
                  <a:pt x="1403" y="3173"/>
                </a:lnTo>
                <a:lnTo>
                  <a:pt x="1403" y="3177"/>
                </a:lnTo>
                <a:lnTo>
                  <a:pt x="1403" y="3177"/>
                </a:lnTo>
                <a:lnTo>
                  <a:pt x="1403" y="3180"/>
                </a:lnTo>
                <a:lnTo>
                  <a:pt x="1403" y="3180"/>
                </a:lnTo>
                <a:lnTo>
                  <a:pt x="1404" y="3180"/>
                </a:lnTo>
                <a:lnTo>
                  <a:pt x="1404" y="3180"/>
                </a:lnTo>
                <a:lnTo>
                  <a:pt x="1403" y="3184"/>
                </a:lnTo>
                <a:lnTo>
                  <a:pt x="1403" y="3184"/>
                </a:lnTo>
                <a:lnTo>
                  <a:pt x="1402" y="3185"/>
                </a:lnTo>
                <a:lnTo>
                  <a:pt x="1402" y="3185"/>
                </a:lnTo>
                <a:lnTo>
                  <a:pt x="1402" y="3185"/>
                </a:lnTo>
                <a:lnTo>
                  <a:pt x="1402" y="3185"/>
                </a:lnTo>
                <a:lnTo>
                  <a:pt x="1397" y="3189"/>
                </a:lnTo>
                <a:lnTo>
                  <a:pt x="1396" y="3194"/>
                </a:lnTo>
                <a:lnTo>
                  <a:pt x="1381" y="3194"/>
                </a:lnTo>
                <a:lnTo>
                  <a:pt x="1381" y="3006"/>
                </a:lnTo>
                <a:close/>
                <a:moveTo>
                  <a:pt x="1430" y="3194"/>
                </a:moveTo>
                <a:lnTo>
                  <a:pt x="1430" y="3183"/>
                </a:lnTo>
                <a:lnTo>
                  <a:pt x="1431" y="3173"/>
                </a:lnTo>
                <a:lnTo>
                  <a:pt x="1432" y="3171"/>
                </a:lnTo>
                <a:lnTo>
                  <a:pt x="1432" y="3171"/>
                </a:lnTo>
                <a:lnTo>
                  <a:pt x="1433" y="3170"/>
                </a:lnTo>
                <a:lnTo>
                  <a:pt x="1434" y="3167"/>
                </a:lnTo>
                <a:lnTo>
                  <a:pt x="1434" y="3167"/>
                </a:lnTo>
                <a:lnTo>
                  <a:pt x="1434" y="3165"/>
                </a:lnTo>
                <a:lnTo>
                  <a:pt x="1434" y="3165"/>
                </a:lnTo>
                <a:lnTo>
                  <a:pt x="1431" y="3157"/>
                </a:lnTo>
                <a:lnTo>
                  <a:pt x="1431" y="3157"/>
                </a:lnTo>
                <a:lnTo>
                  <a:pt x="1431" y="3156"/>
                </a:lnTo>
                <a:lnTo>
                  <a:pt x="1432" y="3152"/>
                </a:lnTo>
                <a:lnTo>
                  <a:pt x="1432" y="3152"/>
                </a:lnTo>
                <a:lnTo>
                  <a:pt x="1431" y="3150"/>
                </a:lnTo>
                <a:lnTo>
                  <a:pt x="1431" y="3150"/>
                </a:lnTo>
                <a:lnTo>
                  <a:pt x="1428" y="3147"/>
                </a:lnTo>
                <a:lnTo>
                  <a:pt x="1428" y="3147"/>
                </a:lnTo>
                <a:lnTo>
                  <a:pt x="1427" y="3143"/>
                </a:lnTo>
                <a:lnTo>
                  <a:pt x="1427" y="3143"/>
                </a:lnTo>
                <a:lnTo>
                  <a:pt x="1426" y="3135"/>
                </a:lnTo>
                <a:lnTo>
                  <a:pt x="1426" y="3122"/>
                </a:lnTo>
                <a:lnTo>
                  <a:pt x="1426" y="3122"/>
                </a:lnTo>
                <a:lnTo>
                  <a:pt x="1426" y="3113"/>
                </a:lnTo>
                <a:lnTo>
                  <a:pt x="1426" y="3113"/>
                </a:lnTo>
                <a:lnTo>
                  <a:pt x="1428" y="3100"/>
                </a:lnTo>
                <a:lnTo>
                  <a:pt x="1428" y="3100"/>
                </a:lnTo>
                <a:lnTo>
                  <a:pt x="1428" y="3100"/>
                </a:lnTo>
                <a:lnTo>
                  <a:pt x="1428" y="3100"/>
                </a:lnTo>
                <a:lnTo>
                  <a:pt x="1430" y="3091"/>
                </a:lnTo>
                <a:lnTo>
                  <a:pt x="1431" y="3076"/>
                </a:lnTo>
                <a:lnTo>
                  <a:pt x="1431" y="3076"/>
                </a:lnTo>
                <a:lnTo>
                  <a:pt x="1435" y="3049"/>
                </a:lnTo>
                <a:lnTo>
                  <a:pt x="1435" y="3049"/>
                </a:lnTo>
                <a:lnTo>
                  <a:pt x="1435" y="3049"/>
                </a:lnTo>
                <a:lnTo>
                  <a:pt x="1435" y="3049"/>
                </a:lnTo>
                <a:lnTo>
                  <a:pt x="1435" y="3048"/>
                </a:lnTo>
                <a:lnTo>
                  <a:pt x="1435" y="3048"/>
                </a:lnTo>
                <a:lnTo>
                  <a:pt x="1437" y="3047"/>
                </a:lnTo>
                <a:lnTo>
                  <a:pt x="1438" y="3046"/>
                </a:lnTo>
                <a:lnTo>
                  <a:pt x="1438" y="3046"/>
                </a:lnTo>
                <a:lnTo>
                  <a:pt x="1438" y="3046"/>
                </a:lnTo>
                <a:lnTo>
                  <a:pt x="1438" y="3046"/>
                </a:lnTo>
                <a:lnTo>
                  <a:pt x="1438" y="3047"/>
                </a:lnTo>
                <a:lnTo>
                  <a:pt x="1438" y="3047"/>
                </a:lnTo>
                <a:lnTo>
                  <a:pt x="1439" y="3048"/>
                </a:lnTo>
                <a:lnTo>
                  <a:pt x="1439" y="3048"/>
                </a:lnTo>
                <a:lnTo>
                  <a:pt x="1440" y="3053"/>
                </a:lnTo>
                <a:lnTo>
                  <a:pt x="1442" y="3055"/>
                </a:lnTo>
                <a:lnTo>
                  <a:pt x="1442" y="3055"/>
                </a:lnTo>
                <a:lnTo>
                  <a:pt x="1442" y="3061"/>
                </a:lnTo>
                <a:lnTo>
                  <a:pt x="1444" y="3066"/>
                </a:lnTo>
                <a:lnTo>
                  <a:pt x="1446" y="3068"/>
                </a:lnTo>
                <a:lnTo>
                  <a:pt x="1446" y="3068"/>
                </a:lnTo>
                <a:lnTo>
                  <a:pt x="1445" y="3077"/>
                </a:lnTo>
                <a:lnTo>
                  <a:pt x="1445" y="3077"/>
                </a:lnTo>
                <a:lnTo>
                  <a:pt x="1446" y="3085"/>
                </a:lnTo>
                <a:lnTo>
                  <a:pt x="1447" y="3091"/>
                </a:lnTo>
                <a:lnTo>
                  <a:pt x="1447" y="3092"/>
                </a:lnTo>
                <a:lnTo>
                  <a:pt x="1447" y="3092"/>
                </a:lnTo>
                <a:lnTo>
                  <a:pt x="1447" y="3092"/>
                </a:lnTo>
                <a:lnTo>
                  <a:pt x="1454" y="3100"/>
                </a:lnTo>
                <a:lnTo>
                  <a:pt x="1454" y="3100"/>
                </a:lnTo>
                <a:lnTo>
                  <a:pt x="1454" y="3120"/>
                </a:lnTo>
                <a:lnTo>
                  <a:pt x="1454" y="3120"/>
                </a:lnTo>
                <a:lnTo>
                  <a:pt x="1454" y="3135"/>
                </a:lnTo>
                <a:lnTo>
                  <a:pt x="1454" y="3135"/>
                </a:lnTo>
                <a:lnTo>
                  <a:pt x="1453" y="3141"/>
                </a:lnTo>
                <a:lnTo>
                  <a:pt x="1452" y="3151"/>
                </a:lnTo>
                <a:lnTo>
                  <a:pt x="1452" y="3151"/>
                </a:lnTo>
                <a:lnTo>
                  <a:pt x="1452" y="3151"/>
                </a:lnTo>
                <a:lnTo>
                  <a:pt x="1452" y="3151"/>
                </a:lnTo>
                <a:lnTo>
                  <a:pt x="1454" y="3156"/>
                </a:lnTo>
                <a:lnTo>
                  <a:pt x="1454" y="3156"/>
                </a:lnTo>
                <a:lnTo>
                  <a:pt x="1454" y="3159"/>
                </a:lnTo>
                <a:lnTo>
                  <a:pt x="1454" y="3159"/>
                </a:lnTo>
                <a:lnTo>
                  <a:pt x="1453" y="3163"/>
                </a:lnTo>
                <a:lnTo>
                  <a:pt x="1453" y="3163"/>
                </a:lnTo>
                <a:lnTo>
                  <a:pt x="1451" y="3165"/>
                </a:lnTo>
                <a:lnTo>
                  <a:pt x="1449" y="3169"/>
                </a:lnTo>
                <a:lnTo>
                  <a:pt x="1449" y="3173"/>
                </a:lnTo>
                <a:lnTo>
                  <a:pt x="1449" y="3173"/>
                </a:lnTo>
                <a:lnTo>
                  <a:pt x="1449" y="3174"/>
                </a:lnTo>
                <a:lnTo>
                  <a:pt x="1449" y="3174"/>
                </a:lnTo>
                <a:lnTo>
                  <a:pt x="1449" y="3174"/>
                </a:lnTo>
                <a:lnTo>
                  <a:pt x="1449" y="3174"/>
                </a:lnTo>
                <a:lnTo>
                  <a:pt x="1453" y="3180"/>
                </a:lnTo>
                <a:lnTo>
                  <a:pt x="1453" y="3180"/>
                </a:lnTo>
                <a:lnTo>
                  <a:pt x="1454" y="3180"/>
                </a:lnTo>
                <a:lnTo>
                  <a:pt x="1455" y="3180"/>
                </a:lnTo>
                <a:lnTo>
                  <a:pt x="1455" y="3180"/>
                </a:lnTo>
                <a:lnTo>
                  <a:pt x="1456" y="3184"/>
                </a:lnTo>
                <a:lnTo>
                  <a:pt x="1456" y="3184"/>
                </a:lnTo>
                <a:lnTo>
                  <a:pt x="1457" y="3186"/>
                </a:lnTo>
                <a:lnTo>
                  <a:pt x="1459" y="3191"/>
                </a:lnTo>
                <a:lnTo>
                  <a:pt x="1459" y="3191"/>
                </a:lnTo>
                <a:lnTo>
                  <a:pt x="1459" y="3194"/>
                </a:lnTo>
                <a:lnTo>
                  <a:pt x="1430" y="3194"/>
                </a:lnTo>
                <a:lnTo>
                  <a:pt x="1430" y="3194"/>
                </a:lnTo>
                <a:close/>
                <a:moveTo>
                  <a:pt x="1416" y="2765"/>
                </a:moveTo>
                <a:lnTo>
                  <a:pt x="1441" y="2792"/>
                </a:lnTo>
                <a:lnTo>
                  <a:pt x="1389" y="2792"/>
                </a:lnTo>
                <a:lnTo>
                  <a:pt x="1416" y="2765"/>
                </a:lnTo>
                <a:close/>
                <a:moveTo>
                  <a:pt x="1459" y="2735"/>
                </a:moveTo>
                <a:lnTo>
                  <a:pt x="1484" y="2760"/>
                </a:lnTo>
                <a:lnTo>
                  <a:pt x="1459" y="2785"/>
                </a:lnTo>
                <a:lnTo>
                  <a:pt x="1459" y="2735"/>
                </a:lnTo>
                <a:close/>
                <a:moveTo>
                  <a:pt x="1451" y="2789"/>
                </a:moveTo>
                <a:lnTo>
                  <a:pt x="1422" y="2760"/>
                </a:lnTo>
                <a:lnTo>
                  <a:pt x="1451" y="2731"/>
                </a:lnTo>
                <a:lnTo>
                  <a:pt x="1451" y="2789"/>
                </a:lnTo>
                <a:close/>
                <a:moveTo>
                  <a:pt x="1490" y="2765"/>
                </a:moveTo>
                <a:lnTo>
                  <a:pt x="1517" y="2792"/>
                </a:lnTo>
                <a:lnTo>
                  <a:pt x="1464" y="2792"/>
                </a:lnTo>
                <a:lnTo>
                  <a:pt x="1490" y="2765"/>
                </a:lnTo>
                <a:close/>
                <a:moveTo>
                  <a:pt x="1534" y="2735"/>
                </a:moveTo>
                <a:lnTo>
                  <a:pt x="1558" y="2760"/>
                </a:lnTo>
                <a:lnTo>
                  <a:pt x="1534" y="2785"/>
                </a:lnTo>
                <a:lnTo>
                  <a:pt x="1534" y="2735"/>
                </a:lnTo>
                <a:close/>
                <a:moveTo>
                  <a:pt x="1525" y="2789"/>
                </a:moveTo>
                <a:lnTo>
                  <a:pt x="1496" y="2760"/>
                </a:lnTo>
                <a:lnTo>
                  <a:pt x="1525" y="2731"/>
                </a:lnTo>
                <a:lnTo>
                  <a:pt x="1525" y="2789"/>
                </a:lnTo>
                <a:close/>
                <a:moveTo>
                  <a:pt x="1565" y="2765"/>
                </a:moveTo>
                <a:lnTo>
                  <a:pt x="1591" y="2792"/>
                </a:lnTo>
                <a:lnTo>
                  <a:pt x="1539" y="2792"/>
                </a:lnTo>
                <a:lnTo>
                  <a:pt x="1565" y="2765"/>
                </a:lnTo>
                <a:close/>
                <a:moveTo>
                  <a:pt x="1608" y="2735"/>
                </a:moveTo>
                <a:lnTo>
                  <a:pt x="1634" y="2760"/>
                </a:lnTo>
                <a:lnTo>
                  <a:pt x="1608" y="2785"/>
                </a:lnTo>
                <a:lnTo>
                  <a:pt x="1608" y="2735"/>
                </a:lnTo>
                <a:close/>
                <a:moveTo>
                  <a:pt x="1600" y="2789"/>
                </a:moveTo>
                <a:lnTo>
                  <a:pt x="1571" y="2760"/>
                </a:lnTo>
                <a:lnTo>
                  <a:pt x="1600" y="2731"/>
                </a:lnTo>
                <a:lnTo>
                  <a:pt x="1600" y="2789"/>
                </a:lnTo>
                <a:close/>
                <a:moveTo>
                  <a:pt x="1639" y="2765"/>
                </a:moveTo>
                <a:lnTo>
                  <a:pt x="1665" y="2792"/>
                </a:lnTo>
                <a:lnTo>
                  <a:pt x="1614" y="2792"/>
                </a:lnTo>
                <a:lnTo>
                  <a:pt x="1639" y="2765"/>
                </a:lnTo>
                <a:close/>
                <a:moveTo>
                  <a:pt x="1683" y="2735"/>
                </a:moveTo>
                <a:lnTo>
                  <a:pt x="1708" y="2760"/>
                </a:lnTo>
                <a:lnTo>
                  <a:pt x="1683" y="2785"/>
                </a:lnTo>
                <a:lnTo>
                  <a:pt x="1683" y="2735"/>
                </a:lnTo>
                <a:close/>
                <a:moveTo>
                  <a:pt x="1674" y="2789"/>
                </a:moveTo>
                <a:lnTo>
                  <a:pt x="1645" y="2760"/>
                </a:lnTo>
                <a:lnTo>
                  <a:pt x="1674" y="2731"/>
                </a:lnTo>
                <a:lnTo>
                  <a:pt x="1674" y="2789"/>
                </a:lnTo>
                <a:close/>
                <a:moveTo>
                  <a:pt x="1713" y="2765"/>
                </a:moveTo>
                <a:lnTo>
                  <a:pt x="1740" y="2792"/>
                </a:lnTo>
                <a:lnTo>
                  <a:pt x="1688" y="2792"/>
                </a:lnTo>
                <a:lnTo>
                  <a:pt x="1713" y="2765"/>
                </a:lnTo>
                <a:close/>
                <a:moveTo>
                  <a:pt x="1758" y="2735"/>
                </a:moveTo>
                <a:lnTo>
                  <a:pt x="1782" y="2760"/>
                </a:lnTo>
                <a:lnTo>
                  <a:pt x="1758" y="2785"/>
                </a:lnTo>
                <a:lnTo>
                  <a:pt x="1758" y="2735"/>
                </a:lnTo>
                <a:close/>
                <a:moveTo>
                  <a:pt x="1749" y="2789"/>
                </a:moveTo>
                <a:lnTo>
                  <a:pt x="1720" y="2760"/>
                </a:lnTo>
                <a:lnTo>
                  <a:pt x="1749" y="2731"/>
                </a:lnTo>
                <a:lnTo>
                  <a:pt x="1749" y="2789"/>
                </a:lnTo>
                <a:close/>
                <a:moveTo>
                  <a:pt x="1789" y="2765"/>
                </a:moveTo>
                <a:lnTo>
                  <a:pt x="1814" y="2792"/>
                </a:lnTo>
                <a:lnTo>
                  <a:pt x="1762" y="2792"/>
                </a:lnTo>
                <a:lnTo>
                  <a:pt x="1789" y="2765"/>
                </a:lnTo>
                <a:close/>
                <a:moveTo>
                  <a:pt x="2346" y="2789"/>
                </a:moveTo>
                <a:lnTo>
                  <a:pt x="2318" y="2760"/>
                </a:lnTo>
                <a:lnTo>
                  <a:pt x="2346" y="2732"/>
                </a:lnTo>
                <a:lnTo>
                  <a:pt x="2346" y="2789"/>
                </a:lnTo>
                <a:close/>
                <a:moveTo>
                  <a:pt x="1898" y="2789"/>
                </a:moveTo>
                <a:lnTo>
                  <a:pt x="1870" y="2760"/>
                </a:lnTo>
                <a:lnTo>
                  <a:pt x="1898" y="2732"/>
                </a:lnTo>
                <a:lnTo>
                  <a:pt x="1898" y="2789"/>
                </a:lnTo>
                <a:close/>
                <a:moveTo>
                  <a:pt x="1907" y="2735"/>
                </a:moveTo>
                <a:lnTo>
                  <a:pt x="1931" y="2760"/>
                </a:lnTo>
                <a:lnTo>
                  <a:pt x="1907" y="2784"/>
                </a:lnTo>
                <a:lnTo>
                  <a:pt x="1907" y="2735"/>
                </a:lnTo>
                <a:close/>
                <a:moveTo>
                  <a:pt x="1973" y="2789"/>
                </a:moveTo>
                <a:lnTo>
                  <a:pt x="1944" y="2760"/>
                </a:lnTo>
                <a:lnTo>
                  <a:pt x="1973" y="2732"/>
                </a:lnTo>
                <a:lnTo>
                  <a:pt x="1973" y="2789"/>
                </a:lnTo>
                <a:close/>
                <a:moveTo>
                  <a:pt x="1982" y="2735"/>
                </a:moveTo>
                <a:lnTo>
                  <a:pt x="2007" y="2760"/>
                </a:lnTo>
                <a:lnTo>
                  <a:pt x="1982" y="2784"/>
                </a:lnTo>
                <a:lnTo>
                  <a:pt x="1982" y="2735"/>
                </a:lnTo>
                <a:close/>
                <a:moveTo>
                  <a:pt x="2047" y="2789"/>
                </a:moveTo>
                <a:lnTo>
                  <a:pt x="2019" y="2760"/>
                </a:lnTo>
                <a:lnTo>
                  <a:pt x="2047" y="2732"/>
                </a:lnTo>
                <a:lnTo>
                  <a:pt x="2047" y="2789"/>
                </a:lnTo>
                <a:close/>
                <a:moveTo>
                  <a:pt x="2056" y="2735"/>
                </a:moveTo>
                <a:lnTo>
                  <a:pt x="2081" y="2760"/>
                </a:lnTo>
                <a:lnTo>
                  <a:pt x="2056" y="2784"/>
                </a:lnTo>
                <a:lnTo>
                  <a:pt x="2056" y="2735"/>
                </a:lnTo>
                <a:close/>
                <a:moveTo>
                  <a:pt x="2197" y="2789"/>
                </a:moveTo>
                <a:lnTo>
                  <a:pt x="2177" y="2769"/>
                </a:lnTo>
                <a:lnTo>
                  <a:pt x="2177" y="2765"/>
                </a:lnTo>
                <a:lnTo>
                  <a:pt x="2177" y="2765"/>
                </a:lnTo>
                <a:lnTo>
                  <a:pt x="2169" y="2758"/>
                </a:lnTo>
                <a:lnTo>
                  <a:pt x="2197" y="2732"/>
                </a:lnTo>
                <a:lnTo>
                  <a:pt x="2197" y="2789"/>
                </a:lnTo>
                <a:close/>
                <a:moveTo>
                  <a:pt x="2121" y="2734"/>
                </a:moveTo>
                <a:lnTo>
                  <a:pt x="2121" y="2734"/>
                </a:lnTo>
                <a:lnTo>
                  <a:pt x="2119" y="2734"/>
                </a:lnTo>
                <a:lnTo>
                  <a:pt x="2121" y="2732"/>
                </a:lnTo>
                <a:lnTo>
                  <a:pt x="2121" y="2734"/>
                </a:lnTo>
                <a:close/>
                <a:moveTo>
                  <a:pt x="2206" y="2735"/>
                </a:moveTo>
                <a:lnTo>
                  <a:pt x="2230" y="2760"/>
                </a:lnTo>
                <a:lnTo>
                  <a:pt x="2206" y="2784"/>
                </a:lnTo>
                <a:lnTo>
                  <a:pt x="2206" y="2735"/>
                </a:lnTo>
                <a:close/>
                <a:moveTo>
                  <a:pt x="2271" y="2789"/>
                </a:moveTo>
                <a:lnTo>
                  <a:pt x="2243" y="2760"/>
                </a:lnTo>
                <a:lnTo>
                  <a:pt x="2271" y="2732"/>
                </a:lnTo>
                <a:lnTo>
                  <a:pt x="2271" y="2789"/>
                </a:lnTo>
                <a:close/>
                <a:moveTo>
                  <a:pt x="2280" y="2785"/>
                </a:moveTo>
                <a:lnTo>
                  <a:pt x="2280" y="2735"/>
                </a:lnTo>
                <a:lnTo>
                  <a:pt x="2306" y="2760"/>
                </a:lnTo>
                <a:lnTo>
                  <a:pt x="2280" y="2785"/>
                </a:lnTo>
                <a:close/>
                <a:moveTo>
                  <a:pt x="1857" y="2760"/>
                </a:moveTo>
                <a:lnTo>
                  <a:pt x="1833" y="2784"/>
                </a:lnTo>
                <a:lnTo>
                  <a:pt x="1833" y="2735"/>
                </a:lnTo>
                <a:lnTo>
                  <a:pt x="1857" y="2760"/>
                </a:lnTo>
                <a:close/>
                <a:moveTo>
                  <a:pt x="1863" y="2767"/>
                </a:moveTo>
                <a:lnTo>
                  <a:pt x="1888" y="2792"/>
                </a:lnTo>
                <a:lnTo>
                  <a:pt x="1837" y="2792"/>
                </a:lnTo>
                <a:lnTo>
                  <a:pt x="1863" y="2767"/>
                </a:lnTo>
                <a:close/>
                <a:moveTo>
                  <a:pt x="1938" y="2767"/>
                </a:moveTo>
                <a:lnTo>
                  <a:pt x="1964" y="2792"/>
                </a:lnTo>
                <a:lnTo>
                  <a:pt x="1913" y="2792"/>
                </a:lnTo>
                <a:lnTo>
                  <a:pt x="1938" y="2767"/>
                </a:lnTo>
                <a:close/>
                <a:moveTo>
                  <a:pt x="2012" y="2767"/>
                </a:moveTo>
                <a:lnTo>
                  <a:pt x="2038" y="2792"/>
                </a:lnTo>
                <a:lnTo>
                  <a:pt x="1987" y="2792"/>
                </a:lnTo>
                <a:lnTo>
                  <a:pt x="2012" y="2767"/>
                </a:lnTo>
                <a:close/>
                <a:moveTo>
                  <a:pt x="2080" y="2774"/>
                </a:moveTo>
                <a:lnTo>
                  <a:pt x="2081" y="2792"/>
                </a:lnTo>
                <a:lnTo>
                  <a:pt x="2061" y="2792"/>
                </a:lnTo>
                <a:lnTo>
                  <a:pt x="2080" y="2774"/>
                </a:lnTo>
                <a:close/>
                <a:moveTo>
                  <a:pt x="2180" y="2784"/>
                </a:moveTo>
                <a:lnTo>
                  <a:pt x="2187" y="2792"/>
                </a:lnTo>
                <a:lnTo>
                  <a:pt x="2182" y="2792"/>
                </a:lnTo>
                <a:lnTo>
                  <a:pt x="2180" y="2784"/>
                </a:lnTo>
                <a:close/>
                <a:moveTo>
                  <a:pt x="2236" y="2767"/>
                </a:moveTo>
                <a:lnTo>
                  <a:pt x="2261" y="2792"/>
                </a:lnTo>
                <a:lnTo>
                  <a:pt x="2211" y="2792"/>
                </a:lnTo>
                <a:lnTo>
                  <a:pt x="2236" y="2767"/>
                </a:lnTo>
                <a:close/>
                <a:moveTo>
                  <a:pt x="2311" y="2767"/>
                </a:moveTo>
                <a:lnTo>
                  <a:pt x="2337" y="2792"/>
                </a:lnTo>
                <a:lnTo>
                  <a:pt x="2286" y="2792"/>
                </a:lnTo>
                <a:lnTo>
                  <a:pt x="2311" y="2767"/>
                </a:lnTo>
                <a:close/>
                <a:moveTo>
                  <a:pt x="2311" y="2754"/>
                </a:moveTo>
                <a:lnTo>
                  <a:pt x="2285" y="2726"/>
                </a:lnTo>
                <a:lnTo>
                  <a:pt x="2339" y="2726"/>
                </a:lnTo>
                <a:lnTo>
                  <a:pt x="2311" y="2754"/>
                </a:lnTo>
                <a:close/>
                <a:moveTo>
                  <a:pt x="2236" y="2754"/>
                </a:moveTo>
                <a:lnTo>
                  <a:pt x="2209" y="2726"/>
                </a:lnTo>
                <a:lnTo>
                  <a:pt x="2264" y="2726"/>
                </a:lnTo>
                <a:lnTo>
                  <a:pt x="2236" y="2754"/>
                </a:lnTo>
                <a:close/>
                <a:moveTo>
                  <a:pt x="2162" y="2753"/>
                </a:moveTo>
                <a:lnTo>
                  <a:pt x="2162" y="2753"/>
                </a:lnTo>
                <a:lnTo>
                  <a:pt x="2156" y="2748"/>
                </a:lnTo>
                <a:lnTo>
                  <a:pt x="2134" y="2726"/>
                </a:lnTo>
                <a:lnTo>
                  <a:pt x="2188" y="2726"/>
                </a:lnTo>
                <a:lnTo>
                  <a:pt x="2162" y="2753"/>
                </a:lnTo>
                <a:close/>
                <a:moveTo>
                  <a:pt x="2088" y="2754"/>
                </a:moveTo>
                <a:lnTo>
                  <a:pt x="2060" y="2726"/>
                </a:lnTo>
                <a:lnTo>
                  <a:pt x="2114" y="2726"/>
                </a:lnTo>
                <a:lnTo>
                  <a:pt x="2088" y="2754"/>
                </a:lnTo>
                <a:close/>
                <a:moveTo>
                  <a:pt x="2012" y="2754"/>
                </a:moveTo>
                <a:lnTo>
                  <a:pt x="1986" y="2726"/>
                </a:lnTo>
                <a:lnTo>
                  <a:pt x="2040" y="2726"/>
                </a:lnTo>
                <a:lnTo>
                  <a:pt x="2012" y="2754"/>
                </a:lnTo>
                <a:close/>
                <a:moveTo>
                  <a:pt x="1938" y="2754"/>
                </a:moveTo>
                <a:lnTo>
                  <a:pt x="1910" y="2726"/>
                </a:lnTo>
                <a:lnTo>
                  <a:pt x="1965" y="2726"/>
                </a:lnTo>
                <a:lnTo>
                  <a:pt x="1938" y="2754"/>
                </a:lnTo>
                <a:close/>
                <a:moveTo>
                  <a:pt x="1863" y="2754"/>
                </a:moveTo>
                <a:lnTo>
                  <a:pt x="1836" y="2726"/>
                </a:lnTo>
                <a:lnTo>
                  <a:pt x="1891" y="2726"/>
                </a:lnTo>
                <a:lnTo>
                  <a:pt x="1863" y="2754"/>
                </a:lnTo>
                <a:close/>
                <a:moveTo>
                  <a:pt x="2355" y="2784"/>
                </a:moveTo>
                <a:lnTo>
                  <a:pt x="2355" y="2735"/>
                </a:lnTo>
                <a:lnTo>
                  <a:pt x="2380" y="2760"/>
                </a:lnTo>
                <a:lnTo>
                  <a:pt x="2355" y="2784"/>
                </a:lnTo>
                <a:close/>
                <a:moveTo>
                  <a:pt x="1824" y="2789"/>
                </a:moveTo>
                <a:lnTo>
                  <a:pt x="1795" y="2760"/>
                </a:lnTo>
                <a:lnTo>
                  <a:pt x="1824" y="2731"/>
                </a:lnTo>
                <a:lnTo>
                  <a:pt x="1824" y="2789"/>
                </a:lnTo>
                <a:close/>
                <a:moveTo>
                  <a:pt x="2385" y="2765"/>
                </a:moveTo>
                <a:lnTo>
                  <a:pt x="2412" y="2792"/>
                </a:lnTo>
                <a:lnTo>
                  <a:pt x="2360" y="2792"/>
                </a:lnTo>
                <a:lnTo>
                  <a:pt x="2385" y="2765"/>
                </a:lnTo>
                <a:close/>
                <a:moveTo>
                  <a:pt x="2429" y="2735"/>
                </a:moveTo>
                <a:lnTo>
                  <a:pt x="2455" y="2760"/>
                </a:lnTo>
                <a:lnTo>
                  <a:pt x="2429" y="2785"/>
                </a:lnTo>
                <a:lnTo>
                  <a:pt x="2429" y="2735"/>
                </a:lnTo>
                <a:close/>
                <a:moveTo>
                  <a:pt x="2421" y="2789"/>
                </a:moveTo>
                <a:lnTo>
                  <a:pt x="2392" y="2760"/>
                </a:lnTo>
                <a:lnTo>
                  <a:pt x="2421" y="2731"/>
                </a:lnTo>
                <a:lnTo>
                  <a:pt x="2421" y="2789"/>
                </a:lnTo>
                <a:close/>
                <a:moveTo>
                  <a:pt x="2461" y="2765"/>
                </a:moveTo>
                <a:lnTo>
                  <a:pt x="2486" y="2792"/>
                </a:lnTo>
                <a:lnTo>
                  <a:pt x="2434" y="2792"/>
                </a:lnTo>
                <a:lnTo>
                  <a:pt x="2461" y="2765"/>
                </a:lnTo>
                <a:close/>
                <a:moveTo>
                  <a:pt x="2491" y="2785"/>
                </a:moveTo>
                <a:lnTo>
                  <a:pt x="2467" y="2760"/>
                </a:lnTo>
                <a:lnTo>
                  <a:pt x="2491" y="2735"/>
                </a:lnTo>
                <a:lnTo>
                  <a:pt x="2491" y="2785"/>
                </a:lnTo>
                <a:close/>
                <a:moveTo>
                  <a:pt x="2461" y="2754"/>
                </a:moveTo>
                <a:lnTo>
                  <a:pt x="2433" y="2726"/>
                </a:lnTo>
                <a:lnTo>
                  <a:pt x="2487" y="2726"/>
                </a:lnTo>
                <a:lnTo>
                  <a:pt x="2461" y="2754"/>
                </a:lnTo>
                <a:close/>
                <a:moveTo>
                  <a:pt x="2385" y="2754"/>
                </a:moveTo>
                <a:lnTo>
                  <a:pt x="2359" y="2726"/>
                </a:lnTo>
                <a:lnTo>
                  <a:pt x="2413" y="2726"/>
                </a:lnTo>
                <a:lnTo>
                  <a:pt x="2385" y="2754"/>
                </a:lnTo>
                <a:close/>
                <a:moveTo>
                  <a:pt x="1789" y="2754"/>
                </a:moveTo>
                <a:lnTo>
                  <a:pt x="1761" y="2726"/>
                </a:lnTo>
                <a:lnTo>
                  <a:pt x="1815" y="2726"/>
                </a:lnTo>
                <a:lnTo>
                  <a:pt x="1789" y="2754"/>
                </a:lnTo>
                <a:close/>
                <a:moveTo>
                  <a:pt x="1713" y="2754"/>
                </a:moveTo>
                <a:lnTo>
                  <a:pt x="1687" y="2726"/>
                </a:lnTo>
                <a:lnTo>
                  <a:pt x="1741" y="2726"/>
                </a:lnTo>
                <a:lnTo>
                  <a:pt x="1713" y="2754"/>
                </a:lnTo>
                <a:close/>
                <a:moveTo>
                  <a:pt x="1639" y="2754"/>
                </a:moveTo>
                <a:lnTo>
                  <a:pt x="1612" y="2726"/>
                </a:lnTo>
                <a:lnTo>
                  <a:pt x="1667" y="2726"/>
                </a:lnTo>
                <a:lnTo>
                  <a:pt x="1639" y="2754"/>
                </a:lnTo>
                <a:close/>
                <a:moveTo>
                  <a:pt x="1565" y="2754"/>
                </a:moveTo>
                <a:lnTo>
                  <a:pt x="1537" y="2726"/>
                </a:lnTo>
                <a:lnTo>
                  <a:pt x="1592" y="2726"/>
                </a:lnTo>
                <a:lnTo>
                  <a:pt x="1565" y="2754"/>
                </a:lnTo>
                <a:close/>
                <a:moveTo>
                  <a:pt x="1490" y="2754"/>
                </a:moveTo>
                <a:lnTo>
                  <a:pt x="1462" y="2726"/>
                </a:lnTo>
                <a:lnTo>
                  <a:pt x="1518" y="2726"/>
                </a:lnTo>
                <a:lnTo>
                  <a:pt x="1490" y="2754"/>
                </a:lnTo>
                <a:close/>
                <a:moveTo>
                  <a:pt x="1416" y="2754"/>
                </a:moveTo>
                <a:lnTo>
                  <a:pt x="1388" y="2726"/>
                </a:lnTo>
                <a:lnTo>
                  <a:pt x="1444" y="2726"/>
                </a:lnTo>
                <a:lnTo>
                  <a:pt x="1416" y="2754"/>
                </a:lnTo>
                <a:close/>
                <a:moveTo>
                  <a:pt x="1366" y="2665"/>
                </a:moveTo>
                <a:lnTo>
                  <a:pt x="1338" y="2637"/>
                </a:lnTo>
                <a:lnTo>
                  <a:pt x="1344" y="2631"/>
                </a:lnTo>
                <a:lnTo>
                  <a:pt x="1366" y="2631"/>
                </a:lnTo>
                <a:lnTo>
                  <a:pt x="1366" y="2665"/>
                </a:lnTo>
                <a:close/>
                <a:moveTo>
                  <a:pt x="1255" y="2071"/>
                </a:moveTo>
                <a:lnTo>
                  <a:pt x="1255" y="2071"/>
                </a:lnTo>
                <a:lnTo>
                  <a:pt x="1250" y="2073"/>
                </a:lnTo>
                <a:lnTo>
                  <a:pt x="1248" y="2075"/>
                </a:lnTo>
                <a:lnTo>
                  <a:pt x="1245" y="2077"/>
                </a:lnTo>
                <a:lnTo>
                  <a:pt x="1245" y="2077"/>
                </a:lnTo>
                <a:lnTo>
                  <a:pt x="1235" y="2077"/>
                </a:lnTo>
                <a:lnTo>
                  <a:pt x="1228" y="2080"/>
                </a:lnTo>
                <a:lnTo>
                  <a:pt x="1226" y="2081"/>
                </a:lnTo>
                <a:lnTo>
                  <a:pt x="1223" y="2083"/>
                </a:lnTo>
                <a:lnTo>
                  <a:pt x="1223" y="2083"/>
                </a:lnTo>
                <a:lnTo>
                  <a:pt x="1223" y="2089"/>
                </a:lnTo>
                <a:lnTo>
                  <a:pt x="1212" y="2089"/>
                </a:lnTo>
                <a:lnTo>
                  <a:pt x="1219" y="2081"/>
                </a:lnTo>
                <a:lnTo>
                  <a:pt x="1242" y="2052"/>
                </a:lnTo>
                <a:lnTo>
                  <a:pt x="1242" y="2052"/>
                </a:lnTo>
                <a:lnTo>
                  <a:pt x="1248" y="2056"/>
                </a:lnTo>
                <a:lnTo>
                  <a:pt x="1252" y="2061"/>
                </a:lnTo>
                <a:lnTo>
                  <a:pt x="1256" y="2063"/>
                </a:lnTo>
                <a:lnTo>
                  <a:pt x="1255" y="2071"/>
                </a:lnTo>
                <a:close/>
                <a:moveTo>
                  <a:pt x="1132" y="1785"/>
                </a:moveTo>
                <a:lnTo>
                  <a:pt x="1132" y="1791"/>
                </a:lnTo>
                <a:lnTo>
                  <a:pt x="1132" y="1791"/>
                </a:lnTo>
                <a:lnTo>
                  <a:pt x="1131" y="1793"/>
                </a:lnTo>
                <a:lnTo>
                  <a:pt x="1130" y="1797"/>
                </a:lnTo>
                <a:lnTo>
                  <a:pt x="1130" y="1797"/>
                </a:lnTo>
                <a:lnTo>
                  <a:pt x="1130" y="1799"/>
                </a:lnTo>
                <a:lnTo>
                  <a:pt x="1130" y="1799"/>
                </a:lnTo>
                <a:lnTo>
                  <a:pt x="1128" y="1802"/>
                </a:lnTo>
                <a:lnTo>
                  <a:pt x="1128" y="1803"/>
                </a:lnTo>
                <a:lnTo>
                  <a:pt x="1130" y="1804"/>
                </a:lnTo>
                <a:lnTo>
                  <a:pt x="1130" y="1804"/>
                </a:lnTo>
                <a:lnTo>
                  <a:pt x="1132" y="1806"/>
                </a:lnTo>
                <a:lnTo>
                  <a:pt x="1132" y="1835"/>
                </a:lnTo>
                <a:lnTo>
                  <a:pt x="1097" y="1835"/>
                </a:lnTo>
                <a:lnTo>
                  <a:pt x="1097" y="1785"/>
                </a:lnTo>
                <a:lnTo>
                  <a:pt x="1132" y="1785"/>
                </a:lnTo>
                <a:close/>
                <a:moveTo>
                  <a:pt x="1097" y="1780"/>
                </a:moveTo>
                <a:lnTo>
                  <a:pt x="1097" y="1774"/>
                </a:lnTo>
                <a:lnTo>
                  <a:pt x="1132" y="1774"/>
                </a:lnTo>
                <a:lnTo>
                  <a:pt x="1132" y="1780"/>
                </a:lnTo>
                <a:lnTo>
                  <a:pt x="1097" y="1780"/>
                </a:lnTo>
                <a:close/>
                <a:moveTo>
                  <a:pt x="1132" y="1841"/>
                </a:moveTo>
                <a:lnTo>
                  <a:pt x="1132" y="1846"/>
                </a:lnTo>
                <a:lnTo>
                  <a:pt x="1097" y="1846"/>
                </a:lnTo>
                <a:lnTo>
                  <a:pt x="1097" y="1841"/>
                </a:lnTo>
                <a:lnTo>
                  <a:pt x="1132" y="1841"/>
                </a:lnTo>
                <a:close/>
                <a:moveTo>
                  <a:pt x="1132" y="1851"/>
                </a:moveTo>
                <a:lnTo>
                  <a:pt x="1132" y="1901"/>
                </a:lnTo>
                <a:lnTo>
                  <a:pt x="1097" y="1901"/>
                </a:lnTo>
                <a:lnTo>
                  <a:pt x="1097" y="1851"/>
                </a:lnTo>
                <a:lnTo>
                  <a:pt x="1132" y="1851"/>
                </a:lnTo>
                <a:close/>
                <a:moveTo>
                  <a:pt x="1132" y="1907"/>
                </a:moveTo>
                <a:lnTo>
                  <a:pt x="1132" y="1913"/>
                </a:lnTo>
                <a:lnTo>
                  <a:pt x="1097" y="1913"/>
                </a:lnTo>
                <a:lnTo>
                  <a:pt x="1097" y="1907"/>
                </a:lnTo>
                <a:lnTo>
                  <a:pt x="1132" y="1907"/>
                </a:lnTo>
                <a:close/>
                <a:moveTo>
                  <a:pt x="1132" y="1919"/>
                </a:moveTo>
                <a:lnTo>
                  <a:pt x="1132" y="1968"/>
                </a:lnTo>
                <a:lnTo>
                  <a:pt x="1097" y="1968"/>
                </a:lnTo>
                <a:lnTo>
                  <a:pt x="1097" y="1919"/>
                </a:lnTo>
                <a:lnTo>
                  <a:pt x="1132" y="1919"/>
                </a:lnTo>
                <a:close/>
                <a:moveTo>
                  <a:pt x="1132" y="1973"/>
                </a:moveTo>
                <a:lnTo>
                  <a:pt x="1132" y="1979"/>
                </a:lnTo>
                <a:lnTo>
                  <a:pt x="1097" y="1979"/>
                </a:lnTo>
                <a:lnTo>
                  <a:pt x="1097" y="1973"/>
                </a:lnTo>
                <a:lnTo>
                  <a:pt x="1132" y="1973"/>
                </a:lnTo>
                <a:close/>
                <a:moveTo>
                  <a:pt x="1485" y="3194"/>
                </a:moveTo>
                <a:lnTo>
                  <a:pt x="1485" y="3194"/>
                </a:lnTo>
                <a:lnTo>
                  <a:pt x="1484" y="3188"/>
                </a:lnTo>
                <a:lnTo>
                  <a:pt x="1484" y="3188"/>
                </a:lnTo>
                <a:lnTo>
                  <a:pt x="1483" y="3177"/>
                </a:lnTo>
                <a:lnTo>
                  <a:pt x="1483" y="3177"/>
                </a:lnTo>
                <a:lnTo>
                  <a:pt x="1484" y="3163"/>
                </a:lnTo>
                <a:lnTo>
                  <a:pt x="1485" y="3159"/>
                </a:lnTo>
                <a:lnTo>
                  <a:pt x="1485" y="3159"/>
                </a:lnTo>
                <a:lnTo>
                  <a:pt x="1488" y="3157"/>
                </a:lnTo>
                <a:lnTo>
                  <a:pt x="1490" y="3155"/>
                </a:lnTo>
                <a:lnTo>
                  <a:pt x="1490" y="3151"/>
                </a:lnTo>
                <a:lnTo>
                  <a:pt x="1490" y="3151"/>
                </a:lnTo>
                <a:lnTo>
                  <a:pt x="1489" y="3149"/>
                </a:lnTo>
                <a:lnTo>
                  <a:pt x="1489" y="3149"/>
                </a:lnTo>
                <a:lnTo>
                  <a:pt x="1485" y="3144"/>
                </a:lnTo>
                <a:lnTo>
                  <a:pt x="1486" y="3118"/>
                </a:lnTo>
                <a:lnTo>
                  <a:pt x="1484" y="3082"/>
                </a:lnTo>
                <a:lnTo>
                  <a:pt x="1484" y="3082"/>
                </a:lnTo>
                <a:lnTo>
                  <a:pt x="1485" y="3077"/>
                </a:lnTo>
                <a:lnTo>
                  <a:pt x="1486" y="3072"/>
                </a:lnTo>
                <a:lnTo>
                  <a:pt x="1486" y="3072"/>
                </a:lnTo>
                <a:lnTo>
                  <a:pt x="1486" y="3052"/>
                </a:lnTo>
                <a:lnTo>
                  <a:pt x="1486" y="3052"/>
                </a:lnTo>
                <a:lnTo>
                  <a:pt x="1486" y="3037"/>
                </a:lnTo>
                <a:lnTo>
                  <a:pt x="1485" y="3019"/>
                </a:lnTo>
                <a:lnTo>
                  <a:pt x="1482" y="3002"/>
                </a:lnTo>
                <a:lnTo>
                  <a:pt x="1479" y="2995"/>
                </a:lnTo>
                <a:lnTo>
                  <a:pt x="1476" y="2988"/>
                </a:lnTo>
                <a:lnTo>
                  <a:pt x="1476" y="2987"/>
                </a:lnTo>
                <a:lnTo>
                  <a:pt x="1485" y="2979"/>
                </a:lnTo>
                <a:lnTo>
                  <a:pt x="1485" y="2979"/>
                </a:lnTo>
                <a:lnTo>
                  <a:pt x="1489" y="2976"/>
                </a:lnTo>
                <a:lnTo>
                  <a:pt x="1489" y="2976"/>
                </a:lnTo>
                <a:lnTo>
                  <a:pt x="1490" y="2975"/>
                </a:lnTo>
                <a:lnTo>
                  <a:pt x="1491" y="2973"/>
                </a:lnTo>
                <a:lnTo>
                  <a:pt x="1491" y="2973"/>
                </a:lnTo>
                <a:lnTo>
                  <a:pt x="1491" y="2972"/>
                </a:lnTo>
                <a:lnTo>
                  <a:pt x="1491" y="2972"/>
                </a:lnTo>
                <a:lnTo>
                  <a:pt x="1489" y="2967"/>
                </a:lnTo>
                <a:lnTo>
                  <a:pt x="1489" y="2967"/>
                </a:lnTo>
                <a:lnTo>
                  <a:pt x="1489" y="2965"/>
                </a:lnTo>
                <a:lnTo>
                  <a:pt x="1488" y="2962"/>
                </a:lnTo>
                <a:lnTo>
                  <a:pt x="1488" y="2962"/>
                </a:lnTo>
                <a:lnTo>
                  <a:pt x="1488" y="2960"/>
                </a:lnTo>
                <a:lnTo>
                  <a:pt x="1486" y="2959"/>
                </a:lnTo>
                <a:lnTo>
                  <a:pt x="1486" y="2959"/>
                </a:lnTo>
                <a:lnTo>
                  <a:pt x="1483" y="2957"/>
                </a:lnTo>
                <a:lnTo>
                  <a:pt x="1476" y="2955"/>
                </a:lnTo>
                <a:lnTo>
                  <a:pt x="1476" y="2955"/>
                </a:lnTo>
                <a:lnTo>
                  <a:pt x="1476" y="2953"/>
                </a:lnTo>
                <a:lnTo>
                  <a:pt x="1476" y="2953"/>
                </a:lnTo>
                <a:lnTo>
                  <a:pt x="1477" y="2948"/>
                </a:lnTo>
                <a:lnTo>
                  <a:pt x="1477" y="2948"/>
                </a:lnTo>
                <a:lnTo>
                  <a:pt x="1478" y="2942"/>
                </a:lnTo>
                <a:lnTo>
                  <a:pt x="1478" y="2931"/>
                </a:lnTo>
                <a:lnTo>
                  <a:pt x="1478" y="2931"/>
                </a:lnTo>
                <a:lnTo>
                  <a:pt x="1478" y="2924"/>
                </a:lnTo>
                <a:lnTo>
                  <a:pt x="1478" y="2924"/>
                </a:lnTo>
                <a:lnTo>
                  <a:pt x="1478" y="2921"/>
                </a:lnTo>
                <a:lnTo>
                  <a:pt x="1478" y="2921"/>
                </a:lnTo>
                <a:lnTo>
                  <a:pt x="1479" y="2892"/>
                </a:lnTo>
                <a:lnTo>
                  <a:pt x="1479" y="2892"/>
                </a:lnTo>
                <a:lnTo>
                  <a:pt x="1479" y="2881"/>
                </a:lnTo>
                <a:lnTo>
                  <a:pt x="1479" y="2881"/>
                </a:lnTo>
                <a:lnTo>
                  <a:pt x="1479" y="2870"/>
                </a:lnTo>
                <a:lnTo>
                  <a:pt x="1478" y="2865"/>
                </a:lnTo>
                <a:lnTo>
                  <a:pt x="1477" y="2859"/>
                </a:lnTo>
                <a:lnTo>
                  <a:pt x="1477" y="2859"/>
                </a:lnTo>
                <a:lnTo>
                  <a:pt x="1477" y="2859"/>
                </a:lnTo>
                <a:lnTo>
                  <a:pt x="1477" y="2859"/>
                </a:lnTo>
                <a:lnTo>
                  <a:pt x="1473" y="2852"/>
                </a:lnTo>
                <a:lnTo>
                  <a:pt x="1469" y="2851"/>
                </a:lnTo>
                <a:lnTo>
                  <a:pt x="1466" y="2850"/>
                </a:lnTo>
                <a:lnTo>
                  <a:pt x="1466" y="2850"/>
                </a:lnTo>
                <a:lnTo>
                  <a:pt x="1457" y="2851"/>
                </a:lnTo>
                <a:lnTo>
                  <a:pt x="1451" y="2852"/>
                </a:lnTo>
                <a:lnTo>
                  <a:pt x="1449" y="2851"/>
                </a:lnTo>
                <a:lnTo>
                  <a:pt x="1448" y="2851"/>
                </a:lnTo>
                <a:lnTo>
                  <a:pt x="1448" y="2851"/>
                </a:lnTo>
                <a:lnTo>
                  <a:pt x="1438" y="2856"/>
                </a:lnTo>
                <a:lnTo>
                  <a:pt x="1428" y="2860"/>
                </a:lnTo>
                <a:lnTo>
                  <a:pt x="1420" y="2866"/>
                </a:lnTo>
                <a:lnTo>
                  <a:pt x="1420" y="2866"/>
                </a:lnTo>
                <a:lnTo>
                  <a:pt x="1415" y="2867"/>
                </a:lnTo>
                <a:lnTo>
                  <a:pt x="1412" y="2869"/>
                </a:lnTo>
                <a:lnTo>
                  <a:pt x="1412" y="2869"/>
                </a:lnTo>
                <a:lnTo>
                  <a:pt x="1405" y="2872"/>
                </a:lnTo>
                <a:lnTo>
                  <a:pt x="1388" y="2884"/>
                </a:lnTo>
                <a:lnTo>
                  <a:pt x="1388" y="2884"/>
                </a:lnTo>
                <a:lnTo>
                  <a:pt x="1381" y="2884"/>
                </a:lnTo>
                <a:lnTo>
                  <a:pt x="1381" y="2884"/>
                </a:lnTo>
                <a:lnTo>
                  <a:pt x="1381" y="2884"/>
                </a:lnTo>
                <a:lnTo>
                  <a:pt x="1381" y="2807"/>
                </a:lnTo>
                <a:lnTo>
                  <a:pt x="2076" y="2807"/>
                </a:lnTo>
                <a:lnTo>
                  <a:pt x="2043" y="2876"/>
                </a:lnTo>
                <a:lnTo>
                  <a:pt x="2052" y="2882"/>
                </a:lnTo>
                <a:lnTo>
                  <a:pt x="2024" y="2945"/>
                </a:lnTo>
                <a:lnTo>
                  <a:pt x="1607" y="3501"/>
                </a:lnTo>
                <a:lnTo>
                  <a:pt x="1607" y="3194"/>
                </a:lnTo>
                <a:lnTo>
                  <a:pt x="1485" y="3194"/>
                </a:lnTo>
                <a:close/>
                <a:moveTo>
                  <a:pt x="2015" y="2965"/>
                </a:moveTo>
                <a:lnTo>
                  <a:pt x="1993" y="3013"/>
                </a:lnTo>
                <a:lnTo>
                  <a:pt x="1607" y="3529"/>
                </a:lnTo>
                <a:lnTo>
                  <a:pt x="1607" y="3508"/>
                </a:lnTo>
                <a:lnTo>
                  <a:pt x="2015" y="2965"/>
                </a:lnTo>
                <a:close/>
                <a:moveTo>
                  <a:pt x="1856" y="3317"/>
                </a:moveTo>
                <a:lnTo>
                  <a:pt x="1857" y="3318"/>
                </a:lnTo>
                <a:lnTo>
                  <a:pt x="1854" y="3330"/>
                </a:lnTo>
                <a:lnTo>
                  <a:pt x="1851" y="3328"/>
                </a:lnTo>
                <a:lnTo>
                  <a:pt x="1687" y="3741"/>
                </a:lnTo>
                <a:lnTo>
                  <a:pt x="1687" y="3741"/>
                </a:lnTo>
                <a:lnTo>
                  <a:pt x="1685" y="3739"/>
                </a:lnTo>
                <a:lnTo>
                  <a:pt x="1680" y="3736"/>
                </a:lnTo>
                <a:lnTo>
                  <a:pt x="1675" y="3735"/>
                </a:lnTo>
                <a:lnTo>
                  <a:pt x="1668" y="3735"/>
                </a:lnTo>
                <a:lnTo>
                  <a:pt x="1668" y="3735"/>
                </a:lnTo>
                <a:lnTo>
                  <a:pt x="1663" y="3736"/>
                </a:lnTo>
                <a:lnTo>
                  <a:pt x="1658" y="3737"/>
                </a:lnTo>
                <a:lnTo>
                  <a:pt x="1653" y="3740"/>
                </a:lnTo>
                <a:lnTo>
                  <a:pt x="1650" y="3742"/>
                </a:lnTo>
                <a:lnTo>
                  <a:pt x="1647" y="3746"/>
                </a:lnTo>
                <a:lnTo>
                  <a:pt x="1645" y="3748"/>
                </a:lnTo>
                <a:lnTo>
                  <a:pt x="1644" y="3754"/>
                </a:lnTo>
                <a:lnTo>
                  <a:pt x="1643" y="3759"/>
                </a:lnTo>
                <a:lnTo>
                  <a:pt x="1644" y="3765"/>
                </a:lnTo>
                <a:lnTo>
                  <a:pt x="1645" y="3770"/>
                </a:lnTo>
                <a:lnTo>
                  <a:pt x="1607" y="3815"/>
                </a:lnTo>
                <a:lnTo>
                  <a:pt x="1607" y="3537"/>
                </a:lnTo>
                <a:lnTo>
                  <a:pt x="1983" y="3033"/>
                </a:lnTo>
                <a:lnTo>
                  <a:pt x="1856" y="3317"/>
                </a:lnTo>
                <a:close/>
                <a:moveTo>
                  <a:pt x="1974" y="3134"/>
                </a:moveTo>
                <a:lnTo>
                  <a:pt x="1964" y="3164"/>
                </a:lnTo>
                <a:lnTo>
                  <a:pt x="1960" y="3149"/>
                </a:lnTo>
                <a:lnTo>
                  <a:pt x="1974" y="3134"/>
                </a:lnTo>
                <a:close/>
                <a:moveTo>
                  <a:pt x="1953" y="3208"/>
                </a:moveTo>
                <a:lnTo>
                  <a:pt x="1951" y="3209"/>
                </a:lnTo>
                <a:lnTo>
                  <a:pt x="1952" y="3206"/>
                </a:lnTo>
                <a:lnTo>
                  <a:pt x="1953" y="3208"/>
                </a:lnTo>
                <a:close/>
                <a:moveTo>
                  <a:pt x="1951" y="3196"/>
                </a:moveTo>
                <a:lnTo>
                  <a:pt x="1944" y="3214"/>
                </a:lnTo>
                <a:lnTo>
                  <a:pt x="1935" y="3221"/>
                </a:lnTo>
                <a:lnTo>
                  <a:pt x="1935" y="3220"/>
                </a:lnTo>
                <a:lnTo>
                  <a:pt x="1949" y="3188"/>
                </a:lnTo>
                <a:lnTo>
                  <a:pt x="1951" y="3196"/>
                </a:lnTo>
                <a:close/>
                <a:moveTo>
                  <a:pt x="1929" y="3268"/>
                </a:moveTo>
                <a:lnTo>
                  <a:pt x="1929" y="3268"/>
                </a:lnTo>
                <a:lnTo>
                  <a:pt x="1929" y="3268"/>
                </a:lnTo>
                <a:lnTo>
                  <a:pt x="1929" y="3268"/>
                </a:lnTo>
                <a:close/>
                <a:moveTo>
                  <a:pt x="1865" y="3425"/>
                </a:moveTo>
                <a:lnTo>
                  <a:pt x="1861" y="3439"/>
                </a:lnTo>
                <a:lnTo>
                  <a:pt x="1858" y="3429"/>
                </a:lnTo>
                <a:lnTo>
                  <a:pt x="1865" y="3425"/>
                </a:lnTo>
                <a:close/>
                <a:moveTo>
                  <a:pt x="1855" y="3415"/>
                </a:moveTo>
                <a:lnTo>
                  <a:pt x="1866" y="3386"/>
                </a:lnTo>
                <a:lnTo>
                  <a:pt x="1871" y="3405"/>
                </a:lnTo>
                <a:lnTo>
                  <a:pt x="1855" y="3415"/>
                </a:lnTo>
                <a:close/>
                <a:moveTo>
                  <a:pt x="1871" y="3421"/>
                </a:moveTo>
                <a:lnTo>
                  <a:pt x="1876" y="3419"/>
                </a:lnTo>
                <a:lnTo>
                  <a:pt x="1884" y="3450"/>
                </a:lnTo>
                <a:lnTo>
                  <a:pt x="1866" y="3462"/>
                </a:lnTo>
                <a:lnTo>
                  <a:pt x="1862" y="3446"/>
                </a:lnTo>
                <a:lnTo>
                  <a:pt x="1871" y="3421"/>
                </a:lnTo>
                <a:close/>
                <a:moveTo>
                  <a:pt x="1881" y="3381"/>
                </a:moveTo>
                <a:lnTo>
                  <a:pt x="1872" y="3347"/>
                </a:lnTo>
                <a:lnTo>
                  <a:pt x="1892" y="3355"/>
                </a:lnTo>
                <a:lnTo>
                  <a:pt x="1881" y="3381"/>
                </a:lnTo>
                <a:close/>
                <a:moveTo>
                  <a:pt x="1881" y="3313"/>
                </a:moveTo>
                <a:lnTo>
                  <a:pt x="1914" y="3294"/>
                </a:lnTo>
                <a:lnTo>
                  <a:pt x="1903" y="3322"/>
                </a:lnTo>
                <a:lnTo>
                  <a:pt x="1881" y="3313"/>
                </a:lnTo>
                <a:close/>
                <a:moveTo>
                  <a:pt x="1902" y="3287"/>
                </a:moveTo>
                <a:lnTo>
                  <a:pt x="1921" y="3247"/>
                </a:lnTo>
                <a:lnTo>
                  <a:pt x="1924" y="3245"/>
                </a:lnTo>
                <a:lnTo>
                  <a:pt x="1928" y="3259"/>
                </a:lnTo>
                <a:lnTo>
                  <a:pt x="1922" y="3273"/>
                </a:lnTo>
                <a:lnTo>
                  <a:pt x="1902" y="3287"/>
                </a:lnTo>
                <a:close/>
                <a:moveTo>
                  <a:pt x="1855" y="3469"/>
                </a:moveTo>
                <a:lnTo>
                  <a:pt x="1854" y="3470"/>
                </a:lnTo>
                <a:lnTo>
                  <a:pt x="1854" y="3468"/>
                </a:lnTo>
                <a:lnTo>
                  <a:pt x="1855" y="3469"/>
                </a:lnTo>
                <a:close/>
                <a:moveTo>
                  <a:pt x="1826" y="3487"/>
                </a:moveTo>
                <a:lnTo>
                  <a:pt x="1846" y="3439"/>
                </a:lnTo>
                <a:lnTo>
                  <a:pt x="1851" y="3461"/>
                </a:lnTo>
                <a:lnTo>
                  <a:pt x="1847" y="3474"/>
                </a:lnTo>
                <a:lnTo>
                  <a:pt x="1826" y="3487"/>
                </a:lnTo>
                <a:close/>
                <a:moveTo>
                  <a:pt x="1839" y="3498"/>
                </a:moveTo>
                <a:lnTo>
                  <a:pt x="1817" y="3553"/>
                </a:lnTo>
                <a:lnTo>
                  <a:pt x="1806" y="3517"/>
                </a:lnTo>
                <a:lnTo>
                  <a:pt x="1839" y="3498"/>
                </a:lnTo>
                <a:close/>
                <a:moveTo>
                  <a:pt x="1793" y="3629"/>
                </a:moveTo>
                <a:lnTo>
                  <a:pt x="1796" y="3633"/>
                </a:lnTo>
                <a:lnTo>
                  <a:pt x="1791" y="3636"/>
                </a:lnTo>
                <a:lnTo>
                  <a:pt x="1793" y="3629"/>
                </a:lnTo>
                <a:close/>
                <a:moveTo>
                  <a:pt x="1784" y="3640"/>
                </a:moveTo>
                <a:lnTo>
                  <a:pt x="1766" y="3651"/>
                </a:lnTo>
                <a:lnTo>
                  <a:pt x="1784" y="3601"/>
                </a:lnTo>
                <a:lnTo>
                  <a:pt x="1791" y="3622"/>
                </a:lnTo>
                <a:lnTo>
                  <a:pt x="1784" y="3640"/>
                </a:lnTo>
                <a:close/>
                <a:moveTo>
                  <a:pt x="1793" y="3578"/>
                </a:moveTo>
                <a:lnTo>
                  <a:pt x="1793" y="3578"/>
                </a:lnTo>
                <a:lnTo>
                  <a:pt x="1799" y="3560"/>
                </a:lnTo>
                <a:lnTo>
                  <a:pt x="1803" y="3573"/>
                </a:lnTo>
                <a:lnTo>
                  <a:pt x="1793" y="3578"/>
                </a:lnTo>
                <a:close/>
                <a:moveTo>
                  <a:pt x="1804" y="3588"/>
                </a:moveTo>
                <a:lnTo>
                  <a:pt x="1800" y="3598"/>
                </a:lnTo>
                <a:lnTo>
                  <a:pt x="1798" y="3591"/>
                </a:lnTo>
                <a:lnTo>
                  <a:pt x="1804" y="3588"/>
                </a:lnTo>
                <a:close/>
                <a:moveTo>
                  <a:pt x="1484" y="4292"/>
                </a:moveTo>
                <a:lnTo>
                  <a:pt x="1484" y="4292"/>
                </a:lnTo>
                <a:lnTo>
                  <a:pt x="1444" y="4294"/>
                </a:lnTo>
                <a:lnTo>
                  <a:pt x="1437" y="4294"/>
                </a:lnTo>
                <a:lnTo>
                  <a:pt x="1435" y="4290"/>
                </a:lnTo>
                <a:lnTo>
                  <a:pt x="1427" y="4222"/>
                </a:lnTo>
                <a:lnTo>
                  <a:pt x="1491" y="4222"/>
                </a:lnTo>
                <a:lnTo>
                  <a:pt x="1518" y="4267"/>
                </a:lnTo>
                <a:lnTo>
                  <a:pt x="1506" y="4295"/>
                </a:lnTo>
                <a:lnTo>
                  <a:pt x="1506" y="4295"/>
                </a:lnTo>
                <a:lnTo>
                  <a:pt x="1497" y="4292"/>
                </a:lnTo>
                <a:lnTo>
                  <a:pt x="1484" y="4292"/>
                </a:lnTo>
                <a:lnTo>
                  <a:pt x="1484" y="4292"/>
                </a:lnTo>
                <a:close/>
                <a:moveTo>
                  <a:pt x="1498" y="4445"/>
                </a:moveTo>
                <a:lnTo>
                  <a:pt x="1498" y="4445"/>
                </a:lnTo>
                <a:lnTo>
                  <a:pt x="1482" y="4444"/>
                </a:lnTo>
                <a:lnTo>
                  <a:pt x="1470" y="4444"/>
                </a:lnTo>
                <a:lnTo>
                  <a:pt x="1492" y="4408"/>
                </a:lnTo>
                <a:lnTo>
                  <a:pt x="1493" y="4408"/>
                </a:lnTo>
                <a:lnTo>
                  <a:pt x="1498" y="4445"/>
                </a:lnTo>
                <a:close/>
                <a:moveTo>
                  <a:pt x="1322" y="4128"/>
                </a:moveTo>
                <a:lnTo>
                  <a:pt x="1328" y="4159"/>
                </a:lnTo>
                <a:lnTo>
                  <a:pt x="1322" y="4160"/>
                </a:lnTo>
                <a:lnTo>
                  <a:pt x="1313" y="4202"/>
                </a:lnTo>
                <a:lnTo>
                  <a:pt x="1313" y="4202"/>
                </a:lnTo>
                <a:lnTo>
                  <a:pt x="1313" y="4202"/>
                </a:lnTo>
                <a:lnTo>
                  <a:pt x="1310" y="4201"/>
                </a:lnTo>
                <a:lnTo>
                  <a:pt x="1307" y="4199"/>
                </a:lnTo>
                <a:lnTo>
                  <a:pt x="1303" y="4192"/>
                </a:lnTo>
                <a:lnTo>
                  <a:pt x="1302" y="4188"/>
                </a:lnTo>
                <a:lnTo>
                  <a:pt x="1301" y="4182"/>
                </a:lnTo>
                <a:lnTo>
                  <a:pt x="1301" y="4182"/>
                </a:lnTo>
                <a:lnTo>
                  <a:pt x="1287" y="4032"/>
                </a:lnTo>
                <a:lnTo>
                  <a:pt x="1346" y="4031"/>
                </a:lnTo>
                <a:lnTo>
                  <a:pt x="1353" y="4076"/>
                </a:lnTo>
                <a:lnTo>
                  <a:pt x="1353" y="4076"/>
                </a:lnTo>
                <a:lnTo>
                  <a:pt x="1336" y="4095"/>
                </a:lnTo>
                <a:lnTo>
                  <a:pt x="1336" y="4095"/>
                </a:lnTo>
                <a:lnTo>
                  <a:pt x="1330" y="4101"/>
                </a:lnTo>
                <a:lnTo>
                  <a:pt x="1327" y="4107"/>
                </a:lnTo>
                <a:lnTo>
                  <a:pt x="1324" y="4113"/>
                </a:lnTo>
                <a:lnTo>
                  <a:pt x="1323" y="4117"/>
                </a:lnTo>
                <a:lnTo>
                  <a:pt x="1322" y="4126"/>
                </a:lnTo>
                <a:lnTo>
                  <a:pt x="1322" y="4128"/>
                </a:lnTo>
                <a:lnTo>
                  <a:pt x="1322" y="4128"/>
                </a:lnTo>
                <a:close/>
                <a:moveTo>
                  <a:pt x="1298" y="3956"/>
                </a:moveTo>
                <a:lnTo>
                  <a:pt x="1298" y="3956"/>
                </a:lnTo>
                <a:lnTo>
                  <a:pt x="1294" y="3953"/>
                </a:lnTo>
                <a:lnTo>
                  <a:pt x="1391" y="3823"/>
                </a:lnTo>
                <a:lnTo>
                  <a:pt x="1599" y="3823"/>
                </a:lnTo>
                <a:lnTo>
                  <a:pt x="1541" y="3892"/>
                </a:lnTo>
                <a:lnTo>
                  <a:pt x="1541" y="3892"/>
                </a:lnTo>
                <a:lnTo>
                  <a:pt x="1540" y="3892"/>
                </a:lnTo>
                <a:lnTo>
                  <a:pt x="1540" y="3892"/>
                </a:lnTo>
                <a:lnTo>
                  <a:pt x="1532" y="3888"/>
                </a:lnTo>
                <a:lnTo>
                  <a:pt x="1526" y="3888"/>
                </a:lnTo>
                <a:lnTo>
                  <a:pt x="1522" y="3889"/>
                </a:lnTo>
                <a:lnTo>
                  <a:pt x="1520" y="3892"/>
                </a:lnTo>
                <a:lnTo>
                  <a:pt x="1520" y="3892"/>
                </a:lnTo>
                <a:lnTo>
                  <a:pt x="1460" y="3959"/>
                </a:lnTo>
                <a:lnTo>
                  <a:pt x="1460" y="3959"/>
                </a:lnTo>
                <a:lnTo>
                  <a:pt x="1444" y="3955"/>
                </a:lnTo>
                <a:lnTo>
                  <a:pt x="1298" y="3956"/>
                </a:lnTo>
                <a:close/>
                <a:moveTo>
                  <a:pt x="1389" y="4029"/>
                </a:moveTo>
                <a:lnTo>
                  <a:pt x="1390" y="4035"/>
                </a:lnTo>
                <a:lnTo>
                  <a:pt x="1390" y="4035"/>
                </a:lnTo>
                <a:lnTo>
                  <a:pt x="1369" y="4058"/>
                </a:lnTo>
                <a:lnTo>
                  <a:pt x="1365" y="4031"/>
                </a:lnTo>
                <a:lnTo>
                  <a:pt x="1389" y="4029"/>
                </a:lnTo>
                <a:close/>
                <a:moveTo>
                  <a:pt x="1401" y="4098"/>
                </a:moveTo>
                <a:lnTo>
                  <a:pt x="1410" y="4151"/>
                </a:lnTo>
                <a:lnTo>
                  <a:pt x="1386" y="4152"/>
                </a:lnTo>
                <a:lnTo>
                  <a:pt x="1380" y="4119"/>
                </a:lnTo>
                <a:lnTo>
                  <a:pt x="1401" y="4098"/>
                </a:lnTo>
                <a:close/>
                <a:moveTo>
                  <a:pt x="1408" y="4090"/>
                </a:moveTo>
                <a:lnTo>
                  <a:pt x="1427" y="4070"/>
                </a:lnTo>
                <a:lnTo>
                  <a:pt x="1427" y="4070"/>
                </a:lnTo>
                <a:lnTo>
                  <a:pt x="1484" y="4194"/>
                </a:lnTo>
                <a:lnTo>
                  <a:pt x="1425" y="4197"/>
                </a:lnTo>
                <a:lnTo>
                  <a:pt x="1420" y="4151"/>
                </a:lnTo>
                <a:lnTo>
                  <a:pt x="1418" y="4151"/>
                </a:lnTo>
                <a:lnTo>
                  <a:pt x="1408" y="4090"/>
                </a:lnTo>
                <a:close/>
                <a:moveTo>
                  <a:pt x="1412" y="4485"/>
                </a:moveTo>
                <a:lnTo>
                  <a:pt x="1412" y="4485"/>
                </a:lnTo>
                <a:lnTo>
                  <a:pt x="1439" y="4487"/>
                </a:lnTo>
                <a:lnTo>
                  <a:pt x="1462" y="4489"/>
                </a:lnTo>
                <a:lnTo>
                  <a:pt x="1452" y="4502"/>
                </a:lnTo>
                <a:lnTo>
                  <a:pt x="1422" y="4502"/>
                </a:lnTo>
                <a:lnTo>
                  <a:pt x="1422" y="4502"/>
                </a:lnTo>
                <a:lnTo>
                  <a:pt x="1417" y="4492"/>
                </a:lnTo>
                <a:lnTo>
                  <a:pt x="1410" y="4485"/>
                </a:lnTo>
                <a:lnTo>
                  <a:pt x="1410" y="4485"/>
                </a:lnTo>
                <a:lnTo>
                  <a:pt x="1412" y="4485"/>
                </a:lnTo>
                <a:lnTo>
                  <a:pt x="1412" y="4485"/>
                </a:lnTo>
                <a:close/>
                <a:moveTo>
                  <a:pt x="1446" y="4051"/>
                </a:moveTo>
                <a:lnTo>
                  <a:pt x="1489" y="4006"/>
                </a:lnTo>
                <a:lnTo>
                  <a:pt x="1557" y="4152"/>
                </a:lnTo>
                <a:lnTo>
                  <a:pt x="1533" y="4233"/>
                </a:lnTo>
                <a:lnTo>
                  <a:pt x="1532" y="4234"/>
                </a:lnTo>
                <a:lnTo>
                  <a:pt x="1446" y="4051"/>
                </a:lnTo>
                <a:close/>
                <a:moveTo>
                  <a:pt x="1500" y="3995"/>
                </a:moveTo>
                <a:lnTo>
                  <a:pt x="1565" y="3927"/>
                </a:lnTo>
                <a:lnTo>
                  <a:pt x="1565" y="3927"/>
                </a:lnTo>
                <a:lnTo>
                  <a:pt x="1565" y="3927"/>
                </a:lnTo>
                <a:lnTo>
                  <a:pt x="1565" y="3927"/>
                </a:lnTo>
                <a:lnTo>
                  <a:pt x="1566" y="3925"/>
                </a:lnTo>
                <a:lnTo>
                  <a:pt x="1568" y="3924"/>
                </a:lnTo>
                <a:lnTo>
                  <a:pt x="1568" y="3924"/>
                </a:lnTo>
                <a:lnTo>
                  <a:pt x="1568" y="3924"/>
                </a:lnTo>
                <a:lnTo>
                  <a:pt x="1568" y="3924"/>
                </a:lnTo>
                <a:lnTo>
                  <a:pt x="1569" y="3919"/>
                </a:lnTo>
                <a:lnTo>
                  <a:pt x="1568" y="3915"/>
                </a:lnTo>
                <a:lnTo>
                  <a:pt x="1564" y="3910"/>
                </a:lnTo>
                <a:lnTo>
                  <a:pt x="1561" y="3905"/>
                </a:lnTo>
                <a:lnTo>
                  <a:pt x="1661" y="3787"/>
                </a:lnTo>
                <a:lnTo>
                  <a:pt x="1671" y="3793"/>
                </a:lnTo>
                <a:lnTo>
                  <a:pt x="1565" y="4123"/>
                </a:lnTo>
                <a:lnTo>
                  <a:pt x="1500" y="3995"/>
                </a:lnTo>
                <a:close/>
                <a:moveTo>
                  <a:pt x="1989" y="3091"/>
                </a:moveTo>
                <a:lnTo>
                  <a:pt x="1989" y="3093"/>
                </a:lnTo>
                <a:lnTo>
                  <a:pt x="1987" y="3100"/>
                </a:lnTo>
                <a:lnTo>
                  <a:pt x="1983" y="3103"/>
                </a:lnTo>
                <a:lnTo>
                  <a:pt x="1989" y="3091"/>
                </a:lnTo>
                <a:close/>
                <a:moveTo>
                  <a:pt x="1386" y="3823"/>
                </a:moveTo>
                <a:lnTo>
                  <a:pt x="1292" y="3949"/>
                </a:lnTo>
                <a:lnTo>
                  <a:pt x="1292" y="3949"/>
                </a:lnTo>
                <a:lnTo>
                  <a:pt x="1286" y="3945"/>
                </a:lnTo>
                <a:lnTo>
                  <a:pt x="1280" y="3943"/>
                </a:lnTo>
                <a:lnTo>
                  <a:pt x="1369" y="3823"/>
                </a:lnTo>
                <a:lnTo>
                  <a:pt x="1386" y="3823"/>
                </a:lnTo>
                <a:close/>
                <a:moveTo>
                  <a:pt x="1283" y="4210"/>
                </a:moveTo>
                <a:lnTo>
                  <a:pt x="1220" y="4215"/>
                </a:lnTo>
                <a:lnTo>
                  <a:pt x="1200" y="4034"/>
                </a:lnTo>
                <a:lnTo>
                  <a:pt x="1263" y="4031"/>
                </a:lnTo>
                <a:lnTo>
                  <a:pt x="1283" y="4210"/>
                </a:lnTo>
                <a:close/>
                <a:moveTo>
                  <a:pt x="1605" y="4431"/>
                </a:moveTo>
                <a:lnTo>
                  <a:pt x="1569" y="4442"/>
                </a:lnTo>
                <a:lnTo>
                  <a:pt x="1566" y="4442"/>
                </a:lnTo>
                <a:lnTo>
                  <a:pt x="1564" y="4423"/>
                </a:lnTo>
                <a:lnTo>
                  <a:pt x="1599" y="4421"/>
                </a:lnTo>
                <a:lnTo>
                  <a:pt x="1599" y="4421"/>
                </a:lnTo>
                <a:lnTo>
                  <a:pt x="1602" y="4427"/>
                </a:lnTo>
                <a:lnTo>
                  <a:pt x="1607" y="4433"/>
                </a:lnTo>
                <a:lnTo>
                  <a:pt x="1605" y="4431"/>
                </a:lnTo>
                <a:close/>
                <a:moveTo>
                  <a:pt x="1565" y="4336"/>
                </a:moveTo>
                <a:lnTo>
                  <a:pt x="1563" y="4326"/>
                </a:lnTo>
                <a:lnTo>
                  <a:pt x="1638" y="4339"/>
                </a:lnTo>
                <a:lnTo>
                  <a:pt x="1638" y="4339"/>
                </a:lnTo>
                <a:lnTo>
                  <a:pt x="1628" y="4342"/>
                </a:lnTo>
                <a:lnTo>
                  <a:pt x="1618" y="4346"/>
                </a:lnTo>
                <a:lnTo>
                  <a:pt x="1620" y="4346"/>
                </a:lnTo>
                <a:lnTo>
                  <a:pt x="1558" y="4348"/>
                </a:lnTo>
                <a:lnTo>
                  <a:pt x="1558" y="4346"/>
                </a:lnTo>
                <a:lnTo>
                  <a:pt x="1565" y="4336"/>
                </a:lnTo>
                <a:close/>
                <a:moveTo>
                  <a:pt x="1548" y="4297"/>
                </a:moveTo>
                <a:lnTo>
                  <a:pt x="1513" y="4335"/>
                </a:lnTo>
                <a:lnTo>
                  <a:pt x="1536" y="4281"/>
                </a:lnTo>
                <a:lnTo>
                  <a:pt x="1584" y="4226"/>
                </a:lnTo>
                <a:lnTo>
                  <a:pt x="1548" y="4297"/>
                </a:lnTo>
                <a:close/>
                <a:moveTo>
                  <a:pt x="1629" y="4061"/>
                </a:moveTo>
                <a:lnTo>
                  <a:pt x="1587" y="4163"/>
                </a:lnTo>
                <a:lnTo>
                  <a:pt x="1576" y="4142"/>
                </a:lnTo>
                <a:lnTo>
                  <a:pt x="1625" y="4017"/>
                </a:lnTo>
                <a:lnTo>
                  <a:pt x="1629" y="4014"/>
                </a:lnTo>
                <a:lnTo>
                  <a:pt x="1629" y="4061"/>
                </a:lnTo>
                <a:close/>
                <a:moveTo>
                  <a:pt x="1646" y="4018"/>
                </a:moveTo>
                <a:lnTo>
                  <a:pt x="1646" y="4005"/>
                </a:lnTo>
                <a:lnTo>
                  <a:pt x="1652" y="4003"/>
                </a:lnTo>
                <a:lnTo>
                  <a:pt x="1646" y="4018"/>
                </a:lnTo>
                <a:close/>
                <a:moveTo>
                  <a:pt x="1663" y="3977"/>
                </a:moveTo>
                <a:lnTo>
                  <a:pt x="1646" y="3987"/>
                </a:lnTo>
                <a:lnTo>
                  <a:pt x="1647" y="3961"/>
                </a:lnTo>
                <a:lnTo>
                  <a:pt x="1663" y="3923"/>
                </a:lnTo>
                <a:lnTo>
                  <a:pt x="1668" y="3963"/>
                </a:lnTo>
                <a:lnTo>
                  <a:pt x="1663" y="3977"/>
                </a:lnTo>
                <a:close/>
                <a:moveTo>
                  <a:pt x="1668" y="3859"/>
                </a:moveTo>
                <a:lnTo>
                  <a:pt x="1667" y="3852"/>
                </a:lnTo>
                <a:lnTo>
                  <a:pt x="1691" y="3787"/>
                </a:lnTo>
                <a:lnTo>
                  <a:pt x="1697" y="3790"/>
                </a:lnTo>
                <a:lnTo>
                  <a:pt x="1672" y="3858"/>
                </a:lnTo>
                <a:lnTo>
                  <a:pt x="1668" y="3859"/>
                </a:lnTo>
                <a:close/>
                <a:moveTo>
                  <a:pt x="1683" y="3946"/>
                </a:moveTo>
                <a:lnTo>
                  <a:pt x="1674" y="3893"/>
                </a:lnTo>
                <a:lnTo>
                  <a:pt x="1683" y="3867"/>
                </a:lnTo>
                <a:lnTo>
                  <a:pt x="1738" y="3835"/>
                </a:lnTo>
                <a:lnTo>
                  <a:pt x="1683" y="3946"/>
                </a:lnTo>
                <a:close/>
                <a:moveTo>
                  <a:pt x="1693" y="3846"/>
                </a:moveTo>
                <a:lnTo>
                  <a:pt x="1711" y="3797"/>
                </a:lnTo>
                <a:lnTo>
                  <a:pt x="1748" y="3815"/>
                </a:lnTo>
                <a:lnTo>
                  <a:pt x="1693" y="3846"/>
                </a:lnTo>
                <a:close/>
                <a:moveTo>
                  <a:pt x="1729" y="3770"/>
                </a:moveTo>
                <a:lnTo>
                  <a:pt x="1741" y="3747"/>
                </a:lnTo>
                <a:lnTo>
                  <a:pt x="1752" y="3779"/>
                </a:lnTo>
                <a:lnTo>
                  <a:pt x="1729" y="3770"/>
                </a:lnTo>
                <a:close/>
                <a:moveTo>
                  <a:pt x="1752" y="3725"/>
                </a:moveTo>
                <a:lnTo>
                  <a:pt x="1746" y="3704"/>
                </a:lnTo>
                <a:lnTo>
                  <a:pt x="1758" y="3673"/>
                </a:lnTo>
                <a:lnTo>
                  <a:pt x="1776" y="3661"/>
                </a:lnTo>
                <a:lnTo>
                  <a:pt x="1753" y="3724"/>
                </a:lnTo>
                <a:lnTo>
                  <a:pt x="1752" y="3725"/>
                </a:lnTo>
                <a:close/>
                <a:moveTo>
                  <a:pt x="1768" y="3778"/>
                </a:moveTo>
                <a:lnTo>
                  <a:pt x="1756" y="3739"/>
                </a:lnTo>
                <a:lnTo>
                  <a:pt x="1791" y="3719"/>
                </a:lnTo>
                <a:lnTo>
                  <a:pt x="1768" y="3778"/>
                </a:lnTo>
                <a:close/>
                <a:moveTo>
                  <a:pt x="1799" y="3696"/>
                </a:moveTo>
                <a:lnTo>
                  <a:pt x="1760" y="3720"/>
                </a:lnTo>
                <a:lnTo>
                  <a:pt x="1783" y="3658"/>
                </a:lnTo>
                <a:lnTo>
                  <a:pt x="1799" y="3647"/>
                </a:lnTo>
                <a:lnTo>
                  <a:pt x="1808" y="3673"/>
                </a:lnTo>
                <a:lnTo>
                  <a:pt x="1799" y="3696"/>
                </a:lnTo>
                <a:close/>
                <a:moveTo>
                  <a:pt x="1803" y="3605"/>
                </a:moveTo>
                <a:lnTo>
                  <a:pt x="1807" y="3591"/>
                </a:lnTo>
                <a:lnTo>
                  <a:pt x="1815" y="3622"/>
                </a:lnTo>
                <a:lnTo>
                  <a:pt x="1810" y="3626"/>
                </a:lnTo>
                <a:lnTo>
                  <a:pt x="1803" y="3605"/>
                </a:lnTo>
                <a:close/>
                <a:moveTo>
                  <a:pt x="1817" y="3649"/>
                </a:moveTo>
                <a:lnTo>
                  <a:pt x="1813" y="3639"/>
                </a:lnTo>
                <a:lnTo>
                  <a:pt x="1819" y="3636"/>
                </a:lnTo>
                <a:lnTo>
                  <a:pt x="1820" y="3640"/>
                </a:lnTo>
                <a:lnTo>
                  <a:pt x="1817" y="3649"/>
                </a:lnTo>
                <a:close/>
                <a:moveTo>
                  <a:pt x="1834" y="3610"/>
                </a:moveTo>
                <a:lnTo>
                  <a:pt x="1824" y="3576"/>
                </a:lnTo>
                <a:lnTo>
                  <a:pt x="1853" y="3560"/>
                </a:lnTo>
                <a:lnTo>
                  <a:pt x="1834" y="3610"/>
                </a:lnTo>
                <a:close/>
                <a:moveTo>
                  <a:pt x="1861" y="3539"/>
                </a:moveTo>
                <a:lnTo>
                  <a:pt x="1820" y="3563"/>
                </a:lnTo>
                <a:lnTo>
                  <a:pt x="1819" y="3561"/>
                </a:lnTo>
                <a:lnTo>
                  <a:pt x="1844" y="3493"/>
                </a:lnTo>
                <a:lnTo>
                  <a:pt x="1858" y="3484"/>
                </a:lnTo>
                <a:lnTo>
                  <a:pt x="1869" y="3518"/>
                </a:lnTo>
                <a:lnTo>
                  <a:pt x="1861" y="3539"/>
                </a:lnTo>
                <a:close/>
                <a:moveTo>
                  <a:pt x="1877" y="3498"/>
                </a:moveTo>
                <a:lnTo>
                  <a:pt x="1871" y="3476"/>
                </a:lnTo>
                <a:lnTo>
                  <a:pt x="1887" y="3465"/>
                </a:lnTo>
                <a:lnTo>
                  <a:pt x="1888" y="3468"/>
                </a:lnTo>
                <a:lnTo>
                  <a:pt x="1877" y="3498"/>
                </a:lnTo>
                <a:close/>
                <a:moveTo>
                  <a:pt x="1899" y="3443"/>
                </a:moveTo>
                <a:lnTo>
                  <a:pt x="1890" y="3410"/>
                </a:lnTo>
                <a:lnTo>
                  <a:pt x="1920" y="3391"/>
                </a:lnTo>
                <a:lnTo>
                  <a:pt x="1899" y="3443"/>
                </a:lnTo>
                <a:close/>
                <a:moveTo>
                  <a:pt x="1928" y="3369"/>
                </a:moveTo>
                <a:lnTo>
                  <a:pt x="1886" y="3396"/>
                </a:lnTo>
                <a:lnTo>
                  <a:pt x="1884" y="3389"/>
                </a:lnTo>
                <a:lnTo>
                  <a:pt x="1895" y="3356"/>
                </a:lnTo>
                <a:lnTo>
                  <a:pt x="1929" y="3368"/>
                </a:lnTo>
                <a:lnTo>
                  <a:pt x="1928" y="3369"/>
                </a:lnTo>
                <a:close/>
                <a:moveTo>
                  <a:pt x="1941" y="3338"/>
                </a:moveTo>
                <a:lnTo>
                  <a:pt x="1908" y="3324"/>
                </a:lnTo>
                <a:lnTo>
                  <a:pt x="1921" y="3290"/>
                </a:lnTo>
                <a:lnTo>
                  <a:pt x="1932" y="3283"/>
                </a:lnTo>
                <a:lnTo>
                  <a:pt x="1942" y="3332"/>
                </a:lnTo>
                <a:lnTo>
                  <a:pt x="1941" y="3338"/>
                </a:lnTo>
                <a:close/>
                <a:moveTo>
                  <a:pt x="1939" y="3242"/>
                </a:moveTo>
                <a:lnTo>
                  <a:pt x="1943" y="3230"/>
                </a:lnTo>
                <a:lnTo>
                  <a:pt x="1956" y="3221"/>
                </a:lnTo>
                <a:lnTo>
                  <a:pt x="1960" y="3245"/>
                </a:lnTo>
                <a:lnTo>
                  <a:pt x="1943" y="3259"/>
                </a:lnTo>
                <a:lnTo>
                  <a:pt x="1939" y="3242"/>
                </a:lnTo>
                <a:close/>
                <a:moveTo>
                  <a:pt x="1952" y="3304"/>
                </a:moveTo>
                <a:lnTo>
                  <a:pt x="1946" y="3275"/>
                </a:lnTo>
                <a:lnTo>
                  <a:pt x="1966" y="3264"/>
                </a:lnTo>
                <a:lnTo>
                  <a:pt x="1952" y="3304"/>
                </a:lnTo>
                <a:close/>
                <a:moveTo>
                  <a:pt x="1975" y="3231"/>
                </a:moveTo>
                <a:lnTo>
                  <a:pt x="1972" y="3210"/>
                </a:lnTo>
                <a:lnTo>
                  <a:pt x="1986" y="3201"/>
                </a:lnTo>
                <a:lnTo>
                  <a:pt x="1975" y="3231"/>
                </a:lnTo>
                <a:close/>
                <a:moveTo>
                  <a:pt x="1994" y="3177"/>
                </a:moveTo>
                <a:lnTo>
                  <a:pt x="1970" y="3196"/>
                </a:lnTo>
                <a:lnTo>
                  <a:pt x="1971" y="3203"/>
                </a:lnTo>
                <a:lnTo>
                  <a:pt x="1965" y="3172"/>
                </a:lnTo>
                <a:lnTo>
                  <a:pt x="1982" y="3125"/>
                </a:lnTo>
                <a:lnTo>
                  <a:pt x="1994" y="3113"/>
                </a:lnTo>
                <a:lnTo>
                  <a:pt x="2003" y="3149"/>
                </a:lnTo>
                <a:lnTo>
                  <a:pt x="1994" y="3177"/>
                </a:lnTo>
                <a:close/>
                <a:moveTo>
                  <a:pt x="2015" y="3114"/>
                </a:moveTo>
                <a:lnTo>
                  <a:pt x="2009" y="3096"/>
                </a:lnTo>
                <a:lnTo>
                  <a:pt x="2014" y="3092"/>
                </a:lnTo>
                <a:lnTo>
                  <a:pt x="2021" y="3094"/>
                </a:lnTo>
                <a:lnTo>
                  <a:pt x="2015" y="3114"/>
                </a:lnTo>
                <a:close/>
                <a:moveTo>
                  <a:pt x="2034" y="3055"/>
                </a:moveTo>
                <a:lnTo>
                  <a:pt x="2005" y="3083"/>
                </a:lnTo>
                <a:lnTo>
                  <a:pt x="2003" y="3071"/>
                </a:lnTo>
                <a:lnTo>
                  <a:pt x="2016" y="3035"/>
                </a:lnTo>
                <a:lnTo>
                  <a:pt x="2070" y="2922"/>
                </a:lnTo>
                <a:lnTo>
                  <a:pt x="2076" y="2926"/>
                </a:lnTo>
                <a:lnTo>
                  <a:pt x="2034" y="3055"/>
                </a:lnTo>
                <a:close/>
                <a:moveTo>
                  <a:pt x="2132" y="2851"/>
                </a:moveTo>
                <a:lnTo>
                  <a:pt x="2133" y="2849"/>
                </a:lnTo>
                <a:lnTo>
                  <a:pt x="2133" y="2853"/>
                </a:lnTo>
                <a:lnTo>
                  <a:pt x="2132" y="2851"/>
                </a:lnTo>
                <a:close/>
                <a:moveTo>
                  <a:pt x="2194" y="3121"/>
                </a:moveTo>
                <a:lnTo>
                  <a:pt x="2186" y="3078"/>
                </a:lnTo>
                <a:lnTo>
                  <a:pt x="2170" y="3081"/>
                </a:lnTo>
                <a:lnTo>
                  <a:pt x="2140" y="2867"/>
                </a:lnTo>
                <a:lnTo>
                  <a:pt x="2153" y="2864"/>
                </a:lnTo>
                <a:lnTo>
                  <a:pt x="2139" y="2859"/>
                </a:lnTo>
                <a:lnTo>
                  <a:pt x="2136" y="2838"/>
                </a:lnTo>
                <a:lnTo>
                  <a:pt x="2141" y="2822"/>
                </a:lnTo>
                <a:lnTo>
                  <a:pt x="2141" y="2826"/>
                </a:lnTo>
                <a:lnTo>
                  <a:pt x="2164" y="2807"/>
                </a:lnTo>
                <a:lnTo>
                  <a:pt x="2281" y="2807"/>
                </a:lnTo>
                <a:lnTo>
                  <a:pt x="2491" y="2807"/>
                </a:lnTo>
                <a:lnTo>
                  <a:pt x="2491" y="2915"/>
                </a:lnTo>
                <a:lnTo>
                  <a:pt x="2207" y="3324"/>
                </a:lnTo>
                <a:lnTo>
                  <a:pt x="2200" y="3273"/>
                </a:lnTo>
                <a:lnTo>
                  <a:pt x="2228" y="3268"/>
                </a:lnTo>
                <a:lnTo>
                  <a:pt x="2204" y="3120"/>
                </a:lnTo>
                <a:lnTo>
                  <a:pt x="2194" y="3121"/>
                </a:lnTo>
                <a:close/>
                <a:moveTo>
                  <a:pt x="2204" y="3324"/>
                </a:moveTo>
                <a:lnTo>
                  <a:pt x="2207" y="3324"/>
                </a:lnTo>
                <a:lnTo>
                  <a:pt x="2205" y="3327"/>
                </a:lnTo>
                <a:lnTo>
                  <a:pt x="2204" y="3324"/>
                </a:lnTo>
                <a:close/>
                <a:moveTo>
                  <a:pt x="2463" y="3097"/>
                </a:moveTo>
                <a:lnTo>
                  <a:pt x="2456" y="3061"/>
                </a:lnTo>
                <a:lnTo>
                  <a:pt x="2491" y="3055"/>
                </a:lnTo>
                <a:lnTo>
                  <a:pt x="2491" y="3055"/>
                </a:lnTo>
                <a:lnTo>
                  <a:pt x="2463" y="3097"/>
                </a:lnTo>
                <a:close/>
                <a:moveTo>
                  <a:pt x="2807" y="2498"/>
                </a:moveTo>
                <a:lnTo>
                  <a:pt x="2807" y="2498"/>
                </a:lnTo>
                <a:lnTo>
                  <a:pt x="2814" y="2498"/>
                </a:lnTo>
                <a:lnTo>
                  <a:pt x="2807" y="2498"/>
                </a:lnTo>
                <a:close/>
                <a:moveTo>
                  <a:pt x="2731" y="1558"/>
                </a:moveTo>
                <a:lnTo>
                  <a:pt x="2731" y="1558"/>
                </a:lnTo>
                <a:lnTo>
                  <a:pt x="2718" y="1558"/>
                </a:lnTo>
                <a:lnTo>
                  <a:pt x="2709" y="1561"/>
                </a:lnTo>
                <a:lnTo>
                  <a:pt x="2697" y="1533"/>
                </a:lnTo>
                <a:lnTo>
                  <a:pt x="2723" y="1488"/>
                </a:lnTo>
                <a:lnTo>
                  <a:pt x="2786" y="1488"/>
                </a:lnTo>
                <a:lnTo>
                  <a:pt x="2779" y="1556"/>
                </a:lnTo>
                <a:lnTo>
                  <a:pt x="2778" y="1559"/>
                </a:lnTo>
                <a:lnTo>
                  <a:pt x="2778" y="1559"/>
                </a:lnTo>
                <a:lnTo>
                  <a:pt x="2770" y="1559"/>
                </a:lnTo>
                <a:lnTo>
                  <a:pt x="2731" y="1558"/>
                </a:lnTo>
                <a:lnTo>
                  <a:pt x="2731" y="1558"/>
                </a:lnTo>
                <a:close/>
                <a:moveTo>
                  <a:pt x="2745" y="1710"/>
                </a:moveTo>
                <a:lnTo>
                  <a:pt x="2745" y="1710"/>
                </a:lnTo>
                <a:lnTo>
                  <a:pt x="2732" y="1710"/>
                </a:lnTo>
                <a:lnTo>
                  <a:pt x="2717" y="1711"/>
                </a:lnTo>
                <a:lnTo>
                  <a:pt x="2721" y="1674"/>
                </a:lnTo>
                <a:lnTo>
                  <a:pt x="2723" y="1674"/>
                </a:lnTo>
                <a:lnTo>
                  <a:pt x="2745" y="1710"/>
                </a:lnTo>
                <a:close/>
                <a:moveTo>
                  <a:pt x="2647" y="1190"/>
                </a:moveTo>
                <a:lnTo>
                  <a:pt x="2647" y="1190"/>
                </a:lnTo>
                <a:lnTo>
                  <a:pt x="2647" y="1190"/>
                </a:lnTo>
                <a:lnTo>
                  <a:pt x="2648" y="1191"/>
                </a:lnTo>
                <a:lnTo>
                  <a:pt x="2648" y="1191"/>
                </a:lnTo>
                <a:lnTo>
                  <a:pt x="2650" y="1192"/>
                </a:lnTo>
                <a:lnTo>
                  <a:pt x="2650" y="1192"/>
                </a:lnTo>
                <a:lnTo>
                  <a:pt x="2650" y="1193"/>
                </a:lnTo>
                <a:lnTo>
                  <a:pt x="2714" y="1260"/>
                </a:lnTo>
                <a:lnTo>
                  <a:pt x="2650" y="1389"/>
                </a:lnTo>
                <a:lnTo>
                  <a:pt x="2544" y="1059"/>
                </a:lnTo>
                <a:lnTo>
                  <a:pt x="2553" y="1053"/>
                </a:lnTo>
                <a:lnTo>
                  <a:pt x="2654" y="1171"/>
                </a:lnTo>
                <a:lnTo>
                  <a:pt x="2654" y="1171"/>
                </a:lnTo>
                <a:lnTo>
                  <a:pt x="2650" y="1176"/>
                </a:lnTo>
                <a:lnTo>
                  <a:pt x="2647" y="1181"/>
                </a:lnTo>
                <a:lnTo>
                  <a:pt x="2646" y="1185"/>
                </a:lnTo>
                <a:lnTo>
                  <a:pt x="2647" y="1190"/>
                </a:lnTo>
                <a:lnTo>
                  <a:pt x="2647" y="1190"/>
                </a:lnTo>
                <a:close/>
                <a:moveTo>
                  <a:pt x="2726" y="1272"/>
                </a:moveTo>
                <a:lnTo>
                  <a:pt x="2769" y="1316"/>
                </a:lnTo>
                <a:lnTo>
                  <a:pt x="2683" y="1500"/>
                </a:lnTo>
                <a:lnTo>
                  <a:pt x="2682" y="1499"/>
                </a:lnTo>
                <a:lnTo>
                  <a:pt x="2658" y="1418"/>
                </a:lnTo>
                <a:lnTo>
                  <a:pt x="2726" y="1272"/>
                </a:lnTo>
                <a:close/>
                <a:moveTo>
                  <a:pt x="2803" y="1751"/>
                </a:moveTo>
                <a:lnTo>
                  <a:pt x="2803" y="1751"/>
                </a:lnTo>
                <a:lnTo>
                  <a:pt x="2804" y="1751"/>
                </a:lnTo>
                <a:lnTo>
                  <a:pt x="2804" y="1751"/>
                </a:lnTo>
                <a:lnTo>
                  <a:pt x="2798" y="1758"/>
                </a:lnTo>
                <a:lnTo>
                  <a:pt x="2793" y="1768"/>
                </a:lnTo>
                <a:lnTo>
                  <a:pt x="2763" y="1768"/>
                </a:lnTo>
                <a:lnTo>
                  <a:pt x="2753" y="1755"/>
                </a:lnTo>
                <a:lnTo>
                  <a:pt x="2753" y="1755"/>
                </a:lnTo>
                <a:lnTo>
                  <a:pt x="2775" y="1753"/>
                </a:lnTo>
                <a:lnTo>
                  <a:pt x="2803" y="1751"/>
                </a:lnTo>
                <a:lnTo>
                  <a:pt x="2803" y="1751"/>
                </a:lnTo>
                <a:close/>
                <a:moveTo>
                  <a:pt x="2797" y="1417"/>
                </a:moveTo>
                <a:lnTo>
                  <a:pt x="2794" y="1417"/>
                </a:lnTo>
                <a:lnTo>
                  <a:pt x="2790" y="1462"/>
                </a:lnTo>
                <a:lnTo>
                  <a:pt x="2731" y="1460"/>
                </a:lnTo>
                <a:lnTo>
                  <a:pt x="2731" y="1460"/>
                </a:lnTo>
                <a:lnTo>
                  <a:pt x="2787" y="1336"/>
                </a:lnTo>
                <a:lnTo>
                  <a:pt x="2807" y="1355"/>
                </a:lnTo>
                <a:lnTo>
                  <a:pt x="2797" y="1417"/>
                </a:lnTo>
                <a:close/>
                <a:moveTo>
                  <a:pt x="2814" y="1362"/>
                </a:moveTo>
                <a:lnTo>
                  <a:pt x="2835" y="1384"/>
                </a:lnTo>
                <a:lnTo>
                  <a:pt x="2829" y="1418"/>
                </a:lnTo>
                <a:lnTo>
                  <a:pt x="2805" y="1417"/>
                </a:lnTo>
                <a:lnTo>
                  <a:pt x="2814" y="1362"/>
                </a:lnTo>
                <a:close/>
                <a:moveTo>
                  <a:pt x="2825" y="1301"/>
                </a:moveTo>
                <a:lnTo>
                  <a:pt x="2825" y="1295"/>
                </a:lnTo>
                <a:lnTo>
                  <a:pt x="2850" y="1296"/>
                </a:lnTo>
                <a:lnTo>
                  <a:pt x="2845" y="1324"/>
                </a:lnTo>
                <a:lnTo>
                  <a:pt x="2845" y="1324"/>
                </a:lnTo>
                <a:lnTo>
                  <a:pt x="2825" y="1301"/>
                </a:lnTo>
                <a:lnTo>
                  <a:pt x="2825" y="1301"/>
                </a:lnTo>
                <a:close/>
                <a:moveTo>
                  <a:pt x="2770" y="1221"/>
                </a:moveTo>
                <a:lnTo>
                  <a:pt x="2770" y="1221"/>
                </a:lnTo>
                <a:lnTo>
                  <a:pt x="2755" y="1225"/>
                </a:lnTo>
                <a:lnTo>
                  <a:pt x="2755" y="1225"/>
                </a:lnTo>
                <a:lnTo>
                  <a:pt x="2695" y="1157"/>
                </a:lnTo>
                <a:lnTo>
                  <a:pt x="2695" y="1157"/>
                </a:lnTo>
                <a:lnTo>
                  <a:pt x="2692" y="1155"/>
                </a:lnTo>
                <a:lnTo>
                  <a:pt x="2689" y="1154"/>
                </a:lnTo>
                <a:lnTo>
                  <a:pt x="2683" y="1154"/>
                </a:lnTo>
                <a:lnTo>
                  <a:pt x="2674" y="1156"/>
                </a:lnTo>
                <a:lnTo>
                  <a:pt x="2674" y="1156"/>
                </a:lnTo>
                <a:lnTo>
                  <a:pt x="2674" y="1157"/>
                </a:lnTo>
                <a:lnTo>
                  <a:pt x="2570" y="1036"/>
                </a:lnTo>
                <a:lnTo>
                  <a:pt x="2570" y="1036"/>
                </a:lnTo>
                <a:lnTo>
                  <a:pt x="2571" y="1031"/>
                </a:lnTo>
                <a:lnTo>
                  <a:pt x="2571" y="1025"/>
                </a:lnTo>
                <a:lnTo>
                  <a:pt x="2571" y="1020"/>
                </a:lnTo>
                <a:lnTo>
                  <a:pt x="2569" y="1014"/>
                </a:lnTo>
                <a:lnTo>
                  <a:pt x="2567" y="1010"/>
                </a:lnTo>
                <a:lnTo>
                  <a:pt x="2565" y="1008"/>
                </a:lnTo>
                <a:lnTo>
                  <a:pt x="2562" y="1006"/>
                </a:lnTo>
                <a:lnTo>
                  <a:pt x="2557" y="1003"/>
                </a:lnTo>
                <a:lnTo>
                  <a:pt x="2552" y="1002"/>
                </a:lnTo>
                <a:lnTo>
                  <a:pt x="2545" y="1001"/>
                </a:lnTo>
                <a:lnTo>
                  <a:pt x="2545" y="1001"/>
                </a:lnTo>
                <a:lnTo>
                  <a:pt x="2540" y="1001"/>
                </a:lnTo>
                <a:lnTo>
                  <a:pt x="2535" y="1002"/>
                </a:lnTo>
                <a:lnTo>
                  <a:pt x="2530" y="1004"/>
                </a:lnTo>
                <a:lnTo>
                  <a:pt x="2527" y="1007"/>
                </a:lnTo>
                <a:lnTo>
                  <a:pt x="2363" y="594"/>
                </a:lnTo>
                <a:lnTo>
                  <a:pt x="2361" y="595"/>
                </a:lnTo>
                <a:lnTo>
                  <a:pt x="2356" y="584"/>
                </a:lnTo>
                <a:lnTo>
                  <a:pt x="2359" y="583"/>
                </a:lnTo>
                <a:lnTo>
                  <a:pt x="2230" y="299"/>
                </a:lnTo>
                <a:lnTo>
                  <a:pt x="2920" y="1219"/>
                </a:lnTo>
                <a:lnTo>
                  <a:pt x="2920" y="1219"/>
                </a:lnTo>
                <a:lnTo>
                  <a:pt x="2917" y="1222"/>
                </a:lnTo>
                <a:lnTo>
                  <a:pt x="2770" y="1221"/>
                </a:lnTo>
                <a:close/>
                <a:moveTo>
                  <a:pt x="2412" y="839"/>
                </a:moveTo>
                <a:lnTo>
                  <a:pt x="2416" y="826"/>
                </a:lnTo>
                <a:lnTo>
                  <a:pt x="2421" y="843"/>
                </a:lnTo>
                <a:lnTo>
                  <a:pt x="2421" y="843"/>
                </a:lnTo>
                <a:lnTo>
                  <a:pt x="2412" y="839"/>
                </a:lnTo>
                <a:close/>
                <a:moveTo>
                  <a:pt x="2417" y="857"/>
                </a:moveTo>
                <a:lnTo>
                  <a:pt x="2414" y="864"/>
                </a:lnTo>
                <a:lnTo>
                  <a:pt x="2411" y="854"/>
                </a:lnTo>
                <a:lnTo>
                  <a:pt x="2417" y="857"/>
                </a:lnTo>
                <a:close/>
                <a:moveTo>
                  <a:pt x="2420" y="894"/>
                </a:moveTo>
                <a:lnTo>
                  <a:pt x="2424" y="901"/>
                </a:lnTo>
                <a:lnTo>
                  <a:pt x="2419" y="899"/>
                </a:lnTo>
                <a:lnTo>
                  <a:pt x="2420" y="894"/>
                </a:lnTo>
                <a:close/>
                <a:moveTo>
                  <a:pt x="2423" y="887"/>
                </a:moveTo>
                <a:lnTo>
                  <a:pt x="2429" y="865"/>
                </a:lnTo>
                <a:lnTo>
                  <a:pt x="2449" y="916"/>
                </a:lnTo>
                <a:lnTo>
                  <a:pt x="2429" y="905"/>
                </a:lnTo>
                <a:lnTo>
                  <a:pt x="2423" y="887"/>
                </a:lnTo>
                <a:close/>
                <a:moveTo>
                  <a:pt x="2407" y="783"/>
                </a:moveTo>
                <a:lnTo>
                  <a:pt x="2397" y="819"/>
                </a:lnTo>
                <a:lnTo>
                  <a:pt x="2376" y="762"/>
                </a:lnTo>
                <a:lnTo>
                  <a:pt x="2407" y="783"/>
                </a:lnTo>
                <a:close/>
                <a:moveTo>
                  <a:pt x="2368" y="739"/>
                </a:moveTo>
                <a:lnTo>
                  <a:pt x="2362" y="726"/>
                </a:lnTo>
                <a:lnTo>
                  <a:pt x="2369" y="704"/>
                </a:lnTo>
                <a:lnTo>
                  <a:pt x="2389" y="753"/>
                </a:lnTo>
                <a:lnTo>
                  <a:pt x="2368" y="739"/>
                </a:lnTo>
                <a:close/>
                <a:moveTo>
                  <a:pt x="2361" y="736"/>
                </a:moveTo>
                <a:lnTo>
                  <a:pt x="2360" y="735"/>
                </a:lnTo>
                <a:lnTo>
                  <a:pt x="2360" y="733"/>
                </a:lnTo>
                <a:lnTo>
                  <a:pt x="2361" y="736"/>
                </a:lnTo>
                <a:close/>
                <a:moveTo>
                  <a:pt x="2332" y="578"/>
                </a:moveTo>
                <a:lnTo>
                  <a:pt x="2311" y="587"/>
                </a:lnTo>
                <a:lnTo>
                  <a:pt x="2300" y="560"/>
                </a:lnTo>
                <a:lnTo>
                  <a:pt x="2332" y="578"/>
                </a:lnTo>
                <a:close/>
                <a:moveTo>
                  <a:pt x="2293" y="539"/>
                </a:moveTo>
                <a:lnTo>
                  <a:pt x="2287" y="525"/>
                </a:lnTo>
                <a:lnTo>
                  <a:pt x="2290" y="511"/>
                </a:lnTo>
                <a:lnTo>
                  <a:pt x="2293" y="513"/>
                </a:lnTo>
                <a:lnTo>
                  <a:pt x="2312" y="553"/>
                </a:lnTo>
                <a:lnTo>
                  <a:pt x="2293" y="539"/>
                </a:lnTo>
                <a:close/>
                <a:moveTo>
                  <a:pt x="2343" y="613"/>
                </a:moveTo>
                <a:lnTo>
                  <a:pt x="2333" y="646"/>
                </a:lnTo>
                <a:lnTo>
                  <a:pt x="2323" y="620"/>
                </a:lnTo>
                <a:lnTo>
                  <a:pt x="2343" y="613"/>
                </a:lnTo>
                <a:close/>
                <a:moveTo>
                  <a:pt x="2339" y="685"/>
                </a:moveTo>
                <a:lnTo>
                  <a:pt x="2343" y="687"/>
                </a:lnTo>
                <a:lnTo>
                  <a:pt x="2352" y="711"/>
                </a:lnTo>
                <a:lnTo>
                  <a:pt x="2348" y="726"/>
                </a:lnTo>
                <a:lnTo>
                  <a:pt x="2331" y="716"/>
                </a:lnTo>
                <a:lnTo>
                  <a:pt x="2339" y="685"/>
                </a:lnTo>
                <a:close/>
                <a:moveTo>
                  <a:pt x="2350" y="690"/>
                </a:moveTo>
                <a:lnTo>
                  <a:pt x="2356" y="695"/>
                </a:lnTo>
                <a:lnTo>
                  <a:pt x="2354" y="704"/>
                </a:lnTo>
                <a:lnTo>
                  <a:pt x="2350" y="690"/>
                </a:lnTo>
                <a:close/>
                <a:moveTo>
                  <a:pt x="2343" y="671"/>
                </a:moveTo>
                <a:lnTo>
                  <a:pt x="2348" y="652"/>
                </a:lnTo>
                <a:lnTo>
                  <a:pt x="2360" y="680"/>
                </a:lnTo>
                <a:lnTo>
                  <a:pt x="2343" y="671"/>
                </a:lnTo>
                <a:close/>
                <a:moveTo>
                  <a:pt x="2286" y="534"/>
                </a:moveTo>
                <a:lnTo>
                  <a:pt x="2286" y="534"/>
                </a:lnTo>
                <a:lnTo>
                  <a:pt x="2286" y="533"/>
                </a:lnTo>
                <a:lnTo>
                  <a:pt x="2286" y="534"/>
                </a:lnTo>
                <a:close/>
                <a:moveTo>
                  <a:pt x="2280" y="485"/>
                </a:moveTo>
                <a:lnTo>
                  <a:pt x="2280" y="487"/>
                </a:lnTo>
                <a:lnTo>
                  <a:pt x="2271" y="480"/>
                </a:lnTo>
                <a:lnTo>
                  <a:pt x="2264" y="462"/>
                </a:lnTo>
                <a:lnTo>
                  <a:pt x="2265" y="454"/>
                </a:lnTo>
                <a:lnTo>
                  <a:pt x="2280" y="485"/>
                </a:lnTo>
                <a:close/>
                <a:moveTo>
                  <a:pt x="2264" y="475"/>
                </a:moveTo>
                <a:lnTo>
                  <a:pt x="2261" y="474"/>
                </a:lnTo>
                <a:lnTo>
                  <a:pt x="2261" y="472"/>
                </a:lnTo>
                <a:lnTo>
                  <a:pt x="2264" y="475"/>
                </a:lnTo>
                <a:close/>
                <a:moveTo>
                  <a:pt x="2253" y="415"/>
                </a:moveTo>
                <a:lnTo>
                  <a:pt x="2251" y="429"/>
                </a:lnTo>
                <a:lnTo>
                  <a:pt x="2241" y="400"/>
                </a:lnTo>
                <a:lnTo>
                  <a:pt x="2253" y="415"/>
                </a:lnTo>
                <a:close/>
                <a:moveTo>
                  <a:pt x="2230" y="368"/>
                </a:moveTo>
                <a:lnTo>
                  <a:pt x="2228" y="366"/>
                </a:lnTo>
                <a:lnTo>
                  <a:pt x="2224" y="358"/>
                </a:lnTo>
                <a:lnTo>
                  <a:pt x="2226" y="357"/>
                </a:lnTo>
                <a:lnTo>
                  <a:pt x="2230" y="368"/>
                </a:lnTo>
                <a:close/>
                <a:moveTo>
                  <a:pt x="2892" y="2062"/>
                </a:moveTo>
                <a:lnTo>
                  <a:pt x="2918" y="2088"/>
                </a:lnTo>
                <a:lnTo>
                  <a:pt x="2892" y="2114"/>
                </a:lnTo>
                <a:lnTo>
                  <a:pt x="2892" y="2062"/>
                </a:lnTo>
                <a:close/>
                <a:moveTo>
                  <a:pt x="2958" y="2414"/>
                </a:moveTo>
                <a:lnTo>
                  <a:pt x="2930" y="2387"/>
                </a:lnTo>
                <a:lnTo>
                  <a:pt x="2958" y="2359"/>
                </a:lnTo>
                <a:lnTo>
                  <a:pt x="2958" y="2414"/>
                </a:lnTo>
                <a:close/>
                <a:moveTo>
                  <a:pt x="2953" y="2421"/>
                </a:moveTo>
                <a:lnTo>
                  <a:pt x="2895" y="2421"/>
                </a:lnTo>
                <a:lnTo>
                  <a:pt x="2924" y="2392"/>
                </a:lnTo>
                <a:lnTo>
                  <a:pt x="2953" y="2421"/>
                </a:lnTo>
                <a:close/>
                <a:moveTo>
                  <a:pt x="2949" y="2355"/>
                </a:moveTo>
                <a:lnTo>
                  <a:pt x="2924" y="2381"/>
                </a:lnTo>
                <a:lnTo>
                  <a:pt x="2899" y="2355"/>
                </a:lnTo>
                <a:lnTo>
                  <a:pt x="2949" y="2355"/>
                </a:lnTo>
                <a:close/>
                <a:moveTo>
                  <a:pt x="2895" y="2347"/>
                </a:moveTo>
                <a:lnTo>
                  <a:pt x="2924" y="2318"/>
                </a:lnTo>
                <a:lnTo>
                  <a:pt x="2953" y="2347"/>
                </a:lnTo>
                <a:lnTo>
                  <a:pt x="2895" y="2347"/>
                </a:lnTo>
                <a:close/>
                <a:moveTo>
                  <a:pt x="2958" y="2339"/>
                </a:moveTo>
                <a:lnTo>
                  <a:pt x="2930" y="2312"/>
                </a:lnTo>
                <a:lnTo>
                  <a:pt x="2958" y="2285"/>
                </a:lnTo>
                <a:lnTo>
                  <a:pt x="2958" y="2339"/>
                </a:lnTo>
                <a:close/>
                <a:moveTo>
                  <a:pt x="2949" y="2281"/>
                </a:moveTo>
                <a:lnTo>
                  <a:pt x="2924" y="2305"/>
                </a:lnTo>
                <a:lnTo>
                  <a:pt x="2899" y="2281"/>
                </a:lnTo>
                <a:lnTo>
                  <a:pt x="2949" y="2281"/>
                </a:lnTo>
                <a:close/>
                <a:moveTo>
                  <a:pt x="2895" y="2272"/>
                </a:moveTo>
                <a:lnTo>
                  <a:pt x="2924" y="2243"/>
                </a:lnTo>
                <a:lnTo>
                  <a:pt x="2953" y="2272"/>
                </a:lnTo>
                <a:lnTo>
                  <a:pt x="2895" y="2272"/>
                </a:lnTo>
                <a:close/>
                <a:moveTo>
                  <a:pt x="2958" y="2265"/>
                </a:moveTo>
                <a:lnTo>
                  <a:pt x="2930" y="2237"/>
                </a:lnTo>
                <a:lnTo>
                  <a:pt x="2958" y="2209"/>
                </a:lnTo>
                <a:lnTo>
                  <a:pt x="2958" y="2265"/>
                </a:lnTo>
                <a:close/>
                <a:moveTo>
                  <a:pt x="2949" y="2206"/>
                </a:moveTo>
                <a:lnTo>
                  <a:pt x="2924" y="2231"/>
                </a:lnTo>
                <a:lnTo>
                  <a:pt x="2899" y="2206"/>
                </a:lnTo>
                <a:lnTo>
                  <a:pt x="2949" y="2206"/>
                </a:lnTo>
                <a:close/>
                <a:moveTo>
                  <a:pt x="2895" y="2198"/>
                </a:moveTo>
                <a:lnTo>
                  <a:pt x="2924" y="2169"/>
                </a:lnTo>
                <a:lnTo>
                  <a:pt x="2953" y="2198"/>
                </a:lnTo>
                <a:lnTo>
                  <a:pt x="2895" y="2198"/>
                </a:lnTo>
                <a:close/>
                <a:moveTo>
                  <a:pt x="2958" y="2191"/>
                </a:moveTo>
                <a:lnTo>
                  <a:pt x="2930" y="2163"/>
                </a:lnTo>
                <a:lnTo>
                  <a:pt x="2958" y="2135"/>
                </a:lnTo>
                <a:lnTo>
                  <a:pt x="2958" y="2191"/>
                </a:lnTo>
                <a:close/>
                <a:moveTo>
                  <a:pt x="2949" y="2132"/>
                </a:moveTo>
                <a:lnTo>
                  <a:pt x="2924" y="2157"/>
                </a:lnTo>
                <a:lnTo>
                  <a:pt x="2899" y="2132"/>
                </a:lnTo>
                <a:lnTo>
                  <a:pt x="2949" y="2132"/>
                </a:lnTo>
                <a:close/>
                <a:moveTo>
                  <a:pt x="2895" y="2124"/>
                </a:moveTo>
                <a:lnTo>
                  <a:pt x="2924" y="2095"/>
                </a:lnTo>
                <a:lnTo>
                  <a:pt x="2953" y="2124"/>
                </a:lnTo>
                <a:lnTo>
                  <a:pt x="2895" y="2124"/>
                </a:lnTo>
                <a:close/>
                <a:moveTo>
                  <a:pt x="2958" y="2115"/>
                </a:moveTo>
                <a:lnTo>
                  <a:pt x="2930" y="2088"/>
                </a:lnTo>
                <a:lnTo>
                  <a:pt x="2958" y="2061"/>
                </a:lnTo>
                <a:lnTo>
                  <a:pt x="2958" y="2115"/>
                </a:lnTo>
                <a:close/>
                <a:moveTo>
                  <a:pt x="2958" y="2041"/>
                </a:moveTo>
                <a:lnTo>
                  <a:pt x="2930" y="2014"/>
                </a:lnTo>
                <a:lnTo>
                  <a:pt x="2958" y="1986"/>
                </a:lnTo>
                <a:lnTo>
                  <a:pt x="2958" y="2041"/>
                </a:lnTo>
                <a:close/>
                <a:moveTo>
                  <a:pt x="2953" y="2048"/>
                </a:moveTo>
                <a:lnTo>
                  <a:pt x="2895" y="2048"/>
                </a:lnTo>
                <a:lnTo>
                  <a:pt x="2924" y="2019"/>
                </a:lnTo>
                <a:lnTo>
                  <a:pt x="2953" y="2048"/>
                </a:lnTo>
                <a:close/>
                <a:moveTo>
                  <a:pt x="2949" y="2058"/>
                </a:moveTo>
                <a:lnTo>
                  <a:pt x="2924" y="2082"/>
                </a:lnTo>
                <a:lnTo>
                  <a:pt x="2899" y="2058"/>
                </a:lnTo>
                <a:lnTo>
                  <a:pt x="2949" y="2058"/>
                </a:lnTo>
                <a:close/>
                <a:moveTo>
                  <a:pt x="2918" y="2163"/>
                </a:moveTo>
                <a:lnTo>
                  <a:pt x="2892" y="2188"/>
                </a:lnTo>
                <a:lnTo>
                  <a:pt x="2892" y="2136"/>
                </a:lnTo>
                <a:lnTo>
                  <a:pt x="2918" y="2163"/>
                </a:lnTo>
                <a:close/>
                <a:moveTo>
                  <a:pt x="2892" y="2212"/>
                </a:moveTo>
                <a:lnTo>
                  <a:pt x="2918" y="2237"/>
                </a:lnTo>
                <a:lnTo>
                  <a:pt x="2892" y="2263"/>
                </a:lnTo>
                <a:lnTo>
                  <a:pt x="2892" y="2212"/>
                </a:lnTo>
                <a:close/>
                <a:moveTo>
                  <a:pt x="2892" y="2286"/>
                </a:moveTo>
                <a:lnTo>
                  <a:pt x="2918" y="2312"/>
                </a:lnTo>
                <a:lnTo>
                  <a:pt x="2892" y="2338"/>
                </a:lnTo>
                <a:lnTo>
                  <a:pt x="2892" y="2286"/>
                </a:lnTo>
                <a:close/>
                <a:moveTo>
                  <a:pt x="2892" y="2361"/>
                </a:moveTo>
                <a:lnTo>
                  <a:pt x="2918" y="2387"/>
                </a:lnTo>
                <a:lnTo>
                  <a:pt x="2892" y="2412"/>
                </a:lnTo>
                <a:lnTo>
                  <a:pt x="2892" y="2361"/>
                </a:lnTo>
                <a:close/>
                <a:moveTo>
                  <a:pt x="2951" y="2429"/>
                </a:moveTo>
                <a:lnTo>
                  <a:pt x="2924" y="2456"/>
                </a:lnTo>
                <a:lnTo>
                  <a:pt x="2898" y="2429"/>
                </a:lnTo>
                <a:lnTo>
                  <a:pt x="2951" y="2429"/>
                </a:lnTo>
                <a:close/>
                <a:moveTo>
                  <a:pt x="2958" y="2435"/>
                </a:moveTo>
                <a:lnTo>
                  <a:pt x="2958" y="2490"/>
                </a:lnTo>
                <a:lnTo>
                  <a:pt x="2930" y="2462"/>
                </a:lnTo>
                <a:lnTo>
                  <a:pt x="2958" y="2435"/>
                </a:lnTo>
                <a:close/>
                <a:moveTo>
                  <a:pt x="2953" y="2498"/>
                </a:moveTo>
                <a:lnTo>
                  <a:pt x="2895" y="2498"/>
                </a:lnTo>
                <a:lnTo>
                  <a:pt x="2924" y="2469"/>
                </a:lnTo>
                <a:lnTo>
                  <a:pt x="2953" y="2498"/>
                </a:lnTo>
                <a:close/>
                <a:moveTo>
                  <a:pt x="2924" y="2008"/>
                </a:moveTo>
                <a:lnTo>
                  <a:pt x="2899" y="1982"/>
                </a:lnTo>
                <a:lnTo>
                  <a:pt x="2949" y="1982"/>
                </a:lnTo>
                <a:lnTo>
                  <a:pt x="2924" y="2008"/>
                </a:lnTo>
                <a:close/>
                <a:moveTo>
                  <a:pt x="2892" y="1988"/>
                </a:moveTo>
                <a:lnTo>
                  <a:pt x="2918" y="2014"/>
                </a:lnTo>
                <a:lnTo>
                  <a:pt x="2892" y="2039"/>
                </a:lnTo>
                <a:lnTo>
                  <a:pt x="2892" y="1988"/>
                </a:lnTo>
                <a:close/>
                <a:moveTo>
                  <a:pt x="2892" y="2436"/>
                </a:moveTo>
                <a:lnTo>
                  <a:pt x="2918" y="2462"/>
                </a:lnTo>
                <a:lnTo>
                  <a:pt x="2892" y="2489"/>
                </a:lnTo>
                <a:lnTo>
                  <a:pt x="2892" y="2436"/>
                </a:lnTo>
                <a:close/>
                <a:moveTo>
                  <a:pt x="2973" y="1936"/>
                </a:moveTo>
                <a:lnTo>
                  <a:pt x="3070" y="1936"/>
                </a:lnTo>
                <a:lnTo>
                  <a:pt x="3070" y="2394"/>
                </a:lnTo>
                <a:lnTo>
                  <a:pt x="2973" y="2394"/>
                </a:lnTo>
                <a:lnTo>
                  <a:pt x="2973" y="1936"/>
                </a:lnTo>
                <a:close/>
                <a:moveTo>
                  <a:pt x="3140" y="1936"/>
                </a:moveTo>
                <a:lnTo>
                  <a:pt x="3145" y="1942"/>
                </a:lnTo>
                <a:lnTo>
                  <a:pt x="3088" y="1942"/>
                </a:lnTo>
                <a:lnTo>
                  <a:pt x="3093" y="1936"/>
                </a:lnTo>
                <a:lnTo>
                  <a:pt x="3140" y="1936"/>
                </a:lnTo>
                <a:close/>
                <a:moveTo>
                  <a:pt x="3085" y="1956"/>
                </a:moveTo>
                <a:lnTo>
                  <a:pt x="3111" y="1981"/>
                </a:lnTo>
                <a:lnTo>
                  <a:pt x="3085" y="2008"/>
                </a:lnTo>
                <a:lnTo>
                  <a:pt x="3085" y="1956"/>
                </a:lnTo>
                <a:close/>
                <a:moveTo>
                  <a:pt x="3092" y="1951"/>
                </a:moveTo>
                <a:lnTo>
                  <a:pt x="3142" y="1951"/>
                </a:lnTo>
                <a:lnTo>
                  <a:pt x="3116" y="1975"/>
                </a:lnTo>
                <a:lnTo>
                  <a:pt x="3092" y="1951"/>
                </a:lnTo>
                <a:close/>
                <a:moveTo>
                  <a:pt x="3088" y="2017"/>
                </a:moveTo>
                <a:lnTo>
                  <a:pt x="3116" y="1988"/>
                </a:lnTo>
                <a:lnTo>
                  <a:pt x="3145" y="2017"/>
                </a:lnTo>
                <a:lnTo>
                  <a:pt x="3088" y="2017"/>
                </a:lnTo>
                <a:close/>
                <a:moveTo>
                  <a:pt x="3142" y="2025"/>
                </a:moveTo>
                <a:lnTo>
                  <a:pt x="3116" y="2051"/>
                </a:lnTo>
                <a:lnTo>
                  <a:pt x="3092" y="2025"/>
                </a:lnTo>
                <a:lnTo>
                  <a:pt x="3142" y="2025"/>
                </a:lnTo>
                <a:close/>
                <a:moveTo>
                  <a:pt x="3085" y="2030"/>
                </a:moveTo>
                <a:lnTo>
                  <a:pt x="3111" y="2056"/>
                </a:lnTo>
                <a:lnTo>
                  <a:pt x="3085" y="2082"/>
                </a:lnTo>
                <a:lnTo>
                  <a:pt x="3085" y="2030"/>
                </a:lnTo>
                <a:close/>
                <a:moveTo>
                  <a:pt x="3088" y="2091"/>
                </a:moveTo>
                <a:lnTo>
                  <a:pt x="3116" y="2062"/>
                </a:lnTo>
                <a:lnTo>
                  <a:pt x="3145" y="2091"/>
                </a:lnTo>
                <a:lnTo>
                  <a:pt x="3088" y="2091"/>
                </a:lnTo>
                <a:close/>
                <a:moveTo>
                  <a:pt x="3142" y="2099"/>
                </a:moveTo>
                <a:lnTo>
                  <a:pt x="3116" y="2125"/>
                </a:lnTo>
                <a:lnTo>
                  <a:pt x="3092" y="2099"/>
                </a:lnTo>
                <a:lnTo>
                  <a:pt x="3142" y="2099"/>
                </a:lnTo>
                <a:close/>
                <a:moveTo>
                  <a:pt x="3085" y="2105"/>
                </a:moveTo>
                <a:lnTo>
                  <a:pt x="3111" y="2131"/>
                </a:lnTo>
                <a:lnTo>
                  <a:pt x="3085" y="2157"/>
                </a:lnTo>
                <a:lnTo>
                  <a:pt x="3085" y="2105"/>
                </a:lnTo>
                <a:close/>
                <a:moveTo>
                  <a:pt x="3088" y="2165"/>
                </a:moveTo>
                <a:lnTo>
                  <a:pt x="3116" y="2136"/>
                </a:lnTo>
                <a:lnTo>
                  <a:pt x="3145" y="2165"/>
                </a:lnTo>
                <a:lnTo>
                  <a:pt x="3088" y="2165"/>
                </a:lnTo>
                <a:close/>
                <a:moveTo>
                  <a:pt x="3142" y="2175"/>
                </a:moveTo>
                <a:lnTo>
                  <a:pt x="3116" y="2199"/>
                </a:lnTo>
                <a:lnTo>
                  <a:pt x="3092" y="2175"/>
                </a:lnTo>
                <a:lnTo>
                  <a:pt x="3142" y="2175"/>
                </a:lnTo>
                <a:close/>
                <a:moveTo>
                  <a:pt x="3085" y="2179"/>
                </a:moveTo>
                <a:lnTo>
                  <a:pt x="3111" y="2206"/>
                </a:lnTo>
                <a:lnTo>
                  <a:pt x="3085" y="2231"/>
                </a:lnTo>
                <a:lnTo>
                  <a:pt x="3085" y="2179"/>
                </a:lnTo>
                <a:close/>
                <a:moveTo>
                  <a:pt x="3088" y="2241"/>
                </a:moveTo>
                <a:lnTo>
                  <a:pt x="3116" y="2212"/>
                </a:lnTo>
                <a:lnTo>
                  <a:pt x="3145" y="2241"/>
                </a:lnTo>
                <a:lnTo>
                  <a:pt x="3088" y="2241"/>
                </a:lnTo>
                <a:close/>
                <a:moveTo>
                  <a:pt x="3142" y="2249"/>
                </a:moveTo>
                <a:lnTo>
                  <a:pt x="3116" y="2274"/>
                </a:lnTo>
                <a:lnTo>
                  <a:pt x="3092" y="2249"/>
                </a:lnTo>
                <a:lnTo>
                  <a:pt x="3142" y="2249"/>
                </a:lnTo>
                <a:close/>
                <a:moveTo>
                  <a:pt x="3085" y="2255"/>
                </a:moveTo>
                <a:lnTo>
                  <a:pt x="3111" y="2280"/>
                </a:lnTo>
                <a:lnTo>
                  <a:pt x="3085" y="2305"/>
                </a:lnTo>
                <a:lnTo>
                  <a:pt x="3085" y="2255"/>
                </a:lnTo>
                <a:close/>
                <a:moveTo>
                  <a:pt x="3116" y="2286"/>
                </a:moveTo>
                <a:lnTo>
                  <a:pt x="3145" y="2315"/>
                </a:lnTo>
                <a:lnTo>
                  <a:pt x="3088" y="2315"/>
                </a:lnTo>
                <a:lnTo>
                  <a:pt x="3116" y="2286"/>
                </a:lnTo>
                <a:close/>
                <a:moveTo>
                  <a:pt x="3085" y="2330"/>
                </a:moveTo>
                <a:lnTo>
                  <a:pt x="3111" y="2356"/>
                </a:lnTo>
                <a:lnTo>
                  <a:pt x="3085" y="2382"/>
                </a:lnTo>
                <a:lnTo>
                  <a:pt x="3085" y="2330"/>
                </a:lnTo>
                <a:close/>
                <a:moveTo>
                  <a:pt x="3090" y="2324"/>
                </a:moveTo>
                <a:lnTo>
                  <a:pt x="3143" y="2324"/>
                </a:lnTo>
                <a:lnTo>
                  <a:pt x="3116" y="2350"/>
                </a:lnTo>
                <a:lnTo>
                  <a:pt x="3090" y="2324"/>
                </a:lnTo>
                <a:close/>
                <a:moveTo>
                  <a:pt x="3148" y="2331"/>
                </a:moveTo>
                <a:lnTo>
                  <a:pt x="3148" y="2381"/>
                </a:lnTo>
                <a:lnTo>
                  <a:pt x="3122" y="2356"/>
                </a:lnTo>
                <a:lnTo>
                  <a:pt x="3148" y="2331"/>
                </a:lnTo>
                <a:close/>
                <a:moveTo>
                  <a:pt x="3122" y="2280"/>
                </a:moveTo>
                <a:lnTo>
                  <a:pt x="3148" y="2255"/>
                </a:lnTo>
                <a:lnTo>
                  <a:pt x="3148" y="2305"/>
                </a:lnTo>
                <a:lnTo>
                  <a:pt x="3122" y="2280"/>
                </a:lnTo>
                <a:close/>
                <a:moveTo>
                  <a:pt x="3122" y="2206"/>
                </a:moveTo>
                <a:lnTo>
                  <a:pt x="3148" y="2180"/>
                </a:lnTo>
                <a:lnTo>
                  <a:pt x="3148" y="2231"/>
                </a:lnTo>
                <a:lnTo>
                  <a:pt x="3122" y="2206"/>
                </a:lnTo>
                <a:close/>
                <a:moveTo>
                  <a:pt x="3122" y="2131"/>
                </a:moveTo>
                <a:lnTo>
                  <a:pt x="3148" y="2105"/>
                </a:lnTo>
                <a:lnTo>
                  <a:pt x="3148" y="2156"/>
                </a:lnTo>
                <a:lnTo>
                  <a:pt x="3122" y="2131"/>
                </a:lnTo>
                <a:close/>
                <a:moveTo>
                  <a:pt x="3122" y="2056"/>
                </a:moveTo>
                <a:lnTo>
                  <a:pt x="3148" y="2031"/>
                </a:lnTo>
                <a:lnTo>
                  <a:pt x="3148" y="2082"/>
                </a:lnTo>
                <a:lnTo>
                  <a:pt x="3122" y="2056"/>
                </a:lnTo>
                <a:close/>
                <a:moveTo>
                  <a:pt x="3122" y="1981"/>
                </a:moveTo>
                <a:lnTo>
                  <a:pt x="3148" y="1956"/>
                </a:lnTo>
                <a:lnTo>
                  <a:pt x="3148" y="2007"/>
                </a:lnTo>
                <a:lnTo>
                  <a:pt x="3122" y="1981"/>
                </a:lnTo>
                <a:close/>
                <a:moveTo>
                  <a:pt x="3116" y="2362"/>
                </a:moveTo>
                <a:lnTo>
                  <a:pt x="3145" y="2391"/>
                </a:lnTo>
                <a:lnTo>
                  <a:pt x="3088" y="2391"/>
                </a:lnTo>
                <a:lnTo>
                  <a:pt x="3116" y="2362"/>
                </a:lnTo>
                <a:close/>
                <a:moveTo>
                  <a:pt x="3106" y="1753"/>
                </a:moveTo>
                <a:lnTo>
                  <a:pt x="3111" y="1758"/>
                </a:lnTo>
                <a:lnTo>
                  <a:pt x="3111" y="1758"/>
                </a:lnTo>
                <a:lnTo>
                  <a:pt x="3110" y="1759"/>
                </a:lnTo>
                <a:lnTo>
                  <a:pt x="3101" y="1767"/>
                </a:lnTo>
                <a:lnTo>
                  <a:pt x="3085" y="1767"/>
                </a:lnTo>
                <a:lnTo>
                  <a:pt x="3085" y="1753"/>
                </a:lnTo>
                <a:lnTo>
                  <a:pt x="3106" y="1753"/>
                </a:lnTo>
                <a:close/>
                <a:moveTo>
                  <a:pt x="3070" y="1767"/>
                </a:moveTo>
                <a:lnTo>
                  <a:pt x="2973" y="1767"/>
                </a:lnTo>
                <a:lnTo>
                  <a:pt x="2973" y="1753"/>
                </a:lnTo>
                <a:lnTo>
                  <a:pt x="3070" y="1753"/>
                </a:lnTo>
                <a:lnTo>
                  <a:pt x="3070" y="1767"/>
                </a:lnTo>
                <a:close/>
                <a:moveTo>
                  <a:pt x="2898" y="1748"/>
                </a:moveTo>
                <a:lnTo>
                  <a:pt x="2898" y="1748"/>
                </a:lnTo>
                <a:lnTo>
                  <a:pt x="2950" y="1747"/>
                </a:lnTo>
                <a:lnTo>
                  <a:pt x="2953" y="1751"/>
                </a:lnTo>
                <a:lnTo>
                  <a:pt x="2895" y="1751"/>
                </a:lnTo>
                <a:lnTo>
                  <a:pt x="2898" y="1748"/>
                </a:lnTo>
                <a:close/>
                <a:moveTo>
                  <a:pt x="2958" y="1767"/>
                </a:moveTo>
                <a:lnTo>
                  <a:pt x="2953" y="1767"/>
                </a:lnTo>
                <a:lnTo>
                  <a:pt x="2958" y="1762"/>
                </a:lnTo>
                <a:lnTo>
                  <a:pt x="2958" y="1767"/>
                </a:lnTo>
                <a:close/>
                <a:moveTo>
                  <a:pt x="2949" y="1759"/>
                </a:moveTo>
                <a:lnTo>
                  <a:pt x="2940" y="1767"/>
                </a:lnTo>
                <a:lnTo>
                  <a:pt x="2908" y="1767"/>
                </a:lnTo>
                <a:lnTo>
                  <a:pt x="2899" y="1759"/>
                </a:lnTo>
                <a:lnTo>
                  <a:pt x="2949" y="1759"/>
                </a:lnTo>
                <a:close/>
                <a:moveTo>
                  <a:pt x="2951" y="1296"/>
                </a:moveTo>
                <a:lnTo>
                  <a:pt x="2969" y="1298"/>
                </a:lnTo>
                <a:lnTo>
                  <a:pt x="2969" y="1478"/>
                </a:lnTo>
                <a:lnTo>
                  <a:pt x="2932" y="1476"/>
                </a:lnTo>
                <a:lnTo>
                  <a:pt x="2951" y="1296"/>
                </a:lnTo>
                <a:close/>
                <a:moveTo>
                  <a:pt x="2914" y="1448"/>
                </a:moveTo>
                <a:lnTo>
                  <a:pt x="2914" y="1448"/>
                </a:lnTo>
                <a:lnTo>
                  <a:pt x="2913" y="1454"/>
                </a:lnTo>
                <a:lnTo>
                  <a:pt x="2911" y="1457"/>
                </a:lnTo>
                <a:lnTo>
                  <a:pt x="2907" y="1463"/>
                </a:lnTo>
                <a:lnTo>
                  <a:pt x="2903" y="1467"/>
                </a:lnTo>
                <a:lnTo>
                  <a:pt x="2902" y="1468"/>
                </a:lnTo>
                <a:lnTo>
                  <a:pt x="2902" y="1468"/>
                </a:lnTo>
                <a:lnTo>
                  <a:pt x="2893" y="1426"/>
                </a:lnTo>
                <a:lnTo>
                  <a:pt x="2887" y="1425"/>
                </a:lnTo>
                <a:lnTo>
                  <a:pt x="2892" y="1394"/>
                </a:lnTo>
                <a:lnTo>
                  <a:pt x="2892" y="1394"/>
                </a:lnTo>
                <a:lnTo>
                  <a:pt x="2893" y="1390"/>
                </a:lnTo>
                <a:lnTo>
                  <a:pt x="2892" y="1383"/>
                </a:lnTo>
                <a:lnTo>
                  <a:pt x="2891" y="1379"/>
                </a:lnTo>
                <a:lnTo>
                  <a:pt x="2888" y="1373"/>
                </a:lnTo>
                <a:lnTo>
                  <a:pt x="2884" y="1367"/>
                </a:lnTo>
                <a:lnTo>
                  <a:pt x="2879" y="1361"/>
                </a:lnTo>
                <a:lnTo>
                  <a:pt x="2879" y="1361"/>
                </a:lnTo>
                <a:lnTo>
                  <a:pt x="2860" y="1342"/>
                </a:lnTo>
                <a:lnTo>
                  <a:pt x="2869" y="1296"/>
                </a:lnTo>
                <a:lnTo>
                  <a:pt x="2928" y="1298"/>
                </a:lnTo>
                <a:lnTo>
                  <a:pt x="2928" y="1298"/>
                </a:lnTo>
                <a:lnTo>
                  <a:pt x="2914" y="1448"/>
                </a:lnTo>
                <a:lnTo>
                  <a:pt x="2914" y="1448"/>
                </a:lnTo>
                <a:close/>
                <a:moveTo>
                  <a:pt x="2877" y="1748"/>
                </a:moveTo>
                <a:lnTo>
                  <a:pt x="2877" y="1767"/>
                </a:lnTo>
                <a:lnTo>
                  <a:pt x="2862" y="1767"/>
                </a:lnTo>
                <a:lnTo>
                  <a:pt x="2862" y="1767"/>
                </a:lnTo>
                <a:lnTo>
                  <a:pt x="2862" y="1762"/>
                </a:lnTo>
                <a:lnTo>
                  <a:pt x="2860" y="1758"/>
                </a:lnTo>
                <a:lnTo>
                  <a:pt x="2858" y="1753"/>
                </a:lnTo>
                <a:lnTo>
                  <a:pt x="2856" y="1749"/>
                </a:lnTo>
                <a:lnTo>
                  <a:pt x="2856" y="1749"/>
                </a:lnTo>
                <a:lnTo>
                  <a:pt x="2877" y="1748"/>
                </a:lnTo>
                <a:lnTo>
                  <a:pt x="2877" y="1748"/>
                </a:lnTo>
                <a:close/>
                <a:moveTo>
                  <a:pt x="2892" y="1763"/>
                </a:moveTo>
                <a:lnTo>
                  <a:pt x="2895" y="1767"/>
                </a:lnTo>
                <a:lnTo>
                  <a:pt x="2892" y="1767"/>
                </a:lnTo>
                <a:lnTo>
                  <a:pt x="2892" y="1763"/>
                </a:lnTo>
                <a:close/>
                <a:moveTo>
                  <a:pt x="2932" y="1936"/>
                </a:moveTo>
                <a:lnTo>
                  <a:pt x="2958" y="1936"/>
                </a:lnTo>
                <a:lnTo>
                  <a:pt x="2958" y="1966"/>
                </a:lnTo>
                <a:lnTo>
                  <a:pt x="2930" y="1939"/>
                </a:lnTo>
                <a:lnTo>
                  <a:pt x="2932" y="1936"/>
                </a:lnTo>
                <a:close/>
                <a:moveTo>
                  <a:pt x="2953" y="1974"/>
                </a:moveTo>
                <a:lnTo>
                  <a:pt x="2895" y="1974"/>
                </a:lnTo>
                <a:lnTo>
                  <a:pt x="2924" y="1945"/>
                </a:lnTo>
                <a:lnTo>
                  <a:pt x="2953" y="1974"/>
                </a:lnTo>
                <a:close/>
                <a:moveTo>
                  <a:pt x="2935" y="1208"/>
                </a:moveTo>
                <a:lnTo>
                  <a:pt x="2935" y="1208"/>
                </a:lnTo>
                <a:lnTo>
                  <a:pt x="2928" y="1211"/>
                </a:lnTo>
                <a:lnTo>
                  <a:pt x="2923" y="1215"/>
                </a:lnTo>
                <a:lnTo>
                  <a:pt x="2222" y="279"/>
                </a:lnTo>
                <a:lnTo>
                  <a:pt x="2200" y="229"/>
                </a:lnTo>
                <a:lnTo>
                  <a:pt x="2935" y="1208"/>
                </a:lnTo>
                <a:close/>
                <a:moveTo>
                  <a:pt x="2200" y="380"/>
                </a:moveTo>
                <a:lnTo>
                  <a:pt x="2193" y="359"/>
                </a:lnTo>
                <a:lnTo>
                  <a:pt x="2201" y="357"/>
                </a:lnTo>
                <a:lnTo>
                  <a:pt x="2205" y="361"/>
                </a:lnTo>
                <a:lnTo>
                  <a:pt x="2200" y="380"/>
                </a:lnTo>
                <a:close/>
                <a:moveTo>
                  <a:pt x="2209" y="348"/>
                </a:moveTo>
                <a:lnTo>
                  <a:pt x="2180" y="321"/>
                </a:lnTo>
                <a:lnTo>
                  <a:pt x="2138" y="192"/>
                </a:lnTo>
                <a:lnTo>
                  <a:pt x="2144" y="188"/>
                </a:lnTo>
                <a:lnTo>
                  <a:pt x="2198" y="301"/>
                </a:lnTo>
                <a:lnTo>
                  <a:pt x="2212" y="337"/>
                </a:lnTo>
                <a:lnTo>
                  <a:pt x="2209" y="348"/>
                </a:lnTo>
                <a:close/>
                <a:moveTo>
                  <a:pt x="2239" y="497"/>
                </a:moveTo>
                <a:lnTo>
                  <a:pt x="2229" y="467"/>
                </a:lnTo>
                <a:lnTo>
                  <a:pt x="2243" y="476"/>
                </a:lnTo>
                <a:lnTo>
                  <a:pt x="2239" y="497"/>
                </a:lnTo>
                <a:close/>
                <a:moveTo>
                  <a:pt x="2244" y="469"/>
                </a:moveTo>
                <a:lnTo>
                  <a:pt x="2245" y="462"/>
                </a:lnTo>
                <a:lnTo>
                  <a:pt x="2221" y="441"/>
                </a:lnTo>
                <a:lnTo>
                  <a:pt x="2212" y="415"/>
                </a:lnTo>
                <a:lnTo>
                  <a:pt x="2220" y="378"/>
                </a:lnTo>
                <a:lnTo>
                  <a:pt x="2233" y="390"/>
                </a:lnTo>
                <a:lnTo>
                  <a:pt x="2250" y="438"/>
                </a:lnTo>
                <a:lnTo>
                  <a:pt x="2244" y="469"/>
                </a:lnTo>
                <a:close/>
                <a:moveTo>
                  <a:pt x="2263" y="569"/>
                </a:moveTo>
                <a:lnTo>
                  <a:pt x="2249" y="529"/>
                </a:lnTo>
                <a:lnTo>
                  <a:pt x="2268" y="541"/>
                </a:lnTo>
                <a:lnTo>
                  <a:pt x="2263" y="569"/>
                </a:lnTo>
                <a:close/>
                <a:moveTo>
                  <a:pt x="2255" y="511"/>
                </a:moveTo>
                <a:lnTo>
                  <a:pt x="2259" y="487"/>
                </a:lnTo>
                <a:lnTo>
                  <a:pt x="2272" y="496"/>
                </a:lnTo>
                <a:lnTo>
                  <a:pt x="2275" y="507"/>
                </a:lnTo>
                <a:lnTo>
                  <a:pt x="2272" y="524"/>
                </a:lnTo>
                <a:lnTo>
                  <a:pt x="2255" y="511"/>
                </a:lnTo>
                <a:close/>
                <a:moveTo>
                  <a:pt x="2272" y="598"/>
                </a:moveTo>
                <a:lnTo>
                  <a:pt x="2282" y="549"/>
                </a:lnTo>
                <a:lnTo>
                  <a:pt x="2294" y="556"/>
                </a:lnTo>
                <a:lnTo>
                  <a:pt x="2307" y="590"/>
                </a:lnTo>
                <a:lnTo>
                  <a:pt x="2274" y="602"/>
                </a:lnTo>
                <a:lnTo>
                  <a:pt x="2272" y="598"/>
                </a:lnTo>
                <a:close/>
                <a:moveTo>
                  <a:pt x="2286" y="634"/>
                </a:moveTo>
                <a:lnTo>
                  <a:pt x="2318" y="622"/>
                </a:lnTo>
                <a:lnTo>
                  <a:pt x="2331" y="655"/>
                </a:lnTo>
                <a:lnTo>
                  <a:pt x="2329" y="662"/>
                </a:lnTo>
                <a:lnTo>
                  <a:pt x="2286" y="635"/>
                </a:lnTo>
                <a:lnTo>
                  <a:pt x="2286" y="634"/>
                </a:lnTo>
                <a:close/>
                <a:moveTo>
                  <a:pt x="2316" y="709"/>
                </a:moveTo>
                <a:lnTo>
                  <a:pt x="2295" y="657"/>
                </a:lnTo>
                <a:lnTo>
                  <a:pt x="2325" y="675"/>
                </a:lnTo>
                <a:lnTo>
                  <a:pt x="2316" y="709"/>
                </a:lnTo>
                <a:close/>
                <a:moveTo>
                  <a:pt x="2338" y="763"/>
                </a:moveTo>
                <a:lnTo>
                  <a:pt x="2326" y="733"/>
                </a:lnTo>
                <a:lnTo>
                  <a:pt x="2326" y="730"/>
                </a:lnTo>
                <a:lnTo>
                  <a:pt x="2344" y="741"/>
                </a:lnTo>
                <a:lnTo>
                  <a:pt x="2338" y="763"/>
                </a:lnTo>
                <a:close/>
                <a:moveTo>
                  <a:pt x="2346" y="784"/>
                </a:moveTo>
                <a:lnTo>
                  <a:pt x="2355" y="750"/>
                </a:lnTo>
                <a:lnTo>
                  <a:pt x="2369" y="759"/>
                </a:lnTo>
                <a:lnTo>
                  <a:pt x="2395" y="826"/>
                </a:lnTo>
                <a:lnTo>
                  <a:pt x="2395" y="828"/>
                </a:lnTo>
                <a:lnTo>
                  <a:pt x="2354" y="805"/>
                </a:lnTo>
                <a:lnTo>
                  <a:pt x="2346" y="784"/>
                </a:lnTo>
                <a:close/>
                <a:moveTo>
                  <a:pt x="2381" y="876"/>
                </a:moveTo>
                <a:lnTo>
                  <a:pt x="2361" y="825"/>
                </a:lnTo>
                <a:lnTo>
                  <a:pt x="2391" y="842"/>
                </a:lnTo>
                <a:lnTo>
                  <a:pt x="2381" y="876"/>
                </a:lnTo>
                <a:close/>
                <a:moveTo>
                  <a:pt x="2397" y="915"/>
                </a:moveTo>
                <a:lnTo>
                  <a:pt x="2394" y="906"/>
                </a:lnTo>
                <a:lnTo>
                  <a:pt x="2395" y="901"/>
                </a:lnTo>
                <a:lnTo>
                  <a:pt x="2401" y="905"/>
                </a:lnTo>
                <a:lnTo>
                  <a:pt x="2397" y="915"/>
                </a:lnTo>
                <a:close/>
                <a:moveTo>
                  <a:pt x="2398" y="887"/>
                </a:moveTo>
                <a:lnTo>
                  <a:pt x="2406" y="857"/>
                </a:lnTo>
                <a:lnTo>
                  <a:pt x="2412" y="871"/>
                </a:lnTo>
                <a:lnTo>
                  <a:pt x="2405" y="891"/>
                </a:lnTo>
                <a:lnTo>
                  <a:pt x="2398" y="887"/>
                </a:lnTo>
                <a:close/>
                <a:moveTo>
                  <a:pt x="2406" y="938"/>
                </a:moveTo>
                <a:lnTo>
                  <a:pt x="2414" y="913"/>
                </a:lnTo>
                <a:lnTo>
                  <a:pt x="2432" y="923"/>
                </a:lnTo>
                <a:lnTo>
                  <a:pt x="2455" y="986"/>
                </a:lnTo>
                <a:lnTo>
                  <a:pt x="2414" y="960"/>
                </a:lnTo>
                <a:lnTo>
                  <a:pt x="2406" y="938"/>
                </a:lnTo>
                <a:close/>
                <a:moveTo>
                  <a:pt x="2446" y="1044"/>
                </a:moveTo>
                <a:lnTo>
                  <a:pt x="2424" y="985"/>
                </a:lnTo>
                <a:lnTo>
                  <a:pt x="2457" y="1004"/>
                </a:lnTo>
                <a:lnTo>
                  <a:pt x="2446" y="1044"/>
                </a:lnTo>
                <a:close/>
                <a:moveTo>
                  <a:pt x="2462" y="989"/>
                </a:moveTo>
                <a:lnTo>
                  <a:pt x="2438" y="927"/>
                </a:lnTo>
                <a:lnTo>
                  <a:pt x="2457" y="938"/>
                </a:lnTo>
                <a:lnTo>
                  <a:pt x="2469" y="969"/>
                </a:lnTo>
                <a:lnTo>
                  <a:pt x="2462" y="989"/>
                </a:lnTo>
                <a:lnTo>
                  <a:pt x="2462" y="989"/>
                </a:lnTo>
                <a:close/>
                <a:moveTo>
                  <a:pt x="2474" y="1011"/>
                </a:moveTo>
                <a:lnTo>
                  <a:pt x="2485" y="1036"/>
                </a:lnTo>
                <a:lnTo>
                  <a:pt x="2463" y="1045"/>
                </a:lnTo>
                <a:lnTo>
                  <a:pt x="2474" y="1011"/>
                </a:lnTo>
                <a:close/>
                <a:moveTo>
                  <a:pt x="2502" y="1062"/>
                </a:moveTo>
                <a:lnTo>
                  <a:pt x="2522" y="1111"/>
                </a:lnTo>
                <a:lnTo>
                  <a:pt x="2467" y="1081"/>
                </a:lnTo>
                <a:lnTo>
                  <a:pt x="2502" y="1062"/>
                </a:lnTo>
                <a:close/>
                <a:moveTo>
                  <a:pt x="2531" y="1212"/>
                </a:moveTo>
                <a:lnTo>
                  <a:pt x="2476" y="1101"/>
                </a:lnTo>
                <a:lnTo>
                  <a:pt x="2531" y="1133"/>
                </a:lnTo>
                <a:lnTo>
                  <a:pt x="2541" y="1159"/>
                </a:lnTo>
                <a:lnTo>
                  <a:pt x="2531" y="1212"/>
                </a:lnTo>
                <a:close/>
                <a:moveTo>
                  <a:pt x="2543" y="1124"/>
                </a:moveTo>
                <a:lnTo>
                  <a:pt x="2518" y="1055"/>
                </a:lnTo>
                <a:lnTo>
                  <a:pt x="2523" y="1052"/>
                </a:lnTo>
                <a:lnTo>
                  <a:pt x="2548" y="1118"/>
                </a:lnTo>
                <a:lnTo>
                  <a:pt x="2546" y="1125"/>
                </a:lnTo>
                <a:lnTo>
                  <a:pt x="2543" y="1124"/>
                </a:lnTo>
                <a:close/>
                <a:moveTo>
                  <a:pt x="2546" y="1228"/>
                </a:moveTo>
                <a:lnTo>
                  <a:pt x="2552" y="1189"/>
                </a:lnTo>
                <a:lnTo>
                  <a:pt x="2567" y="1227"/>
                </a:lnTo>
                <a:lnTo>
                  <a:pt x="2569" y="1252"/>
                </a:lnTo>
                <a:lnTo>
                  <a:pt x="2552" y="1243"/>
                </a:lnTo>
                <a:lnTo>
                  <a:pt x="2546" y="1228"/>
                </a:lnTo>
                <a:close/>
                <a:moveTo>
                  <a:pt x="2563" y="1269"/>
                </a:moveTo>
                <a:lnTo>
                  <a:pt x="2569" y="1271"/>
                </a:lnTo>
                <a:lnTo>
                  <a:pt x="2569" y="1284"/>
                </a:lnTo>
                <a:lnTo>
                  <a:pt x="2563" y="1269"/>
                </a:lnTo>
                <a:close/>
                <a:moveTo>
                  <a:pt x="2586" y="1327"/>
                </a:moveTo>
                <a:lnTo>
                  <a:pt x="2585" y="1280"/>
                </a:lnTo>
                <a:lnTo>
                  <a:pt x="2589" y="1283"/>
                </a:lnTo>
                <a:lnTo>
                  <a:pt x="2638" y="1408"/>
                </a:lnTo>
                <a:lnTo>
                  <a:pt x="2628" y="1428"/>
                </a:lnTo>
                <a:lnTo>
                  <a:pt x="2586" y="1327"/>
                </a:lnTo>
                <a:close/>
                <a:moveTo>
                  <a:pt x="2631" y="1492"/>
                </a:moveTo>
                <a:lnTo>
                  <a:pt x="2679" y="1547"/>
                </a:lnTo>
                <a:lnTo>
                  <a:pt x="2702" y="1601"/>
                </a:lnTo>
                <a:lnTo>
                  <a:pt x="2667" y="1563"/>
                </a:lnTo>
                <a:lnTo>
                  <a:pt x="2631" y="1492"/>
                </a:lnTo>
                <a:close/>
                <a:moveTo>
                  <a:pt x="2577" y="1605"/>
                </a:moveTo>
                <a:lnTo>
                  <a:pt x="2651" y="1592"/>
                </a:lnTo>
                <a:lnTo>
                  <a:pt x="2648" y="1602"/>
                </a:lnTo>
                <a:lnTo>
                  <a:pt x="2657" y="1610"/>
                </a:lnTo>
                <a:lnTo>
                  <a:pt x="2655" y="1613"/>
                </a:lnTo>
                <a:lnTo>
                  <a:pt x="2595" y="1612"/>
                </a:lnTo>
                <a:lnTo>
                  <a:pt x="2595" y="1612"/>
                </a:lnTo>
                <a:lnTo>
                  <a:pt x="2595" y="1612"/>
                </a:lnTo>
                <a:lnTo>
                  <a:pt x="2587" y="1607"/>
                </a:lnTo>
                <a:lnTo>
                  <a:pt x="2577" y="1605"/>
                </a:lnTo>
                <a:lnTo>
                  <a:pt x="2577" y="1605"/>
                </a:lnTo>
                <a:close/>
                <a:moveTo>
                  <a:pt x="2610" y="1697"/>
                </a:moveTo>
                <a:lnTo>
                  <a:pt x="2608" y="1698"/>
                </a:lnTo>
                <a:lnTo>
                  <a:pt x="2608" y="1698"/>
                </a:lnTo>
                <a:lnTo>
                  <a:pt x="2613" y="1693"/>
                </a:lnTo>
                <a:lnTo>
                  <a:pt x="2616" y="1687"/>
                </a:lnTo>
                <a:lnTo>
                  <a:pt x="2651" y="1689"/>
                </a:lnTo>
                <a:lnTo>
                  <a:pt x="2647" y="1708"/>
                </a:lnTo>
                <a:lnTo>
                  <a:pt x="2645" y="1707"/>
                </a:lnTo>
                <a:lnTo>
                  <a:pt x="2610" y="1697"/>
                </a:lnTo>
                <a:close/>
                <a:moveTo>
                  <a:pt x="2915" y="1936"/>
                </a:moveTo>
                <a:lnTo>
                  <a:pt x="2918" y="1939"/>
                </a:lnTo>
                <a:lnTo>
                  <a:pt x="2892" y="1965"/>
                </a:lnTo>
                <a:lnTo>
                  <a:pt x="2892" y="1936"/>
                </a:lnTo>
                <a:lnTo>
                  <a:pt x="2915" y="1936"/>
                </a:lnTo>
                <a:close/>
                <a:moveTo>
                  <a:pt x="2819" y="2222"/>
                </a:moveTo>
                <a:lnTo>
                  <a:pt x="2827" y="2187"/>
                </a:lnTo>
                <a:lnTo>
                  <a:pt x="2827" y="2187"/>
                </a:lnTo>
                <a:lnTo>
                  <a:pt x="2857" y="2200"/>
                </a:lnTo>
                <a:lnTo>
                  <a:pt x="2857" y="2200"/>
                </a:lnTo>
                <a:lnTo>
                  <a:pt x="2862" y="2201"/>
                </a:lnTo>
                <a:lnTo>
                  <a:pt x="2865" y="2200"/>
                </a:lnTo>
                <a:lnTo>
                  <a:pt x="2867" y="2199"/>
                </a:lnTo>
                <a:lnTo>
                  <a:pt x="2870" y="2198"/>
                </a:lnTo>
                <a:lnTo>
                  <a:pt x="2873" y="2194"/>
                </a:lnTo>
                <a:lnTo>
                  <a:pt x="2873" y="2192"/>
                </a:lnTo>
                <a:lnTo>
                  <a:pt x="2873" y="2192"/>
                </a:lnTo>
                <a:lnTo>
                  <a:pt x="2877" y="2187"/>
                </a:lnTo>
                <a:lnTo>
                  <a:pt x="2877" y="2498"/>
                </a:lnTo>
                <a:lnTo>
                  <a:pt x="2836" y="2498"/>
                </a:lnTo>
                <a:lnTo>
                  <a:pt x="2836" y="2498"/>
                </a:lnTo>
                <a:lnTo>
                  <a:pt x="2840" y="2494"/>
                </a:lnTo>
                <a:lnTo>
                  <a:pt x="2842" y="2492"/>
                </a:lnTo>
                <a:lnTo>
                  <a:pt x="2843" y="2487"/>
                </a:lnTo>
                <a:lnTo>
                  <a:pt x="2843" y="2487"/>
                </a:lnTo>
                <a:lnTo>
                  <a:pt x="2842" y="2483"/>
                </a:lnTo>
                <a:lnTo>
                  <a:pt x="2841" y="2480"/>
                </a:lnTo>
                <a:lnTo>
                  <a:pt x="2840" y="2478"/>
                </a:lnTo>
                <a:lnTo>
                  <a:pt x="2837" y="2477"/>
                </a:lnTo>
                <a:lnTo>
                  <a:pt x="2831" y="2477"/>
                </a:lnTo>
                <a:lnTo>
                  <a:pt x="2829" y="2477"/>
                </a:lnTo>
                <a:lnTo>
                  <a:pt x="2829" y="2477"/>
                </a:lnTo>
                <a:lnTo>
                  <a:pt x="2826" y="2476"/>
                </a:lnTo>
                <a:lnTo>
                  <a:pt x="2822" y="2475"/>
                </a:lnTo>
                <a:lnTo>
                  <a:pt x="2820" y="2460"/>
                </a:lnTo>
                <a:lnTo>
                  <a:pt x="2823" y="2458"/>
                </a:lnTo>
                <a:lnTo>
                  <a:pt x="2823" y="2458"/>
                </a:lnTo>
                <a:lnTo>
                  <a:pt x="2825" y="2456"/>
                </a:lnTo>
                <a:lnTo>
                  <a:pt x="2826" y="2454"/>
                </a:lnTo>
                <a:lnTo>
                  <a:pt x="2826" y="2448"/>
                </a:lnTo>
                <a:lnTo>
                  <a:pt x="2827" y="2434"/>
                </a:lnTo>
                <a:lnTo>
                  <a:pt x="2827" y="2434"/>
                </a:lnTo>
                <a:lnTo>
                  <a:pt x="2828" y="2424"/>
                </a:lnTo>
                <a:lnTo>
                  <a:pt x="2829" y="2412"/>
                </a:lnTo>
                <a:lnTo>
                  <a:pt x="2829" y="2394"/>
                </a:lnTo>
                <a:lnTo>
                  <a:pt x="2829" y="2394"/>
                </a:lnTo>
                <a:lnTo>
                  <a:pt x="2829" y="2381"/>
                </a:lnTo>
                <a:lnTo>
                  <a:pt x="2830" y="2374"/>
                </a:lnTo>
                <a:lnTo>
                  <a:pt x="2830" y="2374"/>
                </a:lnTo>
                <a:lnTo>
                  <a:pt x="2831" y="2353"/>
                </a:lnTo>
                <a:lnTo>
                  <a:pt x="2831" y="2353"/>
                </a:lnTo>
                <a:lnTo>
                  <a:pt x="2830" y="2348"/>
                </a:lnTo>
                <a:lnTo>
                  <a:pt x="2828" y="2343"/>
                </a:lnTo>
                <a:lnTo>
                  <a:pt x="2826" y="2336"/>
                </a:lnTo>
                <a:lnTo>
                  <a:pt x="2809" y="2304"/>
                </a:lnTo>
                <a:lnTo>
                  <a:pt x="2809" y="2304"/>
                </a:lnTo>
                <a:lnTo>
                  <a:pt x="2813" y="2304"/>
                </a:lnTo>
                <a:lnTo>
                  <a:pt x="2815" y="2303"/>
                </a:lnTo>
                <a:lnTo>
                  <a:pt x="2816" y="2302"/>
                </a:lnTo>
                <a:lnTo>
                  <a:pt x="2818" y="2301"/>
                </a:lnTo>
                <a:lnTo>
                  <a:pt x="2818" y="2297"/>
                </a:lnTo>
                <a:lnTo>
                  <a:pt x="2818" y="2296"/>
                </a:lnTo>
                <a:lnTo>
                  <a:pt x="2818" y="2296"/>
                </a:lnTo>
                <a:lnTo>
                  <a:pt x="2814" y="2289"/>
                </a:lnTo>
                <a:lnTo>
                  <a:pt x="2808" y="2274"/>
                </a:lnTo>
                <a:lnTo>
                  <a:pt x="2808" y="2274"/>
                </a:lnTo>
                <a:lnTo>
                  <a:pt x="2809" y="2265"/>
                </a:lnTo>
                <a:lnTo>
                  <a:pt x="2811" y="2256"/>
                </a:lnTo>
                <a:lnTo>
                  <a:pt x="2814" y="2239"/>
                </a:lnTo>
                <a:lnTo>
                  <a:pt x="2819" y="2222"/>
                </a:lnTo>
                <a:lnTo>
                  <a:pt x="2819" y="2222"/>
                </a:lnTo>
                <a:close/>
                <a:moveTo>
                  <a:pt x="2675" y="2486"/>
                </a:moveTo>
                <a:lnTo>
                  <a:pt x="2674" y="2486"/>
                </a:lnTo>
                <a:lnTo>
                  <a:pt x="2674" y="2486"/>
                </a:lnTo>
                <a:lnTo>
                  <a:pt x="2675" y="2487"/>
                </a:lnTo>
                <a:lnTo>
                  <a:pt x="2676" y="2487"/>
                </a:lnTo>
                <a:lnTo>
                  <a:pt x="2677" y="2485"/>
                </a:lnTo>
                <a:lnTo>
                  <a:pt x="2677" y="2479"/>
                </a:lnTo>
                <a:lnTo>
                  <a:pt x="2677" y="2479"/>
                </a:lnTo>
                <a:lnTo>
                  <a:pt x="2679" y="2477"/>
                </a:lnTo>
                <a:lnTo>
                  <a:pt x="2682" y="2475"/>
                </a:lnTo>
                <a:lnTo>
                  <a:pt x="2682" y="2475"/>
                </a:lnTo>
                <a:lnTo>
                  <a:pt x="2687" y="2470"/>
                </a:lnTo>
                <a:lnTo>
                  <a:pt x="2690" y="2464"/>
                </a:lnTo>
                <a:lnTo>
                  <a:pt x="2690" y="2464"/>
                </a:lnTo>
                <a:lnTo>
                  <a:pt x="2696" y="2455"/>
                </a:lnTo>
                <a:lnTo>
                  <a:pt x="2696" y="2455"/>
                </a:lnTo>
                <a:lnTo>
                  <a:pt x="2704" y="2435"/>
                </a:lnTo>
                <a:lnTo>
                  <a:pt x="2711" y="2419"/>
                </a:lnTo>
                <a:lnTo>
                  <a:pt x="2714" y="2407"/>
                </a:lnTo>
                <a:lnTo>
                  <a:pt x="2714" y="2407"/>
                </a:lnTo>
                <a:lnTo>
                  <a:pt x="2718" y="2398"/>
                </a:lnTo>
                <a:lnTo>
                  <a:pt x="2723" y="2389"/>
                </a:lnTo>
                <a:lnTo>
                  <a:pt x="2731" y="2374"/>
                </a:lnTo>
                <a:lnTo>
                  <a:pt x="2731" y="2374"/>
                </a:lnTo>
                <a:lnTo>
                  <a:pt x="2736" y="2368"/>
                </a:lnTo>
                <a:lnTo>
                  <a:pt x="2742" y="2360"/>
                </a:lnTo>
                <a:lnTo>
                  <a:pt x="2750" y="2347"/>
                </a:lnTo>
                <a:lnTo>
                  <a:pt x="2750" y="2347"/>
                </a:lnTo>
                <a:lnTo>
                  <a:pt x="2753" y="2344"/>
                </a:lnTo>
                <a:lnTo>
                  <a:pt x="2754" y="2344"/>
                </a:lnTo>
                <a:lnTo>
                  <a:pt x="2754" y="2344"/>
                </a:lnTo>
                <a:lnTo>
                  <a:pt x="2764" y="2368"/>
                </a:lnTo>
                <a:lnTo>
                  <a:pt x="2764" y="2368"/>
                </a:lnTo>
                <a:lnTo>
                  <a:pt x="2769" y="2382"/>
                </a:lnTo>
                <a:lnTo>
                  <a:pt x="2772" y="2391"/>
                </a:lnTo>
                <a:lnTo>
                  <a:pt x="2775" y="2397"/>
                </a:lnTo>
                <a:lnTo>
                  <a:pt x="2775" y="2397"/>
                </a:lnTo>
                <a:lnTo>
                  <a:pt x="2778" y="2419"/>
                </a:lnTo>
                <a:lnTo>
                  <a:pt x="2781" y="2438"/>
                </a:lnTo>
                <a:lnTo>
                  <a:pt x="2781" y="2438"/>
                </a:lnTo>
                <a:lnTo>
                  <a:pt x="2779" y="2448"/>
                </a:lnTo>
                <a:lnTo>
                  <a:pt x="2778" y="2458"/>
                </a:lnTo>
                <a:lnTo>
                  <a:pt x="2778" y="2458"/>
                </a:lnTo>
                <a:lnTo>
                  <a:pt x="2778" y="2464"/>
                </a:lnTo>
                <a:lnTo>
                  <a:pt x="2778" y="2467"/>
                </a:lnTo>
                <a:lnTo>
                  <a:pt x="2778" y="2479"/>
                </a:lnTo>
                <a:lnTo>
                  <a:pt x="2778" y="2479"/>
                </a:lnTo>
                <a:lnTo>
                  <a:pt x="2777" y="2485"/>
                </a:lnTo>
                <a:lnTo>
                  <a:pt x="2775" y="2493"/>
                </a:lnTo>
                <a:lnTo>
                  <a:pt x="2775" y="2493"/>
                </a:lnTo>
                <a:lnTo>
                  <a:pt x="2778" y="2496"/>
                </a:lnTo>
                <a:lnTo>
                  <a:pt x="2783" y="2498"/>
                </a:lnTo>
                <a:lnTo>
                  <a:pt x="2672" y="2498"/>
                </a:lnTo>
                <a:lnTo>
                  <a:pt x="2672" y="2498"/>
                </a:lnTo>
                <a:lnTo>
                  <a:pt x="2673" y="2493"/>
                </a:lnTo>
                <a:lnTo>
                  <a:pt x="2673" y="2490"/>
                </a:lnTo>
                <a:lnTo>
                  <a:pt x="2675" y="2486"/>
                </a:lnTo>
                <a:lnTo>
                  <a:pt x="2675" y="2486"/>
                </a:lnTo>
                <a:close/>
                <a:moveTo>
                  <a:pt x="2356" y="2305"/>
                </a:moveTo>
                <a:lnTo>
                  <a:pt x="2363" y="2304"/>
                </a:lnTo>
                <a:lnTo>
                  <a:pt x="2377" y="2312"/>
                </a:lnTo>
                <a:lnTo>
                  <a:pt x="2376" y="2318"/>
                </a:lnTo>
                <a:lnTo>
                  <a:pt x="2376" y="2318"/>
                </a:lnTo>
                <a:lnTo>
                  <a:pt x="2373" y="2318"/>
                </a:lnTo>
                <a:lnTo>
                  <a:pt x="2372" y="2318"/>
                </a:lnTo>
                <a:lnTo>
                  <a:pt x="2370" y="2317"/>
                </a:lnTo>
                <a:lnTo>
                  <a:pt x="2370" y="2317"/>
                </a:lnTo>
                <a:lnTo>
                  <a:pt x="2369" y="2315"/>
                </a:lnTo>
                <a:lnTo>
                  <a:pt x="2368" y="2315"/>
                </a:lnTo>
                <a:lnTo>
                  <a:pt x="2365" y="2314"/>
                </a:lnTo>
                <a:lnTo>
                  <a:pt x="2360" y="2314"/>
                </a:lnTo>
                <a:lnTo>
                  <a:pt x="2360" y="2314"/>
                </a:lnTo>
                <a:lnTo>
                  <a:pt x="2355" y="2314"/>
                </a:lnTo>
                <a:lnTo>
                  <a:pt x="2352" y="2312"/>
                </a:lnTo>
                <a:lnTo>
                  <a:pt x="2350" y="2310"/>
                </a:lnTo>
                <a:lnTo>
                  <a:pt x="2356" y="2305"/>
                </a:lnTo>
                <a:close/>
                <a:moveTo>
                  <a:pt x="2252" y="2497"/>
                </a:moveTo>
                <a:lnTo>
                  <a:pt x="2252" y="2497"/>
                </a:lnTo>
                <a:lnTo>
                  <a:pt x="2255" y="2493"/>
                </a:lnTo>
                <a:lnTo>
                  <a:pt x="2256" y="2489"/>
                </a:lnTo>
                <a:lnTo>
                  <a:pt x="2255" y="2487"/>
                </a:lnTo>
                <a:lnTo>
                  <a:pt x="2255" y="2486"/>
                </a:lnTo>
                <a:lnTo>
                  <a:pt x="2253" y="2485"/>
                </a:lnTo>
                <a:lnTo>
                  <a:pt x="2253" y="2485"/>
                </a:lnTo>
                <a:lnTo>
                  <a:pt x="2261" y="2483"/>
                </a:lnTo>
                <a:lnTo>
                  <a:pt x="2261" y="2483"/>
                </a:lnTo>
                <a:lnTo>
                  <a:pt x="2265" y="2482"/>
                </a:lnTo>
                <a:lnTo>
                  <a:pt x="2266" y="2480"/>
                </a:lnTo>
                <a:lnTo>
                  <a:pt x="2265" y="2479"/>
                </a:lnTo>
                <a:lnTo>
                  <a:pt x="2265" y="2479"/>
                </a:lnTo>
                <a:lnTo>
                  <a:pt x="2265" y="2479"/>
                </a:lnTo>
                <a:lnTo>
                  <a:pt x="2265" y="2477"/>
                </a:lnTo>
                <a:lnTo>
                  <a:pt x="2268" y="2467"/>
                </a:lnTo>
                <a:lnTo>
                  <a:pt x="2278" y="2442"/>
                </a:lnTo>
                <a:lnTo>
                  <a:pt x="2289" y="2403"/>
                </a:lnTo>
                <a:lnTo>
                  <a:pt x="2312" y="2355"/>
                </a:lnTo>
                <a:lnTo>
                  <a:pt x="2325" y="2331"/>
                </a:lnTo>
                <a:lnTo>
                  <a:pt x="2336" y="2336"/>
                </a:lnTo>
                <a:lnTo>
                  <a:pt x="2336" y="2336"/>
                </a:lnTo>
                <a:lnTo>
                  <a:pt x="2337" y="2341"/>
                </a:lnTo>
                <a:lnTo>
                  <a:pt x="2339" y="2344"/>
                </a:lnTo>
                <a:lnTo>
                  <a:pt x="2340" y="2345"/>
                </a:lnTo>
                <a:lnTo>
                  <a:pt x="2341" y="2345"/>
                </a:lnTo>
                <a:lnTo>
                  <a:pt x="2344" y="2346"/>
                </a:lnTo>
                <a:lnTo>
                  <a:pt x="2344" y="2346"/>
                </a:lnTo>
                <a:lnTo>
                  <a:pt x="2344" y="2347"/>
                </a:lnTo>
                <a:lnTo>
                  <a:pt x="2346" y="2350"/>
                </a:lnTo>
                <a:lnTo>
                  <a:pt x="2347" y="2351"/>
                </a:lnTo>
                <a:lnTo>
                  <a:pt x="2350" y="2351"/>
                </a:lnTo>
                <a:lnTo>
                  <a:pt x="2352" y="2351"/>
                </a:lnTo>
                <a:lnTo>
                  <a:pt x="2355" y="2348"/>
                </a:lnTo>
                <a:lnTo>
                  <a:pt x="2355" y="2348"/>
                </a:lnTo>
                <a:lnTo>
                  <a:pt x="2356" y="2350"/>
                </a:lnTo>
                <a:lnTo>
                  <a:pt x="2360" y="2352"/>
                </a:lnTo>
                <a:lnTo>
                  <a:pt x="2365" y="2352"/>
                </a:lnTo>
                <a:lnTo>
                  <a:pt x="2368" y="2351"/>
                </a:lnTo>
                <a:lnTo>
                  <a:pt x="2372" y="2348"/>
                </a:lnTo>
                <a:lnTo>
                  <a:pt x="2373" y="2347"/>
                </a:lnTo>
                <a:lnTo>
                  <a:pt x="2383" y="2352"/>
                </a:lnTo>
                <a:lnTo>
                  <a:pt x="2395" y="2381"/>
                </a:lnTo>
                <a:lnTo>
                  <a:pt x="2395" y="2381"/>
                </a:lnTo>
                <a:lnTo>
                  <a:pt x="2398" y="2389"/>
                </a:lnTo>
                <a:lnTo>
                  <a:pt x="2402" y="2396"/>
                </a:lnTo>
                <a:lnTo>
                  <a:pt x="2404" y="2401"/>
                </a:lnTo>
                <a:lnTo>
                  <a:pt x="2404" y="2401"/>
                </a:lnTo>
                <a:lnTo>
                  <a:pt x="2407" y="2403"/>
                </a:lnTo>
                <a:lnTo>
                  <a:pt x="2410" y="2407"/>
                </a:lnTo>
                <a:lnTo>
                  <a:pt x="2410" y="2407"/>
                </a:lnTo>
                <a:lnTo>
                  <a:pt x="2431" y="2446"/>
                </a:lnTo>
                <a:lnTo>
                  <a:pt x="2458" y="2498"/>
                </a:lnTo>
                <a:lnTo>
                  <a:pt x="2252" y="2498"/>
                </a:lnTo>
                <a:lnTo>
                  <a:pt x="2252" y="2498"/>
                </a:lnTo>
                <a:lnTo>
                  <a:pt x="2252" y="2497"/>
                </a:lnTo>
                <a:lnTo>
                  <a:pt x="2252" y="2497"/>
                </a:lnTo>
                <a:close/>
                <a:moveTo>
                  <a:pt x="2044" y="2128"/>
                </a:moveTo>
                <a:lnTo>
                  <a:pt x="2077" y="2128"/>
                </a:lnTo>
                <a:lnTo>
                  <a:pt x="2077" y="2133"/>
                </a:lnTo>
                <a:lnTo>
                  <a:pt x="2044" y="2133"/>
                </a:lnTo>
                <a:lnTo>
                  <a:pt x="2044" y="2128"/>
                </a:lnTo>
                <a:close/>
                <a:moveTo>
                  <a:pt x="2044" y="2138"/>
                </a:moveTo>
                <a:lnTo>
                  <a:pt x="2077" y="2138"/>
                </a:lnTo>
                <a:lnTo>
                  <a:pt x="2077" y="2178"/>
                </a:lnTo>
                <a:lnTo>
                  <a:pt x="2044" y="2178"/>
                </a:lnTo>
                <a:lnTo>
                  <a:pt x="2044" y="2138"/>
                </a:lnTo>
                <a:close/>
                <a:moveTo>
                  <a:pt x="2044" y="2182"/>
                </a:moveTo>
                <a:lnTo>
                  <a:pt x="2077" y="2182"/>
                </a:lnTo>
                <a:lnTo>
                  <a:pt x="2077" y="2186"/>
                </a:lnTo>
                <a:lnTo>
                  <a:pt x="2044" y="2186"/>
                </a:lnTo>
                <a:lnTo>
                  <a:pt x="2044" y="2182"/>
                </a:lnTo>
                <a:close/>
                <a:moveTo>
                  <a:pt x="2044" y="2191"/>
                </a:moveTo>
                <a:lnTo>
                  <a:pt x="2077" y="2191"/>
                </a:lnTo>
                <a:lnTo>
                  <a:pt x="2077" y="2230"/>
                </a:lnTo>
                <a:lnTo>
                  <a:pt x="2044" y="2230"/>
                </a:lnTo>
                <a:lnTo>
                  <a:pt x="2044" y="2191"/>
                </a:lnTo>
                <a:close/>
                <a:moveTo>
                  <a:pt x="2044" y="2235"/>
                </a:moveTo>
                <a:lnTo>
                  <a:pt x="2077" y="2235"/>
                </a:lnTo>
                <a:lnTo>
                  <a:pt x="2077" y="2239"/>
                </a:lnTo>
                <a:lnTo>
                  <a:pt x="2044" y="2239"/>
                </a:lnTo>
                <a:lnTo>
                  <a:pt x="2044" y="2235"/>
                </a:lnTo>
                <a:close/>
                <a:moveTo>
                  <a:pt x="2044" y="2244"/>
                </a:moveTo>
                <a:lnTo>
                  <a:pt x="2077" y="2244"/>
                </a:lnTo>
                <a:lnTo>
                  <a:pt x="2077" y="2283"/>
                </a:lnTo>
                <a:lnTo>
                  <a:pt x="2044" y="2283"/>
                </a:lnTo>
                <a:lnTo>
                  <a:pt x="2044" y="2244"/>
                </a:lnTo>
                <a:close/>
                <a:moveTo>
                  <a:pt x="2044" y="2288"/>
                </a:moveTo>
                <a:lnTo>
                  <a:pt x="2077" y="2288"/>
                </a:lnTo>
                <a:lnTo>
                  <a:pt x="2077" y="2293"/>
                </a:lnTo>
                <a:lnTo>
                  <a:pt x="2044" y="2293"/>
                </a:lnTo>
                <a:lnTo>
                  <a:pt x="2044" y="2288"/>
                </a:lnTo>
                <a:close/>
                <a:moveTo>
                  <a:pt x="2044" y="2297"/>
                </a:moveTo>
                <a:lnTo>
                  <a:pt x="2077" y="2297"/>
                </a:lnTo>
                <a:lnTo>
                  <a:pt x="2077" y="2314"/>
                </a:lnTo>
                <a:lnTo>
                  <a:pt x="2044" y="2314"/>
                </a:lnTo>
                <a:lnTo>
                  <a:pt x="2044" y="2297"/>
                </a:lnTo>
                <a:close/>
                <a:moveTo>
                  <a:pt x="1906" y="2179"/>
                </a:moveTo>
                <a:lnTo>
                  <a:pt x="1939" y="2179"/>
                </a:lnTo>
                <a:lnTo>
                  <a:pt x="1939" y="2184"/>
                </a:lnTo>
                <a:lnTo>
                  <a:pt x="1906" y="2184"/>
                </a:lnTo>
                <a:lnTo>
                  <a:pt x="1906" y="2179"/>
                </a:lnTo>
                <a:close/>
                <a:moveTo>
                  <a:pt x="1906" y="2187"/>
                </a:moveTo>
                <a:lnTo>
                  <a:pt x="1939" y="2187"/>
                </a:lnTo>
                <a:lnTo>
                  <a:pt x="1939" y="2228"/>
                </a:lnTo>
                <a:lnTo>
                  <a:pt x="1906" y="2228"/>
                </a:lnTo>
                <a:lnTo>
                  <a:pt x="1906" y="2187"/>
                </a:lnTo>
                <a:close/>
                <a:moveTo>
                  <a:pt x="1906" y="2233"/>
                </a:moveTo>
                <a:lnTo>
                  <a:pt x="1939" y="2233"/>
                </a:lnTo>
                <a:lnTo>
                  <a:pt x="1939" y="2236"/>
                </a:lnTo>
                <a:lnTo>
                  <a:pt x="1906" y="2236"/>
                </a:lnTo>
                <a:lnTo>
                  <a:pt x="1906" y="2233"/>
                </a:lnTo>
                <a:close/>
                <a:moveTo>
                  <a:pt x="1906" y="2241"/>
                </a:moveTo>
                <a:lnTo>
                  <a:pt x="1939" y="2241"/>
                </a:lnTo>
                <a:lnTo>
                  <a:pt x="1939" y="2281"/>
                </a:lnTo>
                <a:lnTo>
                  <a:pt x="1906" y="2281"/>
                </a:lnTo>
                <a:lnTo>
                  <a:pt x="1906" y="2241"/>
                </a:lnTo>
                <a:close/>
                <a:moveTo>
                  <a:pt x="1906" y="2285"/>
                </a:moveTo>
                <a:lnTo>
                  <a:pt x="1939" y="2285"/>
                </a:lnTo>
                <a:lnTo>
                  <a:pt x="1939" y="2289"/>
                </a:lnTo>
                <a:lnTo>
                  <a:pt x="1906" y="2289"/>
                </a:lnTo>
                <a:lnTo>
                  <a:pt x="1906" y="2285"/>
                </a:lnTo>
                <a:close/>
                <a:moveTo>
                  <a:pt x="1906" y="2294"/>
                </a:moveTo>
                <a:lnTo>
                  <a:pt x="1939" y="2294"/>
                </a:lnTo>
                <a:lnTo>
                  <a:pt x="1939" y="2334"/>
                </a:lnTo>
                <a:lnTo>
                  <a:pt x="1906" y="2334"/>
                </a:lnTo>
                <a:lnTo>
                  <a:pt x="1906" y="2294"/>
                </a:lnTo>
                <a:close/>
                <a:moveTo>
                  <a:pt x="1906" y="2338"/>
                </a:moveTo>
                <a:lnTo>
                  <a:pt x="1939" y="2338"/>
                </a:lnTo>
                <a:lnTo>
                  <a:pt x="1939" y="2343"/>
                </a:lnTo>
                <a:lnTo>
                  <a:pt x="1906" y="2343"/>
                </a:lnTo>
                <a:lnTo>
                  <a:pt x="1906" y="2338"/>
                </a:lnTo>
                <a:close/>
                <a:moveTo>
                  <a:pt x="1906" y="2347"/>
                </a:moveTo>
                <a:lnTo>
                  <a:pt x="1939" y="2347"/>
                </a:lnTo>
                <a:lnTo>
                  <a:pt x="1939" y="2365"/>
                </a:lnTo>
                <a:lnTo>
                  <a:pt x="1906" y="2365"/>
                </a:lnTo>
                <a:lnTo>
                  <a:pt x="1906" y="2347"/>
                </a:lnTo>
                <a:close/>
                <a:moveTo>
                  <a:pt x="2491" y="2631"/>
                </a:moveTo>
                <a:lnTo>
                  <a:pt x="2491" y="2711"/>
                </a:lnTo>
                <a:lnTo>
                  <a:pt x="2355" y="2711"/>
                </a:lnTo>
                <a:lnTo>
                  <a:pt x="2355" y="2711"/>
                </a:lnTo>
                <a:lnTo>
                  <a:pt x="2281" y="2711"/>
                </a:lnTo>
                <a:lnTo>
                  <a:pt x="1825" y="2711"/>
                </a:lnTo>
                <a:lnTo>
                  <a:pt x="1825" y="2711"/>
                </a:lnTo>
                <a:lnTo>
                  <a:pt x="1381" y="2711"/>
                </a:lnTo>
                <a:lnTo>
                  <a:pt x="1381" y="2631"/>
                </a:lnTo>
                <a:lnTo>
                  <a:pt x="2491" y="2631"/>
                </a:lnTo>
                <a:close/>
                <a:moveTo>
                  <a:pt x="1473" y="1813"/>
                </a:moveTo>
                <a:lnTo>
                  <a:pt x="1457" y="1797"/>
                </a:lnTo>
                <a:lnTo>
                  <a:pt x="1507" y="1797"/>
                </a:lnTo>
                <a:lnTo>
                  <a:pt x="1491" y="1813"/>
                </a:lnTo>
                <a:lnTo>
                  <a:pt x="1473" y="1813"/>
                </a:lnTo>
                <a:close/>
                <a:moveTo>
                  <a:pt x="1451" y="1057"/>
                </a:moveTo>
                <a:lnTo>
                  <a:pt x="1476" y="1082"/>
                </a:lnTo>
                <a:lnTo>
                  <a:pt x="1451" y="1109"/>
                </a:lnTo>
                <a:lnTo>
                  <a:pt x="1451" y="1057"/>
                </a:lnTo>
                <a:close/>
                <a:moveTo>
                  <a:pt x="1457" y="1051"/>
                </a:moveTo>
                <a:lnTo>
                  <a:pt x="1507" y="1051"/>
                </a:lnTo>
                <a:lnTo>
                  <a:pt x="1482" y="1076"/>
                </a:lnTo>
                <a:lnTo>
                  <a:pt x="1457" y="1051"/>
                </a:lnTo>
                <a:close/>
                <a:moveTo>
                  <a:pt x="1453" y="1118"/>
                </a:moveTo>
                <a:lnTo>
                  <a:pt x="1482" y="1088"/>
                </a:lnTo>
                <a:lnTo>
                  <a:pt x="1511" y="1118"/>
                </a:lnTo>
                <a:lnTo>
                  <a:pt x="1453" y="1118"/>
                </a:lnTo>
                <a:close/>
                <a:moveTo>
                  <a:pt x="1507" y="1126"/>
                </a:moveTo>
                <a:lnTo>
                  <a:pt x="1482" y="1150"/>
                </a:lnTo>
                <a:lnTo>
                  <a:pt x="1457" y="1126"/>
                </a:lnTo>
                <a:lnTo>
                  <a:pt x="1507" y="1126"/>
                </a:lnTo>
                <a:close/>
                <a:moveTo>
                  <a:pt x="1451" y="1131"/>
                </a:moveTo>
                <a:lnTo>
                  <a:pt x="1476" y="1157"/>
                </a:lnTo>
                <a:lnTo>
                  <a:pt x="1451" y="1183"/>
                </a:lnTo>
                <a:lnTo>
                  <a:pt x="1451" y="1131"/>
                </a:lnTo>
                <a:close/>
                <a:moveTo>
                  <a:pt x="1453" y="1192"/>
                </a:moveTo>
                <a:lnTo>
                  <a:pt x="1482" y="1163"/>
                </a:lnTo>
                <a:lnTo>
                  <a:pt x="1511" y="1192"/>
                </a:lnTo>
                <a:lnTo>
                  <a:pt x="1453" y="1192"/>
                </a:lnTo>
                <a:close/>
                <a:moveTo>
                  <a:pt x="1507" y="1200"/>
                </a:moveTo>
                <a:lnTo>
                  <a:pt x="1482" y="1226"/>
                </a:lnTo>
                <a:lnTo>
                  <a:pt x="1457" y="1200"/>
                </a:lnTo>
                <a:lnTo>
                  <a:pt x="1507" y="1200"/>
                </a:lnTo>
                <a:close/>
                <a:moveTo>
                  <a:pt x="1451" y="1206"/>
                </a:moveTo>
                <a:lnTo>
                  <a:pt x="1476" y="1232"/>
                </a:lnTo>
                <a:lnTo>
                  <a:pt x="1451" y="1257"/>
                </a:lnTo>
                <a:lnTo>
                  <a:pt x="1451" y="1206"/>
                </a:lnTo>
                <a:close/>
                <a:moveTo>
                  <a:pt x="1453" y="1266"/>
                </a:moveTo>
                <a:lnTo>
                  <a:pt x="1482" y="1237"/>
                </a:lnTo>
                <a:lnTo>
                  <a:pt x="1511" y="1266"/>
                </a:lnTo>
                <a:lnTo>
                  <a:pt x="1453" y="1266"/>
                </a:lnTo>
                <a:close/>
                <a:moveTo>
                  <a:pt x="1507" y="1276"/>
                </a:moveTo>
                <a:lnTo>
                  <a:pt x="1482" y="1300"/>
                </a:lnTo>
                <a:lnTo>
                  <a:pt x="1457" y="1276"/>
                </a:lnTo>
                <a:lnTo>
                  <a:pt x="1507" y="1276"/>
                </a:lnTo>
                <a:close/>
                <a:moveTo>
                  <a:pt x="1451" y="1280"/>
                </a:moveTo>
                <a:lnTo>
                  <a:pt x="1476" y="1306"/>
                </a:lnTo>
                <a:lnTo>
                  <a:pt x="1451" y="1332"/>
                </a:lnTo>
                <a:lnTo>
                  <a:pt x="1451" y="1280"/>
                </a:lnTo>
                <a:close/>
                <a:moveTo>
                  <a:pt x="1453" y="1342"/>
                </a:moveTo>
                <a:lnTo>
                  <a:pt x="1482" y="1313"/>
                </a:lnTo>
                <a:lnTo>
                  <a:pt x="1511" y="1342"/>
                </a:lnTo>
                <a:lnTo>
                  <a:pt x="1453" y="1342"/>
                </a:lnTo>
                <a:close/>
                <a:moveTo>
                  <a:pt x="1507" y="1350"/>
                </a:moveTo>
                <a:lnTo>
                  <a:pt x="1482" y="1375"/>
                </a:lnTo>
                <a:lnTo>
                  <a:pt x="1457" y="1350"/>
                </a:lnTo>
                <a:lnTo>
                  <a:pt x="1507" y="1350"/>
                </a:lnTo>
                <a:close/>
                <a:moveTo>
                  <a:pt x="1451" y="1354"/>
                </a:moveTo>
                <a:lnTo>
                  <a:pt x="1476" y="1381"/>
                </a:lnTo>
                <a:lnTo>
                  <a:pt x="1451" y="1406"/>
                </a:lnTo>
                <a:lnTo>
                  <a:pt x="1451" y="1354"/>
                </a:lnTo>
                <a:close/>
                <a:moveTo>
                  <a:pt x="1453" y="1416"/>
                </a:moveTo>
                <a:lnTo>
                  <a:pt x="1482" y="1387"/>
                </a:lnTo>
                <a:lnTo>
                  <a:pt x="1511" y="1416"/>
                </a:lnTo>
                <a:lnTo>
                  <a:pt x="1453" y="1416"/>
                </a:lnTo>
                <a:close/>
                <a:moveTo>
                  <a:pt x="1507" y="1424"/>
                </a:moveTo>
                <a:lnTo>
                  <a:pt x="1482" y="1449"/>
                </a:lnTo>
                <a:lnTo>
                  <a:pt x="1457" y="1424"/>
                </a:lnTo>
                <a:lnTo>
                  <a:pt x="1507" y="1424"/>
                </a:lnTo>
                <a:close/>
                <a:moveTo>
                  <a:pt x="1451" y="1430"/>
                </a:moveTo>
                <a:lnTo>
                  <a:pt x="1476" y="1455"/>
                </a:lnTo>
                <a:lnTo>
                  <a:pt x="1451" y="1482"/>
                </a:lnTo>
                <a:lnTo>
                  <a:pt x="1451" y="1430"/>
                </a:lnTo>
                <a:close/>
                <a:moveTo>
                  <a:pt x="1453" y="1490"/>
                </a:moveTo>
                <a:lnTo>
                  <a:pt x="1482" y="1461"/>
                </a:lnTo>
                <a:lnTo>
                  <a:pt x="1511" y="1490"/>
                </a:lnTo>
                <a:lnTo>
                  <a:pt x="1453" y="1490"/>
                </a:lnTo>
                <a:close/>
                <a:moveTo>
                  <a:pt x="1507" y="1499"/>
                </a:moveTo>
                <a:lnTo>
                  <a:pt x="1482" y="1523"/>
                </a:lnTo>
                <a:lnTo>
                  <a:pt x="1457" y="1499"/>
                </a:lnTo>
                <a:lnTo>
                  <a:pt x="1507" y="1499"/>
                </a:lnTo>
                <a:close/>
                <a:moveTo>
                  <a:pt x="1451" y="1504"/>
                </a:moveTo>
                <a:lnTo>
                  <a:pt x="1476" y="1530"/>
                </a:lnTo>
                <a:lnTo>
                  <a:pt x="1451" y="1556"/>
                </a:lnTo>
                <a:lnTo>
                  <a:pt x="1451" y="1504"/>
                </a:lnTo>
                <a:close/>
                <a:moveTo>
                  <a:pt x="1453" y="1565"/>
                </a:moveTo>
                <a:lnTo>
                  <a:pt x="1482" y="1536"/>
                </a:lnTo>
                <a:lnTo>
                  <a:pt x="1511" y="1565"/>
                </a:lnTo>
                <a:lnTo>
                  <a:pt x="1453" y="1565"/>
                </a:lnTo>
                <a:close/>
                <a:moveTo>
                  <a:pt x="1507" y="1573"/>
                </a:moveTo>
                <a:lnTo>
                  <a:pt x="1482" y="1599"/>
                </a:lnTo>
                <a:lnTo>
                  <a:pt x="1457" y="1573"/>
                </a:lnTo>
                <a:lnTo>
                  <a:pt x="1507" y="1573"/>
                </a:lnTo>
                <a:close/>
                <a:moveTo>
                  <a:pt x="1451" y="1579"/>
                </a:moveTo>
                <a:lnTo>
                  <a:pt x="1476" y="1605"/>
                </a:lnTo>
                <a:lnTo>
                  <a:pt x="1451" y="1630"/>
                </a:lnTo>
                <a:lnTo>
                  <a:pt x="1451" y="1579"/>
                </a:lnTo>
                <a:close/>
                <a:moveTo>
                  <a:pt x="1453" y="1639"/>
                </a:moveTo>
                <a:lnTo>
                  <a:pt x="1482" y="1610"/>
                </a:lnTo>
                <a:lnTo>
                  <a:pt x="1511" y="1639"/>
                </a:lnTo>
                <a:lnTo>
                  <a:pt x="1453" y="1639"/>
                </a:lnTo>
                <a:close/>
                <a:moveTo>
                  <a:pt x="1507" y="1649"/>
                </a:moveTo>
                <a:lnTo>
                  <a:pt x="1482" y="1673"/>
                </a:lnTo>
                <a:lnTo>
                  <a:pt x="1457" y="1649"/>
                </a:lnTo>
                <a:lnTo>
                  <a:pt x="1507" y="1649"/>
                </a:lnTo>
                <a:close/>
                <a:moveTo>
                  <a:pt x="1451" y="1653"/>
                </a:moveTo>
                <a:lnTo>
                  <a:pt x="1476" y="1679"/>
                </a:lnTo>
                <a:lnTo>
                  <a:pt x="1451" y="1705"/>
                </a:lnTo>
                <a:lnTo>
                  <a:pt x="1451" y="1653"/>
                </a:lnTo>
                <a:close/>
                <a:moveTo>
                  <a:pt x="1453" y="1715"/>
                </a:moveTo>
                <a:lnTo>
                  <a:pt x="1482" y="1686"/>
                </a:lnTo>
                <a:lnTo>
                  <a:pt x="1511" y="1715"/>
                </a:lnTo>
                <a:lnTo>
                  <a:pt x="1453" y="1715"/>
                </a:lnTo>
                <a:close/>
                <a:moveTo>
                  <a:pt x="1507" y="1723"/>
                </a:moveTo>
                <a:lnTo>
                  <a:pt x="1482" y="1748"/>
                </a:lnTo>
                <a:lnTo>
                  <a:pt x="1457" y="1723"/>
                </a:lnTo>
                <a:lnTo>
                  <a:pt x="1507" y="1723"/>
                </a:lnTo>
                <a:close/>
                <a:moveTo>
                  <a:pt x="1451" y="1727"/>
                </a:moveTo>
                <a:lnTo>
                  <a:pt x="1476" y="1754"/>
                </a:lnTo>
                <a:lnTo>
                  <a:pt x="1451" y="1780"/>
                </a:lnTo>
                <a:lnTo>
                  <a:pt x="1451" y="1727"/>
                </a:lnTo>
                <a:close/>
                <a:moveTo>
                  <a:pt x="1482" y="1760"/>
                </a:moveTo>
                <a:lnTo>
                  <a:pt x="1511" y="1789"/>
                </a:lnTo>
                <a:lnTo>
                  <a:pt x="1453" y="1789"/>
                </a:lnTo>
                <a:lnTo>
                  <a:pt x="1482" y="1760"/>
                </a:lnTo>
                <a:close/>
                <a:moveTo>
                  <a:pt x="1515" y="1782"/>
                </a:moveTo>
                <a:lnTo>
                  <a:pt x="1488" y="1754"/>
                </a:lnTo>
                <a:lnTo>
                  <a:pt x="1515" y="1726"/>
                </a:lnTo>
                <a:lnTo>
                  <a:pt x="1515" y="1782"/>
                </a:lnTo>
                <a:close/>
                <a:moveTo>
                  <a:pt x="1515" y="1707"/>
                </a:moveTo>
                <a:lnTo>
                  <a:pt x="1488" y="1679"/>
                </a:lnTo>
                <a:lnTo>
                  <a:pt x="1515" y="1652"/>
                </a:lnTo>
                <a:lnTo>
                  <a:pt x="1515" y="1707"/>
                </a:lnTo>
                <a:close/>
                <a:moveTo>
                  <a:pt x="1515" y="1632"/>
                </a:moveTo>
                <a:lnTo>
                  <a:pt x="1488" y="1605"/>
                </a:lnTo>
                <a:lnTo>
                  <a:pt x="1515" y="1577"/>
                </a:lnTo>
                <a:lnTo>
                  <a:pt x="1515" y="1632"/>
                </a:lnTo>
                <a:close/>
                <a:moveTo>
                  <a:pt x="1515" y="1557"/>
                </a:moveTo>
                <a:lnTo>
                  <a:pt x="1488" y="1530"/>
                </a:lnTo>
                <a:lnTo>
                  <a:pt x="1515" y="1503"/>
                </a:lnTo>
                <a:lnTo>
                  <a:pt x="1515" y="1557"/>
                </a:lnTo>
                <a:close/>
                <a:moveTo>
                  <a:pt x="1515" y="1483"/>
                </a:moveTo>
                <a:lnTo>
                  <a:pt x="1488" y="1455"/>
                </a:lnTo>
                <a:lnTo>
                  <a:pt x="1515" y="1427"/>
                </a:lnTo>
                <a:lnTo>
                  <a:pt x="1515" y="1483"/>
                </a:lnTo>
                <a:close/>
                <a:moveTo>
                  <a:pt x="1515" y="1409"/>
                </a:moveTo>
                <a:lnTo>
                  <a:pt x="1488" y="1381"/>
                </a:lnTo>
                <a:lnTo>
                  <a:pt x="1515" y="1353"/>
                </a:lnTo>
                <a:lnTo>
                  <a:pt x="1515" y="1409"/>
                </a:lnTo>
                <a:close/>
                <a:moveTo>
                  <a:pt x="1515" y="1333"/>
                </a:moveTo>
                <a:lnTo>
                  <a:pt x="1488" y="1306"/>
                </a:lnTo>
                <a:lnTo>
                  <a:pt x="1515" y="1279"/>
                </a:lnTo>
                <a:lnTo>
                  <a:pt x="1515" y="1333"/>
                </a:lnTo>
                <a:close/>
                <a:moveTo>
                  <a:pt x="1515" y="1259"/>
                </a:moveTo>
                <a:lnTo>
                  <a:pt x="1488" y="1232"/>
                </a:lnTo>
                <a:lnTo>
                  <a:pt x="1515" y="1204"/>
                </a:lnTo>
                <a:lnTo>
                  <a:pt x="1515" y="1259"/>
                </a:lnTo>
                <a:close/>
                <a:moveTo>
                  <a:pt x="1515" y="1184"/>
                </a:moveTo>
                <a:lnTo>
                  <a:pt x="1488" y="1157"/>
                </a:lnTo>
                <a:lnTo>
                  <a:pt x="1515" y="1130"/>
                </a:lnTo>
                <a:lnTo>
                  <a:pt x="1515" y="1184"/>
                </a:lnTo>
                <a:close/>
                <a:moveTo>
                  <a:pt x="1515" y="1110"/>
                </a:moveTo>
                <a:lnTo>
                  <a:pt x="1488" y="1082"/>
                </a:lnTo>
                <a:lnTo>
                  <a:pt x="1515" y="1055"/>
                </a:lnTo>
                <a:lnTo>
                  <a:pt x="1515" y="1110"/>
                </a:lnTo>
                <a:close/>
                <a:moveTo>
                  <a:pt x="1453" y="1043"/>
                </a:moveTo>
                <a:lnTo>
                  <a:pt x="1454" y="1042"/>
                </a:lnTo>
                <a:lnTo>
                  <a:pt x="1510" y="1042"/>
                </a:lnTo>
                <a:lnTo>
                  <a:pt x="1511" y="1043"/>
                </a:lnTo>
                <a:lnTo>
                  <a:pt x="1453" y="1043"/>
                </a:lnTo>
                <a:close/>
                <a:moveTo>
                  <a:pt x="1451" y="1803"/>
                </a:moveTo>
                <a:lnTo>
                  <a:pt x="1461" y="1813"/>
                </a:lnTo>
                <a:lnTo>
                  <a:pt x="1451" y="1813"/>
                </a:lnTo>
                <a:lnTo>
                  <a:pt x="1451" y="1803"/>
                </a:lnTo>
                <a:close/>
                <a:moveTo>
                  <a:pt x="2169" y="1802"/>
                </a:moveTo>
                <a:lnTo>
                  <a:pt x="2170" y="1806"/>
                </a:lnTo>
                <a:lnTo>
                  <a:pt x="2173" y="1812"/>
                </a:lnTo>
                <a:lnTo>
                  <a:pt x="2173" y="1812"/>
                </a:lnTo>
                <a:lnTo>
                  <a:pt x="2173" y="1813"/>
                </a:lnTo>
                <a:lnTo>
                  <a:pt x="2127" y="1813"/>
                </a:lnTo>
                <a:lnTo>
                  <a:pt x="2127" y="1813"/>
                </a:lnTo>
                <a:lnTo>
                  <a:pt x="2135" y="1812"/>
                </a:lnTo>
                <a:lnTo>
                  <a:pt x="2135" y="1812"/>
                </a:lnTo>
                <a:lnTo>
                  <a:pt x="2146" y="1810"/>
                </a:lnTo>
                <a:lnTo>
                  <a:pt x="2156" y="1806"/>
                </a:lnTo>
                <a:lnTo>
                  <a:pt x="2166" y="1802"/>
                </a:lnTo>
                <a:lnTo>
                  <a:pt x="2169" y="1802"/>
                </a:lnTo>
                <a:close/>
                <a:moveTo>
                  <a:pt x="2141" y="1656"/>
                </a:moveTo>
                <a:lnTo>
                  <a:pt x="2148" y="1652"/>
                </a:lnTo>
                <a:lnTo>
                  <a:pt x="2148" y="1652"/>
                </a:lnTo>
                <a:lnTo>
                  <a:pt x="2149" y="1656"/>
                </a:lnTo>
                <a:lnTo>
                  <a:pt x="2149" y="1660"/>
                </a:lnTo>
                <a:lnTo>
                  <a:pt x="2149" y="1665"/>
                </a:lnTo>
                <a:lnTo>
                  <a:pt x="2149" y="1665"/>
                </a:lnTo>
                <a:lnTo>
                  <a:pt x="2147" y="1671"/>
                </a:lnTo>
                <a:lnTo>
                  <a:pt x="2147" y="1676"/>
                </a:lnTo>
                <a:lnTo>
                  <a:pt x="2146" y="1685"/>
                </a:lnTo>
                <a:lnTo>
                  <a:pt x="2147" y="1688"/>
                </a:lnTo>
                <a:lnTo>
                  <a:pt x="2136" y="1686"/>
                </a:lnTo>
                <a:lnTo>
                  <a:pt x="2127" y="1685"/>
                </a:lnTo>
                <a:lnTo>
                  <a:pt x="2125" y="1680"/>
                </a:lnTo>
                <a:lnTo>
                  <a:pt x="2141" y="1656"/>
                </a:lnTo>
                <a:close/>
                <a:moveTo>
                  <a:pt x="2091" y="1720"/>
                </a:moveTo>
                <a:lnTo>
                  <a:pt x="2091" y="1720"/>
                </a:lnTo>
                <a:lnTo>
                  <a:pt x="2096" y="1718"/>
                </a:lnTo>
                <a:lnTo>
                  <a:pt x="2098" y="1716"/>
                </a:lnTo>
                <a:lnTo>
                  <a:pt x="2099" y="1712"/>
                </a:lnTo>
                <a:lnTo>
                  <a:pt x="2103" y="1712"/>
                </a:lnTo>
                <a:lnTo>
                  <a:pt x="2105" y="1713"/>
                </a:lnTo>
                <a:lnTo>
                  <a:pt x="2112" y="1718"/>
                </a:lnTo>
                <a:lnTo>
                  <a:pt x="2112" y="1718"/>
                </a:lnTo>
                <a:lnTo>
                  <a:pt x="2112" y="1722"/>
                </a:lnTo>
                <a:lnTo>
                  <a:pt x="2112" y="1730"/>
                </a:lnTo>
                <a:lnTo>
                  <a:pt x="2112" y="1730"/>
                </a:lnTo>
                <a:lnTo>
                  <a:pt x="2113" y="1733"/>
                </a:lnTo>
                <a:lnTo>
                  <a:pt x="2117" y="1735"/>
                </a:lnTo>
                <a:lnTo>
                  <a:pt x="2120" y="1739"/>
                </a:lnTo>
                <a:lnTo>
                  <a:pt x="2120" y="1739"/>
                </a:lnTo>
                <a:lnTo>
                  <a:pt x="2114" y="1741"/>
                </a:lnTo>
                <a:lnTo>
                  <a:pt x="2110" y="1746"/>
                </a:lnTo>
                <a:lnTo>
                  <a:pt x="2102" y="1754"/>
                </a:lnTo>
                <a:lnTo>
                  <a:pt x="2097" y="1761"/>
                </a:lnTo>
                <a:lnTo>
                  <a:pt x="2096" y="1763"/>
                </a:lnTo>
                <a:lnTo>
                  <a:pt x="2096" y="1763"/>
                </a:lnTo>
                <a:lnTo>
                  <a:pt x="2092" y="1771"/>
                </a:lnTo>
                <a:lnTo>
                  <a:pt x="2082" y="1796"/>
                </a:lnTo>
                <a:lnTo>
                  <a:pt x="2082" y="1796"/>
                </a:lnTo>
                <a:lnTo>
                  <a:pt x="2082" y="1802"/>
                </a:lnTo>
                <a:lnTo>
                  <a:pt x="2083" y="1806"/>
                </a:lnTo>
                <a:lnTo>
                  <a:pt x="2087" y="1811"/>
                </a:lnTo>
                <a:lnTo>
                  <a:pt x="2089" y="1813"/>
                </a:lnTo>
                <a:lnTo>
                  <a:pt x="2078" y="1813"/>
                </a:lnTo>
                <a:lnTo>
                  <a:pt x="2078" y="1717"/>
                </a:lnTo>
                <a:lnTo>
                  <a:pt x="2078" y="1717"/>
                </a:lnTo>
                <a:lnTo>
                  <a:pt x="2081" y="1719"/>
                </a:lnTo>
                <a:lnTo>
                  <a:pt x="2084" y="1720"/>
                </a:lnTo>
                <a:lnTo>
                  <a:pt x="2088" y="1720"/>
                </a:lnTo>
                <a:lnTo>
                  <a:pt x="2091" y="1720"/>
                </a:lnTo>
                <a:lnTo>
                  <a:pt x="2091" y="1720"/>
                </a:lnTo>
                <a:close/>
                <a:moveTo>
                  <a:pt x="2053" y="1680"/>
                </a:moveTo>
                <a:lnTo>
                  <a:pt x="2051" y="1688"/>
                </a:lnTo>
                <a:lnTo>
                  <a:pt x="2063" y="1694"/>
                </a:lnTo>
                <a:lnTo>
                  <a:pt x="2063" y="1694"/>
                </a:lnTo>
                <a:lnTo>
                  <a:pt x="2077" y="1696"/>
                </a:lnTo>
                <a:lnTo>
                  <a:pt x="2077" y="1696"/>
                </a:lnTo>
                <a:lnTo>
                  <a:pt x="2081" y="1697"/>
                </a:lnTo>
                <a:lnTo>
                  <a:pt x="2082" y="1697"/>
                </a:lnTo>
                <a:lnTo>
                  <a:pt x="2076" y="1704"/>
                </a:lnTo>
                <a:lnTo>
                  <a:pt x="2076" y="1704"/>
                </a:lnTo>
                <a:lnTo>
                  <a:pt x="2076" y="1704"/>
                </a:lnTo>
                <a:lnTo>
                  <a:pt x="2048" y="1704"/>
                </a:lnTo>
                <a:lnTo>
                  <a:pt x="2048" y="1680"/>
                </a:lnTo>
                <a:lnTo>
                  <a:pt x="2053" y="1680"/>
                </a:lnTo>
                <a:close/>
                <a:moveTo>
                  <a:pt x="2008" y="1602"/>
                </a:moveTo>
                <a:lnTo>
                  <a:pt x="2043" y="1602"/>
                </a:lnTo>
                <a:lnTo>
                  <a:pt x="2043" y="1608"/>
                </a:lnTo>
                <a:lnTo>
                  <a:pt x="2008" y="1608"/>
                </a:lnTo>
                <a:lnTo>
                  <a:pt x="2008" y="1602"/>
                </a:lnTo>
                <a:close/>
                <a:moveTo>
                  <a:pt x="2008" y="1614"/>
                </a:moveTo>
                <a:lnTo>
                  <a:pt x="2043" y="1614"/>
                </a:lnTo>
                <a:lnTo>
                  <a:pt x="2043" y="1664"/>
                </a:lnTo>
                <a:lnTo>
                  <a:pt x="2008" y="1664"/>
                </a:lnTo>
                <a:lnTo>
                  <a:pt x="2008" y="1614"/>
                </a:lnTo>
                <a:close/>
                <a:moveTo>
                  <a:pt x="2008" y="1669"/>
                </a:moveTo>
                <a:lnTo>
                  <a:pt x="2043" y="1669"/>
                </a:lnTo>
                <a:lnTo>
                  <a:pt x="2043" y="1674"/>
                </a:lnTo>
                <a:lnTo>
                  <a:pt x="2008" y="1674"/>
                </a:lnTo>
                <a:lnTo>
                  <a:pt x="2008" y="1669"/>
                </a:lnTo>
                <a:close/>
                <a:moveTo>
                  <a:pt x="2008" y="1680"/>
                </a:moveTo>
                <a:lnTo>
                  <a:pt x="2043" y="1680"/>
                </a:lnTo>
                <a:lnTo>
                  <a:pt x="2043" y="1704"/>
                </a:lnTo>
                <a:lnTo>
                  <a:pt x="2008" y="1704"/>
                </a:lnTo>
                <a:lnTo>
                  <a:pt x="2008" y="1680"/>
                </a:lnTo>
                <a:close/>
                <a:moveTo>
                  <a:pt x="1828" y="1462"/>
                </a:moveTo>
                <a:lnTo>
                  <a:pt x="1862" y="1462"/>
                </a:lnTo>
                <a:lnTo>
                  <a:pt x="1862" y="1468"/>
                </a:lnTo>
                <a:lnTo>
                  <a:pt x="1828" y="1468"/>
                </a:lnTo>
                <a:lnTo>
                  <a:pt x="1828" y="1462"/>
                </a:lnTo>
                <a:close/>
                <a:moveTo>
                  <a:pt x="1828" y="1473"/>
                </a:moveTo>
                <a:lnTo>
                  <a:pt x="1862" y="1473"/>
                </a:lnTo>
                <a:lnTo>
                  <a:pt x="1862" y="1522"/>
                </a:lnTo>
                <a:lnTo>
                  <a:pt x="1828" y="1522"/>
                </a:lnTo>
                <a:lnTo>
                  <a:pt x="1828" y="1473"/>
                </a:lnTo>
                <a:close/>
                <a:moveTo>
                  <a:pt x="1828" y="1528"/>
                </a:moveTo>
                <a:lnTo>
                  <a:pt x="1862" y="1528"/>
                </a:lnTo>
                <a:lnTo>
                  <a:pt x="1862" y="1534"/>
                </a:lnTo>
                <a:lnTo>
                  <a:pt x="1828" y="1534"/>
                </a:lnTo>
                <a:lnTo>
                  <a:pt x="1828" y="1528"/>
                </a:lnTo>
                <a:close/>
                <a:moveTo>
                  <a:pt x="1828" y="1540"/>
                </a:moveTo>
                <a:lnTo>
                  <a:pt x="1862" y="1540"/>
                </a:lnTo>
                <a:lnTo>
                  <a:pt x="1862" y="1590"/>
                </a:lnTo>
                <a:lnTo>
                  <a:pt x="1828" y="1590"/>
                </a:lnTo>
                <a:lnTo>
                  <a:pt x="1828" y="1540"/>
                </a:lnTo>
                <a:close/>
                <a:moveTo>
                  <a:pt x="1828" y="1595"/>
                </a:moveTo>
                <a:lnTo>
                  <a:pt x="1862" y="1595"/>
                </a:lnTo>
                <a:lnTo>
                  <a:pt x="1862" y="1601"/>
                </a:lnTo>
                <a:lnTo>
                  <a:pt x="1828" y="1601"/>
                </a:lnTo>
                <a:lnTo>
                  <a:pt x="1828" y="1595"/>
                </a:lnTo>
                <a:close/>
                <a:moveTo>
                  <a:pt x="1828" y="1606"/>
                </a:moveTo>
                <a:lnTo>
                  <a:pt x="1862" y="1606"/>
                </a:lnTo>
                <a:lnTo>
                  <a:pt x="1862" y="1656"/>
                </a:lnTo>
                <a:lnTo>
                  <a:pt x="1828" y="1656"/>
                </a:lnTo>
                <a:lnTo>
                  <a:pt x="1828" y="1606"/>
                </a:lnTo>
                <a:close/>
                <a:moveTo>
                  <a:pt x="1828" y="1661"/>
                </a:moveTo>
                <a:lnTo>
                  <a:pt x="1862" y="1661"/>
                </a:lnTo>
                <a:lnTo>
                  <a:pt x="1862" y="1667"/>
                </a:lnTo>
                <a:lnTo>
                  <a:pt x="1828" y="1667"/>
                </a:lnTo>
                <a:lnTo>
                  <a:pt x="1828" y="1661"/>
                </a:lnTo>
                <a:close/>
                <a:moveTo>
                  <a:pt x="1828" y="1673"/>
                </a:moveTo>
                <a:lnTo>
                  <a:pt x="1862" y="1673"/>
                </a:lnTo>
                <a:lnTo>
                  <a:pt x="1862" y="1723"/>
                </a:lnTo>
                <a:lnTo>
                  <a:pt x="1828" y="1723"/>
                </a:lnTo>
                <a:lnTo>
                  <a:pt x="1828" y="1673"/>
                </a:lnTo>
                <a:close/>
                <a:moveTo>
                  <a:pt x="1828" y="1729"/>
                </a:moveTo>
                <a:lnTo>
                  <a:pt x="1862" y="1729"/>
                </a:lnTo>
                <a:lnTo>
                  <a:pt x="1862" y="1733"/>
                </a:lnTo>
                <a:lnTo>
                  <a:pt x="1828" y="1733"/>
                </a:lnTo>
                <a:lnTo>
                  <a:pt x="1828" y="1729"/>
                </a:lnTo>
                <a:close/>
                <a:moveTo>
                  <a:pt x="1828" y="1739"/>
                </a:moveTo>
                <a:lnTo>
                  <a:pt x="1862" y="1739"/>
                </a:lnTo>
                <a:lnTo>
                  <a:pt x="1862" y="1753"/>
                </a:lnTo>
                <a:lnTo>
                  <a:pt x="1828" y="1753"/>
                </a:lnTo>
                <a:lnTo>
                  <a:pt x="1828" y="1739"/>
                </a:lnTo>
                <a:close/>
                <a:moveTo>
                  <a:pt x="1625" y="1602"/>
                </a:moveTo>
                <a:lnTo>
                  <a:pt x="1660" y="1602"/>
                </a:lnTo>
                <a:lnTo>
                  <a:pt x="1660" y="1608"/>
                </a:lnTo>
                <a:lnTo>
                  <a:pt x="1625" y="1608"/>
                </a:lnTo>
                <a:lnTo>
                  <a:pt x="1625" y="1602"/>
                </a:lnTo>
                <a:close/>
                <a:moveTo>
                  <a:pt x="1625" y="1614"/>
                </a:moveTo>
                <a:lnTo>
                  <a:pt x="1660" y="1614"/>
                </a:lnTo>
                <a:lnTo>
                  <a:pt x="1660" y="1664"/>
                </a:lnTo>
                <a:lnTo>
                  <a:pt x="1625" y="1664"/>
                </a:lnTo>
                <a:lnTo>
                  <a:pt x="1625" y="1614"/>
                </a:lnTo>
                <a:close/>
                <a:moveTo>
                  <a:pt x="1625" y="1669"/>
                </a:moveTo>
                <a:lnTo>
                  <a:pt x="1660" y="1669"/>
                </a:lnTo>
                <a:lnTo>
                  <a:pt x="1660" y="1674"/>
                </a:lnTo>
                <a:lnTo>
                  <a:pt x="1625" y="1674"/>
                </a:lnTo>
                <a:lnTo>
                  <a:pt x="1625" y="1669"/>
                </a:lnTo>
                <a:close/>
                <a:moveTo>
                  <a:pt x="1625" y="1680"/>
                </a:moveTo>
                <a:lnTo>
                  <a:pt x="1660" y="1680"/>
                </a:lnTo>
                <a:lnTo>
                  <a:pt x="1660" y="1713"/>
                </a:lnTo>
                <a:lnTo>
                  <a:pt x="1625" y="1713"/>
                </a:lnTo>
                <a:lnTo>
                  <a:pt x="1625" y="1680"/>
                </a:lnTo>
                <a:close/>
                <a:moveTo>
                  <a:pt x="1503" y="1813"/>
                </a:moveTo>
                <a:lnTo>
                  <a:pt x="1515" y="1800"/>
                </a:lnTo>
                <a:lnTo>
                  <a:pt x="1515" y="1813"/>
                </a:lnTo>
                <a:lnTo>
                  <a:pt x="1503" y="1813"/>
                </a:lnTo>
                <a:close/>
                <a:moveTo>
                  <a:pt x="1332" y="787"/>
                </a:moveTo>
                <a:lnTo>
                  <a:pt x="1332" y="787"/>
                </a:lnTo>
                <a:lnTo>
                  <a:pt x="1335" y="782"/>
                </a:lnTo>
                <a:lnTo>
                  <a:pt x="1335" y="779"/>
                </a:lnTo>
                <a:lnTo>
                  <a:pt x="1335" y="774"/>
                </a:lnTo>
                <a:lnTo>
                  <a:pt x="1335" y="774"/>
                </a:lnTo>
                <a:lnTo>
                  <a:pt x="1335" y="766"/>
                </a:lnTo>
                <a:lnTo>
                  <a:pt x="1335" y="760"/>
                </a:lnTo>
                <a:lnTo>
                  <a:pt x="1336" y="753"/>
                </a:lnTo>
                <a:lnTo>
                  <a:pt x="1336" y="753"/>
                </a:lnTo>
                <a:lnTo>
                  <a:pt x="1338" y="747"/>
                </a:lnTo>
                <a:lnTo>
                  <a:pt x="1339" y="743"/>
                </a:lnTo>
                <a:lnTo>
                  <a:pt x="1339" y="738"/>
                </a:lnTo>
                <a:lnTo>
                  <a:pt x="1339" y="738"/>
                </a:lnTo>
                <a:lnTo>
                  <a:pt x="1338" y="731"/>
                </a:lnTo>
                <a:lnTo>
                  <a:pt x="1338" y="722"/>
                </a:lnTo>
                <a:lnTo>
                  <a:pt x="1338" y="710"/>
                </a:lnTo>
                <a:lnTo>
                  <a:pt x="1342" y="658"/>
                </a:lnTo>
                <a:lnTo>
                  <a:pt x="1342" y="658"/>
                </a:lnTo>
                <a:lnTo>
                  <a:pt x="1345" y="648"/>
                </a:lnTo>
                <a:lnTo>
                  <a:pt x="1347" y="638"/>
                </a:lnTo>
                <a:lnTo>
                  <a:pt x="1347" y="633"/>
                </a:lnTo>
                <a:lnTo>
                  <a:pt x="1347" y="633"/>
                </a:lnTo>
                <a:lnTo>
                  <a:pt x="1350" y="627"/>
                </a:lnTo>
                <a:lnTo>
                  <a:pt x="1352" y="619"/>
                </a:lnTo>
                <a:lnTo>
                  <a:pt x="1356" y="611"/>
                </a:lnTo>
                <a:lnTo>
                  <a:pt x="1357" y="605"/>
                </a:lnTo>
                <a:lnTo>
                  <a:pt x="1357" y="605"/>
                </a:lnTo>
                <a:lnTo>
                  <a:pt x="1358" y="573"/>
                </a:lnTo>
                <a:lnTo>
                  <a:pt x="1358" y="573"/>
                </a:lnTo>
                <a:lnTo>
                  <a:pt x="1360" y="568"/>
                </a:lnTo>
                <a:lnTo>
                  <a:pt x="1362" y="564"/>
                </a:lnTo>
                <a:lnTo>
                  <a:pt x="1364" y="563"/>
                </a:lnTo>
                <a:lnTo>
                  <a:pt x="1366" y="563"/>
                </a:lnTo>
                <a:lnTo>
                  <a:pt x="1366" y="563"/>
                </a:lnTo>
                <a:lnTo>
                  <a:pt x="1368" y="564"/>
                </a:lnTo>
                <a:lnTo>
                  <a:pt x="1369" y="565"/>
                </a:lnTo>
                <a:lnTo>
                  <a:pt x="1372" y="572"/>
                </a:lnTo>
                <a:lnTo>
                  <a:pt x="1372" y="572"/>
                </a:lnTo>
                <a:lnTo>
                  <a:pt x="1387" y="611"/>
                </a:lnTo>
                <a:lnTo>
                  <a:pt x="1387" y="611"/>
                </a:lnTo>
                <a:lnTo>
                  <a:pt x="1389" y="646"/>
                </a:lnTo>
                <a:lnTo>
                  <a:pt x="1389" y="646"/>
                </a:lnTo>
                <a:lnTo>
                  <a:pt x="1393" y="656"/>
                </a:lnTo>
                <a:lnTo>
                  <a:pt x="1395" y="663"/>
                </a:lnTo>
                <a:lnTo>
                  <a:pt x="1398" y="670"/>
                </a:lnTo>
                <a:lnTo>
                  <a:pt x="1398" y="670"/>
                </a:lnTo>
                <a:lnTo>
                  <a:pt x="1400" y="679"/>
                </a:lnTo>
                <a:lnTo>
                  <a:pt x="1401" y="695"/>
                </a:lnTo>
                <a:lnTo>
                  <a:pt x="1401" y="695"/>
                </a:lnTo>
                <a:lnTo>
                  <a:pt x="1401" y="753"/>
                </a:lnTo>
                <a:lnTo>
                  <a:pt x="1401" y="753"/>
                </a:lnTo>
                <a:lnTo>
                  <a:pt x="1403" y="757"/>
                </a:lnTo>
                <a:lnTo>
                  <a:pt x="1405" y="760"/>
                </a:lnTo>
                <a:lnTo>
                  <a:pt x="1405" y="763"/>
                </a:lnTo>
                <a:lnTo>
                  <a:pt x="1405" y="763"/>
                </a:lnTo>
                <a:lnTo>
                  <a:pt x="1402" y="772"/>
                </a:lnTo>
                <a:lnTo>
                  <a:pt x="1401" y="775"/>
                </a:lnTo>
                <a:lnTo>
                  <a:pt x="1401" y="780"/>
                </a:lnTo>
                <a:lnTo>
                  <a:pt x="1401" y="780"/>
                </a:lnTo>
                <a:lnTo>
                  <a:pt x="1403" y="788"/>
                </a:lnTo>
                <a:lnTo>
                  <a:pt x="1405" y="792"/>
                </a:lnTo>
                <a:lnTo>
                  <a:pt x="1405" y="798"/>
                </a:lnTo>
                <a:lnTo>
                  <a:pt x="1332" y="798"/>
                </a:lnTo>
                <a:lnTo>
                  <a:pt x="1332" y="798"/>
                </a:lnTo>
                <a:lnTo>
                  <a:pt x="1332" y="787"/>
                </a:lnTo>
                <a:lnTo>
                  <a:pt x="1332" y="787"/>
                </a:lnTo>
                <a:close/>
                <a:moveTo>
                  <a:pt x="1024" y="348"/>
                </a:moveTo>
                <a:lnTo>
                  <a:pt x="1058" y="348"/>
                </a:lnTo>
                <a:lnTo>
                  <a:pt x="1058" y="352"/>
                </a:lnTo>
                <a:lnTo>
                  <a:pt x="1024" y="352"/>
                </a:lnTo>
                <a:lnTo>
                  <a:pt x="1024" y="348"/>
                </a:lnTo>
                <a:close/>
                <a:moveTo>
                  <a:pt x="1024" y="357"/>
                </a:moveTo>
                <a:lnTo>
                  <a:pt x="1058" y="357"/>
                </a:lnTo>
                <a:lnTo>
                  <a:pt x="1058" y="396"/>
                </a:lnTo>
                <a:lnTo>
                  <a:pt x="1024" y="396"/>
                </a:lnTo>
                <a:lnTo>
                  <a:pt x="1024" y="357"/>
                </a:lnTo>
                <a:close/>
                <a:moveTo>
                  <a:pt x="1024" y="401"/>
                </a:moveTo>
                <a:lnTo>
                  <a:pt x="1058" y="401"/>
                </a:lnTo>
                <a:lnTo>
                  <a:pt x="1058" y="405"/>
                </a:lnTo>
                <a:lnTo>
                  <a:pt x="1024" y="405"/>
                </a:lnTo>
                <a:lnTo>
                  <a:pt x="1024" y="401"/>
                </a:lnTo>
                <a:close/>
                <a:moveTo>
                  <a:pt x="1024" y="410"/>
                </a:moveTo>
                <a:lnTo>
                  <a:pt x="1058" y="410"/>
                </a:lnTo>
                <a:lnTo>
                  <a:pt x="1058" y="450"/>
                </a:lnTo>
                <a:lnTo>
                  <a:pt x="1024" y="450"/>
                </a:lnTo>
                <a:lnTo>
                  <a:pt x="1024" y="410"/>
                </a:lnTo>
                <a:close/>
                <a:moveTo>
                  <a:pt x="1024" y="454"/>
                </a:moveTo>
                <a:lnTo>
                  <a:pt x="1058" y="454"/>
                </a:lnTo>
                <a:lnTo>
                  <a:pt x="1058" y="459"/>
                </a:lnTo>
                <a:lnTo>
                  <a:pt x="1024" y="459"/>
                </a:lnTo>
                <a:lnTo>
                  <a:pt x="1024" y="454"/>
                </a:lnTo>
                <a:close/>
                <a:moveTo>
                  <a:pt x="1024" y="463"/>
                </a:moveTo>
                <a:lnTo>
                  <a:pt x="1058" y="463"/>
                </a:lnTo>
                <a:lnTo>
                  <a:pt x="1058" y="503"/>
                </a:lnTo>
                <a:lnTo>
                  <a:pt x="1024" y="503"/>
                </a:lnTo>
                <a:lnTo>
                  <a:pt x="1024" y="463"/>
                </a:lnTo>
                <a:close/>
                <a:moveTo>
                  <a:pt x="1024" y="507"/>
                </a:moveTo>
                <a:lnTo>
                  <a:pt x="1058" y="507"/>
                </a:lnTo>
                <a:lnTo>
                  <a:pt x="1058" y="512"/>
                </a:lnTo>
                <a:lnTo>
                  <a:pt x="1024" y="512"/>
                </a:lnTo>
                <a:lnTo>
                  <a:pt x="1024" y="507"/>
                </a:lnTo>
                <a:close/>
                <a:moveTo>
                  <a:pt x="1024" y="517"/>
                </a:moveTo>
                <a:lnTo>
                  <a:pt x="1058" y="517"/>
                </a:lnTo>
                <a:lnTo>
                  <a:pt x="1058" y="556"/>
                </a:lnTo>
                <a:lnTo>
                  <a:pt x="1024" y="556"/>
                </a:lnTo>
                <a:lnTo>
                  <a:pt x="1024" y="517"/>
                </a:lnTo>
                <a:close/>
                <a:moveTo>
                  <a:pt x="1024" y="561"/>
                </a:moveTo>
                <a:lnTo>
                  <a:pt x="1058" y="561"/>
                </a:lnTo>
                <a:lnTo>
                  <a:pt x="1058" y="565"/>
                </a:lnTo>
                <a:lnTo>
                  <a:pt x="1024" y="565"/>
                </a:lnTo>
                <a:lnTo>
                  <a:pt x="1024" y="561"/>
                </a:lnTo>
                <a:close/>
                <a:moveTo>
                  <a:pt x="1024" y="570"/>
                </a:moveTo>
                <a:lnTo>
                  <a:pt x="1058" y="570"/>
                </a:lnTo>
                <a:lnTo>
                  <a:pt x="1058" y="609"/>
                </a:lnTo>
                <a:lnTo>
                  <a:pt x="1024" y="609"/>
                </a:lnTo>
                <a:lnTo>
                  <a:pt x="1024" y="570"/>
                </a:lnTo>
                <a:close/>
                <a:moveTo>
                  <a:pt x="1024" y="614"/>
                </a:moveTo>
                <a:lnTo>
                  <a:pt x="1058" y="614"/>
                </a:lnTo>
                <a:lnTo>
                  <a:pt x="1058" y="619"/>
                </a:lnTo>
                <a:lnTo>
                  <a:pt x="1024" y="619"/>
                </a:lnTo>
                <a:lnTo>
                  <a:pt x="1024" y="614"/>
                </a:lnTo>
                <a:close/>
                <a:moveTo>
                  <a:pt x="1024" y="623"/>
                </a:moveTo>
                <a:lnTo>
                  <a:pt x="1058" y="623"/>
                </a:lnTo>
                <a:lnTo>
                  <a:pt x="1058" y="663"/>
                </a:lnTo>
                <a:lnTo>
                  <a:pt x="1024" y="663"/>
                </a:lnTo>
                <a:lnTo>
                  <a:pt x="1024" y="623"/>
                </a:lnTo>
                <a:close/>
                <a:moveTo>
                  <a:pt x="1024" y="667"/>
                </a:moveTo>
                <a:lnTo>
                  <a:pt x="1058" y="667"/>
                </a:lnTo>
                <a:lnTo>
                  <a:pt x="1058" y="672"/>
                </a:lnTo>
                <a:lnTo>
                  <a:pt x="1024" y="672"/>
                </a:lnTo>
                <a:lnTo>
                  <a:pt x="1024" y="667"/>
                </a:lnTo>
                <a:close/>
                <a:moveTo>
                  <a:pt x="1024" y="677"/>
                </a:moveTo>
                <a:lnTo>
                  <a:pt x="1058" y="677"/>
                </a:lnTo>
                <a:lnTo>
                  <a:pt x="1058" y="716"/>
                </a:lnTo>
                <a:lnTo>
                  <a:pt x="1024" y="716"/>
                </a:lnTo>
                <a:lnTo>
                  <a:pt x="1024" y="677"/>
                </a:lnTo>
                <a:close/>
                <a:moveTo>
                  <a:pt x="1024" y="721"/>
                </a:moveTo>
                <a:lnTo>
                  <a:pt x="1058" y="721"/>
                </a:lnTo>
                <a:lnTo>
                  <a:pt x="1058" y="725"/>
                </a:lnTo>
                <a:lnTo>
                  <a:pt x="1024" y="725"/>
                </a:lnTo>
                <a:lnTo>
                  <a:pt x="1024" y="721"/>
                </a:lnTo>
                <a:close/>
                <a:moveTo>
                  <a:pt x="1024" y="730"/>
                </a:moveTo>
                <a:lnTo>
                  <a:pt x="1058" y="730"/>
                </a:lnTo>
                <a:lnTo>
                  <a:pt x="1058" y="743"/>
                </a:lnTo>
                <a:lnTo>
                  <a:pt x="1024" y="743"/>
                </a:lnTo>
                <a:lnTo>
                  <a:pt x="1024" y="730"/>
                </a:lnTo>
                <a:close/>
                <a:moveTo>
                  <a:pt x="802" y="509"/>
                </a:moveTo>
                <a:lnTo>
                  <a:pt x="835" y="509"/>
                </a:lnTo>
                <a:lnTo>
                  <a:pt x="835" y="513"/>
                </a:lnTo>
                <a:lnTo>
                  <a:pt x="802" y="513"/>
                </a:lnTo>
                <a:lnTo>
                  <a:pt x="802" y="509"/>
                </a:lnTo>
                <a:close/>
                <a:moveTo>
                  <a:pt x="802" y="518"/>
                </a:moveTo>
                <a:lnTo>
                  <a:pt x="835" y="518"/>
                </a:lnTo>
                <a:lnTo>
                  <a:pt x="835" y="557"/>
                </a:lnTo>
                <a:lnTo>
                  <a:pt x="802" y="557"/>
                </a:lnTo>
                <a:lnTo>
                  <a:pt x="802" y="518"/>
                </a:lnTo>
                <a:close/>
                <a:moveTo>
                  <a:pt x="802" y="562"/>
                </a:moveTo>
                <a:lnTo>
                  <a:pt x="835" y="562"/>
                </a:lnTo>
                <a:lnTo>
                  <a:pt x="835" y="567"/>
                </a:lnTo>
                <a:lnTo>
                  <a:pt x="802" y="567"/>
                </a:lnTo>
                <a:lnTo>
                  <a:pt x="802" y="562"/>
                </a:lnTo>
                <a:close/>
                <a:moveTo>
                  <a:pt x="802" y="571"/>
                </a:moveTo>
                <a:lnTo>
                  <a:pt x="835" y="571"/>
                </a:lnTo>
                <a:lnTo>
                  <a:pt x="835" y="611"/>
                </a:lnTo>
                <a:lnTo>
                  <a:pt x="802" y="611"/>
                </a:lnTo>
                <a:lnTo>
                  <a:pt x="802" y="571"/>
                </a:lnTo>
                <a:close/>
                <a:moveTo>
                  <a:pt x="802" y="615"/>
                </a:moveTo>
                <a:lnTo>
                  <a:pt x="835" y="615"/>
                </a:lnTo>
                <a:lnTo>
                  <a:pt x="835" y="620"/>
                </a:lnTo>
                <a:lnTo>
                  <a:pt x="802" y="620"/>
                </a:lnTo>
                <a:lnTo>
                  <a:pt x="802" y="615"/>
                </a:lnTo>
                <a:close/>
                <a:moveTo>
                  <a:pt x="802" y="624"/>
                </a:moveTo>
                <a:lnTo>
                  <a:pt x="835" y="624"/>
                </a:lnTo>
                <a:lnTo>
                  <a:pt x="835" y="664"/>
                </a:lnTo>
                <a:lnTo>
                  <a:pt x="802" y="664"/>
                </a:lnTo>
                <a:lnTo>
                  <a:pt x="802" y="624"/>
                </a:lnTo>
                <a:close/>
                <a:moveTo>
                  <a:pt x="802" y="668"/>
                </a:moveTo>
                <a:lnTo>
                  <a:pt x="835" y="668"/>
                </a:lnTo>
                <a:lnTo>
                  <a:pt x="835" y="673"/>
                </a:lnTo>
                <a:lnTo>
                  <a:pt x="802" y="673"/>
                </a:lnTo>
                <a:lnTo>
                  <a:pt x="802" y="668"/>
                </a:lnTo>
                <a:close/>
                <a:moveTo>
                  <a:pt x="802" y="678"/>
                </a:moveTo>
                <a:lnTo>
                  <a:pt x="835" y="678"/>
                </a:lnTo>
                <a:lnTo>
                  <a:pt x="835" y="717"/>
                </a:lnTo>
                <a:lnTo>
                  <a:pt x="802" y="717"/>
                </a:lnTo>
                <a:lnTo>
                  <a:pt x="802" y="678"/>
                </a:lnTo>
                <a:close/>
                <a:moveTo>
                  <a:pt x="802" y="722"/>
                </a:moveTo>
                <a:lnTo>
                  <a:pt x="835" y="722"/>
                </a:lnTo>
                <a:lnTo>
                  <a:pt x="835" y="726"/>
                </a:lnTo>
                <a:lnTo>
                  <a:pt x="802" y="726"/>
                </a:lnTo>
                <a:lnTo>
                  <a:pt x="802" y="722"/>
                </a:lnTo>
                <a:close/>
                <a:moveTo>
                  <a:pt x="802" y="731"/>
                </a:moveTo>
                <a:lnTo>
                  <a:pt x="835" y="731"/>
                </a:lnTo>
                <a:lnTo>
                  <a:pt x="835" y="743"/>
                </a:lnTo>
                <a:lnTo>
                  <a:pt x="802" y="743"/>
                </a:lnTo>
                <a:lnTo>
                  <a:pt x="802" y="731"/>
                </a:lnTo>
                <a:close/>
                <a:moveTo>
                  <a:pt x="1435" y="1042"/>
                </a:moveTo>
                <a:lnTo>
                  <a:pt x="1435" y="1813"/>
                </a:lnTo>
                <a:lnTo>
                  <a:pt x="1416" y="1813"/>
                </a:lnTo>
                <a:lnTo>
                  <a:pt x="1416" y="2089"/>
                </a:lnTo>
                <a:lnTo>
                  <a:pt x="1305" y="2089"/>
                </a:lnTo>
                <a:lnTo>
                  <a:pt x="1305" y="2089"/>
                </a:lnTo>
                <a:lnTo>
                  <a:pt x="1302" y="2080"/>
                </a:lnTo>
                <a:lnTo>
                  <a:pt x="1301" y="2076"/>
                </a:lnTo>
                <a:lnTo>
                  <a:pt x="1301" y="2076"/>
                </a:lnTo>
                <a:lnTo>
                  <a:pt x="1299" y="2067"/>
                </a:lnTo>
                <a:lnTo>
                  <a:pt x="1296" y="2060"/>
                </a:lnTo>
                <a:lnTo>
                  <a:pt x="1295" y="2055"/>
                </a:lnTo>
                <a:lnTo>
                  <a:pt x="1295" y="2055"/>
                </a:lnTo>
                <a:lnTo>
                  <a:pt x="1294" y="2054"/>
                </a:lnTo>
                <a:lnTo>
                  <a:pt x="1293" y="2051"/>
                </a:lnTo>
                <a:lnTo>
                  <a:pt x="1293" y="2048"/>
                </a:lnTo>
                <a:lnTo>
                  <a:pt x="1293" y="2048"/>
                </a:lnTo>
                <a:lnTo>
                  <a:pt x="1294" y="2047"/>
                </a:lnTo>
                <a:lnTo>
                  <a:pt x="1294" y="2044"/>
                </a:lnTo>
                <a:lnTo>
                  <a:pt x="1294" y="2039"/>
                </a:lnTo>
                <a:lnTo>
                  <a:pt x="1292" y="2033"/>
                </a:lnTo>
                <a:lnTo>
                  <a:pt x="1292" y="2033"/>
                </a:lnTo>
                <a:lnTo>
                  <a:pt x="1289" y="2024"/>
                </a:lnTo>
                <a:lnTo>
                  <a:pt x="1288" y="2016"/>
                </a:lnTo>
                <a:lnTo>
                  <a:pt x="1288" y="2009"/>
                </a:lnTo>
                <a:lnTo>
                  <a:pt x="1288" y="2009"/>
                </a:lnTo>
                <a:lnTo>
                  <a:pt x="1302" y="1993"/>
                </a:lnTo>
                <a:lnTo>
                  <a:pt x="1302" y="1993"/>
                </a:lnTo>
                <a:lnTo>
                  <a:pt x="1309" y="1986"/>
                </a:lnTo>
                <a:lnTo>
                  <a:pt x="1318" y="1978"/>
                </a:lnTo>
                <a:lnTo>
                  <a:pt x="1329" y="1970"/>
                </a:lnTo>
                <a:lnTo>
                  <a:pt x="1335" y="1967"/>
                </a:lnTo>
                <a:lnTo>
                  <a:pt x="1340" y="1965"/>
                </a:lnTo>
                <a:lnTo>
                  <a:pt x="1340" y="1965"/>
                </a:lnTo>
                <a:lnTo>
                  <a:pt x="1351" y="1961"/>
                </a:lnTo>
                <a:lnTo>
                  <a:pt x="1357" y="1958"/>
                </a:lnTo>
                <a:lnTo>
                  <a:pt x="1364" y="1954"/>
                </a:lnTo>
                <a:lnTo>
                  <a:pt x="1369" y="1949"/>
                </a:lnTo>
                <a:lnTo>
                  <a:pt x="1374" y="1943"/>
                </a:lnTo>
                <a:lnTo>
                  <a:pt x="1379" y="1935"/>
                </a:lnTo>
                <a:lnTo>
                  <a:pt x="1381" y="1927"/>
                </a:lnTo>
                <a:lnTo>
                  <a:pt x="1381" y="1927"/>
                </a:lnTo>
                <a:lnTo>
                  <a:pt x="1380" y="1902"/>
                </a:lnTo>
                <a:lnTo>
                  <a:pt x="1380" y="1891"/>
                </a:lnTo>
                <a:lnTo>
                  <a:pt x="1380" y="1891"/>
                </a:lnTo>
                <a:lnTo>
                  <a:pt x="1379" y="1886"/>
                </a:lnTo>
                <a:lnTo>
                  <a:pt x="1378" y="1883"/>
                </a:lnTo>
                <a:lnTo>
                  <a:pt x="1375" y="1878"/>
                </a:lnTo>
                <a:lnTo>
                  <a:pt x="1375" y="1878"/>
                </a:lnTo>
                <a:lnTo>
                  <a:pt x="1368" y="1864"/>
                </a:lnTo>
                <a:lnTo>
                  <a:pt x="1365" y="1855"/>
                </a:lnTo>
                <a:lnTo>
                  <a:pt x="1365" y="1855"/>
                </a:lnTo>
                <a:lnTo>
                  <a:pt x="1364" y="1851"/>
                </a:lnTo>
                <a:lnTo>
                  <a:pt x="1361" y="1848"/>
                </a:lnTo>
                <a:lnTo>
                  <a:pt x="1359" y="1846"/>
                </a:lnTo>
                <a:lnTo>
                  <a:pt x="1359" y="1846"/>
                </a:lnTo>
                <a:lnTo>
                  <a:pt x="1357" y="1843"/>
                </a:lnTo>
                <a:lnTo>
                  <a:pt x="1356" y="1841"/>
                </a:lnTo>
                <a:lnTo>
                  <a:pt x="1353" y="1837"/>
                </a:lnTo>
                <a:lnTo>
                  <a:pt x="1353" y="1837"/>
                </a:lnTo>
                <a:lnTo>
                  <a:pt x="1346" y="1830"/>
                </a:lnTo>
                <a:lnTo>
                  <a:pt x="1346" y="1830"/>
                </a:lnTo>
                <a:lnTo>
                  <a:pt x="1339" y="1826"/>
                </a:lnTo>
                <a:lnTo>
                  <a:pt x="1339" y="1826"/>
                </a:lnTo>
                <a:lnTo>
                  <a:pt x="1324" y="1812"/>
                </a:lnTo>
                <a:lnTo>
                  <a:pt x="1324" y="1812"/>
                </a:lnTo>
                <a:lnTo>
                  <a:pt x="1309" y="1796"/>
                </a:lnTo>
                <a:lnTo>
                  <a:pt x="1309" y="1796"/>
                </a:lnTo>
                <a:lnTo>
                  <a:pt x="1305" y="1792"/>
                </a:lnTo>
                <a:lnTo>
                  <a:pt x="1299" y="1789"/>
                </a:lnTo>
                <a:lnTo>
                  <a:pt x="1293" y="1786"/>
                </a:lnTo>
                <a:lnTo>
                  <a:pt x="1293" y="1786"/>
                </a:lnTo>
                <a:lnTo>
                  <a:pt x="1281" y="1778"/>
                </a:lnTo>
                <a:lnTo>
                  <a:pt x="1277" y="1776"/>
                </a:lnTo>
                <a:lnTo>
                  <a:pt x="1273" y="1774"/>
                </a:lnTo>
                <a:lnTo>
                  <a:pt x="1273" y="1774"/>
                </a:lnTo>
                <a:lnTo>
                  <a:pt x="1270" y="1773"/>
                </a:lnTo>
                <a:lnTo>
                  <a:pt x="1267" y="1771"/>
                </a:lnTo>
                <a:lnTo>
                  <a:pt x="1264" y="1769"/>
                </a:lnTo>
                <a:lnTo>
                  <a:pt x="1264" y="1769"/>
                </a:lnTo>
                <a:lnTo>
                  <a:pt x="1262" y="1768"/>
                </a:lnTo>
                <a:lnTo>
                  <a:pt x="1256" y="1766"/>
                </a:lnTo>
                <a:lnTo>
                  <a:pt x="1256" y="1766"/>
                </a:lnTo>
                <a:lnTo>
                  <a:pt x="1255" y="1766"/>
                </a:lnTo>
                <a:lnTo>
                  <a:pt x="1254" y="1764"/>
                </a:lnTo>
                <a:lnTo>
                  <a:pt x="1252" y="1761"/>
                </a:lnTo>
                <a:lnTo>
                  <a:pt x="1252" y="1758"/>
                </a:lnTo>
                <a:lnTo>
                  <a:pt x="1252" y="1758"/>
                </a:lnTo>
                <a:lnTo>
                  <a:pt x="1251" y="1749"/>
                </a:lnTo>
                <a:lnTo>
                  <a:pt x="1250" y="1738"/>
                </a:lnTo>
                <a:lnTo>
                  <a:pt x="1250" y="1738"/>
                </a:lnTo>
                <a:lnTo>
                  <a:pt x="1250" y="1735"/>
                </a:lnTo>
                <a:lnTo>
                  <a:pt x="1251" y="1731"/>
                </a:lnTo>
                <a:lnTo>
                  <a:pt x="1251" y="1729"/>
                </a:lnTo>
                <a:lnTo>
                  <a:pt x="1250" y="1726"/>
                </a:lnTo>
                <a:lnTo>
                  <a:pt x="1248" y="1725"/>
                </a:lnTo>
                <a:lnTo>
                  <a:pt x="1243" y="1724"/>
                </a:lnTo>
                <a:lnTo>
                  <a:pt x="1243" y="1724"/>
                </a:lnTo>
                <a:lnTo>
                  <a:pt x="1240" y="1719"/>
                </a:lnTo>
                <a:lnTo>
                  <a:pt x="1237" y="1717"/>
                </a:lnTo>
                <a:lnTo>
                  <a:pt x="1234" y="1715"/>
                </a:lnTo>
                <a:lnTo>
                  <a:pt x="1228" y="1712"/>
                </a:lnTo>
                <a:lnTo>
                  <a:pt x="1222" y="1711"/>
                </a:lnTo>
                <a:lnTo>
                  <a:pt x="1214" y="1710"/>
                </a:lnTo>
                <a:lnTo>
                  <a:pt x="1205" y="1711"/>
                </a:lnTo>
                <a:lnTo>
                  <a:pt x="1205" y="1711"/>
                </a:lnTo>
                <a:lnTo>
                  <a:pt x="1198" y="1713"/>
                </a:lnTo>
                <a:lnTo>
                  <a:pt x="1193" y="1717"/>
                </a:lnTo>
                <a:lnTo>
                  <a:pt x="1189" y="1722"/>
                </a:lnTo>
                <a:lnTo>
                  <a:pt x="1184" y="1727"/>
                </a:lnTo>
                <a:lnTo>
                  <a:pt x="1182" y="1735"/>
                </a:lnTo>
                <a:lnTo>
                  <a:pt x="1179" y="1745"/>
                </a:lnTo>
                <a:lnTo>
                  <a:pt x="1179" y="1756"/>
                </a:lnTo>
                <a:lnTo>
                  <a:pt x="1179" y="1756"/>
                </a:lnTo>
                <a:lnTo>
                  <a:pt x="1183" y="1768"/>
                </a:lnTo>
                <a:lnTo>
                  <a:pt x="1183" y="1768"/>
                </a:lnTo>
                <a:lnTo>
                  <a:pt x="1179" y="1774"/>
                </a:lnTo>
                <a:lnTo>
                  <a:pt x="1177" y="1780"/>
                </a:lnTo>
                <a:lnTo>
                  <a:pt x="1177" y="1782"/>
                </a:lnTo>
                <a:lnTo>
                  <a:pt x="1178" y="1783"/>
                </a:lnTo>
                <a:lnTo>
                  <a:pt x="1178" y="1783"/>
                </a:lnTo>
                <a:lnTo>
                  <a:pt x="1181" y="1784"/>
                </a:lnTo>
                <a:lnTo>
                  <a:pt x="1185" y="1785"/>
                </a:lnTo>
                <a:lnTo>
                  <a:pt x="1191" y="1786"/>
                </a:lnTo>
                <a:lnTo>
                  <a:pt x="1197" y="1785"/>
                </a:lnTo>
                <a:lnTo>
                  <a:pt x="1199" y="1790"/>
                </a:lnTo>
                <a:lnTo>
                  <a:pt x="1199" y="1795"/>
                </a:lnTo>
                <a:lnTo>
                  <a:pt x="1199" y="1795"/>
                </a:lnTo>
                <a:lnTo>
                  <a:pt x="1200" y="1795"/>
                </a:lnTo>
                <a:lnTo>
                  <a:pt x="1201" y="1796"/>
                </a:lnTo>
                <a:lnTo>
                  <a:pt x="1203" y="1795"/>
                </a:lnTo>
                <a:lnTo>
                  <a:pt x="1205" y="1793"/>
                </a:lnTo>
                <a:lnTo>
                  <a:pt x="1206" y="1797"/>
                </a:lnTo>
                <a:lnTo>
                  <a:pt x="1206" y="1797"/>
                </a:lnTo>
                <a:lnTo>
                  <a:pt x="1205" y="1800"/>
                </a:lnTo>
                <a:lnTo>
                  <a:pt x="1201" y="1807"/>
                </a:lnTo>
                <a:lnTo>
                  <a:pt x="1201" y="1807"/>
                </a:lnTo>
                <a:lnTo>
                  <a:pt x="1200" y="1815"/>
                </a:lnTo>
                <a:lnTo>
                  <a:pt x="1198" y="1822"/>
                </a:lnTo>
                <a:lnTo>
                  <a:pt x="1198" y="1822"/>
                </a:lnTo>
                <a:lnTo>
                  <a:pt x="1196" y="1828"/>
                </a:lnTo>
                <a:lnTo>
                  <a:pt x="1193" y="1832"/>
                </a:lnTo>
                <a:lnTo>
                  <a:pt x="1192" y="1833"/>
                </a:lnTo>
                <a:lnTo>
                  <a:pt x="1190" y="1834"/>
                </a:lnTo>
                <a:lnTo>
                  <a:pt x="1190" y="1834"/>
                </a:lnTo>
                <a:lnTo>
                  <a:pt x="1183" y="1828"/>
                </a:lnTo>
                <a:lnTo>
                  <a:pt x="1178" y="1824"/>
                </a:lnTo>
                <a:lnTo>
                  <a:pt x="1175" y="1819"/>
                </a:lnTo>
                <a:lnTo>
                  <a:pt x="1175" y="1819"/>
                </a:lnTo>
                <a:lnTo>
                  <a:pt x="1167" y="1810"/>
                </a:lnTo>
                <a:lnTo>
                  <a:pt x="1163" y="1805"/>
                </a:lnTo>
                <a:lnTo>
                  <a:pt x="1163" y="1805"/>
                </a:lnTo>
                <a:lnTo>
                  <a:pt x="1163" y="1798"/>
                </a:lnTo>
                <a:lnTo>
                  <a:pt x="1162" y="1793"/>
                </a:lnTo>
                <a:lnTo>
                  <a:pt x="1161" y="1790"/>
                </a:lnTo>
                <a:lnTo>
                  <a:pt x="1161" y="1790"/>
                </a:lnTo>
                <a:lnTo>
                  <a:pt x="1161" y="1784"/>
                </a:lnTo>
                <a:lnTo>
                  <a:pt x="1160" y="1781"/>
                </a:lnTo>
                <a:lnTo>
                  <a:pt x="1155" y="1777"/>
                </a:lnTo>
                <a:lnTo>
                  <a:pt x="1155" y="1777"/>
                </a:lnTo>
                <a:lnTo>
                  <a:pt x="1149" y="1777"/>
                </a:lnTo>
                <a:lnTo>
                  <a:pt x="1148" y="1778"/>
                </a:lnTo>
                <a:lnTo>
                  <a:pt x="1147" y="1780"/>
                </a:lnTo>
                <a:lnTo>
                  <a:pt x="1147" y="1781"/>
                </a:lnTo>
                <a:lnTo>
                  <a:pt x="1147" y="1781"/>
                </a:lnTo>
                <a:lnTo>
                  <a:pt x="1145" y="1781"/>
                </a:lnTo>
                <a:lnTo>
                  <a:pt x="1145" y="1781"/>
                </a:lnTo>
                <a:lnTo>
                  <a:pt x="1145" y="1781"/>
                </a:lnTo>
                <a:lnTo>
                  <a:pt x="1145" y="1780"/>
                </a:lnTo>
                <a:lnTo>
                  <a:pt x="1142" y="1780"/>
                </a:lnTo>
                <a:lnTo>
                  <a:pt x="1142" y="1780"/>
                </a:lnTo>
                <a:lnTo>
                  <a:pt x="1140" y="1780"/>
                </a:lnTo>
                <a:lnTo>
                  <a:pt x="1138" y="1780"/>
                </a:lnTo>
                <a:lnTo>
                  <a:pt x="1138" y="1774"/>
                </a:lnTo>
                <a:lnTo>
                  <a:pt x="1145" y="1774"/>
                </a:lnTo>
                <a:lnTo>
                  <a:pt x="1145" y="1768"/>
                </a:lnTo>
                <a:lnTo>
                  <a:pt x="1138" y="1768"/>
                </a:lnTo>
                <a:lnTo>
                  <a:pt x="1138" y="1738"/>
                </a:lnTo>
                <a:lnTo>
                  <a:pt x="1132" y="1738"/>
                </a:lnTo>
                <a:lnTo>
                  <a:pt x="1132" y="1768"/>
                </a:lnTo>
                <a:lnTo>
                  <a:pt x="1097" y="1768"/>
                </a:lnTo>
                <a:lnTo>
                  <a:pt x="1097" y="1738"/>
                </a:lnTo>
                <a:lnTo>
                  <a:pt x="1091" y="1738"/>
                </a:lnTo>
                <a:lnTo>
                  <a:pt x="1091" y="1768"/>
                </a:lnTo>
                <a:lnTo>
                  <a:pt x="1082" y="1768"/>
                </a:lnTo>
                <a:lnTo>
                  <a:pt x="1082" y="1774"/>
                </a:lnTo>
                <a:lnTo>
                  <a:pt x="1091" y="1774"/>
                </a:lnTo>
                <a:lnTo>
                  <a:pt x="1091" y="1780"/>
                </a:lnTo>
                <a:lnTo>
                  <a:pt x="1082" y="1780"/>
                </a:lnTo>
                <a:lnTo>
                  <a:pt x="1082" y="1785"/>
                </a:lnTo>
                <a:lnTo>
                  <a:pt x="1091" y="1785"/>
                </a:lnTo>
                <a:lnTo>
                  <a:pt x="1091" y="1835"/>
                </a:lnTo>
                <a:lnTo>
                  <a:pt x="1082" y="1835"/>
                </a:lnTo>
                <a:lnTo>
                  <a:pt x="1082" y="1841"/>
                </a:lnTo>
                <a:lnTo>
                  <a:pt x="1091" y="1841"/>
                </a:lnTo>
                <a:lnTo>
                  <a:pt x="1091" y="1846"/>
                </a:lnTo>
                <a:lnTo>
                  <a:pt x="1082" y="1846"/>
                </a:lnTo>
                <a:lnTo>
                  <a:pt x="1082" y="1851"/>
                </a:lnTo>
                <a:lnTo>
                  <a:pt x="1091" y="1851"/>
                </a:lnTo>
                <a:lnTo>
                  <a:pt x="1091" y="1901"/>
                </a:lnTo>
                <a:lnTo>
                  <a:pt x="1082" y="1901"/>
                </a:lnTo>
                <a:lnTo>
                  <a:pt x="1082" y="1907"/>
                </a:lnTo>
                <a:lnTo>
                  <a:pt x="1091" y="1907"/>
                </a:lnTo>
                <a:lnTo>
                  <a:pt x="1091" y="1913"/>
                </a:lnTo>
                <a:lnTo>
                  <a:pt x="1082" y="1913"/>
                </a:lnTo>
                <a:lnTo>
                  <a:pt x="1082" y="1919"/>
                </a:lnTo>
                <a:lnTo>
                  <a:pt x="1091" y="1919"/>
                </a:lnTo>
                <a:lnTo>
                  <a:pt x="1091" y="1968"/>
                </a:lnTo>
                <a:lnTo>
                  <a:pt x="1082" y="1968"/>
                </a:lnTo>
                <a:lnTo>
                  <a:pt x="1082" y="1973"/>
                </a:lnTo>
                <a:lnTo>
                  <a:pt x="1091" y="1973"/>
                </a:lnTo>
                <a:lnTo>
                  <a:pt x="1091" y="1979"/>
                </a:lnTo>
                <a:lnTo>
                  <a:pt x="1082" y="1979"/>
                </a:lnTo>
                <a:lnTo>
                  <a:pt x="1082" y="1981"/>
                </a:lnTo>
                <a:lnTo>
                  <a:pt x="1062" y="1981"/>
                </a:lnTo>
                <a:lnTo>
                  <a:pt x="1062" y="2089"/>
                </a:lnTo>
                <a:lnTo>
                  <a:pt x="981" y="2089"/>
                </a:lnTo>
                <a:lnTo>
                  <a:pt x="981" y="2030"/>
                </a:lnTo>
                <a:lnTo>
                  <a:pt x="958" y="2030"/>
                </a:lnTo>
                <a:lnTo>
                  <a:pt x="958" y="2017"/>
                </a:lnTo>
                <a:lnTo>
                  <a:pt x="964" y="2017"/>
                </a:lnTo>
                <a:lnTo>
                  <a:pt x="964" y="2011"/>
                </a:lnTo>
                <a:lnTo>
                  <a:pt x="958" y="2011"/>
                </a:lnTo>
                <a:lnTo>
                  <a:pt x="958" y="2005"/>
                </a:lnTo>
                <a:lnTo>
                  <a:pt x="964" y="2005"/>
                </a:lnTo>
                <a:lnTo>
                  <a:pt x="964" y="2001"/>
                </a:lnTo>
                <a:lnTo>
                  <a:pt x="958" y="2001"/>
                </a:lnTo>
                <a:lnTo>
                  <a:pt x="958" y="1951"/>
                </a:lnTo>
                <a:lnTo>
                  <a:pt x="964" y="1951"/>
                </a:lnTo>
                <a:lnTo>
                  <a:pt x="964" y="1945"/>
                </a:lnTo>
                <a:lnTo>
                  <a:pt x="958" y="1945"/>
                </a:lnTo>
                <a:lnTo>
                  <a:pt x="958" y="1939"/>
                </a:lnTo>
                <a:lnTo>
                  <a:pt x="964" y="1939"/>
                </a:lnTo>
                <a:lnTo>
                  <a:pt x="964" y="1934"/>
                </a:lnTo>
                <a:lnTo>
                  <a:pt x="958" y="1934"/>
                </a:lnTo>
                <a:lnTo>
                  <a:pt x="958" y="1884"/>
                </a:lnTo>
                <a:lnTo>
                  <a:pt x="964" y="1884"/>
                </a:lnTo>
                <a:lnTo>
                  <a:pt x="964" y="1878"/>
                </a:lnTo>
                <a:lnTo>
                  <a:pt x="958" y="1878"/>
                </a:lnTo>
                <a:lnTo>
                  <a:pt x="958" y="1872"/>
                </a:lnTo>
                <a:lnTo>
                  <a:pt x="964" y="1872"/>
                </a:lnTo>
                <a:lnTo>
                  <a:pt x="964" y="1868"/>
                </a:lnTo>
                <a:lnTo>
                  <a:pt x="958" y="1868"/>
                </a:lnTo>
                <a:lnTo>
                  <a:pt x="958" y="1818"/>
                </a:lnTo>
                <a:lnTo>
                  <a:pt x="964" y="1818"/>
                </a:lnTo>
                <a:lnTo>
                  <a:pt x="964" y="1812"/>
                </a:lnTo>
                <a:lnTo>
                  <a:pt x="958" y="1812"/>
                </a:lnTo>
                <a:lnTo>
                  <a:pt x="958" y="1806"/>
                </a:lnTo>
                <a:lnTo>
                  <a:pt x="964" y="1806"/>
                </a:lnTo>
                <a:lnTo>
                  <a:pt x="964" y="1800"/>
                </a:lnTo>
                <a:lnTo>
                  <a:pt x="958" y="1800"/>
                </a:lnTo>
                <a:lnTo>
                  <a:pt x="958" y="1751"/>
                </a:lnTo>
                <a:lnTo>
                  <a:pt x="964" y="1751"/>
                </a:lnTo>
                <a:lnTo>
                  <a:pt x="964" y="1745"/>
                </a:lnTo>
                <a:lnTo>
                  <a:pt x="958" y="1745"/>
                </a:lnTo>
                <a:lnTo>
                  <a:pt x="958" y="1739"/>
                </a:lnTo>
                <a:lnTo>
                  <a:pt x="964" y="1739"/>
                </a:lnTo>
                <a:lnTo>
                  <a:pt x="964" y="1734"/>
                </a:lnTo>
                <a:lnTo>
                  <a:pt x="958" y="1734"/>
                </a:lnTo>
                <a:lnTo>
                  <a:pt x="958" y="1704"/>
                </a:lnTo>
                <a:lnTo>
                  <a:pt x="951" y="1704"/>
                </a:lnTo>
                <a:lnTo>
                  <a:pt x="951" y="1734"/>
                </a:lnTo>
                <a:lnTo>
                  <a:pt x="918" y="1734"/>
                </a:lnTo>
                <a:lnTo>
                  <a:pt x="918" y="1704"/>
                </a:lnTo>
                <a:lnTo>
                  <a:pt x="912" y="1704"/>
                </a:lnTo>
                <a:lnTo>
                  <a:pt x="912" y="1734"/>
                </a:lnTo>
                <a:lnTo>
                  <a:pt x="903" y="1734"/>
                </a:lnTo>
                <a:lnTo>
                  <a:pt x="903" y="1739"/>
                </a:lnTo>
                <a:lnTo>
                  <a:pt x="912" y="1739"/>
                </a:lnTo>
                <a:lnTo>
                  <a:pt x="912" y="1745"/>
                </a:lnTo>
                <a:lnTo>
                  <a:pt x="903" y="1745"/>
                </a:lnTo>
                <a:lnTo>
                  <a:pt x="903" y="1751"/>
                </a:lnTo>
                <a:lnTo>
                  <a:pt x="912" y="1751"/>
                </a:lnTo>
                <a:lnTo>
                  <a:pt x="912" y="1800"/>
                </a:lnTo>
                <a:lnTo>
                  <a:pt x="903" y="1800"/>
                </a:lnTo>
                <a:lnTo>
                  <a:pt x="903" y="1806"/>
                </a:lnTo>
                <a:lnTo>
                  <a:pt x="912" y="1806"/>
                </a:lnTo>
                <a:lnTo>
                  <a:pt x="912" y="1812"/>
                </a:lnTo>
                <a:lnTo>
                  <a:pt x="903" y="1812"/>
                </a:lnTo>
                <a:lnTo>
                  <a:pt x="903" y="1818"/>
                </a:lnTo>
                <a:lnTo>
                  <a:pt x="912" y="1818"/>
                </a:lnTo>
                <a:lnTo>
                  <a:pt x="912" y="1868"/>
                </a:lnTo>
                <a:lnTo>
                  <a:pt x="903" y="1868"/>
                </a:lnTo>
                <a:lnTo>
                  <a:pt x="903" y="1872"/>
                </a:lnTo>
                <a:lnTo>
                  <a:pt x="912" y="1872"/>
                </a:lnTo>
                <a:lnTo>
                  <a:pt x="912" y="1878"/>
                </a:lnTo>
                <a:lnTo>
                  <a:pt x="903" y="1878"/>
                </a:lnTo>
                <a:lnTo>
                  <a:pt x="903" y="1884"/>
                </a:lnTo>
                <a:lnTo>
                  <a:pt x="912" y="1884"/>
                </a:lnTo>
                <a:lnTo>
                  <a:pt x="912" y="1934"/>
                </a:lnTo>
                <a:lnTo>
                  <a:pt x="903" y="1934"/>
                </a:lnTo>
                <a:lnTo>
                  <a:pt x="903" y="1939"/>
                </a:lnTo>
                <a:lnTo>
                  <a:pt x="912" y="1939"/>
                </a:lnTo>
                <a:lnTo>
                  <a:pt x="912" y="1945"/>
                </a:lnTo>
                <a:lnTo>
                  <a:pt x="903" y="1945"/>
                </a:lnTo>
                <a:lnTo>
                  <a:pt x="903" y="1951"/>
                </a:lnTo>
                <a:lnTo>
                  <a:pt x="912" y="1951"/>
                </a:lnTo>
                <a:lnTo>
                  <a:pt x="912" y="2001"/>
                </a:lnTo>
                <a:lnTo>
                  <a:pt x="903" y="2001"/>
                </a:lnTo>
                <a:lnTo>
                  <a:pt x="903" y="2005"/>
                </a:lnTo>
                <a:lnTo>
                  <a:pt x="912" y="2005"/>
                </a:lnTo>
                <a:lnTo>
                  <a:pt x="912" y="2011"/>
                </a:lnTo>
                <a:lnTo>
                  <a:pt x="903" y="2011"/>
                </a:lnTo>
                <a:lnTo>
                  <a:pt x="903" y="2017"/>
                </a:lnTo>
                <a:lnTo>
                  <a:pt x="912" y="2017"/>
                </a:lnTo>
                <a:lnTo>
                  <a:pt x="912" y="2030"/>
                </a:lnTo>
                <a:lnTo>
                  <a:pt x="877" y="2030"/>
                </a:lnTo>
                <a:lnTo>
                  <a:pt x="877" y="2089"/>
                </a:lnTo>
                <a:lnTo>
                  <a:pt x="781" y="2089"/>
                </a:lnTo>
                <a:lnTo>
                  <a:pt x="781" y="1990"/>
                </a:lnTo>
                <a:lnTo>
                  <a:pt x="755" y="1990"/>
                </a:lnTo>
                <a:lnTo>
                  <a:pt x="755" y="1958"/>
                </a:lnTo>
                <a:lnTo>
                  <a:pt x="761" y="1958"/>
                </a:lnTo>
                <a:lnTo>
                  <a:pt x="761" y="1952"/>
                </a:lnTo>
                <a:lnTo>
                  <a:pt x="755" y="1952"/>
                </a:lnTo>
                <a:lnTo>
                  <a:pt x="755" y="1946"/>
                </a:lnTo>
                <a:lnTo>
                  <a:pt x="761" y="1946"/>
                </a:lnTo>
                <a:lnTo>
                  <a:pt x="761" y="1942"/>
                </a:lnTo>
                <a:lnTo>
                  <a:pt x="755" y="1942"/>
                </a:lnTo>
                <a:lnTo>
                  <a:pt x="755" y="1892"/>
                </a:lnTo>
                <a:lnTo>
                  <a:pt x="761" y="1892"/>
                </a:lnTo>
                <a:lnTo>
                  <a:pt x="761" y="1886"/>
                </a:lnTo>
                <a:lnTo>
                  <a:pt x="755" y="1886"/>
                </a:lnTo>
                <a:lnTo>
                  <a:pt x="755" y="1880"/>
                </a:lnTo>
                <a:lnTo>
                  <a:pt x="761" y="1880"/>
                </a:lnTo>
                <a:lnTo>
                  <a:pt x="761" y="1875"/>
                </a:lnTo>
                <a:lnTo>
                  <a:pt x="755" y="1875"/>
                </a:lnTo>
                <a:lnTo>
                  <a:pt x="755" y="1844"/>
                </a:lnTo>
                <a:lnTo>
                  <a:pt x="750" y="1844"/>
                </a:lnTo>
                <a:lnTo>
                  <a:pt x="750" y="1875"/>
                </a:lnTo>
                <a:lnTo>
                  <a:pt x="715" y="1875"/>
                </a:lnTo>
                <a:lnTo>
                  <a:pt x="715" y="1844"/>
                </a:lnTo>
                <a:lnTo>
                  <a:pt x="709" y="1844"/>
                </a:lnTo>
                <a:lnTo>
                  <a:pt x="709" y="1875"/>
                </a:lnTo>
                <a:lnTo>
                  <a:pt x="700" y="1875"/>
                </a:lnTo>
                <a:lnTo>
                  <a:pt x="700" y="1880"/>
                </a:lnTo>
                <a:lnTo>
                  <a:pt x="709" y="1880"/>
                </a:lnTo>
                <a:lnTo>
                  <a:pt x="709" y="1886"/>
                </a:lnTo>
                <a:lnTo>
                  <a:pt x="700" y="1886"/>
                </a:lnTo>
                <a:lnTo>
                  <a:pt x="700" y="1892"/>
                </a:lnTo>
                <a:lnTo>
                  <a:pt x="709" y="1892"/>
                </a:lnTo>
                <a:lnTo>
                  <a:pt x="709" y="1942"/>
                </a:lnTo>
                <a:lnTo>
                  <a:pt x="700" y="1942"/>
                </a:lnTo>
                <a:lnTo>
                  <a:pt x="700" y="1946"/>
                </a:lnTo>
                <a:lnTo>
                  <a:pt x="709" y="1946"/>
                </a:lnTo>
                <a:lnTo>
                  <a:pt x="709" y="1952"/>
                </a:lnTo>
                <a:lnTo>
                  <a:pt x="700" y="1952"/>
                </a:lnTo>
                <a:lnTo>
                  <a:pt x="700" y="1958"/>
                </a:lnTo>
                <a:lnTo>
                  <a:pt x="709" y="1958"/>
                </a:lnTo>
                <a:lnTo>
                  <a:pt x="709" y="1990"/>
                </a:lnTo>
                <a:lnTo>
                  <a:pt x="677" y="1990"/>
                </a:lnTo>
                <a:lnTo>
                  <a:pt x="677" y="2089"/>
                </a:lnTo>
                <a:lnTo>
                  <a:pt x="540" y="2089"/>
                </a:lnTo>
                <a:lnTo>
                  <a:pt x="540" y="1679"/>
                </a:lnTo>
                <a:lnTo>
                  <a:pt x="648" y="1679"/>
                </a:lnTo>
                <a:lnTo>
                  <a:pt x="679" y="1679"/>
                </a:lnTo>
                <a:lnTo>
                  <a:pt x="679" y="1621"/>
                </a:lnTo>
                <a:lnTo>
                  <a:pt x="770" y="1621"/>
                </a:lnTo>
                <a:lnTo>
                  <a:pt x="770" y="1562"/>
                </a:lnTo>
                <a:lnTo>
                  <a:pt x="854" y="1562"/>
                </a:lnTo>
                <a:lnTo>
                  <a:pt x="854" y="1504"/>
                </a:lnTo>
                <a:lnTo>
                  <a:pt x="930" y="1504"/>
                </a:lnTo>
                <a:lnTo>
                  <a:pt x="930" y="1444"/>
                </a:lnTo>
                <a:lnTo>
                  <a:pt x="865" y="1444"/>
                </a:lnTo>
                <a:lnTo>
                  <a:pt x="865" y="1444"/>
                </a:lnTo>
                <a:lnTo>
                  <a:pt x="867" y="1438"/>
                </a:lnTo>
                <a:lnTo>
                  <a:pt x="867" y="1438"/>
                </a:lnTo>
                <a:lnTo>
                  <a:pt x="867" y="1424"/>
                </a:lnTo>
                <a:lnTo>
                  <a:pt x="867" y="1408"/>
                </a:lnTo>
                <a:lnTo>
                  <a:pt x="890" y="1386"/>
                </a:lnTo>
                <a:lnTo>
                  <a:pt x="890" y="1386"/>
                </a:lnTo>
                <a:lnTo>
                  <a:pt x="892" y="1383"/>
                </a:lnTo>
                <a:lnTo>
                  <a:pt x="893" y="1381"/>
                </a:lnTo>
                <a:lnTo>
                  <a:pt x="894" y="1376"/>
                </a:lnTo>
                <a:lnTo>
                  <a:pt x="894" y="1376"/>
                </a:lnTo>
                <a:lnTo>
                  <a:pt x="894" y="1357"/>
                </a:lnTo>
                <a:lnTo>
                  <a:pt x="896" y="1343"/>
                </a:lnTo>
                <a:lnTo>
                  <a:pt x="899" y="1344"/>
                </a:lnTo>
                <a:lnTo>
                  <a:pt x="904" y="1352"/>
                </a:lnTo>
                <a:lnTo>
                  <a:pt x="904" y="1352"/>
                </a:lnTo>
                <a:lnTo>
                  <a:pt x="907" y="1352"/>
                </a:lnTo>
                <a:lnTo>
                  <a:pt x="909" y="1352"/>
                </a:lnTo>
                <a:lnTo>
                  <a:pt x="911" y="1351"/>
                </a:lnTo>
                <a:lnTo>
                  <a:pt x="911" y="1351"/>
                </a:lnTo>
                <a:lnTo>
                  <a:pt x="912" y="1343"/>
                </a:lnTo>
                <a:lnTo>
                  <a:pt x="914" y="1321"/>
                </a:lnTo>
                <a:lnTo>
                  <a:pt x="914" y="1321"/>
                </a:lnTo>
                <a:lnTo>
                  <a:pt x="914" y="1313"/>
                </a:lnTo>
                <a:lnTo>
                  <a:pt x="913" y="1307"/>
                </a:lnTo>
                <a:lnTo>
                  <a:pt x="912" y="1302"/>
                </a:lnTo>
                <a:lnTo>
                  <a:pt x="912" y="1302"/>
                </a:lnTo>
                <a:lnTo>
                  <a:pt x="907" y="1296"/>
                </a:lnTo>
                <a:lnTo>
                  <a:pt x="904" y="1294"/>
                </a:lnTo>
                <a:lnTo>
                  <a:pt x="901" y="1281"/>
                </a:lnTo>
                <a:lnTo>
                  <a:pt x="901" y="1281"/>
                </a:lnTo>
                <a:lnTo>
                  <a:pt x="900" y="1279"/>
                </a:lnTo>
                <a:lnTo>
                  <a:pt x="899" y="1279"/>
                </a:lnTo>
                <a:lnTo>
                  <a:pt x="897" y="1279"/>
                </a:lnTo>
                <a:lnTo>
                  <a:pt x="897" y="1279"/>
                </a:lnTo>
                <a:lnTo>
                  <a:pt x="897" y="1287"/>
                </a:lnTo>
                <a:lnTo>
                  <a:pt x="892" y="1287"/>
                </a:lnTo>
                <a:lnTo>
                  <a:pt x="892" y="1274"/>
                </a:lnTo>
                <a:lnTo>
                  <a:pt x="892" y="1274"/>
                </a:lnTo>
                <a:lnTo>
                  <a:pt x="890" y="1265"/>
                </a:lnTo>
                <a:lnTo>
                  <a:pt x="889" y="1258"/>
                </a:lnTo>
                <a:lnTo>
                  <a:pt x="886" y="1255"/>
                </a:lnTo>
                <a:lnTo>
                  <a:pt x="885" y="1252"/>
                </a:lnTo>
                <a:lnTo>
                  <a:pt x="885" y="1252"/>
                </a:lnTo>
                <a:lnTo>
                  <a:pt x="879" y="1241"/>
                </a:lnTo>
                <a:lnTo>
                  <a:pt x="877" y="1235"/>
                </a:lnTo>
                <a:lnTo>
                  <a:pt x="877" y="1235"/>
                </a:lnTo>
                <a:lnTo>
                  <a:pt x="872" y="1228"/>
                </a:lnTo>
                <a:lnTo>
                  <a:pt x="868" y="1222"/>
                </a:lnTo>
                <a:lnTo>
                  <a:pt x="863" y="1219"/>
                </a:lnTo>
                <a:lnTo>
                  <a:pt x="863" y="1219"/>
                </a:lnTo>
                <a:lnTo>
                  <a:pt x="864" y="1213"/>
                </a:lnTo>
                <a:lnTo>
                  <a:pt x="864" y="1200"/>
                </a:lnTo>
                <a:lnTo>
                  <a:pt x="864" y="1192"/>
                </a:lnTo>
                <a:lnTo>
                  <a:pt x="863" y="1185"/>
                </a:lnTo>
                <a:lnTo>
                  <a:pt x="861" y="1178"/>
                </a:lnTo>
                <a:lnTo>
                  <a:pt x="856" y="1172"/>
                </a:lnTo>
                <a:lnTo>
                  <a:pt x="856" y="1172"/>
                </a:lnTo>
                <a:lnTo>
                  <a:pt x="853" y="1170"/>
                </a:lnTo>
                <a:lnTo>
                  <a:pt x="848" y="1165"/>
                </a:lnTo>
                <a:lnTo>
                  <a:pt x="841" y="1162"/>
                </a:lnTo>
                <a:lnTo>
                  <a:pt x="834" y="1160"/>
                </a:lnTo>
                <a:lnTo>
                  <a:pt x="825" y="1160"/>
                </a:lnTo>
                <a:lnTo>
                  <a:pt x="820" y="1161"/>
                </a:lnTo>
                <a:lnTo>
                  <a:pt x="816" y="1162"/>
                </a:lnTo>
                <a:lnTo>
                  <a:pt x="810" y="1164"/>
                </a:lnTo>
                <a:lnTo>
                  <a:pt x="805" y="1168"/>
                </a:lnTo>
                <a:lnTo>
                  <a:pt x="799" y="1171"/>
                </a:lnTo>
                <a:lnTo>
                  <a:pt x="795" y="1177"/>
                </a:lnTo>
                <a:lnTo>
                  <a:pt x="795" y="1177"/>
                </a:lnTo>
                <a:lnTo>
                  <a:pt x="787" y="1189"/>
                </a:lnTo>
                <a:lnTo>
                  <a:pt x="785" y="1189"/>
                </a:lnTo>
                <a:lnTo>
                  <a:pt x="785" y="1189"/>
                </a:lnTo>
                <a:lnTo>
                  <a:pt x="781" y="1189"/>
                </a:lnTo>
                <a:lnTo>
                  <a:pt x="769" y="1191"/>
                </a:lnTo>
                <a:lnTo>
                  <a:pt x="762" y="1193"/>
                </a:lnTo>
                <a:lnTo>
                  <a:pt x="754" y="1196"/>
                </a:lnTo>
                <a:lnTo>
                  <a:pt x="746" y="1200"/>
                </a:lnTo>
                <a:lnTo>
                  <a:pt x="738" y="1205"/>
                </a:lnTo>
                <a:lnTo>
                  <a:pt x="738" y="1205"/>
                </a:lnTo>
                <a:lnTo>
                  <a:pt x="723" y="1221"/>
                </a:lnTo>
                <a:lnTo>
                  <a:pt x="716" y="1228"/>
                </a:lnTo>
                <a:lnTo>
                  <a:pt x="710" y="1232"/>
                </a:lnTo>
                <a:lnTo>
                  <a:pt x="710" y="1232"/>
                </a:lnTo>
                <a:lnTo>
                  <a:pt x="700" y="1241"/>
                </a:lnTo>
                <a:lnTo>
                  <a:pt x="694" y="1248"/>
                </a:lnTo>
                <a:lnTo>
                  <a:pt x="677" y="1271"/>
                </a:lnTo>
                <a:lnTo>
                  <a:pt x="677" y="1271"/>
                </a:lnTo>
                <a:lnTo>
                  <a:pt x="677" y="1272"/>
                </a:lnTo>
                <a:lnTo>
                  <a:pt x="674" y="1276"/>
                </a:lnTo>
                <a:lnTo>
                  <a:pt x="674" y="1281"/>
                </a:lnTo>
                <a:lnTo>
                  <a:pt x="675" y="1284"/>
                </a:lnTo>
                <a:lnTo>
                  <a:pt x="677" y="1287"/>
                </a:lnTo>
                <a:lnTo>
                  <a:pt x="677" y="1287"/>
                </a:lnTo>
                <a:lnTo>
                  <a:pt x="692" y="1313"/>
                </a:lnTo>
                <a:lnTo>
                  <a:pt x="692" y="1313"/>
                </a:lnTo>
                <a:lnTo>
                  <a:pt x="704" y="1327"/>
                </a:lnTo>
                <a:lnTo>
                  <a:pt x="725" y="1347"/>
                </a:lnTo>
                <a:lnTo>
                  <a:pt x="725" y="1347"/>
                </a:lnTo>
                <a:lnTo>
                  <a:pt x="732" y="1354"/>
                </a:lnTo>
                <a:lnTo>
                  <a:pt x="736" y="1359"/>
                </a:lnTo>
                <a:lnTo>
                  <a:pt x="736" y="1359"/>
                </a:lnTo>
                <a:lnTo>
                  <a:pt x="738" y="1366"/>
                </a:lnTo>
                <a:lnTo>
                  <a:pt x="741" y="1371"/>
                </a:lnTo>
                <a:lnTo>
                  <a:pt x="744" y="1373"/>
                </a:lnTo>
                <a:lnTo>
                  <a:pt x="744" y="1373"/>
                </a:lnTo>
                <a:lnTo>
                  <a:pt x="744" y="1376"/>
                </a:lnTo>
                <a:lnTo>
                  <a:pt x="744" y="1379"/>
                </a:lnTo>
                <a:lnTo>
                  <a:pt x="741" y="1381"/>
                </a:lnTo>
                <a:lnTo>
                  <a:pt x="741" y="1381"/>
                </a:lnTo>
                <a:lnTo>
                  <a:pt x="740" y="1384"/>
                </a:lnTo>
                <a:lnTo>
                  <a:pt x="740" y="1384"/>
                </a:lnTo>
                <a:lnTo>
                  <a:pt x="735" y="1405"/>
                </a:lnTo>
                <a:lnTo>
                  <a:pt x="731" y="1412"/>
                </a:lnTo>
                <a:lnTo>
                  <a:pt x="731" y="1412"/>
                </a:lnTo>
                <a:lnTo>
                  <a:pt x="730" y="1416"/>
                </a:lnTo>
                <a:lnTo>
                  <a:pt x="730" y="1424"/>
                </a:lnTo>
                <a:lnTo>
                  <a:pt x="730" y="1433"/>
                </a:lnTo>
                <a:lnTo>
                  <a:pt x="731" y="1439"/>
                </a:lnTo>
                <a:lnTo>
                  <a:pt x="733" y="1444"/>
                </a:lnTo>
                <a:lnTo>
                  <a:pt x="540" y="1444"/>
                </a:lnTo>
                <a:lnTo>
                  <a:pt x="540" y="1354"/>
                </a:lnTo>
                <a:lnTo>
                  <a:pt x="518" y="1354"/>
                </a:lnTo>
                <a:lnTo>
                  <a:pt x="518" y="1042"/>
                </a:lnTo>
                <a:lnTo>
                  <a:pt x="1435" y="1042"/>
                </a:lnTo>
                <a:close/>
                <a:moveTo>
                  <a:pt x="750" y="1892"/>
                </a:moveTo>
                <a:lnTo>
                  <a:pt x="750" y="1942"/>
                </a:lnTo>
                <a:lnTo>
                  <a:pt x="715" y="1942"/>
                </a:lnTo>
                <a:lnTo>
                  <a:pt x="715" y="1892"/>
                </a:lnTo>
                <a:lnTo>
                  <a:pt x="750" y="1892"/>
                </a:lnTo>
                <a:close/>
                <a:moveTo>
                  <a:pt x="715" y="1886"/>
                </a:moveTo>
                <a:lnTo>
                  <a:pt x="715" y="1880"/>
                </a:lnTo>
                <a:lnTo>
                  <a:pt x="750" y="1880"/>
                </a:lnTo>
                <a:lnTo>
                  <a:pt x="750" y="1886"/>
                </a:lnTo>
                <a:lnTo>
                  <a:pt x="715" y="1886"/>
                </a:lnTo>
                <a:close/>
                <a:moveTo>
                  <a:pt x="750" y="1946"/>
                </a:moveTo>
                <a:lnTo>
                  <a:pt x="750" y="1952"/>
                </a:lnTo>
                <a:lnTo>
                  <a:pt x="715" y="1952"/>
                </a:lnTo>
                <a:lnTo>
                  <a:pt x="715" y="1946"/>
                </a:lnTo>
                <a:lnTo>
                  <a:pt x="750" y="1946"/>
                </a:lnTo>
                <a:close/>
                <a:moveTo>
                  <a:pt x="750" y="1958"/>
                </a:moveTo>
                <a:lnTo>
                  <a:pt x="750" y="1990"/>
                </a:lnTo>
                <a:lnTo>
                  <a:pt x="715" y="1990"/>
                </a:lnTo>
                <a:lnTo>
                  <a:pt x="715" y="1958"/>
                </a:lnTo>
                <a:lnTo>
                  <a:pt x="750" y="1958"/>
                </a:lnTo>
                <a:close/>
                <a:moveTo>
                  <a:pt x="753" y="1350"/>
                </a:moveTo>
                <a:lnTo>
                  <a:pt x="753" y="1350"/>
                </a:lnTo>
                <a:lnTo>
                  <a:pt x="748" y="1343"/>
                </a:lnTo>
                <a:lnTo>
                  <a:pt x="745" y="1337"/>
                </a:lnTo>
                <a:lnTo>
                  <a:pt x="741" y="1332"/>
                </a:lnTo>
                <a:lnTo>
                  <a:pt x="741" y="1332"/>
                </a:lnTo>
                <a:lnTo>
                  <a:pt x="732" y="1320"/>
                </a:lnTo>
                <a:lnTo>
                  <a:pt x="726" y="1309"/>
                </a:lnTo>
                <a:lnTo>
                  <a:pt x="726" y="1309"/>
                </a:lnTo>
                <a:lnTo>
                  <a:pt x="722" y="1294"/>
                </a:lnTo>
                <a:lnTo>
                  <a:pt x="718" y="1284"/>
                </a:lnTo>
                <a:lnTo>
                  <a:pt x="715" y="1278"/>
                </a:lnTo>
                <a:lnTo>
                  <a:pt x="723" y="1273"/>
                </a:lnTo>
                <a:lnTo>
                  <a:pt x="723" y="1273"/>
                </a:lnTo>
                <a:lnTo>
                  <a:pt x="730" y="1267"/>
                </a:lnTo>
                <a:lnTo>
                  <a:pt x="736" y="1263"/>
                </a:lnTo>
                <a:lnTo>
                  <a:pt x="740" y="1258"/>
                </a:lnTo>
                <a:lnTo>
                  <a:pt x="740" y="1258"/>
                </a:lnTo>
                <a:lnTo>
                  <a:pt x="751" y="1251"/>
                </a:lnTo>
                <a:lnTo>
                  <a:pt x="759" y="1247"/>
                </a:lnTo>
                <a:lnTo>
                  <a:pt x="759" y="1247"/>
                </a:lnTo>
                <a:lnTo>
                  <a:pt x="760" y="1245"/>
                </a:lnTo>
                <a:lnTo>
                  <a:pt x="760" y="1247"/>
                </a:lnTo>
                <a:lnTo>
                  <a:pt x="761" y="1248"/>
                </a:lnTo>
                <a:lnTo>
                  <a:pt x="761" y="1248"/>
                </a:lnTo>
                <a:lnTo>
                  <a:pt x="765" y="1256"/>
                </a:lnTo>
                <a:lnTo>
                  <a:pt x="769" y="1266"/>
                </a:lnTo>
                <a:lnTo>
                  <a:pt x="769" y="1266"/>
                </a:lnTo>
                <a:lnTo>
                  <a:pt x="774" y="1281"/>
                </a:lnTo>
                <a:lnTo>
                  <a:pt x="776" y="1291"/>
                </a:lnTo>
                <a:lnTo>
                  <a:pt x="776" y="1292"/>
                </a:lnTo>
                <a:lnTo>
                  <a:pt x="779" y="1310"/>
                </a:lnTo>
                <a:lnTo>
                  <a:pt x="779" y="1310"/>
                </a:lnTo>
                <a:lnTo>
                  <a:pt x="768" y="1331"/>
                </a:lnTo>
                <a:lnTo>
                  <a:pt x="757" y="1353"/>
                </a:lnTo>
                <a:lnTo>
                  <a:pt x="757" y="1353"/>
                </a:lnTo>
                <a:lnTo>
                  <a:pt x="755" y="1353"/>
                </a:lnTo>
                <a:lnTo>
                  <a:pt x="754" y="1352"/>
                </a:lnTo>
                <a:lnTo>
                  <a:pt x="753" y="1350"/>
                </a:lnTo>
                <a:lnTo>
                  <a:pt x="753" y="1350"/>
                </a:lnTo>
                <a:close/>
                <a:moveTo>
                  <a:pt x="825" y="1395"/>
                </a:moveTo>
                <a:lnTo>
                  <a:pt x="827" y="1403"/>
                </a:lnTo>
                <a:lnTo>
                  <a:pt x="827" y="1406"/>
                </a:lnTo>
                <a:lnTo>
                  <a:pt x="827" y="1406"/>
                </a:lnTo>
                <a:lnTo>
                  <a:pt x="816" y="1417"/>
                </a:lnTo>
                <a:lnTo>
                  <a:pt x="809" y="1424"/>
                </a:lnTo>
                <a:lnTo>
                  <a:pt x="809" y="1424"/>
                </a:lnTo>
                <a:lnTo>
                  <a:pt x="799" y="1424"/>
                </a:lnTo>
                <a:lnTo>
                  <a:pt x="799" y="1424"/>
                </a:lnTo>
                <a:lnTo>
                  <a:pt x="796" y="1423"/>
                </a:lnTo>
                <a:lnTo>
                  <a:pt x="796" y="1422"/>
                </a:lnTo>
                <a:lnTo>
                  <a:pt x="796" y="1415"/>
                </a:lnTo>
                <a:lnTo>
                  <a:pt x="798" y="1412"/>
                </a:lnTo>
                <a:lnTo>
                  <a:pt x="802" y="1405"/>
                </a:lnTo>
                <a:lnTo>
                  <a:pt x="806" y="1398"/>
                </a:lnTo>
                <a:lnTo>
                  <a:pt x="806" y="1398"/>
                </a:lnTo>
                <a:lnTo>
                  <a:pt x="811" y="1393"/>
                </a:lnTo>
                <a:lnTo>
                  <a:pt x="811" y="1393"/>
                </a:lnTo>
                <a:lnTo>
                  <a:pt x="813" y="1389"/>
                </a:lnTo>
                <a:lnTo>
                  <a:pt x="814" y="1383"/>
                </a:lnTo>
                <a:lnTo>
                  <a:pt x="814" y="1383"/>
                </a:lnTo>
                <a:lnTo>
                  <a:pt x="825" y="1373"/>
                </a:lnTo>
                <a:lnTo>
                  <a:pt x="825" y="1373"/>
                </a:lnTo>
                <a:lnTo>
                  <a:pt x="828" y="1368"/>
                </a:lnTo>
                <a:lnTo>
                  <a:pt x="834" y="1373"/>
                </a:lnTo>
                <a:lnTo>
                  <a:pt x="834" y="1373"/>
                </a:lnTo>
                <a:lnTo>
                  <a:pt x="826" y="1393"/>
                </a:lnTo>
                <a:lnTo>
                  <a:pt x="826" y="1393"/>
                </a:lnTo>
                <a:lnTo>
                  <a:pt x="825" y="1395"/>
                </a:lnTo>
                <a:lnTo>
                  <a:pt x="825" y="1395"/>
                </a:lnTo>
                <a:close/>
                <a:moveTo>
                  <a:pt x="834" y="1432"/>
                </a:moveTo>
                <a:lnTo>
                  <a:pt x="833" y="1438"/>
                </a:lnTo>
                <a:lnTo>
                  <a:pt x="833" y="1438"/>
                </a:lnTo>
                <a:lnTo>
                  <a:pt x="832" y="1439"/>
                </a:lnTo>
                <a:lnTo>
                  <a:pt x="832" y="1444"/>
                </a:lnTo>
                <a:lnTo>
                  <a:pt x="816" y="1444"/>
                </a:lnTo>
                <a:lnTo>
                  <a:pt x="816" y="1444"/>
                </a:lnTo>
                <a:lnTo>
                  <a:pt x="834" y="1432"/>
                </a:lnTo>
                <a:lnTo>
                  <a:pt x="834" y="1432"/>
                </a:lnTo>
                <a:close/>
                <a:moveTo>
                  <a:pt x="492" y="1354"/>
                </a:moveTo>
                <a:lnTo>
                  <a:pt x="502" y="1344"/>
                </a:lnTo>
                <a:lnTo>
                  <a:pt x="502" y="1354"/>
                </a:lnTo>
                <a:lnTo>
                  <a:pt x="492" y="1354"/>
                </a:lnTo>
                <a:close/>
                <a:moveTo>
                  <a:pt x="437" y="1047"/>
                </a:moveTo>
                <a:lnTo>
                  <a:pt x="462" y="1074"/>
                </a:lnTo>
                <a:lnTo>
                  <a:pt x="437" y="1099"/>
                </a:lnTo>
                <a:lnTo>
                  <a:pt x="437" y="1047"/>
                </a:lnTo>
                <a:close/>
                <a:moveTo>
                  <a:pt x="502" y="1046"/>
                </a:moveTo>
                <a:lnTo>
                  <a:pt x="502" y="1101"/>
                </a:lnTo>
                <a:lnTo>
                  <a:pt x="475" y="1074"/>
                </a:lnTo>
                <a:lnTo>
                  <a:pt x="502" y="1046"/>
                </a:lnTo>
                <a:close/>
                <a:moveTo>
                  <a:pt x="469" y="1067"/>
                </a:moveTo>
                <a:lnTo>
                  <a:pt x="444" y="1043"/>
                </a:lnTo>
                <a:lnTo>
                  <a:pt x="494" y="1043"/>
                </a:lnTo>
                <a:lnTo>
                  <a:pt x="469" y="1067"/>
                </a:lnTo>
                <a:close/>
                <a:moveTo>
                  <a:pt x="498" y="1109"/>
                </a:moveTo>
                <a:lnTo>
                  <a:pt x="439" y="1109"/>
                </a:lnTo>
                <a:lnTo>
                  <a:pt x="469" y="1080"/>
                </a:lnTo>
                <a:lnTo>
                  <a:pt x="498" y="1109"/>
                </a:lnTo>
                <a:close/>
                <a:moveTo>
                  <a:pt x="494" y="1117"/>
                </a:moveTo>
                <a:lnTo>
                  <a:pt x="469" y="1142"/>
                </a:lnTo>
                <a:lnTo>
                  <a:pt x="444" y="1117"/>
                </a:lnTo>
                <a:lnTo>
                  <a:pt x="494" y="1117"/>
                </a:lnTo>
                <a:close/>
                <a:moveTo>
                  <a:pt x="502" y="1120"/>
                </a:moveTo>
                <a:lnTo>
                  <a:pt x="502" y="1176"/>
                </a:lnTo>
                <a:lnTo>
                  <a:pt x="475" y="1148"/>
                </a:lnTo>
                <a:lnTo>
                  <a:pt x="502" y="1120"/>
                </a:lnTo>
                <a:close/>
                <a:moveTo>
                  <a:pt x="498" y="1183"/>
                </a:moveTo>
                <a:lnTo>
                  <a:pt x="439" y="1183"/>
                </a:lnTo>
                <a:lnTo>
                  <a:pt x="469" y="1154"/>
                </a:lnTo>
                <a:lnTo>
                  <a:pt x="498" y="1183"/>
                </a:lnTo>
                <a:close/>
                <a:moveTo>
                  <a:pt x="494" y="1192"/>
                </a:moveTo>
                <a:lnTo>
                  <a:pt x="469" y="1216"/>
                </a:lnTo>
                <a:lnTo>
                  <a:pt x="444" y="1192"/>
                </a:lnTo>
                <a:lnTo>
                  <a:pt x="494" y="1192"/>
                </a:lnTo>
                <a:close/>
                <a:moveTo>
                  <a:pt x="502" y="1196"/>
                </a:moveTo>
                <a:lnTo>
                  <a:pt x="502" y="1250"/>
                </a:lnTo>
                <a:lnTo>
                  <a:pt x="475" y="1222"/>
                </a:lnTo>
                <a:lnTo>
                  <a:pt x="502" y="1196"/>
                </a:lnTo>
                <a:close/>
                <a:moveTo>
                  <a:pt x="498" y="1258"/>
                </a:moveTo>
                <a:lnTo>
                  <a:pt x="439" y="1258"/>
                </a:lnTo>
                <a:lnTo>
                  <a:pt x="469" y="1229"/>
                </a:lnTo>
                <a:lnTo>
                  <a:pt x="498" y="1258"/>
                </a:lnTo>
                <a:close/>
                <a:moveTo>
                  <a:pt x="494" y="1266"/>
                </a:moveTo>
                <a:lnTo>
                  <a:pt x="469" y="1292"/>
                </a:lnTo>
                <a:lnTo>
                  <a:pt x="444" y="1266"/>
                </a:lnTo>
                <a:lnTo>
                  <a:pt x="494" y="1266"/>
                </a:lnTo>
                <a:close/>
                <a:moveTo>
                  <a:pt x="502" y="1270"/>
                </a:moveTo>
                <a:lnTo>
                  <a:pt x="502" y="1325"/>
                </a:lnTo>
                <a:lnTo>
                  <a:pt x="475" y="1298"/>
                </a:lnTo>
                <a:lnTo>
                  <a:pt x="502" y="1270"/>
                </a:lnTo>
                <a:close/>
                <a:moveTo>
                  <a:pt x="437" y="1123"/>
                </a:moveTo>
                <a:lnTo>
                  <a:pt x="462" y="1148"/>
                </a:lnTo>
                <a:lnTo>
                  <a:pt x="437" y="1174"/>
                </a:lnTo>
                <a:lnTo>
                  <a:pt x="437" y="1123"/>
                </a:lnTo>
                <a:close/>
                <a:moveTo>
                  <a:pt x="437" y="1197"/>
                </a:moveTo>
                <a:lnTo>
                  <a:pt x="462" y="1222"/>
                </a:lnTo>
                <a:lnTo>
                  <a:pt x="437" y="1249"/>
                </a:lnTo>
                <a:lnTo>
                  <a:pt x="437" y="1197"/>
                </a:lnTo>
                <a:close/>
                <a:moveTo>
                  <a:pt x="437" y="1271"/>
                </a:moveTo>
                <a:lnTo>
                  <a:pt x="462" y="1298"/>
                </a:lnTo>
                <a:lnTo>
                  <a:pt x="437" y="1323"/>
                </a:lnTo>
                <a:lnTo>
                  <a:pt x="437" y="1271"/>
                </a:lnTo>
                <a:close/>
                <a:moveTo>
                  <a:pt x="469" y="1303"/>
                </a:moveTo>
                <a:lnTo>
                  <a:pt x="498" y="1332"/>
                </a:lnTo>
                <a:lnTo>
                  <a:pt x="439" y="1332"/>
                </a:lnTo>
                <a:lnTo>
                  <a:pt x="469" y="1303"/>
                </a:lnTo>
                <a:close/>
                <a:moveTo>
                  <a:pt x="494" y="1340"/>
                </a:moveTo>
                <a:lnTo>
                  <a:pt x="480" y="1354"/>
                </a:lnTo>
                <a:lnTo>
                  <a:pt x="458" y="1354"/>
                </a:lnTo>
                <a:lnTo>
                  <a:pt x="444" y="1340"/>
                </a:lnTo>
                <a:lnTo>
                  <a:pt x="494" y="1340"/>
                </a:lnTo>
                <a:close/>
                <a:moveTo>
                  <a:pt x="437" y="1346"/>
                </a:moveTo>
                <a:lnTo>
                  <a:pt x="445" y="1354"/>
                </a:lnTo>
                <a:lnTo>
                  <a:pt x="437" y="1354"/>
                </a:lnTo>
                <a:lnTo>
                  <a:pt x="437" y="1346"/>
                </a:lnTo>
                <a:close/>
                <a:moveTo>
                  <a:pt x="636" y="3194"/>
                </a:moveTo>
                <a:lnTo>
                  <a:pt x="636" y="2984"/>
                </a:lnTo>
                <a:lnTo>
                  <a:pt x="840" y="2984"/>
                </a:lnTo>
                <a:lnTo>
                  <a:pt x="840" y="2925"/>
                </a:lnTo>
                <a:lnTo>
                  <a:pt x="636" y="2925"/>
                </a:lnTo>
                <a:lnTo>
                  <a:pt x="636" y="2661"/>
                </a:lnTo>
                <a:lnTo>
                  <a:pt x="840" y="2661"/>
                </a:lnTo>
                <a:lnTo>
                  <a:pt x="840" y="2601"/>
                </a:lnTo>
                <a:lnTo>
                  <a:pt x="636" y="2601"/>
                </a:lnTo>
                <a:lnTo>
                  <a:pt x="636" y="2394"/>
                </a:lnTo>
                <a:lnTo>
                  <a:pt x="912" y="2394"/>
                </a:lnTo>
                <a:lnTo>
                  <a:pt x="912" y="2394"/>
                </a:lnTo>
                <a:lnTo>
                  <a:pt x="918" y="2394"/>
                </a:lnTo>
                <a:lnTo>
                  <a:pt x="918" y="2394"/>
                </a:lnTo>
                <a:lnTo>
                  <a:pt x="922" y="2394"/>
                </a:lnTo>
                <a:lnTo>
                  <a:pt x="922" y="3194"/>
                </a:lnTo>
                <a:lnTo>
                  <a:pt x="636" y="3194"/>
                </a:lnTo>
                <a:close/>
                <a:moveTo>
                  <a:pt x="1117" y="3194"/>
                </a:moveTo>
                <a:lnTo>
                  <a:pt x="1117" y="3194"/>
                </a:lnTo>
                <a:lnTo>
                  <a:pt x="1116" y="3189"/>
                </a:lnTo>
                <a:lnTo>
                  <a:pt x="1115" y="3178"/>
                </a:lnTo>
                <a:lnTo>
                  <a:pt x="1115" y="3178"/>
                </a:lnTo>
                <a:lnTo>
                  <a:pt x="1116" y="3176"/>
                </a:lnTo>
                <a:lnTo>
                  <a:pt x="1115" y="3170"/>
                </a:lnTo>
                <a:lnTo>
                  <a:pt x="1115" y="3170"/>
                </a:lnTo>
                <a:lnTo>
                  <a:pt x="1113" y="3161"/>
                </a:lnTo>
                <a:lnTo>
                  <a:pt x="1113" y="3150"/>
                </a:lnTo>
                <a:lnTo>
                  <a:pt x="1113" y="3150"/>
                </a:lnTo>
                <a:lnTo>
                  <a:pt x="1116" y="3133"/>
                </a:lnTo>
                <a:lnTo>
                  <a:pt x="1118" y="3111"/>
                </a:lnTo>
                <a:lnTo>
                  <a:pt x="1118" y="3111"/>
                </a:lnTo>
                <a:lnTo>
                  <a:pt x="1121" y="3105"/>
                </a:lnTo>
                <a:lnTo>
                  <a:pt x="1124" y="3096"/>
                </a:lnTo>
                <a:lnTo>
                  <a:pt x="1130" y="3082"/>
                </a:lnTo>
                <a:lnTo>
                  <a:pt x="1130" y="3082"/>
                </a:lnTo>
                <a:lnTo>
                  <a:pt x="1139" y="3060"/>
                </a:lnTo>
                <a:lnTo>
                  <a:pt x="1139" y="3060"/>
                </a:lnTo>
                <a:lnTo>
                  <a:pt x="1140" y="3060"/>
                </a:lnTo>
                <a:lnTo>
                  <a:pt x="1142" y="3062"/>
                </a:lnTo>
                <a:lnTo>
                  <a:pt x="1142" y="3062"/>
                </a:lnTo>
                <a:lnTo>
                  <a:pt x="1150" y="3075"/>
                </a:lnTo>
                <a:lnTo>
                  <a:pt x="1156" y="3083"/>
                </a:lnTo>
                <a:lnTo>
                  <a:pt x="1161" y="3089"/>
                </a:lnTo>
                <a:lnTo>
                  <a:pt x="1161" y="3089"/>
                </a:lnTo>
                <a:lnTo>
                  <a:pt x="1169" y="3103"/>
                </a:lnTo>
                <a:lnTo>
                  <a:pt x="1174" y="3112"/>
                </a:lnTo>
                <a:lnTo>
                  <a:pt x="1176" y="3120"/>
                </a:lnTo>
                <a:lnTo>
                  <a:pt x="1176" y="3120"/>
                </a:lnTo>
                <a:lnTo>
                  <a:pt x="1181" y="3132"/>
                </a:lnTo>
                <a:lnTo>
                  <a:pt x="1186" y="3148"/>
                </a:lnTo>
                <a:lnTo>
                  <a:pt x="1194" y="3166"/>
                </a:lnTo>
                <a:lnTo>
                  <a:pt x="1194" y="3166"/>
                </a:lnTo>
                <a:lnTo>
                  <a:pt x="1200" y="3176"/>
                </a:lnTo>
                <a:lnTo>
                  <a:pt x="1200" y="3176"/>
                </a:lnTo>
                <a:lnTo>
                  <a:pt x="1204" y="3180"/>
                </a:lnTo>
                <a:lnTo>
                  <a:pt x="1208" y="3185"/>
                </a:lnTo>
                <a:lnTo>
                  <a:pt x="1208" y="3185"/>
                </a:lnTo>
                <a:lnTo>
                  <a:pt x="1212" y="3188"/>
                </a:lnTo>
                <a:lnTo>
                  <a:pt x="1213" y="3191"/>
                </a:lnTo>
                <a:lnTo>
                  <a:pt x="1213" y="3191"/>
                </a:lnTo>
                <a:lnTo>
                  <a:pt x="1213" y="3194"/>
                </a:lnTo>
                <a:lnTo>
                  <a:pt x="1117" y="3194"/>
                </a:lnTo>
                <a:close/>
                <a:moveTo>
                  <a:pt x="1364" y="3823"/>
                </a:moveTo>
                <a:lnTo>
                  <a:pt x="1274" y="3943"/>
                </a:lnTo>
                <a:lnTo>
                  <a:pt x="1274" y="3943"/>
                </a:lnTo>
                <a:lnTo>
                  <a:pt x="1274" y="3943"/>
                </a:lnTo>
                <a:lnTo>
                  <a:pt x="1274" y="3943"/>
                </a:lnTo>
                <a:lnTo>
                  <a:pt x="1266" y="3944"/>
                </a:lnTo>
                <a:lnTo>
                  <a:pt x="1258" y="3946"/>
                </a:lnTo>
                <a:lnTo>
                  <a:pt x="1255" y="3948"/>
                </a:lnTo>
                <a:lnTo>
                  <a:pt x="1251" y="3952"/>
                </a:lnTo>
                <a:lnTo>
                  <a:pt x="1248" y="3955"/>
                </a:lnTo>
                <a:lnTo>
                  <a:pt x="1247" y="3961"/>
                </a:lnTo>
                <a:lnTo>
                  <a:pt x="1247" y="3961"/>
                </a:lnTo>
                <a:lnTo>
                  <a:pt x="1215" y="3978"/>
                </a:lnTo>
                <a:lnTo>
                  <a:pt x="1200" y="3988"/>
                </a:lnTo>
                <a:lnTo>
                  <a:pt x="1190" y="3996"/>
                </a:lnTo>
                <a:lnTo>
                  <a:pt x="1190" y="3996"/>
                </a:lnTo>
                <a:lnTo>
                  <a:pt x="1188" y="3999"/>
                </a:lnTo>
                <a:lnTo>
                  <a:pt x="1185" y="4003"/>
                </a:lnTo>
                <a:lnTo>
                  <a:pt x="1185" y="4003"/>
                </a:lnTo>
                <a:lnTo>
                  <a:pt x="1182" y="4007"/>
                </a:lnTo>
                <a:lnTo>
                  <a:pt x="1178" y="4013"/>
                </a:lnTo>
                <a:lnTo>
                  <a:pt x="1172" y="4028"/>
                </a:lnTo>
                <a:lnTo>
                  <a:pt x="1168" y="4044"/>
                </a:lnTo>
                <a:lnTo>
                  <a:pt x="1163" y="4063"/>
                </a:lnTo>
                <a:lnTo>
                  <a:pt x="1154" y="4063"/>
                </a:lnTo>
                <a:lnTo>
                  <a:pt x="1124" y="4065"/>
                </a:lnTo>
                <a:lnTo>
                  <a:pt x="1124" y="3823"/>
                </a:lnTo>
                <a:lnTo>
                  <a:pt x="1364" y="3823"/>
                </a:lnTo>
                <a:close/>
              </a:path>
            </a:pathLst>
          </a:custGeom>
          <a:solidFill>
            <a:schemeClr val="tx1"/>
          </a:solidFill>
          <a:ln>
            <a:noFill/>
          </a:ln>
          <a:effectLst>
            <a:outerShdw algn="t" blurRad="381000" dir="5400000" dist="381000" rotWithShape="0">
              <a:prstClr val="black">
                <a:alpha val="30000"/>
              </a:prstClr>
            </a:outerShdw>
          </a:effectLst>
        </p:spPr>
        <p:txBody>
          <a:bodyPr anchor="t" anchorCtr="0" bIns="45720" compatLnSpc="1" lIns="91440" numCol="1" rIns="91440" tIns="45720" vert="horz" wrap="square"/>
          <a:lstStyle/>
          <a:p>
            <a:endParaRPr altLang="en-US" lang="ko-KR"/>
          </a:p>
        </p:txBody>
      </p:sp>
    </p:spTree>
  </p:cSld>
  <p:clrMapOvr>
    <a:masterClrMapping/>
  </p:clrMapOvr>
  <mc:AlternateContent>
    <mc:Choice Requires="p14">
      <p:transition p14:dur="0"/>
    </mc:Choice>
    <mc:Fallback>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7"/>
          <p:cNvSpPr>
            <a:spLocks noEditPoints="1"/>
          </p:cNvSpPr>
          <p:nvPr/>
        </p:nvSpPr>
        <p:spPr bwMode="auto">
          <a:xfrm>
            <a:off x="5074484" y="533400"/>
            <a:ext cx="2043033" cy="2866584"/>
          </a:xfrm>
          <a:custGeom>
            <a:gdLst>
              <a:gd fmla="*/ 2394 w 3354" name="T0"/>
              <a:gd fmla="*/ 3805 h 4706" name="T1"/>
              <a:gd fmla="*/ 1627 w 3354" name="T2"/>
              <a:gd fmla="*/ 4547 h 4706" name="T3"/>
              <a:gd fmla="*/ 3189 w 3354" name="T4"/>
              <a:gd fmla="*/ 2384 h 4706" name="T5"/>
              <a:gd fmla="*/ 2119 w 3354" name="T6"/>
              <a:gd fmla="*/ 12 h 4706" name="T7"/>
              <a:gd fmla="*/ 1894 w 3354" name="T8"/>
              <a:gd fmla="*/ 365 h 4706" name="T9"/>
              <a:gd fmla="*/ 2178 w 3354" name="T10"/>
              <a:gd fmla="*/ 717 h 4706" name="T11"/>
              <a:gd fmla="*/ 2778 w 3354" name="T12"/>
              <a:gd fmla="*/ 2083 h 4706" name="T13"/>
              <a:gd fmla="*/ 2292 w 3354" name="T14"/>
              <a:gd fmla="*/ 2185 h 4706" name="T15"/>
              <a:gd fmla="*/ 2037 w 3354" name="T16"/>
              <a:gd fmla="*/ 2128 h 4706" name="T17"/>
              <a:gd fmla="*/ 2244 w 3354" name="T18"/>
              <a:gd fmla="*/ 1755 h 4706" name="T19"/>
              <a:gd fmla="*/ 2002 w 3354" name="T20"/>
              <a:gd fmla="*/ 1602 h 4706" name="T21"/>
              <a:gd fmla="*/ 1625 w 3354" name="T22"/>
              <a:gd fmla="*/ 1566 h 4706" name="T23"/>
              <a:gd fmla="*/ 1416 w 3354" name="T24"/>
              <a:gd fmla="*/ 170 h 4706" name="T25"/>
              <a:gd fmla="*/ 1065 w 3354" name="T26"/>
              <a:gd fmla="*/ 623 h 4706" name="T27"/>
              <a:gd fmla="*/ 842 w 3354" name="T28"/>
              <a:gd fmla="*/ 717 h 4706" name="T29"/>
              <a:gd fmla="*/ 73 w 3354" name="T30"/>
              <a:gd fmla="*/ 2234 h 4706" name="T31"/>
              <a:gd fmla="*/ 1075 w 3354" name="T32"/>
              <a:gd fmla="*/ 3710 h 4706" name="T33"/>
              <a:gd fmla="*/ 2015 w 3354" name="T34"/>
              <a:gd fmla="*/ 539 h 4706" name="T35"/>
              <a:gd fmla="*/ 1938 w 3354" name="T36"/>
              <a:gd fmla="*/ 4422 h 4706" name="T37"/>
              <a:gd fmla="*/ 2560 w 3354" name="T38"/>
              <a:gd fmla="*/ 4453 h 4706" name="T39"/>
              <a:gd fmla="*/ 2250 w 3354" name="T40"/>
              <a:gd fmla="*/ 4440 h 4706" name="T41"/>
              <a:gd fmla="*/ 2337 w 3354" name="T42"/>
              <a:gd fmla="*/ 4456 h 4706" name="T43"/>
              <a:gd fmla="*/ 2652 w 3354" name="T44"/>
              <a:gd fmla="*/ 4442 h 4706" name="T45"/>
              <a:gd fmla="*/ 2784 w 3354" name="T46"/>
              <a:gd fmla="*/ 4426 h 4706" name="T47"/>
              <a:gd fmla="*/ 2515 w 3354" name="T48"/>
              <a:gd fmla="*/ 4347 h 4706" name="T49"/>
              <a:gd fmla="*/ 2178 w 3354" name="T50"/>
              <a:gd fmla="*/ 4383 h 4706" name="T51"/>
              <a:gd fmla="*/ 2537 w 3354" name="T52"/>
              <a:gd fmla="*/ 4369 h 4706" name="T53"/>
              <a:gd fmla="*/ 2579 w 3354" name="T54"/>
              <a:gd fmla="*/ 4390 h 4706" name="T55"/>
              <a:gd fmla="*/ 2752 w 3354" name="T56"/>
              <a:gd fmla="*/ 4393 h 4706" name="T57"/>
              <a:gd fmla="*/ 2719 w 3354" name="T58"/>
              <a:gd fmla="*/ 4474 h 4706" name="T59"/>
              <a:gd fmla="*/ 1926 w 3354" name="T60"/>
              <a:gd fmla="*/ 4420 h 4706" name="T61"/>
              <a:gd fmla="*/ 2375 w 3354" name="T62"/>
              <a:gd fmla="*/ 4212 h 4706" name="T63"/>
              <a:gd fmla="*/ 1076 w 3354" name="T64"/>
              <a:gd fmla="*/ 2853 h 4706" name="T65"/>
              <a:gd fmla="*/ 994 w 3354" name="T66"/>
              <a:gd fmla="*/ 2680 h 4706" name="T67"/>
              <a:gd fmla="*/ 944 w 3354" name="T68"/>
              <a:gd fmla="*/ 2394 h 4706" name="T69"/>
              <a:gd fmla="*/ 1145 w 3354" name="T70"/>
              <a:gd fmla="*/ 1979 h 4706" name="T71"/>
              <a:gd fmla="*/ 2109 w 3354" name="T72"/>
              <a:gd fmla="*/ 3499 h 4706" name="T73"/>
              <a:gd fmla="*/ 1361 w 3354" name="T74"/>
              <a:gd fmla="*/ 3194 h 4706" name="T75"/>
              <a:gd fmla="*/ 1357 w 3354" name="T76"/>
              <a:gd fmla="*/ 2893 h 4706" name="T77"/>
              <a:gd fmla="*/ 1442 w 3354" name="T78"/>
              <a:gd fmla="*/ 3055 h 4706" name="T79"/>
              <a:gd fmla="*/ 1982 w 3354" name="T80"/>
              <a:gd fmla="*/ 2735 h 4706" name="T81"/>
              <a:gd fmla="*/ 2359 w 3354" name="T82"/>
              <a:gd fmla="*/ 2726 h 4706" name="T83"/>
              <a:gd fmla="*/ 1489 w 3354" name="T84"/>
              <a:gd fmla="*/ 2976 h 4706" name="T85"/>
              <a:gd fmla="*/ 1881 w 3354" name="T86"/>
              <a:gd fmla="*/ 3381 h 4706" name="T87"/>
              <a:gd fmla="*/ 1452 w 3354" name="T88"/>
              <a:gd fmla="*/ 4502 h 4706" name="T89"/>
              <a:gd fmla="*/ 1819 w 3354" name="T90"/>
              <a:gd fmla="*/ 3636 h 4706" name="T91"/>
              <a:gd fmla="*/ 2650 w 3354" name="T92"/>
              <a:gd fmla="*/ 1193 h 4706" name="T93"/>
              <a:gd fmla="*/ 2323 w 3354" name="T94"/>
              <a:gd fmla="*/ 620 h 4706" name="T95"/>
              <a:gd fmla="*/ 2958 w 3354" name="T96"/>
              <a:gd fmla="*/ 2435 h 4706" name="T97"/>
              <a:gd fmla="*/ 3085 w 3354" name="T98"/>
              <a:gd fmla="*/ 1767 h 4706" name="T99"/>
              <a:gd fmla="*/ 2295 w 3354" name="T100"/>
              <a:gd fmla="*/ 657 h 4706" name="T101"/>
              <a:gd fmla="*/ 2841 w 3354" name="T102"/>
              <a:gd fmla="*/ 2480 h 4706" name="T103"/>
              <a:gd fmla="*/ 2265 w 3354" name="T104"/>
              <a:gd fmla="*/ 2482 h 4706" name="T105"/>
              <a:gd fmla="*/ 2355 w 3354" name="T106"/>
              <a:gd fmla="*/ 2711 h 4706" name="T107"/>
              <a:gd fmla="*/ 1482 w 3354" name="T108"/>
              <a:gd fmla="*/ 1760 h 4706" name="T109"/>
              <a:gd fmla="*/ 2043 w 3354" name="T110"/>
              <a:gd fmla="*/ 1608 h 4706" name="T111"/>
              <a:gd fmla="*/ 1387 w 3354" name="T112"/>
              <a:gd fmla="*/ 611 h 4706" name="T113"/>
              <a:gd fmla="*/ 802 w 3354" name="T114"/>
              <a:gd fmla="*/ 620 h 4706" name="T115"/>
              <a:gd fmla="*/ 1205 w 3354" name="T116"/>
              <a:gd fmla="*/ 1711 h 4706" name="T117"/>
              <a:gd fmla="*/ 958 w 3354" name="T118"/>
              <a:gd fmla="*/ 1884 h 4706" name="T119"/>
              <a:gd fmla="*/ 867 w 3354" name="T120"/>
              <a:gd fmla="*/ 1438 h 4706" name="T121"/>
              <a:gd fmla="*/ 750 w 3354" name="T122"/>
              <a:gd fmla="*/ 1886 h 4706" name="T123"/>
              <a:gd fmla="*/ 498 w 3354" name="T124"/>
              <a:gd fmla="*/ 1258 h 470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06" w="3353">
                <a:moveTo>
                  <a:pt x="3149" y="4595"/>
                </a:moveTo>
                <a:lnTo>
                  <a:pt x="3149" y="4595"/>
                </a:lnTo>
                <a:lnTo>
                  <a:pt x="3155" y="4587"/>
                </a:lnTo>
                <a:lnTo>
                  <a:pt x="3161" y="4579"/>
                </a:lnTo>
                <a:lnTo>
                  <a:pt x="3163" y="4568"/>
                </a:lnTo>
                <a:lnTo>
                  <a:pt x="3164" y="4558"/>
                </a:lnTo>
                <a:lnTo>
                  <a:pt x="3164" y="4558"/>
                </a:lnTo>
                <a:lnTo>
                  <a:pt x="3164" y="4550"/>
                </a:lnTo>
                <a:lnTo>
                  <a:pt x="3162" y="4541"/>
                </a:lnTo>
                <a:lnTo>
                  <a:pt x="3191" y="4541"/>
                </a:lnTo>
                <a:lnTo>
                  <a:pt x="3191" y="4511"/>
                </a:lnTo>
                <a:lnTo>
                  <a:pt x="3170" y="4511"/>
                </a:lnTo>
                <a:lnTo>
                  <a:pt x="3170" y="4411"/>
                </a:lnTo>
                <a:lnTo>
                  <a:pt x="3170" y="4411"/>
                </a:lnTo>
                <a:lnTo>
                  <a:pt x="3169" y="4406"/>
                </a:lnTo>
                <a:lnTo>
                  <a:pt x="3165" y="4400"/>
                </a:lnTo>
                <a:lnTo>
                  <a:pt x="3159" y="4397"/>
                </a:lnTo>
                <a:lnTo>
                  <a:pt x="3156" y="4396"/>
                </a:lnTo>
                <a:lnTo>
                  <a:pt x="3152" y="4396"/>
                </a:lnTo>
                <a:lnTo>
                  <a:pt x="3066" y="4396"/>
                </a:lnTo>
                <a:lnTo>
                  <a:pt x="3035" y="4327"/>
                </a:lnTo>
                <a:lnTo>
                  <a:pt x="2932" y="4327"/>
                </a:lnTo>
                <a:lnTo>
                  <a:pt x="2932" y="4485"/>
                </a:lnTo>
                <a:lnTo>
                  <a:pt x="2916" y="4485"/>
                </a:lnTo>
                <a:lnTo>
                  <a:pt x="2916" y="4485"/>
                </a:lnTo>
                <a:lnTo>
                  <a:pt x="2916" y="4485"/>
                </a:lnTo>
                <a:lnTo>
                  <a:pt x="2916" y="4412"/>
                </a:lnTo>
                <a:lnTo>
                  <a:pt x="2916" y="4412"/>
                </a:lnTo>
                <a:lnTo>
                  <a:pt x="2916" y="4407"/>
                </a:lnTo>
                <a:lnTo>
                  <a:pt x="2876" y="4407"/>
                </a:lnTo>
                <a:lnTo>
                  <a:pt x="2876" y="4334"/>
                </a:lnTo>
                <a:lnTo>
                  <a:pt x="2876" y="4334"/>
                </a:lnTo>
                <a:lnTo>
                  <a:pt x="2876" y="4333"/>
                </a:lnTo>
                <a:lnTo>
                  <a:pt x="2892" y="4333"/>
                </a:lnTo>
                <a:lnTo>
                  <a:pt x="2892" y="4331"/>
                </a:lnTo>
                <a:lnTo>
                  <a:pt x="2892" y="4331"/>
                </a:lnTo>
                <a:lnTo>
                  <a:pt x="2892" y="4258"/>
                </a:lnTo>
                <a:lnTo>
                  <a:pt x="2892" y="4258"/>
                </a:lnTo>
                <a:lnTo>
                  <a:pt x="2892" y="4253"/>
                </a:lnTo>
                <a:lnTo>
                  <a:pt x="2429" y="4253"/>
                </a:lnTo>
                <a:lnTo>
                  <a:pt x="2429" y="4253"/>
                </a:lnTo>
                <a:lnTo>
                  <a:pt x="2428" y="4252"/>
                </a:lnTo>
                <a:lnTo>
                  <a:pt x="2418" y="4240"/>
                </a:lnTo>
                <a:lnTo>
                  <a:pt x="2407" y="4226"/>
                </a:lnTo>
                <a:lnTo>
                  <a:pt x="2407" y="4226"/>
                </a:lnTo>
                <a:lnTo>
                  <a:pt x="2405" y="4223"/>
                </a:lnTo>
                <a:lnTo>
                  <a:pt x="2404" y="4217"/>
                </a:lnTo>
                <a:lnTo>
                  <a:pt x="2404" y="4217"/>
                </a:lnTo>
                <a:lnTo>
                  <a:pt x="2405" y="4215"/>
                </a:lnTo>
                <a:lnTo>
                  <a:pt x="2406" y="4212"/>
                </a:lnTo>
                <a:lnTo>
                  <a:pt x="2411" y="4209"/>
                </a:lnTo>
                <a:lnTo>
                  <a:pt x="2411" y="4209"/>
                </a:lnTo>
                <a:lnTo>
                  <a:pt x="2411" y="4208"/>
                </a:lnTo>
                <a:lnTo>
                  <a:pt x="2411" y="4207"/>
                </a:lnTo>
                <a:lnTo>
                  <a:pt x="2410" y="4202"/>
                </a:lnTo>
                <a:lnTo>
                  <a:pt x="2406" y="4192"/>
                </a:lnTo>
                <a:lnTo>
                  <a:pt x="2406" y="4192"/>
                </a:lnTo>
                <a:lnTo>
                  <a:pt x="2405" y="4183"/>
                </a:lnTo>
                <a:lnTo>
                  <a:pt x="2405" y="4172"/>
                </a:lnTo>
                <a:lnTo>
                  <a:pt x="2406" y="4151"/>
                </a:lnTo>
                <a:lnTo>
                  <a:pt x="2406" y="4151"/>
                </a:lnTo>
                <a:lnTo>
                  <a:pt x="2407" y="4146"/>
                </a:lnTo>
                <a:lnTo>
                  <a:pt x="2407" y="4142"/>
                </a:lnTo>
                <a:lnTo>
                  <a:pt x="2406" y="4137"/>
                </a:lnTo>
                <a:lnTo>
                  <a:pt x="2405" y="4130"/>
                </a:lnTo>
                <a:lnTo>
                  <a:pt x="2405" y="4130"/>
                </a:lnTo>
                <a:lnTo>
                  <a:pt x="2404" y="4106"/>
                </a:lnTo>
                <a:lnTo>
                  <a:pt x="2403" y="4091"/>
                </a:lnTo>
                <a:lnTo>
                  <a:pt x="2404" y="4077"/>
                </a:lnTo>
                <a:lnTo>
                  <a:pt x="2404" y="4077"/>
                </a:lnTo>
                <a:lnTo>
                  <a:pt x="2405" y="4070"/>
                </a:lnTo>
                <a:lnTo>
                  <a:pt x="2405" y="4061"/>
                </a:lnTo>
                <a:lnTo>
                  <a:pt x="2404" y="4040"/>
                </a:lnTo>
                <a:lnTo>
                  <a:pt x="2402" y="4034"/>
                </a:lnTo>
                <a:lnTo>
                  <a:pt x="2402" y="4034"/>
                </a:lnTo>
                <a:lnTo>
                  <a:pt x="2409" y="4034"/>
                </a:lnTo>
                <a:lnTo>
                  <a:pt x="2409" y="4034"/>
                </a:lnTo>
                <a:lnTo>
                  <a:pt x="2411" y="4033"/>
                </a:lnTo>
                <a:lnTo>
                  <a:pt x="2412" y="4031"/>
                </a:lnTo>
                <a:lnTo>
                  <a:pt x="2413" y="4028"/>
                </a:lnTo>
                <a:lnTo>
                  <a:pt x="2413" y="4028"/>
                </a:lnTo>
                <a:lnTo>
                  <a:pt x="2410" y="3956"/>
                </a:lnTo>
                <a:lnTo>
                  <a:pt x="2410" y="3956"/>
                </a:lnTo>
                <a:lnTo>
                  <a:pt x="2411" y="3953"/>
                </a:lnTo>
                <a:lnTo>
                  <a:pt x="2412" y="3948"/>
                </a:lnTo>
                <a:lnTo>
                  <a:pt x="2416" y="3944"/>
                </a:lnTo>
                <a:lnTo>
                  <a:pt x="2416" y="3944"/>
                </a:lnTo>
                <a:lnTo>
                  <a:pt x="2419" y="3938"/>
                </a:lnTo>
                <a:lnTo>
                  <a:pt x="2421" y="3934"/>
                </a:lnTo>
                <a:lnTo>
                  <a:pt x="2423" y="3931"/>
                </a:lnTo>
                <a:lnTo>
                  <a:pt x="2423" y="3931"/>
                </a:lnTo>
                <a:lnTo>
                  <a:pt x="2423" y="3929"/>
                </a:lnTo>
                <a:lnTo>
                  <a:pt x="2424" y="3926"/>
                </a:lnTo>
                <a:lnTo>
                  <a:pt x="2426" y="3924"/>
                </a:lnTo>
                <a:lnTo>
                  <a:pt x="2431" y="3917"/>
                </a:lnTo>
                <a:lnTo>
                  <a:pt x="2431" y="3917"/>
                </a:lnTo>
                <a:lnTo>
                  <a:pt x="2431" y="3914"/>
                </a:lnTo>
                <a:lnTo>
                  <a:pt x="2432" y="3910"/>
                </a:lnTo>
                <a:lnTo>
                  <a:pt x="2434" y="3907"/>
                </a:lnTo>
                <a:lnTo>
                  <a:pt x="2434" y="3907"/>
                </a:lnTo>
                <a:lnTo>
                  <a:pt x="2435" y="3888"/>
                </a:lnTo>
                <a:lnTo>
                  <a:pt x="2435" y="3888"/>
                </a:lnTo>
                <a:lnTo>
                  <a:pt x="2436" y="3881"/>
                </a:lnTo>
                <a:lnTo>
                  <a:pt x="2436" y="3881"/>
                </a:lnTo>
                <a:lnTo>
                  <a:pt x="2435" y="3872"/>
                </a:lnTo>
                <a:lnTo>
                  <a:pt x="2432" y="3860"/>
                </a:lnTo>
                <a:lnTo>
                  <a:pt x="2428" y="3849"/>
                </a:lnTo>
                <a:lnTo>
                  <a:pt x="2425" y="3841"/>
                </a:lnTo>
                <a:lnTo>
                  <a:pt x="2425" y="3841"/>
                </a:lnTo>
                <a:lnTo>
                  <a:pt x="2421" y="3832"/>
                </a:lnTo>
                <a:lnTo>
                  <a:pt x="2418" y="3821"/>
                </a:lnTo>
                <a:lnTo>
                  <a:pt x="2412" y="3807"/>
                </a:lnTo>
                <a:lnTo>
                  <a:pt x="2412" y="3800"/>
                </a:lnTo>
                <a:lnTo>
                  <a:pt x="2412" y="3800"/>
                </a:lnTo>
                <a:lnTo>
                  <a:pt x="2412" y="3798"/>
                </a:lnTo>
                <a:lnTo>
                  <a:pt x="2412" y="3791"/>
                </a:lnTo>
                <a:lnTo>
                  <a:pt x="2412" y="3791"/>
                </a:lnTo>
                <a:lnTo>
                  <a:pt x="2411" y="3790"/>
                </a:lnTo>
                <a:lnTo>
                  <a:pt x="2410" y="3787"/>
                </a:lnTo>
                <a:lnTo>
                  <a:pt x="2406" y="3786"/>
                </a:lnTo>
                <a:lnTo>
                  <a:pt x="2402" y="3786"/>
                </a:lnTo>
                <a:lnTo>
                  <a:pt x="2399" y="3787"/>
                </a:lnTo>
                <a:lnTo>
                  <a:pt x="2399" y="3787"/>
                </a:lnTo>
                <a:lnTo>
                  <a:pt x="2392" y="3788"/>
                </a:lnTo>
                <a:lnTo>
                  <a:pt x="2392" y="3788"/>
                </a:lnTo>
                <a:lnTo>
                  <a:pt x="2390" y="3792"/>
                </a:lnTo>
                <a:lnTo>
                  <a:pt x="2389" y="3794"/>
                </a:lnTo>
                <a:lnTo>
                  <a:pt x="2389" y="3798"/>
                </a:lnTo>
                <a:lnTo>
                  <a:pt x="2390" y="3801"/>
                </a:lnTo>
                <a:lnTo>
                  <a:pt x="2390" y="3801"/>
                </a:lnTo>
                <a:lnTo>
                  <a:pt x="2394" y="3805"/>
                </a:lnTo>
                <a:lnTo>
                  <a:pt x="2397" y="3808"/>
                </a:lnTo>
                <a:lnTo>
                  <a:pt x="2402" y="3812"/>
                </a:lnTo>
                <a:lnTo>
                  <a:pt x="2403" y="3816"/>
                </a:lnTo>
                <a:lnTo>
                  <a:pt x="2403" y="3816"/>
                </a:lnTo>
                <a:lnTo>
                  <a:pt x="2404" y="3824"/>
                </a:lnTo>
                <a:lnTo>
                  <a:pt x="2405" y="3829"/>
                </a:lnTo>
                <a:lnTo>
                  <a:pt x="2405" y="3830"/>
                </a:lnTo>
                <a:lnTo>
                  <a:pt x="2405" y="3830"/>
                </a:lnTo>
                <a:lnTo>
                  <a:pt x="2402" y="3827"/>
                </a:lnTo>
                <a:lnTo>
                  <a:pt x="2397" y="3826"/>
                </a:lnTo>
                <a:lnTo>
                  <a:pt x="2397" y="3826"/>
                </a:lnTo>
                <a:lnTo>
                  <a:pt x="2383" y="3824"/>
                </a:lnTo>
                <a:lnTo>
                  <a:pt x="2373" y="3826"/>
                </a:lnTo>
                <a:lnTo>
                  <a:pt x="2366" y="3829"/>
                </a:lnTo>
                <a:lnTo>
                  <a:pt x="2360" y="3834"/>
                </a:lnTo>
                <a:lnTo>
                  <a:pt x="2356" y="3838"/>
                </a:lnTo>
                <a:lnTo>
                  <a:pt x="2354" y="3842"/>
                </a:lnTo>
                <a:lnTo>
                  <a:pt x="2353" y="3846"/>
                </a:lnTo>
                <a:lnTo>
                  <a:pt x="2353" y="3846"/>
                </a:lnTo>
                <a:lnTo>
                  <a:pt x="2350" y="3848"/>
                </a:lnTo>
                <a:lnTo>
                  <a:pt x="2350" y="3848"/>
                </a:lnTo>
                <a:lnTo>
                  <a:pt x="2347" y="3852"/>
                </a:lnTo>
                <a:lnTo>
                  <a:pt x="2346" y="3856"/>
                </a:lnTo>
                <a:lnTo>
                  <a:pt x="2346" y="3858"/>
                </a:lnTo>
                <a:lnTo>
                  <a:pt x="2347" y="3860"/>
                </a:lnTo>
                <a:lnTo>
                  <a:pt x="2351" y="3863"/>
                </a:lnTo>
                <a:lnTo>
                  <a:pt x="2353" y="3864"/>
                </a:lnTo>
                <a:lnTo>
                  <a:pt x="2353" y="3879"/>
                </a:lnTo>
                <a:lnTo>
                  <a:pt x="2353" y="3879"/>
                </a:lnTo>
                <a:lnTo>
                  <a:pt x="2354" y="3880"/>
                </a:lnTo>
                <a:lnTo>
                  <a:pt x="2347" y="3881"/>
                </a:lnTo>
                <a:lnTo>
                  <a:pt x="2347" y="3881"/>
                </a:lnTo>
                <a:lnTo>
                  <a:pt x="2341" y="3881"/>
                </a:lnTo>
                <a:lnTo>
                  <a:pt x="2337" y="3883"/>
                </a:lnTo>
                <a:lnTo>
                  <a:pt x="2326" y="3887"/>
                </a:lnTo>
                <a:lnTo>
                  <a:pt x="2314" y="3893"/>
                </a:lnTo>
                <a:lnTo>
                  <a:pt x="2314" y="3893"/>
                </a:lnTo>
                <a:lnTo>
                  <a:pt x="2300" y="3903"/>
                </a:lnTo>
                <a:lnTo>
                  <a:pt x="2277" y="3917"/>
                </a:lnTo>
                <a:lnTo>
                  <a:pt x="2277" y="3917"/>
                </a:lnTo>
                <a:lnTo>
                  <a:pt x="2273" y="3919"/>
                </a:lnTo>
                <a:lnTo>
                  <a:pt x="2271" y="3922"/>
                </a:lnTo>
                <a:lnTo>
                  <a:pt x="2270" y="3924"/>
                </a:lnTo>
                <a:lnTo>
                  <a:pt x="2270" y="3926"/>
                </a:lnTo>
                <a:lnTo>
                  <a:pt x="2270" y="3930"/>
                </a:lnTo>
                <a:lnTo>
                  <a:pt x="2270" y="3931"/>
                </a:lnTo>
                <a:lnTo>
                  <a:pt x="2270" y="3931"/>
                </a:lnTo>
                <a:lnTo>
                  <a:pt x="2282" y="3970"/>
                </a:lnTo>
                <a:lnTo>
                  <a:pt x="2282" y="3970"/>
                </a:lnTo>
                <a:lnTo>
                  <a:pt x="2285" y="3980"/>
                </a:lnTo>
                <a:lnTo>
                  <a:pt x="2286" y="3990"/>
                </a:lnTo>
                <a:lnTo>
                  <a:pt x="2286" y="3990"/>
                </a:lnTo>
                <a:lnTo>
                  <a:pt x="2288" y="3996"/>
                </a:lnTo>
                <a:lnTo>
                  <a:pt x="2289" y="3999"/>
                </a:lnTo>
                <a:lnTo>
                  <a:pt x="2289" y="3999"/>
                </a:lnTo>
                <a:lnTo>
                  <a:pt x="2299" y="4016"/>
                </a:lnTo>
                <a:lnTo>
                  <a:pt x="2299" y="4016"/>
                </a:lnTo>
                <a:lnTo>
                  <a:pt x="2301" y="4018"/>
                </a:lnTo>
                <a:lnTo>
                  <a:pt x="2302" y="4018"/>
                </a:lnTo>
                <a:lnTo>
                  <a:pt x="2303" y="4017"/>
                </a:lnTo>
                <a:lnTo>
                  <a:pt x="2303" y="4011"/>
                </a:lnTo>
                <a:lnTo>
                  <a:pt x="2306" y="4020"/>
                </a:lnTo>
                <a:lnTo>
                  <a:pt x="2303" y="4036"/>
                </a:lnTo>
                <a:lnTo>
                  <a:pt x="2303" y="4036"/>
                </a:lnTo>
                <a:lnTo>
                  <a:pt x="2301" y="4050"/>
                </a:lnTo>
                <a:lnTo>
                  <a:pt x="2300" y="4056"/>
                </a:lnTo>
                <a:lnTo>
                  <a:pt x="2299" y="4062"/>
                </a:lnTo>
                <a:lnTo>
                  <a:pt x="2299" y="4062"/>
                </a:lnTo>
                <a:lnTo>
                  <a:pt x="2300" y="4082"/>
                </a:lnTo>
                <a:lnTo>
                  <a:pt x="2300" y="4101"/>
                </a:lnTo>
                <a:lnTo>
                  <a:pt x="2300" y="4123"/>
                </a:lnTo>
                <a:lnTo>
                  <a:pt x="2300" y="4123"/>
                </a:lnTo>
                <a:lnTo>
                  <a:pt x="2299" y="4130"/>
                </a:lnTo>
                <a:lnTo>
                  <a:pt x="2296" y="4145"/>
                </a:lnTo>
                <a:lnTo>
                  <a:pt x="2296" y="4145"/>
                </a:lnTo>
                <a:lnTo>
                  <a:pt x="2295" y="4160"/>
                </a:lnTo>
                <a:lnTo>
                  <a:pt x="2295" y="4185"/>
                </a:lnTo>
                <a:lnTo>
                  <a:pt x="2295" y="4216"/>
                </a:lnTo>
                <a:lnTo>
                  <a:pt x="2295" y="4216"/>
                </a:lnTo>
                <a:lnTo>
                  <a:pt x="2295" y="4218"/>
                </a:lnTo>
                <a:lnTo>
                  <a:pt x="2294" y="4222"/>
                </a:lnTo>
                <a:lnTo>
                  <a:pt x="2294" y="4222"/>
                </a:lnTo>
                <a:lnTo>
                  <a:pt x="2294" y="4225"/>
                </a:lnTo>
                <a:lnTo>
                  <a:pt x="2294" y="4229"/>
                </a:lnTo>
                <a:lnTo>
                  <a:pt x="2295" y="4233"/>
                </a:lnTo>
                <a:lnTo>
                  <a:pt x="2295" y="4241"/>
                </a:lnTo>
                <a:lnTo>
                  <a:pt x="2295" y="4241"/>
                </a:lnTo>
                <a:lnTo>
                  <a:pt x="2294" y="4253"/>
                </a:lnTo>
                <a:lnTo>
                  <a:pt x="2075" y="4253"/>
                </a:lnTo>
                <a:lnTo>
                  <a:pt x="2075" y="4266"/>
                </a:lnTo>
                <a:lnTo>
                  <a:pt x="2075" y="4266"/>
                </a:lnTo>
                <a:lnTo>
                  <a:pt x="2075" y="4320"/>
                </a:lnTo>
                <a:lnTo>
                  <a:pt x="2075" y="4320"/>
                </a:lnTo>
                <a:lnTo>
                  <a:pt x="2075" y="4328"/>
                </a:lnTo>
                <a:lnTo>
                  <a:pt x="1903" y="4328"/>
                </a:lnTo>
                <a:lnTo>
                  <a:pt x="1903" y="4341"/>
                </a:lnTo>
                <a:lnTo>
                  <a:pt x="1903" y="4341"/>
                </a:lnTo>
                <a:lnTo>
                  <a:pt x="1903" y="4396"/>
                </a:lnTo>
                <a:lnTo>
                  <a:pt x="1903" y="4396"/>
                </a:lnTo>
                <a:lnTo>
                  <a:pt x="1903" y="4407"/>
                </a:lnTo>
                <a:lnTo>
                  <a:pt x="1868" y="4407"/>
                </a:lnTo>
                <a:lnTo>
                  <a:pt x="1868" y="4420"/>
                </a:lnTo>
                <a:lnTo>
                  <a:pt x="1869" y="4420"/>
                </a:lnTo>
                <a:lnTo>
                  <a:pt x="1869" y="4474"/>
                </a:lnTo>
                <a:lnTo>
                  <a:pt x="1868" y="4474"/>
                </a:lnTo>
                <a:lnTo>
                  <a:pt x="1868" y="4485"/>
                </a:lnTo>
                <a:lnTo>
                  <a:pt x="1851" y="4485"/>
                </a:lnTo>
                <a:lnTo>
                  <a:pt x="1822" y="4522"/>
                </a:lnTo>
                <a:lnTo>
                  <a:pt x="1822" y="4526"/>
                </a:lnTo>
                <a:lnTo>
                  <a:pt x="1797" y="4526"/>
                </a:lnTo>
                <a:lnTo>
                  <a:pt x="1797" y="4538"/>
                </a:lnTo>
                <a:lnTo>
                  <a:pt x="1822" y="4538"/>
                </a:lnTo>
                <a:lnTo>
                  <a:pt x="1822" y="4541"/>
                </a:lnTo>
                <a:lnTo>
                  <a:pt x="1894" y="4541"/>
                </a:lnTo>
                <a:lnTo>
                  <a:pt x="1894" y="4541"/>
                </a:lnTo>
                <a:lnTo>
                  <a:pt x="1892" y="4550"/>
                </a:lnTo>
                <a:lnTo>
                  <a:pt x="1892" y="4558"/>
                </a:lnTo>
                <a:lnTo>
                  <a:pt x="1892" y="4558"/>
                </a:lnTo>
                <a:lnTo>
                  <a:pt x="1893" y="4568"/>
                </a:lnTo>
                <a:lnTo>
                  <a:pt x="1895" y="4579"/>
                </a:lnTo>
                <a:lnTo>
                  <a:pt x="1900" y="4587"/>
                </a:lnTo>
                <a:lnTo>
                  <a:pt x="1907" y="4595"/>
                </a:lnTo>
                <a:lnTo>
                  <a:pt x="1615" y="4595"/>
                </a:lnTo>
                <a:lnTo>
                  <a:pt x="1615" y="4595"/>
                </a:lnTo>
                <a:lnTo>
                  <a:pt x="1621" y="4587"/>
                </a:lnTo>
                <a:lnTo>
                  <a:pt x="1621" y="4586"/>
                </a:lnTo>
                <a:lnTo>
                  <a:pt x="1622" y="4586"/>
                </a:lnTo>
                <a:lnTo>
                  <a:pt x="1622" y="4586"/>
                </a:lnTo>
                <a:lnTo>
                  <a:pt x="1624" y="4573"/>
                </a:lnTo>
                <a:lnTo>
                  <a:pt x="1627" y="4560"/>
                </a:lnTo>
                <a:lnTo>
                  <a:pt x="1627" y="4547"/>
                </a:lnTo>
                <a:lnTo>
                  <a:pt x="1625" y="4537"/>
                </a:lnTo>
                <a:lnTo>
                  <a:pt x="1625" y="4537"/>
                </a:lnTo>
                <a:lnTo>
                  <a:pt x="1623" y="4525"/>
                </a:lnTo>
                <a:lnTo>
                  <a:pt x="1618" y="4514"/>
                </a:lnTo>
                <a:lnTo>
                  <a:pt x="1614" y="4504"/>
                </a:lnTo>
                <a:lnTo>
                  <a:pt x="1609" y="4495"/>
                </a:lnTo>
                <a:lnTo>
                  <a:pt x="1603" y="4488"/>
                </a:lnTo>
                <a:lnTo>
                  <a:pt x="1598" y="4481"/>
                </a:lnTo>
                <a:lnTo>
                  <a:pt x="1586" y="4471"/>
                </a:lnTo>
                <a:lnTo>
                  <a:pt x="1586" y="4471"/>
                </a:lnTo>
                <a:lnTo>
                  <a:pt x="1618" y="4471"/>
                </a:lnTo>
                <a:lnTo>
                  <a:pt x="1661" y="4468"/>
                </a:lnTo>
                <a:lnTo>
                  <a:pt x="1661" y="4468"/>
                </a:lnTo>
                <a:lnTo>
                  <a:pt x="1672" y="4465"/>
                </a:lnTo>
                <a:lnTo>
                  <a:pt x="1682" y="4460"/>
                </a:lnTo>
                <a:lnTo>
                  <a:pt x="1690" y="4456"/>
                </a:lnTo>
                <a:lnTo>
                  <a:pt x="1697" y="4450"/>
                </a:lnTo>
                <a:lnTo>
                  <a:pt x="1704" y="4444"/>
                </a:lnTo>
                <a:lnTo>
                  <a:pt x="1709" y="4437"/>
                </a:lnTo>
                <a:lnTo>
                  <a:pt x="1713" y="4430"/>
                </a:lnTo>
                <a:lnTo>
                  <a:pt x="1717" y="4423"/>
                </a:lnTo>
                <a:lnTo>
                  <a:pt x="1722" y="4411"/>
                </a:lnTo>
                <a:lnTo>
                  <a:pt x="1725" y="4399"/>
                </a:lnTo>
                <a:lnTo>
                  <a:pt x="1727" y="4382"/>
                </a:lnTo>
                <a:lnTo>
                  <a:pt x="1727" y="4382"/>
                </a:lnTo>
                <a:lnTo>
                  <a:pt x="1726" y="4369"/>
                </a:lnTo>
                <a:lnTo>
                  <a:pt x="1724" y="4357"/>
                </a:lnTo>
                <a:lnTo>
                  <a:pt x="1719" y="4347"/>
                </a:lnTo>
                <a:lnTo>
                  <a:pt x="1715" y="4338"/>
                </a:lnTo>
                <a:lnTo>
                  <a:pt x="1708" y="4331"/>
                </a:lnTo>
                <a:lnTo>
                  <a:pt x="1702" y="4324"/>
                </a:lnTo>
                <a:lnTo>
                  <a:pt x="1695" y="4319"/>
                </a:lnTo>
                <a:lnTo>
                  <a:pt x="1688" y="4314"/>
                </a:lnTo>
                <a:lnTo>
                  <a:pt x="1674" y="4309"/>
                </a:lnTo>
                <a:lnTo>
                  <a:pt x="1661" y="4305"/>
                </a:lnTo>
                <a:lnTo>
                  <a:pt x="1650" y="4304"/>
                </a:lnTo>
                <a:lnTo>
                  <a:pt x="1558" y="4303"/>
                </a:lnTo>
                <a:lnTo>
                  <a:pt x="1557" y="4297"/>
                </a:lnTo>
                <a:lnTo>
                  <a:pt x="1605" y="4202"/>
                </a:lnTo>
                <a:lnTo>
                  <a:pt x="1784" y="3821"/>
                </a:lnTo>
                <a:lnTo>
                  <a:pt x="1782" y="3817"/>
                </a:lnTo>
                <a:lnTo>
                  <a:pt x="1784" y="3814"/>
                </a:lnTo>
                <a:lnTo>
                  <a:pt x="1788" y="3816"/>
                </a:lnTo>
                <a:lnTo>
                  <a:pt x="1964" y="3376"/>
                </a:lnTo>
                <a:lnTo>
                  <a:pt x="1961" y="3375"/>
                </a:lnTo>
                <a:lnTo>
                  <a:pt x="1965" y="3364"/>
                </a:lnTo>
                <a:lnTo>
                  <a:pt x="1968" y="3366"/>
                </a:lnTo>
                <a:lnTo>
                  <a:pt x="2125" y="2872"/>
                </a:lnTo>
                <a:lnTo>
                  <a:pt x="2135" y="2870"/>
                </a:lnTo>
                <a:lnTo>
                  <a:pt x="2165" y="3081"/>
                </a:lnTo>
                <a:lnTo>
                  <a:pt x="2148" y="3084"/>
                </a:lnTo>
                <a:lnTo>
                  <a:pt x="2155" y="3129"/>
                </a:lnTo>
                <a:lnTo>
                  <a:pt x="2139" y="3133"/>
                </a:lnTo>
                <a:lnTo>
                  <a:pt x="2165" y="3279"/>
                </a:lnTo>
                <a:lnTo>
                  <a:pt x="2184" y="3275"/>
                </a:lnTo>
                <a:lnTo>
                  <a:pt x="2192" y="3326"/>
                </a:lnTo>
                <a:lnTo>
                  <a:pt x="2194" y="3326"/>
                </a:lnTo>
                <a:lnTo>
                  <a:pt x="2197" y="3338"/>
                </a:lnTo>
                <a:lnTo>
                  <a:pt x="1959" y="3680"/>
                </a:lnTo>
                <a:lnTo>
                  <a:pt x="1972" y="3688"/>
                </a:lnTo>
                <a:lnTo>
                  <a:pt x="1972" y="3688"/>
                </a:lnTo>
                <a:lnTo>
                  <a:pt x="2026" y="3725"/>
                </a:lnTo>
                <a:lnTo>
                  <a:pt x="2026" y="3725"/>
                </a:lnTo>
                <a:lnTo>
                  <a:pt x="2038" y="3734"/>
                </a:lnTo>
                <a:lnTo>
                  <a:pt x="2491" y="3082"/>
                </a:lnTo>
                <a:lnTo>
                  <a:pt x="2491" y="4113"/>
                </a:lnTo>
                <a:lnTo>
                  <a:pt x="3101" y="4113"/>
                </a:lnTo>
                <a:lnTo>
                  <a:pt x="3101" y="4113"/>
                </a:lnTo>
                <a:lnTo>
                  <a:pt x="3079" y="4044"/>
                </a:lnTo>
                <a:lnTo>
                  <a:pt x="3057" y="3976"/>
                </a:lnTo>
                <a:lnTo>
                  <a:pt x="3033" y="3909"/>
                </a:lnTo>
                <a:lnTo>
                  <a:pt x="3008" y="3844"/>
                </a:lnTo>
                <a:lnTo>
                  <a:pt x="3008" y="3844"/>
                </a:lnTo>
                <a:lnTo>
                  <a:pt x="2990" y="3805"/>
                </a:lnTo>
                <a:lnTo>
                  <a:pt x="2974" y="3766"/>
                </a:lnTo>
                <a:lnTo>
                  <a:pt x="2957" y="3731"/>
                </a:lnTo>
                <a:lnTo>
                  <a:pt x="2939" y="3696"/>
                </a:lnTo>
                <a:lnTo>
                  <a:pt x="2921" y="3663"/>
                </a:lnTo>
                <a:lnTo>
                  <a:pt x="2901" y="3633"/>
                </a:lnTo>
                <a:lnTo>
                  <a:pt x="2880" y="3604"/>
                </a:lnTo>
                <a:lnTo>
                  <a:pt x="2858" y="3576"/>
                </a:lnTo>
                <a:lnTo>
                  <a:pt x="2835" y="3551"/>
                </a:lnTo>
                <a:lnTo>
                  <a:pt x="2809" y="3528"/>
                </a:lnTo>
                <a:lnTo>
                  <a:pt x="2782" y="3505"/>
                </a:lnTo>
                <a:lnTo>
                  <a:pt x="2753" y="3485"/>
                </a:lnTo>
                <a:lnTo>
                  <a:pt x="2721" y="3465"/>
                </a:lnTo>
                <a:lnTo>
                  <a:pt x="2687" y="3448"/>
                </a:lnTo>
                <a:lnTo>
                  <a:pt x="2650" y="3432"/>
                </a:lnTo>
                <a:lnTo>
                  <a:pt x="2610" y="3417"/>
                </a:lnTo>
                <a:lnTo>
                  <a:pt x="2610" y="3417"/>
                </a:lnTo>
                <a:lnTo>
                  <a:pt x="2599" y="3384"/>
                </a:lnTo>
                <a:lnTo>
                  <a:pt x="2587" y="3348"/>
                </a:lnTo>
                <a:lnTo>
                  <a:pt x="2574" y="3305"/>
                </a:lnTo>
                <a:lnTo>
                  <a:pt x="2562" y="3259"/>
                </a:lnTo>
                <a:lnTo>
                  <a:pt x="2550" y="3213"/>
                </a:lnTo>
                <a:lnTo>
                  <a:pt x="2546" y="3191"/>
                </a:lnTo>
                <a:lnTo>
                  <a:pt x="2543" y="3170"/>
                </a:lnTo>
                <a:lnTo>
                  <a:pt x="2542" y="3152"/>
                </a:lnTo>
                <a:lnTo>
                  <a:pt x="2542" y="3136"/>
                </a:lnTo>
                <a:lnTo>
                  <a:pt x="2542" y="3136"/>
                </a:lnTo>
                <a:lnTo>
                  <a:pt x="2543" y="3122"/>
                </a:lnTo>
                <a:lnTo>
                  <a:pt x="2545" y="3111"/>
                </a:lnTo>
                <a:lnTo>
                  <a:pt x="2548" y="3100"/>
                </a:lnTo>
                <a:lnTo>
                  <a:pt x="2551" y="3091"/>
                </a:lnTo>
                <a:lnTo>
                  <a:pt x="2555" y="3083"/>
                </a:lnTo>
                <a:lnTo>
                  <a:pt x="2558" y="3076"/>
                </a:lnTo>
                <a:lnTo>
                  <a:pt x="2566" y="3064"/>
                </a:lnTo>
                <a:lnTo>
                  <a:pt x="2574" y="3057"/>
                </a:lnTo>
                <a:lnTo>
                  <a:pt x="2581" y="3053"/>
                </a:lnTo>
                <a:lnTo>
                  <a:pt x="2587" y="3050"/>
                </a:lnTo>
                <a:lnTo>
                  <a:pt x="2587" y="3050"/>
                </a:lnTo>
                <a:lnTo>
                  <a:pt x="2610" y="3041"/>
                </a:lnTo>
                <a:lnTo>
                  <a:pt x="2632" y="3031"/>
                </a:lnTo>
                <a:lnTo>
                  <a:pt x="2654" y="3019"/>
                </a:lnTo>
                <a:lnTo>
                  <a:pt x="2676" y="3008"/>
                </a:lnTo>
                <a:lnTo>
                  <a:pt x="2698" y="2996"/>
                </a:lnTo>
                <a:lnTo>
                  <a:pt x="2719" y="2982"/>
                </a:lnTo>
                <a:lnTo>
                  <a:pt x="2761" y="2954"/>
                </a:lnTo>
                <a:lnTo>
                  <a:pt x="2801" y="2924"/>
                </a:lnTo>
                <a:lnTo>
                  <a:pt x="2841" y="2891"/>
                </a:lnTo>
                <a:lnTo>
                  <a:pt x="2880" y="2856"/>
                </a:lnTo>
                <a:lnTo>
                  <a:pt x="2916" y="2818"/>
                </a:lnTo>
                <a:lnTo>
                  <a:pt x="2952" y="2778"/>
                </a:lnTo>
                <a:lnTo>
                  <a:pt x="2987" y="2735"/>
                </a:lnTo>
                <a:lnTo>
                  <a:pt x="3020" y="2691"/>
                </a:lnTo>
                <a:lnTo>
                  <a:pt x="3052" y="2645"/>
                </a:lnTo>
                <a:lnTo>
                  <a:pt x="3082" y="2596"/>
                </a:lnTo>
                <a:lnTo>
                  <a:pt x="3111" y="2546"/>
                </a:lnTo>
                <a:lnTo>
                  <a:pt x="3139" y="2494"/>
                </a:lnTo>
                <a:lnTo>
                  <a:pt x="3165" y="2440"/>
                </a:lnTo>
                <a:lnTo>
                  <a:pt x="3189" y="2384"/>
                </a:lnTo>
                <a:lnTo>
                  <a:pt x="3213" y="2328"/>
                </a:lnTo>
                <a:lnTo>
                  <a:pt x="3234" y="2268"/>
                </a:lnTo>
                <a:lnTo>
                  <a:pt x="3253" y="2207"/>
                </a:lnTo>
                <a:lnTo>
                  <a:pt x="3272" y="2146"/>
                </a:lnTo>
                <a:lnTo>
                  <a:pt x="3288" y="2082"/>
                </a:lnTo>
                <a:lnTo>
                  <a:pt x="3302" y="2017"/>
                </a:lnTo>
                <a:lnTo>
                  <a:pt x="3315" y="1951"/>
                </a:lnTo>
                <a:lnTo>
                  <a:pt x="3326" y="1884"/>
                </a:lnTo>
                <a:lnTo>
                  <a:pt x="3335" y="1815"/>
                </a:lnTo>
                <a:lnTo>
                  <a:pt x="3342" y="1746"/>
                </a:lnTo>
                <a:lnTo>
                  <a:pt x="3348" y="1676"/>
                </a:lnTo>
                <a:lnTo>
                  <a:pt x="3352" y="1605"/>
                </a:lnTo>
                <a:lnTo>
                  <a:pt x="3354" y="1533"/>
                </a:lnTo>
                <a:lnTo>
                  <a:pt x="3354" y="1460"/>
                </a:lnTo>
                <a:lnTo>
                  <a:pt x="3352" y="1386"/>
                </a:lnTo>
                <a:lnTo>
                  <a:pt x="3352" y="1386"/>
                </a:lnTo>
                <a:lnTo>
                  <a:pt x="3348" y="1344"/>
                </a:lnTo>
                <a:lnTo>
                  <a:pt x="3345" y="1301"/>
                </a:lnTo>
                <a:lnTo>
                  <a:pt x="3340" y="1260"/>
                </a:lnTo>
                <a:lnTo>
                  <a:pt x="3334" y="1220"/>
                </a:lnTo>
                <a:lnTo>
                  <a:pt x="3327" y="1181"/>
                </a:lnTo>
                <a:lnTo>
                  <a:pt x="3319" y="1141"/>
                </a:lnTo>
                <a:lnTo>
                  <a:pt x="3311" y="1104"/>
                </a:lnTo>
                <a:lnTo>
                  <a:pt x="3301" y="1066"/>
                </a:lnTo>
                <a:lnTo>
                  <a:pt x="3290" y="1030"/>
                </a:lnTo>
                <a:lnTo>
                  <a:pt x="3279" y="994"/>
                </a:lnTo>
                <a:lnTo>
                  <a:pt x="3266" y="959"/>
                </a:lnTo>
                <a:lnTo>
                  <a:pt x="3252" y="926"/>
                </a:lnTo>
                <a:lnTo>
                  <a:pt x="3238" y="892"/>
                </a:lnTo>
                <a:lnTo>
                  <a:pt x="3223" y="858"/>
                </a:lnTo>
                <a:lnTo>
                  <a:pt x="3208" y="827"/>
                </a:lnTo>
                <a:lnTo>
                  <a:pt x="3191" y="796"/>
                </a:lnTo>
                <a:lnTo>
                  <a:pt x="3129" y="796"/>
                </a:lnTo>
                <a:lnTo>
                  <a:pt x="3129" y="796"/>
                </a:lnTo>
                <a:lnTo>
                  <a:pt x="3120" y="789"/>
                </a:lnTo>
                <a:lnTo>
                  <a:pt x="3111" y="782"/>
                </a:lnTo>
                <a:lnTo>
                  <a:pt x="3101" y="776"/>
                </a:lnTo>
                <a:lnTo>
                  <a:pt x="3101" y="776"/>
                </a:lnTo>
                <a:lnTo>
                  <a:pt x="3101" y="775"/>
                </a:lnTo>
                <a:lnTo>
                  <a:pt x="3099" y="770"/>
                </a:lnTo>
                <a:lnTo>
                  <a:pt x="3097" y="768"/>
                </a:lnTo>
                <a:lnTo>
                  <a:pt x="3094" y="766"/>
                </a:lnTo>
                <a:lnTo>
                  <a:pt x="3091" y="765"/>
                </a:lnTo>
                <a:lnTo>
                  <a:pt x="3086" y="765"/>
                </a:lnTo>
                <a:lnTo>
                  <a:pt x="3085" y="750"/>
                </a:lnTo>
                <a:lnTo>
                  <a:pt x="3085" y="750"/>
                </a:lnTo>
                <a:lnTo>
                  <a:pt x="3086" y="747"/>
                </a:lnTo>
                <a:lnTo>
                  <a:pt x="3090" y="741"/>
                </a:lnTo>
                <a:lnTo>
                  <a:pt x="3093" y="732"/>
                </a:lnTo>
                <a:lnTo>
                  <a:pt x="3094" y="726"/>
                </a:lnTo>
                <a:lnTo>
                  <a:pt x="3096" y="721"/>
                </a:lnTo>
                <a:lnTo>
                  <a:pt x="3094" y="717"/>
                </a:lnTo>
                <a:lnTo>
                  <a:pt x="3098" y="717"/>
                </a:lnTo>
                <a:lnTo>
                  <a:pt x="3093" y="711"/>
                </a:lnTo>
                <a:lnTo>
                  <a:pt x="3093" y="711"/>
                </a:lnTo>
                <a:lnTo>
                  <a:pt x="3093" y="707"/>
                </a:lnTo>
                <a:lnTo>
                  <a:pt x="3091" y="701"/>
                </a:lnTo>
                <a:lnTo>
                  <a:pt x="3088" y="695"/>
                </a:lnTo>
                <a:lnTo>
                  <a:pt x="3083" y="688"/>
                </a:lnTo>
                <a:lnTo>
                  <a:pt x="3075" y="684"/>
                </a:lnTo>
                <a:lnTo>
                  <a:pt x="3069" y="680"/>
                </a:lnTo>
                <a:lnTo>
                  <a:pt x="3063" y="679"/>
                </a:lnTo>
                <a:lnTo>
                  <a:pt x="3056" y="678"/>
                </a:lnTo>
                <a:lnTo>
                  <a:pt x="3048" y="677"/>
                </a:lnTo>
                <a:lnTo>
                  <a:pt x="3048" y="677"/>
                </a:lnTo>
                <a:lnTo>
                  <a:pt x="3040" y="679"/>
                </a:lnTo>
                <a:lnTo>
                  <a:pt x="3034" y="681"/>
                </a:lnTo>
                <a:lnTo>
                  <a:pt x="3028" y="686"/>
                </a:lnTo>
                <a:lnTo>
                  <a:pt x="3024" y="692"/>
                </a:lnTo>
                <a:lnTo>
                  <a:pt x="3019" y="699"/>
                </a:lnTo>
                <a:lnTo>
                  <a:pt x="3015" y="709"/>
                </a:lnTo>
                <a:lnTo>
                  <a:pt x="3012" y="722"/>
                </a:lnTo>
                <a:lnTo>
                  <a:pt x="3004" y="726"/>
                </a:lnTo>
                <a:lnTo>
                  <a:pt x="3004" y="726"/>
                </a:lnTo>
                <a:lnTo>
                  <a:pt x="3004" y="731"/>
                </a:lnTo>
                <a:lnTo>
                  <a:pt x="3005" y="735"/>
                </a:lnTo>
                <a:lnTo>
                  <a:pt x="3008" y="736"/>
                </a:lnTo>
                <a:lnTo>
                  <a:pt x="3010" y="735"/>
                </a:lnTo>
                <a:lnTo>
                  <a:pt x="3010" y="735"/>
                </a:lnTo>
                <a:lnTo>
                  <a:pt x="3021" y="732"/>
                </a:lnTo>
                <a:lnTo>
                  <a:pt x="3020" y="738"/>
                </a:lnTo>
                <a:lnTo>
                  <a:pt x="3020" y="738"/>
                </a:lnTo>
                <a:lnTo>
                  <a:pt x="3018" y="743"/>
                </a:lnTo>
                <a:lnTo>
                  <a:pt x="3017" y="747"/>
                </a:lnTo>
                <a:lnTo>
                  <a:pt x="3017" y="748"/>
                </a:lnTo>
                <a:lnTo>
                  <a:pt x="3019" y="748"/>
                </a:lnTo>
                <a:lnTo>
                  <a:pt x="3023" y="750"/>
                </a:lnTo>
                <a:lnTo>
                  <a:pt x="3026" y="759"/>
                </a:lnTo>
                <a:lnTo>
                  <a:pt x="3026" y="759"/>
                </a:lnTo>
                <a:lnTo>
                  <a:pt x="3026" y="761"/>
                </a:lnTo>
                <a:lnTo>
                  <a:pt x="3027" y="766"/>
                </a:lnTo>
                <a:lnTo>
                  <a:pt x="3030" y="769"/>
                </a:lnTo>
                <a:lnTo>
                  <a:pt x="3031" y="772"/>
                </a:lnTo>
                <a:lnTo>
                  <a:pt x="3034" y="773"/>
                </a:lnTo>
                <a:lnTo>
                  <a:pt x="3038" y="774"/>
                </a:lnTo>
                <a:lnTo>
                  <a:pt x="3038" y="774"/>
                </a:lnTo>
                <a:lnTo>
                  <a:pt x="3046" y="773"/>
                </a:lnTo>
                <a:lnTo>
                  <a:pt x="3047" y="780"/>
                </a:lnTo>
                <a:lnTo>
                  <a:pt x="3047" y="780"/>
                </a:lnTo>
                <a:lnTo>
                  <a:pt x="3035" y="784"/>
                </a:lnTo>
                <a:lnTo>
                  <a:pt x="3026" y="789"/>
                </a:lnTo>
                <a:lnTo>
                  <a:pt x="3021" y="792"/>
                </a:lnTo>
                <a:lnTo>
                  <a:pt x="3018" y="796"/>
                </a:lnTo>
                <a:lnTo>
                  <a:pt x="2969" y="796"/>
                </a:lnTo>
                <a:lnTo>
                  <a:pt x="2969" y="797"/>
                </a:lnTo>
                <a:lnTo>
                  <a:pt x="2931" y="787"/>
                </a:lnTo>
                <a:lnTo>
                  <a:pt x="2928" y="792"/>
                </a:lnTo>
                <a:lnTo>
                  <a:pt x="2961" y="869"/>
                </a:lnTo>
                <a:lnTo>
                  <a:pt x="2969" y="871"/>
                </a:lnTo>
                <a:lnTo>
                  <a:pt x="2969" y="1227"/>
                </a:lnTo>
                <a:lnTo>
                  <a:pt x="2969" y="1227"/>
                </a:lnTo>
                <a:lnTo>
                  <a:pt x="2968" y="1227"/>
                </a:lnTo>
                <a:lnTo>
                  <a:pt x="2968" y="1227"/>
                </a:lnTo>
                <a:lnTo>
                  <a:pt x="2966" y="1221"/>
                </a:lnTo>
                <a:lnTo>
                  <a:pt x="2964" y="1218"/>
                </a:lnTo>
                <a:lnTo>
                  <a:pt x="2960" y="1214"/>
                </a:lnTo>
                <a:lnTo>
                  <a:pt x="2955" y="1212"/>
                </a:lnTo>
                <a:lnTo>
                  <a:pt x="2947" y="1210"/>
                </a:lnTo>
                <a:lnTo>
                  <a:pt x="2940" y="1208"/>
                </a:lnTo>
                <a:lnTo>
                  <a:pt x="2940" y="1208"/>
                </a:lnTo>
                <a:lnTo>
                  <a:pt x="2940" y="1208"/>
                </a:lnTo>
                <a:lnTo>
                  <a:pt x="2191" y="211"/>
                </a:lnTo>
                <a:lnTo>
                  <a:pt x="2163" y="148"/>
                </a:lnTo>
                <a:lnTo>
                  <a:pt x="2172" y="141"/>
                </a:lnTo>
                <a:lnTo>
                  <a:pt x="2134" y="64"/>
                </a:lnTo>
                <a:lnTo>
                  <a:pt x="2134" y="37"/>
                </a:lnTo>
                <a:lnTo>
                  <a:pt x="2134" y="37"/>
                </a:lnTo>
                <a:lnTo>
                  <a:pt x="2133" y="34"/>
                </a:lnTo>
                <a:lnTo>
                  <a:pt x="2128" y="24"/>
                </a:lnTo>
                <a:lnTo>
                  <a:pt x="2125" y="19"/>
                </a:lnTo>
                <a:lnTo>
                  <a:pt x="2119" y="12"/>
                </a:lnTo>
                <a:lnTo>
                  <a:pt x="2112" y="6"/>
                </a:lnTo>
                <a:lnTo>
                  <a:pt x="2104" y="0"/>
                </a:lnTo>
                <a:lnTo>
                  <a:pt x="2104" y="0"/>
                </a:lnTo>
                <a:lnTo>
                  <a:pt x="2092" y="0"/>
                </a:lnTo>
                <a:lnTo>
                  <a:pt x="2083" y="0"/>
                </a:lnTo>
                <a:lnTo>
                  <a:pt x="2076" y="1"/>
                </a:lnTo>
                <a:lnTo>
                  <a:pt x="2069" y="6"/>
                </a:lnTo>
                <a:lnTo>
                  <a:pt x="2069" y="6"/>
                </a:lnTo>
                <a:lnTo>
                  <a:pt x="2049" y="21"/>
                </a:lnTo>
                <a:lnTo>
                  <a:pt x="2038" y="30"/>
                </a:lnTo>
                <a:lnTo>
                  <a:pt x="2033" y="59"/>
                </a:lnTo>
                <a:lnTo>
                  <a:pt x="2074" y="90"/>
                </a:lnTo>
                <a:lnTo>
                  <a:pt x="2074" y="88"/>
                </a:lnTo>
                <a:lnTo>
                  <a:pt x="2078" y="104"/>
                </a:lnTo>
                <a:lnTo>
                  <a:pt x="2076" y="125"/>
                </a:lnTo>
                <a:lnTo>
                  <a:pt x="2062" y="130"/>
                </a:lnTo>
                <a:lnTo>
                  <a:pt x="2075" y="133"/>
                </a:lnTo>
                <a:lnTo>
                  <a:pt x="2049" y="348"/>
                </a:lnTo>
                <a:lnTo>
                  <a:pt x="2027" y="344"/>
                </a:lnTo>
                <a:lnTo>
                  <a:pt x="2021" y="387"/>
                </a:lnTo>
                <a:lnTo>
                  <a:pt x="2011" y="386"/>
                </a:lnTo>
                <a:lnTo>
                  <a:pt x="2011" y="389"/>
                </a:lnTo>
                <a:lnTo>
                  <a:pt x="2011" y="389"/>
                </a:lnTo>
                <a:lnTo>
                  <a:pt x="2009" y="387"/>
                </a:lnTo>
                <a:lnTo>
                  <a:pt x="2009" y="387"/>
                </a:lnTo>
                <a:lnTo>
                  <a:pt x="2009" y="387"/>
                </a:lnTo>
                <a:lnTo>
                  <a:pt x="2009" y="387"/>
                </a:lnTo>
                <a:lnTo>
                  <a:pt x="2007" y="386"/>
                </a:lnTo>
                <a:lnTo>
                  <a:pt x="2007" y="386"/>
                </a:lnTo>
                <a:lnTo>
                  <a:pt x="2004" y="387"/>
                </a:lnTo>
                <a:lnTo>
                  <a:pt x="2003" y="387"/>
                </a:lnTo>
                <a:lnTo>
                  <a:pt x="2003" y="387"/>
                </a:lnTo>
                <a:lnTo>
                  <a:pt x="2001" y="387"/>
                </a:lnTo>
                <a:lnTo>
                  <a:pt x="2001" y="387"/>
                </a:lnTo>
                <a:lnTo>
                  <a:pt x="2001" y="387"/>
                </a:lnTo>
                <a:lnTo>
                  <a:pt x="2001" y="387"/>
                </a:lnTo>
                <a:lnTo>
                  <a:pt x="2001" y="386"/>
                </a:lnTo>
                <a:lnTo>
                  <a:pt x="2000" y="385"/>
                </a:lnTo>
                <a:lnTo>
                  <a:pt x="2000" y="385"/>
                </a:lnTo>
                <a:lnTo>
                  <a:pt x="1996" y="383"/>
                </a:lnTo>
                <a:lnTo>
                  <a:pt x="1996" y="383"/>
                </a:lnTo>
                <a:lnTo>
                  <a:pt x="1993" y="385"/>
                </a:lnTo>
                <a:lnTo>
                  <a:pt x="1992" y="385"/>
                </a:lnTo>
                <a:lnTo>
                  <a:pt x="1992" y="385"/>
                </a:lnTo>
                <a:lnTo>
                  <a:pt x="1992" y="385"/>
                </a:lnTo>
                <a:lnTo>
                  <a:pt x="1988" y="387"/>
                </a:lnTo>
                <a:lnTo>
                  <a:pt x="1987" y="389"/>
                </a:lnTo>
                <a:lnTo>
                  <a:pt x="1986" y="392"/>
                </a:lnTo>
                <a:lnTo>
                  <a:pt x="1986" y="394"/>
                </a:lnTo>
                <a:lnTo>
                  <a:pt x="1986" y="394"/>
                </a:lnTo>
                <a:lnTo>
                  <a:pt x="1986" y="396"/>
                </a:lnTo>
                <a:lnTo>
                  <a:pt x="1986" y="396"/>
                </a:lnTo>
                <a:lnTo>
                  <a:pt x="1986" y="397"/>
                </a:lnTo>
                <a:lnTo>
                  <a:pt x="1986" y="397"/>
                </a:lnTo>
                <a:lnTo>
                  <a:pt x="1985" y="401"/>
                </a:lnTo>
                <a:lnTo>
                  <a:pt x="1983" y="405"/>
                </a:lnTo>
                <a:lnTo>
                  <a:pt x="1983" y="412"/>
                </a:lnTo>
                <a:lnTo>
                  <a:pt x="1983" y="412"/>
                </a:lnTo>
                <a:lnTo>
                  <a:pt x="1979" y="417"/>
                </a:lnTo>
                <a:lnTo>
                  <a:pt x="1972" y="425"/>
                </a:lnTo>
                <a:lnTo>
                  <a:pt x="1972" y="425"/>
                </a:lnTo>
                <a:lnTo>
                  <a:pt x="1968" y="430"/>
                </a:lnTo>
                <a:lnTo>
                  <a:pt x="1965" y="434"/>
                </a:lnTo>
                <a:lnTo>
                  <a:pt x="1957" y="440"/>
                </a:lnTo>
                <a:lnTo>
                  <a:pt x="1957" y="440"/>
                </a:lnTo>
                <a:lnTo>
                  <a:pt x="1954" y="439"/>
                </a:lnTo>
                <a:lnTo>
                  <a:pt x="1953" y="434"/>
                </a:lnTo>
                <a:lnTo>
                  <a:pt x="1953" y="434"/>
                </a:lnTo>
                <a:lnTo>
                  <a:pt x="1950" y="430"/>
                </a:lnTo>
                <a:lnTo>
                  <a:pt x="1950" y="430"/>
                </a:lnTo>
                <a:lnTo>
                  <a:pt x="1946" y="415"/>
                </a:lnTo>
                <a:lnTo>
                  <a:pt x="1946" y="415"/>
                </a:lnTo>
                <a:lnTo>
                  <a:pt x="1944" y="409"/>
                </a:lnTo>
                <a:lnTo>
                  <a:pt x="1942" y="404"/>
                </a:lnTo>
                <a:lnTo>
                  <a:pt x="1944" y="402"/>
                </a:lnTo>
                <a:lnTo>
                  <a:pt x="1944" y="402"/>
                </a:lnTo>
                <a:lnTo>
                  <a:pt x="1944" y="402"/>
                </a:lnTo>
                <a:lnTo>
                  <a:pt x="1946" y="404"/>
                </a:lnTo>
                <a:lnTo>
                  <a:pt x="1946" y="404"/>
                </a:lnTo>
                <a:lnTo>
                  <a:pt x="1949" y="403"/>
                </a:lnTo>
                <a:lnTo>
                  <a:pt x="1949" y="402"/>
                </a:lnTo>
                <a:lnTo>
                  <a:pt x="1949" y="402"/>
                </a:lnTo>
                <a:lnTo>
                  <a:pt x="1950" y="399"/>
                </a:lnTo>
                <a:lnTo>
                  <a:pt x="1951" y="395"/>
                </a:lnTo>
                <a:lnTo>
                  <a:pt x="1951" y="395"/>
                </a:lnTo>
                <a:lnTo>
                  <a:pt x="1956" y="395"/>
                </a:lnTo>
                <a:lnTo>
                  <a:pt x="1956" y="395"/>
                </a:lnTo>
                <a:lnTo>
                  <a:pt x="1965" y="394"/>
                </a:lnTo>
                <a:lnTo>
                  <a:pt x="1971" y="392"/>
                </a:lnTo>
                <a:lnTo>
                  <a:pt x="1971" y="392"/>
                </a:lnTo>
                <a:lnTo>
                  <a:pt x="1971" y="390"/>
                </a:lnTo>
                <a:lnTo>
                  <a:pt x="1972" y="388"/>
                </a:lnTo>
                <a:lnTo>
                  <a:pt x="1972" y="388"/>
                </a:lnTo>
                <a:lnTo>
                  <a:pt x="1971" y="385"/>
                </a:lnTo>
                <a:lnTo>
                  <a:pt x="1968" y="381"/>
                </a:lnTo>
                <a:lnTo>
                  <a:pt x="1965" y="375"/>
                </a:lnTo>
                <a:lnTo>
                  <a:pt x="1965" y="375"/>
                </a:lnTo>
                <a:lnTo>
                  <a:pt x="1968" y="364"/>
                </a:lnTo>
                <a:lnTo>
                  <a:pt x="1968" y="364"/>
                </a:lnTo>
                <a:lnTo>
                  <a:pt x="1970" y="357"/>
                </a:lnTo>
                <a:lnTo>
                  <a:pt x="1970" y="357"/>
                </a:lnTo>
                <a:lnTo>
                  <a:pt x="1968" y="348"/>
                </a:lnTo>
                <a:lnTo>
                  <a:pt x="1966" y="339"/>
                </a:lnTo>
                <a:lnTo>
                  <a:pt x="1963" y="333"/>
                </a:lnTo>
                <a:lnTo>
                  <a:pt x="1958" y="327"/>
                </a:lnTo>
                <a:lnTo>
                  <a:pt x="1953" y="323"/>
                </a:lnTo>
                <a:lnTo>
                  <a:pt x="1950" y="321"/>
                </a:lnTo>
                <a:lnTo>
                  <a:pt x="1943" y="317"/>
                </a:lnTo>
                <a:lnTo>
                  <a:pt x="1943" y="317"/>
                </a:lnTo>
                <a:lnTo>
                  <a:pt x="1943" y="317"/>
                </a:lnTo>
                <a:lnTo>
                  <a:pt x="1943" y="317"/>
                </a:lnTo>
                <a:lnTo>
                  <a:pt x="1934" y="317"/>
                </a:lnTo>
                <a:lnTo>
                  <a:pt x="1934" y="317"/>
                </a:lnTo>
                <a:lnTo>
                  <a:pt x="1927" y="317"/>
                </a:lnTo>
                <a:lnTo>
                  <a:pt x="1921" y="319"/>
                </a:lnTo>
                <a:lnTo>
                  <a:pt x="1916" y="320"/>
                </a:lnTo>
                <a:lnTo>
                  <a:pt x="1913" y="322"/>
                </a:lnTo>
                <a:lnTo>
                  <a:pt x="1907" y="327"/>
                </a:lnTo>
                <a:lnTo>
                  <a:pt x="1903" y="330"/>
                </a:lnTo>
                <a:lnTo>
                  <a:pt x="1903" y="330"/>
                </a:lnTo>
                <a:lnTo>
                  <a:pt x="1900" y="331"/>
                </a:lnTo>
                <a:lnTo>
                  <a:pt x="1898" y="334"/>
                </a:lnTo>
                <a:lnTo>
                  <a:pt x="1895" y="336"/>
                </a:lnTo>
                <a:lnTo>
                  <a:pt x="1895" y="338"/>
                </a:lnTo>
                <a:lnTo>
                  <a:pt x="1895" y="338"/>
                </a:lnTo>
                <a:lnTo>
                  <a:pt x="1897" y="343"/>
                </a:lnTo>
                <a:lnTo>
                  <a:pt x="1897" y="345"/>
                </a:lnTo>
                <a:lnTo>
                  <a:pt x="1897" y="345"/>
                </a:lnTo>
                <a:lnTo>
                  <a:pt x="1895" y="357"/>
                </a:lnTo>
                <a:lnTo>
                  <a:pt x="1894" y="365"/>
                </a:lnTo>
                <a:lnTo>
                  <a:pt x="1894" y="365"/>
                </a:lnTo>
                <a:lnTo>
                  <a:pt x="1894" y="365"/>
                </a:lnTo>
                <a:lnTo>
                  <a:pt x="1894" y="365"/>
                </a:lnTo>
                <a:lnTo>
                  <a:pt x="1894" y="367"/>
                </a:lnTo>
                <a:lnTo>
                  <a:pt x="1894" y="367"/>
                </a:lnTo>
                <a:lnTo>
                  <a:pt x="1894" y="371"/>
                </a:lnTo>
                <a:lnTo>
                  <a:pt x="1894" y="371"/>
                </a:lnTo>
                <a:lnTo>
                  <a:pt x="1893" y="372"/>
                </a:lnTo>
                <a:lnTo>
                  <a:pt x="1892" y="373"/>
                </a:lnTo>
                <a:lnTo>
                  <a:pt x="1892" y="373"/>
                </a:lnTo>
                <a:lnTo>
                  <a:pt x="1886" y="374"/>
                </a:lnTo>
                <a:lnTo>
                  <a:pt x="1883" y="375"/>
                </a:lnTo>
                <a:lnTo>
                  <a:pt x="1883" y="375"/>
                </a:lnTo>
                <a:lnTo>
                  <a:pt x="1883" y="375"/>
                </a:lnTo>
                <a:lnTo>
                  <a:pt x="1883" y="375"/>
                </a:lnTo>
                <a:lnTo>
                  <a:pt x="1880" y="378"/>
                </a:lnTo>
                <a:lnTo>
                  <a:pt x="1880" y="378"/>
                </a:lnTo>
                <a:lnTo>
                  <a:pt x="1875" y="381"/>
                </a:lnTo>
                <a:lnTo>
                  <a:pt x="1875" y="381"/>
                </a:lnTo>
                <a:lnTo>
                  <a:pt x="1871" y="382"/>
                </a:lnTo>
                <a:lnTo>
                  <a:pt x="1866" y="386"/>
                </a:lnTo>
                <a:lnTo>
                  <a:pt x="1855" y="393"/>
                </a:lnTo>
                <a:lnTo>
                  <a:pt x="1855" y="393"/>
                </a:lnTo>
                <a:lnTo>
                  <a:pt x="1849" y="395"/>
                </a:lnTo>
                <a:lnTo>
                  <a:pt x="1843" y="399"/>
                </a:lnTo>
                <a:lnTo>
                  <a:pt x="1837" y="403"/>
                </a:lnTo>
                <a:lnTo>
                  <a:pt x="1837" y="403"/>
                </a:lnTo>
                <a:lnTo>
                  <a:pt x="1822" y="418"/>
                </a:lnTo>
                <a:lnTo>
                  <a:pt x="1822" y="418"/>
                </a:lnTo>
                <a:lnTo>
                  <a:pt x="1808" y="432"/>
                </a:lnTo>
                <a:lnTo>
                  <a:pt x="1808" y="432"/>
                </a:lnTo>
                <a:lnTo>
                  <a:pt x="1800" y="438"/>
                </a:lnTo>
                <a:lnTo>
                  <a:pt x="1800" y="438"/>
                </a:lnTo>
                <a:lnTo>
                  <a:pt x="1795" y="444"/>
                </a:lnTo>
                <a:lnTo>
                  <a:pt x="1795" y="444"/>
                </a:lnTo>
                <a:lnTo>
                  <a:pt x="1793" y="446"/>
                </a:lnTo>
                <a:lnTo>
                  <a:pt x="1792" y="448"/>
                </a:lnTo>
                <a:lnTo>
                  <a:pt x="1792" y="448"/>
                </a:lnTo>
                <a:lnTo>
                  <a:pt x="1791" y="451"/>
                </a:lnTo>
                <a:lnTo>
                  <a:pt x="1789" y="453"/>
                </a:lnTo>
                <a:lnTo>
                  <a:pt x="1789" y="453"/>
                </a:lnTo>
                <a:lnTo>
                  <a:pt x="1786" y="453"/>
                </a:lnTo>
                <a:lnTo>
                  <a:pt x="1785" y="454"/>
                </a:lnTo>
                <a:lnTo>
                  <a:pt x="1784" y="458"/>
                </a:lnTo>
                <a:lnTo>
                  <a:pt x="1784" y="458"/>
                </a:lnTo>
                <a:lnTo>
                  <a:pt x="1783" y="462"/>
                </a:lnTo>
                <a:lnTo>
                  <a:pt x="1783" y="462"/>
                </a:lnTo>
                <a:lnTo>
                  <a:pt x="1778" y="472"/>
                </a:lnTo>
                <a:lnTo>
                  <a:pt x="1773" y="485"/>
                </a:lnTo>
                <a:lnTo>
                  <a:pt x="1773" y="485"/>
                </a:lnTo>
                <a:lnTo>
                  <a:pt x="1770" y="489"/>
                </a:lnTo>
                <a:lnTo>
                  <a:pt x="1769" y="494"/>
                </a:lnTo>
                <a:lnTo>
                  <a:pt x="1768" y="498"/>
                </a:lnTo>
                <a:lnTo>
                  <a:pt x="1768" y="498"/>
                </a:lnTo>
                <a:lnTo>
                  <a:pt x="1768" y="498"/>
                </a:lnTo>
                <a:lnTo>
                  <a:pt x="1767" y="510"/>
                </a:lnTo>
                <a:lnTo>
                  <a:pt x="1766" y="533"/>
                </a:lnTo>
                <a:lnTo>
                  <a:pt x="1766" y="534"/>
                </a:lnTo>
                <a:lnTo>
                  <a:pt x="1766" y="534"/>
                </a:lnTo>
                <a:lnTo>
                  <a:pt x="1766" y="534"/>
                </a:lnTo>
                <a:lnTo>
                  <a:pt x="1769" y="542"/>
                </a:lnTo>
                <a:lnTo>
                  <a:pt x="1773" y="550"/>
                </a:lnTo>
                <a:lnTo>
                  <a:pt x="1778" y="556"/>
                </a:lnTo>
                <a:lnTo>
                  <a:pt x="1784" y="562"/>
                </a:lnTo>
                <a:lnTo>
                  <a:pt x="1790" y="567"/>
                </a:lnTo>
                <a:lnTo>
                  <a:pt x="1797" y="569"/>
                </a:lnTo>
                <a:lnTo>
                  <a:pt x="1807" y="572"/>
                </a:lnTo>
                <a:lnTo>
                  <a:pt x="1807" y="572"/>
                </a:lnTo>
                <a:lnTo>
                  <a:pt x="1813" y="575"/>
                </a:lnTo>
                <a:lnTo>
                  <a:pt x="1819" y="578"/>
                </a:lnTo>
                <a:lnTo>
                  <a:pt x="1829" y="585"/>
                </a:lnTo>
                <a:lnTo>
                  <a:pt x="1839" y="593"/>
                </a:lnTo>
                <a:lnTo>
                  <a:pt x="1846" y="601"/>
                </a:lnTo>
                <a:lnTo>
                  <a:pt x="1846" y="601"/>
                </a:lnTo>
                <a:lnTo>
                  <a:pt x="1858" y="616"/>
                </a:lnTo>
                <a:lnTo>
                  <a:pt x="1858" y="616"/>
                </a:lnTo>
                <a:lnTo>
                  <a:pt x="1858" y="624"/>
                </a:lnTo>
                <a:lnTo>
                  <a:pt x="1856" y="640"/>
                </a:lnTo>
                <a:lnTo>
                  <a:pt x="1856" y="640"/>
                </a:lnTo>
                <a:lnTo>
                  <a:pt x="1853" y="645"/>
                </a:lnTo>
                <a:lnTo>
                  <a:pt x="1853" y="649"/>
                </a:lnTo>
                <a:lnTo>
                  <a:pt x="1853" y="649"/>
                </a:lnTo>
                <a:lnTo>
                  <a:pt x="1853" y="653"/>
                </a:lnTo>
                <a:lnTo>
                  <a:pt x="1854" y="655"/>
                </a:lnTo>
                <a:lnTo>
                  <a:pt x="1854" y="655"/>
                </a:lnTo>
                <a:lnTo>
                  <a:pt x="1854" y="656"/>
                </a:lnTo>
                <a:lnTo>
                  <a:pt x="1854" y="656"/>
                </a:lnTo>
                <a:lnTo>
                  <a:pt x="1854" y="659"/>
                </a:lnTo>
                <a:lnTo>
                  <a:pt x="1853" y="662"/>
                </a:lnTo>
                <a:lnTo>
                  <a:pt x="1853" y="662"/>
                </a:lnTo>
                <a:lnTo>
                  <a:pt x="1850" y="666"/>
                </a:lnTo>
                <a:lnTo>
                  <a:pt x="1850" y="666"/>
                </a:lnTo>
                <a:lnTo>
                  <a:pt x="1848" y="673"/>
                </a:lnTo>
                <a:lnTo>
                  <a:pt x="1848" y="673"/>
                </a:lnTo>
                <a:lnTo>
                  <a:pt x="1846" y="682"/>
                </a:lnTo>
                <a:lnTo>
                  <a:pt x="1846" y="682"/>
                </a:lnTo>
                <a:lnTo>
                  <a:pt x="1844" y="687"/>
                </a:lnTo>
                <a:lnTo>
                  <a:pt x="1842" y="696"/>
                </a:lnTo>
                <a:lnTo>
                  <a:pt x="1842" y="696"/>
                </a:lnTo>
                <a:lnTo>
                  <a:pt x="1842" y="699"/>
                </a:lnTo>
                <a:lnTo>
                  <a:pt x="1842" y="699"/>
                </a:lnTo>
                <a:lnTo>
                  <a:pt x="1842" y="702"/>
                </a:lnTo>
                <a:lnTo>
                  <a:pt x="1844" y="703"/>
                </a:lnTo>
                <a:lnTo>
                  <a:pt x="1847" y="706"/>
                </a:lnTo>
                <a:lnTo>
                  <a:pt x="1849" y="706"/>
                </a:lnTo>
                <a:lnTo>
                  <a:pt x="1849" y="706"/>
                </a:lnTo>
                <a:lnTo>
                  <a:pt x="1855" y="707"/>
                </a:lnTo>
                <a:lnTo>
                  <a:pt x="1861" y="708"/>
                </a:lnTo>
                <a:lnTo>
                  <a:pt x="1861" y="708"/>
                </a:lnTo>
                <a:lnTo>
                  <a:pt x="1862" y="708"/>
                </a:lnTo>
                <a:lnTo>
                  <a:pt x="1864" y="710"/>
                </a:lnTo>
                <a:lnTo>
                  <a:pt x="1857" y="798"/>
                </a:lnTo>
                <a:lnTo>
                  <a:pt x="1873" y="817"/>
                </a:lnTo>
                <a:lnTo>
                  <a:pt x="1857" y="1025"/>
                </a:lnTo>
                <a:lnTo>
                  <a:pt x="1859" y="1025"/>
                </a:lnTo>
                <a:lnTo>
                  <a:pt x="1859" y="1026"/>
                </a:lnTo>
                <a:lnTo>
                  <a:pt x="2135" y="1046"/>
                </a:lnTo>
                <a:lnTo>
                  <a:pt x="2135" y="1046"/>
                </a:lnTo>
                <a:lnTo>
                  <a:pt x="2136" y="1046"/>
                </a:lnTo>
                <a:lnTo>
                  <a:pt x="2151" y="830"/>
                </a:lnTo>
                <a:lnTo>
                  <a:pt x="2164" y="819"/>
                </a:lnTo>
                <a:lnTo>
                  <a:pt x="2171" y="725"/>
                </a:lnTo>
                <a:lnTo>
                  <a:pt x="2176" y="726"/>
                </a:lnTo>
                <a:lnTo>
                  <a:pt x="2176" y="726"/>
                </a:lnTo>
                <a:lnTo>
                  <a:pt x="2178" y="725"/>
                </a:lnTo>
                <a:lnTo>
                  <a:pt x="2179" y="725"/>
                </a:lnTo>
                <a:lnTo>
                  <a:pt x="2180" y="723"/>
                </a:lnTo>
                <a:lnTo>
                  <a:pt x="2180" y="722"/>
                </a:lnTo>
                <a:lnTo>
                  <a:pt x="2180" y="722"/>
                </a:lnTo>
                <a:lnTo>
                  <a:pt x="2180" y="719"/>
                </a:lnTo>
                <a:lnTo>
                  <a:pt x="2179" y="718"/>
                </a:lnTo>
                <a:lnTo>
                  <a:pt x="2178" y="717"/>
                </a:lnTo>
                <a:lnTo>
                  <a:pt x="2177" y="717"/>
                </a:lnTo>
                <a:lnTo>
                  <a:pt x="2149" y="715"/>
                </a:lnTo>
                <a:lnTo>
                  <a:pt x="2033" y="630"/>
                </a:lnTo>
                <a:lnTo>
                  <a:pt x="2033" y="630"/>
                </a:lnTo>
                <a:lnTo>
                  <a:pt x="2033" y="628"/>
                </a:lnTo>
                <a:lnTo>
                  <a:pt x="2030" y="628"/>
                </a:lnTo>
                <a:lnTo>
                  <a:pt x="2024" y="623"/>
                </a:lnTo>
                <a:lnTo>
                  <a:pt x="2023" y="622"/>
                </a:lnTo>
                <a:lnTo>
                  <a:pt x="2023" y="623"/>
                </a:lnTo>
                <a:lnTo>
                  <a:pt x="2017" y="619"/>
                </a:lnTo>
                <a:lnTo>
                  <a:pt x="2015" y="622"/>
                </a:lnTo>
                <a:lnTo>
                  <a:pt x="2021" y="591"/>
                </a:lnTo>
                <a:lnTo>
                  <a:pt x="2023" y="592"/>
                </a:lnTo>
                <a:lnTo>
                  <a:pt x="2031" y="541"/>
                </a:lnTo>
                <a:lnTo>
                  <a:pt x="2049" y="545"/>
                </a:lnTo>
                <a:lnTo>
                  <a:pt x="2076" y="399"/>
                </a:lnTo>
                <a:lnTo>
                  <a:pt x="2059" y="395"/>
                </a:lnTo>
                <a:lnTo>
                  <a:pt x="2067" y="350"/>
                </a:lnTo>
                <a:lnTo>
                  <a:pt x="2054" y="348"/>
                </a:lnTo>
                <a:lnTo>
                  <a:pt x="2080" y="136"/>
                </a:lnTo>
                <a:lnTo>
                  <a:pt x="2090" y="138"/>
                </a:lnTo>
                <a:lnTo>
                  <a:pt x="2246" y="631"/>
                </a:lnTo>
                <a:lnTo>
                  <a:pt x="2250" y="630"/>
                </a:lnTo>
                <a:lnTo>
                  <a:pt x="2253" y="641"/>
                </a:lnTo>
                <a:lnTo>
                  <a:pt x="2251" y="642"/>
                </a:lnTo>
                <a:lnTo>
                  <a:pt x="2427" y="1082"/>
                </a:lnTo>
                <a:lnTo>
                  <a:pt x="2431" y="1080"/>
                </a:lnTo>
                <a:lnTo>
                  <a:pt x="2433" y="1083"/>
                </a:lnTo>
                <a:lnTo>
                  <a:pt x="2429" y="1087"/>
                </a:lnTo>
                <a:lnTo>
                  <a:pt x="2610" y="1468"/>
                </a:lnTo>
                <a:lnTo>
                  <a:pt x="2658" y="1563"/>
                </a:lnTo>
                <a:lnTo>
                  <a:pt x="2657" y="1568"/>
                </a:lnTo>
                <a:lnTo>
                  <a:pt x="2565" y="1570"/>
                </a:lnTo>
                <a:lnTo>
                  <a:pt x="2565" y="1570"/>
                </a:lnTo>
                <a:lnTo>
                  <a:pt x="2553" y="1571"/>
                </a:lnTo>
                <a:lnTo>
                  <a:pt x="2541" y="1574"/>
                </a:lnTo>
                <a:lnTo>
                  <a:pt x="2527" y="1580"/>
                </a:lnTo>
                <a:lnTo>
                  <a:pt x="2520" y="1585"/>
                </a:lnTo>
                <a:lnTo>
                  <a:pt x="2513" y="1590"/>
                </a:lnTo>
                <a:lnTo>
                  <a:pt x="2506" y="1596"/>
                </a:lnTo>
                <a:lnTo>
                  <a:pt x="2500" y="1603"/>
                </a:lnTo>
                <a:lnTo>
                  <a:pt x="2496" y="1613"/>
                </a:lnTo>
                <a:lnTo>
                  <a:pt x="2491" y="1623"/>
                </a:lnTo>
                <a:lnTo>
                  <a:pt x="2489" y="1635"/>
                </a:lnTo>
                <a:lnTo>
                  <a:pt x="2486" y="1647"/>
                </a:lnTo>
                <a:lnTo>
                  <a:pt x="2486" y="1647"/>
                </a:lnTo>
                <a:lnTo>
                  <a:pt x="2490" y="1665"/>
                </a:lnTo>
                <a:lnTo>
                  <a:pt x="2492" y="1676"/>
                </a:lnTo>
                <a:lnTo>
                  <a:pt x="2498" y="1689"/>
                </a:lnTo>
                <a:lnTo>
                  <a:pt x="2501" y="1696"/>
                </a:lnTo>
                <a:lnTo>
                  <a:pt x="2505" y="1703"/>
                </a:lnTo>
                <a:lnTo>
                  <a:pt x="2511" y="1709"/>
                </a:lnTo>
                <a:lnTo>
                  <a:pt x="2516" y="1716"/>
                </a:lnTo>
                <a:lnTo>
                  <a:pt x="2524" y="1722"/>
                </a:lnTo>
                <a:lnTo>
                  <a:pt x="2533" y="1726"/>
                </a:lnTo>
                <a:lnTo>
                  <a:pt x="2543" y="1731"/>
                </a:lnTo>
                <a:lnTo>
                  <a:pt x="2553" y="1734"/>
                </a:lnTo>
                <a:lnTo>
                  <a:pt x="2553" y="1734"/>
                </a:lnTo>
                <a:lnTo>
                  <a:pt x="2596" y="1735"/>
                </a:lnTo>
                <a:lnTo>
                  <a:pt x="2629" y="1737"/>
                </a:lnTo>
                <a:lnTo>
                  <a:pt x="2629" y="1737"/>
                </a:lnTo>
                <a:lnTo>
                  <a:pt x="2617" y="1747"/>
                </a:lnTo>
                <a:lnTo>
                  <a:pt x="2611" y="1753"/>
                </a:lnTo>
                <a:lnTo>
                  <a:pt x="2606" y="1761"/>
                </a:lnTo>
                <a:lnTo>
                  <a:pt x="2601" y="1770"/>
                </a:lnTo>
                <a:lnTo>
                  <a:pt x="2596" y="1780"/>
                </a:lnTo>
                <a:lnTo>
                  <a:pt x="2592" y="1790"/>
                </a:lnTo>
                <a:lnTo>
                  <a:pt x="2589" y="1803"/>
                </a:lnTo>
                <a:lnTo>
                  <a:pt x="2589" y="1803"/>
                </a:lnTo>
                <a:lnTo>
                  <a:pt x="2588" y="1813"/>
                </a:lnTo>
                <a:lnTo>
                  <a:pt x="2551" y="1813"/>
                </a:lnTo>
                <a:lnTo>
                  <a:pt x="2551" y="1936"/>
                </a:lnTo>
                <a:lnTo>
                  <a:pt x="2877" y="1936"/>
                </a:lnTo>
                <a:lnTo>
                  <a:pt x="2877" y="2118"/>
                </a:lnTo>
                <a:lnTo>
                  <a:pt x="2877" y="2118"/>
                </a:lnTo>
                <a:lnTo>
                  <a:pt x="2876" y="2119"/>
                </a:lnTo>
                <a:lnTo>
                  <a:pt x="2874" y="2120"/>
                </a:lnTo>
                <a:lnTo>
                  <a:pt x="2874" y="2121"/>
                </a:lnTo>
                <a:lnTo>
                  <a:pt x="2873" y="2125"/>
                </a:lnTo>
                <a:lnTo>
                  <a:pt x="2867" y="2127"/>
                </a:lnTo>
                <a:lnTo>
                  <a:pt x="2867" y="2127"/>
                </a:lnTo>
                <a:lnTo>
                  <a:pt x="2866" y="2129"/>
                </a:lnTo>
                <a:lnTo>
                  <a:pt x="2864" y="2134"/>
                </a:lnTo>
                <a:lnTo>
                  <a:pt x="2864" y="2134"/>
                </a:lnTo>
                <a:lnTo>
                  <a:pt x="2863" y="2136"/>
                </a:lnTo>
                <a:lnTo>
                  <a:pt x="2863" y="2139"/>
                </a:lnTo>
                <a:lnTo>
                  <a:pt x="2863" y="2141"/>
                </a:lnTo>
                <a:lnTo>
                  <a:pt x="2863" y="2141"/>
                </a:lnTo>
                <a:lnTo>
                  <a:pt x="2864" y="2142"/>
                </a:lnTo>
                <a:lnTo>
                  <a:pt x="2865" y="2144"/>
                </a:lnTo>
                <a:lnTo>
                  <a:pt x="2865" y="2148"/>
                </a:lnTo>
                <a:lnTo>
                  <a:pt x="2865" y="2148"/>
                </a:lnTo>
                <a:lnTo>
                  <a:pt x="2865" y="2151"/>
                </a:lnTo>
                <a:lnTo>
                  <a:pt x="2863" y="2154"/>
                </a:lnTo>
                <a:lnTo>
                  <a:pt x="2860" y="2156"/>
                </a:lnTo>
                <a:lnTo>
                  <a:pt x="2860" y="2156"/>
                </a:lnTo>
                <a:lnTo>
                  <a:pt x="2830" y="2146"/>
                </a:lnTo>
                <a:lnTo>
                  <a:pt x="2830" y="2146"/>
                </a:lnTo>
                <a:lnTo>
                  <a:pt x="2827" y="2142"/>
                </a:lnTo>
                <a:lnTo>
                  <a:pt x="2823" y="2138"/>
                </a:lnTo>
                <a:lnTo>
                  <a:pt x="2819" y="2132"/>
                </a:lnTo>
                <a:lnTo>
                  <a:pt x="2821" y="2129"/>
                </a:lnTo>
                <a:lnTo>
                  <a:pt x="2821" y="2129"/>
                </a:lnTo>
                <a:lnTo>
                  <a:pt x="2823" y="2126"/>
                </a:lnTo>
                <a:lnTo>
                  <a:pt x="2828" y="2121"/>
                </a:lnTo>
                <a:lnTo>
                  <a:pt x="2833" y="2113"/>
                </a:lnTo>
                <a:lnTo>
                  <a:pt x="2833" y="2113"/>
                </a:lnTo>
                <a:lnTo>
                  <a:pt x="2838" y="2117"/>
                </a:lnTo>
                <a:lnTo>
                  <a:pt x="2838" y="2117"/>
                </a:lnTo>
                <a:lnTo>
                  <a:pt x="2843" y="2115"/>
                </a:lnTo>
                <a:lnTo>
                  <a:pt x="2844" y="2114"/>
                </a:lnTo>
                <a:lnTo>
                  <a:pt x="2844" y="2111"/>
                </a:lnTo>
                <a:lnTo>
                  <a:pt x="2843" y="2109"/>
                </a:lnTo>
                <a:lnTo>
                  <a:pt x="2838" y="2103"/>
                </a:lnTo>
                <a:lnTo>
                  <a:pt x="2836" y="2100"/>
                </a:lnTo>
                <a:lnTo>
                  <a:pt x="2836" y="2099"/>
                </a:lnTo>
                <a:lnTo>
                  <a:pt x="2836" y="2099"/>
                </a:lnTo>
                <a:lnTo>
                  <a:pt x="2834" y="2090"/>
                </a:lnTo>
                <a:lnTo>
                  <a:pt x="2831" y="2084"/>
                </a:lnTo>
                <a:lnTo>
                  <a:pt x="2828" y="2078"/>
                </a:lnTo>
                <a:lnTo>
                  <a:pt x="2825" y="2075"/>
                </a:lnTo>
                <a:lnTo>
                  <a:pt x="2821" y="2071"/>
                </a:lnTo>
                <a:lnTo>
                  <a:pt x="2816" y="2069"/>
                </a:lnTo>
                <a:lnTo>
                  <a:pt x="2811" y="2067"/>
                </a:lnTo>
                <a:lnTo>
                  <a:pt x="2811" y="2067"/>
                </a:lnTo>
                <a:lnTo>
                  <a:pt x="2800" y="2068"/>
                </a:lnTo>
                <a:lnTo>
                  <a:pt x="2792" y="2070"/>
                </a:lnTo>
                <a:lnTo>
                  <a:pt x="2786" y="2073"/>
                </a:lnTo>
                <a:lnTo>
                  <a:pt x="2783" y="2076"/>
                </a:lnTo>
                <a:lnTo>
                  <a:pt x="2779" y="2081"/>
                </a:lnTo>
                <a:lnTo>
                  <a:pt x="2778" y="2083"/>
                </a:lnTo>
                <a:lnTo>
                  <a:pt x="2778" y="2087"/>
                </a:lnTo>
                <a:lnTo>
                  <a:pt x="2778" y="2087"/>
                </a:lnTo>
                <a:lnTo>
                  <a:pt x="2774" y="2092"/>
                </a:lnTo>
                <a:lnTo>
                  <a:pt x="2774" y="2097"/>
                </a:lnTo>
                <a:lnTo>
                  <a:pt x="2774" y="2099"/>
                </a:lnTo>
                <a:lnTo>
                  <a:pt x="2775" y="2100"/>
                </a:lnTo>
                <a:lnTo>
                  <a:pt x="2774" y="2106"/>
                </a:lnTo>
                <a:lnTo>
                  <a:pt x="2774" y="2106"/>
                </a:lnTo>
                <a:lnTo>
                  <a:pt x="2750" y="2115"/>
                </a:lnTo>
                <a:lnTo>
                  <a:pt x="2750" y="2115"/>
                </a:lnTo>
                <a:lnTo>
                  <a:pt x="2742" y="2120"/>
                </a:lnTo>
                <a:lnTo>
                  <a:pt x="2734" y="2126"/>
                </a:lnTo>
                <a:lnTo>
                  <a:pt x="2727" y="2132"/>
                </a:lnTo>
                <a:lnTo>
                  <a:pt x="2720" y="2139"/>
                </a:lnTo>
                <a:lnTo>
                  <a:pt x="2711" y="2151"/>
                </a:lnTo>
                <a:lnTo>
                  <a:pt x="2704" y="2161"/>
                </a:lnTo>
                <a:lnTo>
                  <a:pt x="2704" y="2161"/>
                </a:lnTo>
                <a:lnTo>
                  <a:pt x="2699" y="2168"/>
                </a:lnTo>
                <a:lnTo>
                  <a:pt x="2696" y="2175"/>
                </a:lnTo>
                <a:lnTo>
                  <a:pt x="2694" y="2182"/>
                </a:lnTo>
                <a:lnTo>
                  <a:pt x="2692" y="2186"/>
                </a:lnTo>
                <a:lnTo>
                  <a:pt x="2692" y="2186"/>
                </a:lnTo>
                <a:lnTo>
                  <a:pt x="2692" y="2191"/>
                </a:lnTo>
                <a:lnTo>
                  <a:pt x="2694" y="2194"/>
                </a:lnTo>
                <a:lnTo>
                  <a:pt x="2696" y="2199"/>
                </a:lnTo>
                <a:lnTo>
                  <a:pt x="2704" y="2209"/>
                </a:lnTo>
                <a:lnTo>
                  <a:pt x="2704" y="2209"/>
                </a:lnTo>
                <a:lnTo>
                  <a:pt x="2682" y="2266"/>
                </a:lnTo>
                <a:lnTo>
                  <a:pt x="2687" y="2265"/>
                </a:lnTo>
                <a:lnTo>
                  <a:pt x="2687" y="2265"/>
                </a:lnTo>
                <a:lnTo>
                  <a:pt x="2684" y="2274"/>
                </a:lnTo>
                <a:lnTo>
                  <a:pt x="2682" y="2286"/>
                </a:lnTo>
                <a:lnTo>
                  <a:pt x="2682" y="2305"/>
                </a:lnTo>
                <a:lnTo>
                  <a:pt x="2682" y="2305"/>
                </a:lnTo>
                <a:lnTo>
                  <a:pt x="2681" y="2330"/>
                </a:lnTo>
                <a:lnTo>
                  <a:pt x="2681" y="2330"/>
                </a:lnTo>
                <a:lnTo>
                  <a:pt x="2676" y="2345"/>
                </a:lnTo>
                <a:lnTo>
                  <a:pt x="2669" y="2366"/>
                </a:lnTo>
                <a:lnTo>
                  <a:pt x="2661" y="2401"/>
                </a:lnTo>
                <a:lnTo>
                  <a:pt x="2661" y="2401"/>
                </a:lnTo>
                <a:lnTo>
                  <a:pt x="2653" y="2436"/>
                </a:lnTo>
                <a:lnTo>
                  <a:pt x="2653" y="2436"/>
                </a:lnTo>
                <a:lnTo>
                  <a:pt x="2650" y="2456"/>
                </a:lnTo>
                <a:lnTo>
                  <a:pt x="2650" y="2456"/>
                </a:lnTo>
                <a:lnTo>
                  <a:pt x="2647" y="2460"/>
                </a:lnTo>
                <a:lnTo>
                  <a:pt x="2643" y="2465"/>
                </a:lnTo>
                <a:lnTo>
                  <a:pt x="2643" y="2465"/>
                </a:lnTo>
                <a:lnTo>
                  <a:pt x="2641" y="2468"/>
                </a:lnTo>
                <a:lnTo>
                  <a:pt x="2641" y="2470"/>
                </a:lnTo>
                <a:lnTo>
                  <a:pt x="2641" y="2476"/>
                </a:lnTo>
                <a:lnTo>
                  <a:pt x="2643" y="2483"/>
                </a:lnTo>
                <a:lnTo>
                  <a:pt x="2644" y="2486"/>
                </a:lnTo>
                <a:lnTo>
                  <a:pt x="2644" y="2486"/>
                </a:lnTo>
                <a:lnTo>
                  <a:pt x="2640" y="2493"/>
                </a:lnTo>
                <a:lnTo>
                  <a:pt x="2640" y="2498"/>
                </a:lnTo>
                <a:lnTo>
                  <a:pt x="2500" y="2498"/>
                </a:lnTo>
                <a:lnTo>
                  <a:pt x="2500" y="2498"/>
                </a:lnTo>
                <a:lnTo>
                  <a:pt x="2499" y="2494"/>
                </a:lnTo>
                <a:lnTo>
                  <a:pt x="2499" y="2494"/>
                </a:lnTo>
                <a:lnTo>
                  <a:pt x="2498" y="2492"/>
                </a:lnTo>
                <a:lnTo>
                  <a:pt x="2498" y="2492"/>
                </a:lnTo>
                <a:lnTo>
                  <a:pt x="2499" y="2491"/>
                </a:lnTo>
                <a:lnTo>
                  <a:pt x="2465" y="2419"/>
                </a:lnTo>
                <a:lnTo>
                  <a:pt x="2465" y="2419"/>
                </a:lnTo>
                <a:lnTo>
                  <a:pt x="2464" y="2413"/>
                </a:lnTo>
                <a:lnTo>
                  <a:pt x="2462" y="2407"/>
                </a:lnTo>
                <a:lnTo>
                  <a:pt x="2457" y="2398"/>
                </a:lnTo>
                <a:lnTo>
                  <a:pt x="2457" y="2398"/>
                </a:lnTo>
                <a:lnTo>
                  <a:pt x="2449" y="2381"/>
                </a:lnTo>
                <a:lnTo>
                  <a:pt x="2449" y="2381"/>
                </a:lnTo>
                <a:lnTo>
                  <a:pt x="2460" y="2384"/>
                </a:lnTo>
                <a:lnTo>
                  <a:pt x="2479" y="2391"/>
                </a:lnTo>
                <a:lnTo>
                  <a:pt x="2479" y="2391"/>
                </a:lnTo>
                <a:lnTo>
                  <a:pt x="2501" y="2401"/>
                </a:lnTo>
                <a:lnTo>
                  <a:pt x="2536" y="2418"/>
                </a:lnTo>
                <a:lnTo>
                  <a:pt x="2582" y="2440"/>
                </a:lnTo>
                <a:lnTo>
                  <a:pt x="2582" y="2442"/>
                </a:lnTo>
                <a:lnTo>
                  <a:pt x="2515" y="2470"/>
                </a:lnTo>
                <a:lnTo>
                  <a:pt x="2527" y="2493"/>
                </a:lnTo>
                <a:lnTo>
                  <a:pt x="2618" y="2454"/>
                </a:lnTo>
                <a:lnTo>
                  <a:pt x="2610" y="2434"/>
                </a:lnTo>
                <a:lnTo>
                  <a:pt x="2610" y="2434"/>
                </a:lnTo>
                <a:lnTo>
                  <a:pt x="2609" y="2432"/>
                </a:lnTo>
                <a:lnTo>
                  <a:pt x="2607" y="2431"/>
                </a:lnTo>
                <a:lnTo>
                  <a:pt x="2604" y="2431"/>
                </a:lnTo>
                <a:lnTo>
                  <a:pt x="2604" y="2431"/>
                </a:lnTo>
                <a:lnTo>
                  <a:pt x="2597" y="2434"/>
                </a:lnTo>
                <a:lnTo>
                  <a:pt x="2594" y="2436"/>
                </a:lnTo>
                <a:lnTo>
                  <a:pt x="2536" y="2407"/>
                </a:lnTo>
                <a:lnTo>
                  <a:pt x="2447" y="2369"/>
                </a:lnTo>
                <a:lnTo>
                  <a:pt x="2447" y="2369"/>
                </a:lnTo>
                <a:lnTo>
                  <a:pt x="2441" y="2359"/>
                </a:lnTo>
                <a:lnTo>
                  <a:pt x="2435" y="2348"/>
                </a:lnTo>
                <a:lnTo>
                  <a:pt x="2432" y="2344"/>
                </a:lnTo>
                <a:lnTo>
                  <a:pt x="2427" y="2340"/>
                </a:lnTo>
                <a:lnTo>
                  <a:pt x="2427" y="2340"/>
                </a:lnTo>
                <a:lnTo>
                  <a:pt x="2419" y="2325"/>
                </a:lnTo>
                <a:lnTo>
                  <a:pt x="2416" y="2317"/>
                </a:lnTo>
                <a:lnTo>
                  <a:pt x="2416" y="2317"/>
                </a:lnTo>
                <a:lnTo>
                  <a:pt x="2417" y="2315"/>
                </a:lnTo>
                <a:lnTo>
                  <a:pt x="2416" y="2309"/>
                </a:lnTo>
                <a:lnTo>
                  <a:pt x="2414" y="2304"/>
                </a:lnTo>
                <a:lnTo>
                  <a:pt x="2412" y="2299"/>
                </a:lnTo>
                <a:lnTo>
                  <a:pt x="2409" y="2293"/>
                </a:lnTo>
                <a:lnTo>
                  <a:pt x="2403" y="2286"/>
                </a:lnTo>
                <a:lnTo>
                  <a:pt x="2403" y="2286"/>
                </a:lnTo>
                <a:lnTo>
                  <a:pt x="2392" y="2265"/>
                </a:lnTo>
                <a:lnTo>
                  <a:pt x="2385" y="2255"/>
                </a:lnTo>
                <a:lnTo>
                  <a:pt x="2385" y="2255"/>
                </a:lnTo>
                <a:lnTo>
                  <a:pt x="2385" y="2252"/>
                </a:lnTo>
                <a:lnTo>
                  <a:pt x="2384" y="2249"/>
                </a:lnTo>
                <a:lnTo>
                  <a:pt x="2381" y="2245"/>
                </a:lnTo>
                <a:lnTo>
                  <a:pt x="2376" y="2241"/>
                </a:lnTo>
                <a:lnTo>
                  <a:pt x="2374" y="2235"/>
                </a:lnTo>
                <a:lnTo>
                  <a:pt x="2374" y="2235"/>
                </a:lnTo>
                <a:lnTo>
                  <a:pt x="2367" y="2227"/>
                </a:lnTo>
                <a:lnTo>
                  <a:pt x="2361" y="2219"/>
                </a:lnTo>
                <a:lnTo>
                  <a:pt x="2354" y="2214"/>
                </a:lnTo>
                <a:lnTo>
                  <a:pt x="2354" y="2214"/>
                </a:lnTo>
                <a:lnTo>
                  <a:pt x="2350" y="2205"/>
                </a:lnTo>
                <a:lnTo>
                  <a:pt x="2345" y="2198"/>
                </a:lnTo>
                <a:lnTo>
                  <a:pt x="2341" y="2195"/>
                </a:lnTo>
                <a:lnTo>
                  <a:pt x="2338" y="2193"/>
                </a:lnTo>
                <a:lnTo>
                  <a:pt x="2338" y="2193"/>
                </a:lnTo>
                <a:lnTo>
                  <a:pt x="2330" y="2191"/>
                </a:lnTo>
                <a:lnTo>
                  <a:pt x="2318" y="2190"/>
                </a:lnTo>
                <a:lnTo>
                  <a:pt x="2307" y="2190"/>
                </a:lnTo>
                <a:lnTo>
                  <a:pt x="2296" y="2190"/>
                </a:lnTo>
                <a:lnTo>
                  <a:pt x="2296" y="2190"/>
                </a:lnTo>
                <a:lnTo>
                  <a:pt x="2294" y="2187"/>
                </a:lnTo>
                <a:lnTo>
                  <a:pt x="2292" y="2185"/>
                </a:lnTo>
                <a:lnTo>
                  <a:pt x="2288" y="2183"/>
                </a:lnTo>
                <a:lnTo>
                  <a:pt x="2282" y="2182"/>
                </a:lnTo>
                <a:lnTo>
                  <a:pt x="2277" y="2180"/>
                </a:lnTo>
                <a:lnTo>
                  <a:pt x="2270" y="2180"/>
                </a:lnTo>
                <a:lnTo>
                  <a:pt x="2260" y="2182"/>
                </a:lnTo>
                <a:lnTo>
                  <a:pt x="2260" y="2182"/>
                </a:lnTo>
                <a:lnTo>
                  <a:pt x="2252" y="2184"/>
                </a:lnTo>
                <a:lnTo>
                  <a:pt x="2246" y="2187"/>
                </a:lnTo>
                <a:lnTo>
                  <a:pt x="2239" y="2191"/>
                </a:lnTo>
                <a:lnTo>
                  <a:pt x="2235" y="2197"/>
                </a:lnTo>
                <a:lnTo>
                  <a:pt x="2234" y="2200"/>
                </a:lnTo>
                <a:lnTo>
                  <a:pt x="2233" y="2205"/>
                </a:lnTo>
                <a:lnTo>
                  <a:pt x="2233" y="2209"/>
                </a:lnTo>
                <a:lnTo>
                  <a:pt x="2233" y="2214"/>
                </a:lnTo>
                <a:lnTo>
                  <a:pt x="2235" y="2219"/>
                </a:lnTo>
                <a:lnTo>
                  <a:pt x="2237" y="2226"/>
                </a:lnTo>
                <a:lnTo>
                  <a:pt x="2237" y="2226"/>
                </a:lnTo>
                <a:lnTo>
                  <a:pt x="2238" y="2231"/>
                </a:lnTo>
                <a:lnTo>
                  <a:pt x="2239" y="2235"/>
                </a:lnTo>
                <a:lnTo>
                  <a:pt x="2242" y="2237"/>
                </a:lnTo>
                <a:lnTo>
                  <a:pt x="2242" y="2239"/>
                </a:lnTo>
                <a:lnTo>
                  <a:pt x="2242" y="2239"/>
                </a:lnTo>
                <a:lnTo>
                  <a:pt x="2241" y="2242"/>
                </a:lnTo>
                <a:lnTo>
                  <a:pt x="2238" y="2246"/>
                </a:lnTo>
                <a:lnTo>
                  <a:pt x="2238" y="2250"/>
                </a:lnTo>
                <a:lnTo>
                  <a:pt x="2239" y="2253"/>
                </a:lnTo>
                <a:lnTo>
                  <a:pt x="2243" y="2259"/>
                </a:lnTo>
                <a:lnTo>
                  <a:pt x="2248" y="2264"/>
                </a:lnTo>
                <a:lnTo>
                  <a:pt x="2248" y="2264"/>
                </a:lnTo>
                <a:lnTo>
                  <a:pt x="2267" y="2286"/>
                </a:lnTo>
                <a:lnTo>
                  <a:pt x="2267" y="2286"/>
                </a:lnTo>
                <a:lnTo>
                  <a:pt x="2271" y="2297"/>
                </a:lnTo>
                <a:lnTo>
                  <a:pt x="2271" y="2297"/>
                </a:lnTo>
                <a:lnTo>
                  <a:pt x="2268" y="2308"/>
                </a:lnTo>
                <a:lnTo>
                  <a:pt x="2266" y="2317"/>
                </a:lnTo>
                <a:lnTo>
                  <a:pt x="2263" y="2326"/>
                </a:lnTo>
                <a:lnTo>
                  <a:pt x="2263" y="2326"/>
                </a:lnTo>
                <a:lnTo>
                  <a:pt x="2260" y="2331"/>
                </a:lnTo>
                <a:lnTo>
                  <a:pt x="2259" y="2334"/>
                </a:lnTo>
                <a:lnTo>
                  <a:pt x="2259" y="2339"/>
                </a:lnTo>
                <a:lnTo>
                  <a:pt x="2259" y="2343"/>
                </a:lnTo>
                <a:lnTo>
                  <a:pt x="2259" y="2343"/>
                </a:lnTo>
                <a:lnTo>
                  <a:pt x="2257" y="2345"/>
                </a:lnTo>
                <a:lnTo>
                  <a:pt x="2253" y="2350"/>
                </a:lnTo>
                <a:lnTo>
                  <a:pt x="2252" y="2354"/>
                </a:lnTo>
                <a:lnTo>
                  <a:pt x="2251" y="2358"/>
                </a:lnTo>
                <a:lnTo>
                  <a:pt x="2251" y="2362"/>
                </a:lnTo>
                <a:lnTo>
                  <a:pt x="2253" y="2368"/>
                </a:lnTo>
                <a:lnTo>
                  <a:pt x="2253" y="2368"/>
                </a:lnTo>
                <a:lnTo>
                  <a:pt x="2253" y="2370"/>
                </a:lnTo>
                <a:lnTo>
                  <a:pt x="2251" y="2374"/>
                </a:lnTo>
                <a:lnTo>
                  <a:pt x="2251" y="2374"/>
                </a:lnTo>
                <a:lnTo>
                  <a:pt x="2250" y="2375"/>
                </a:lnTo>
                <a:lnTo>
                  <a:pt x="2246" y="2377"/>
                </a:lnTo>
                <a:lnTo>
                  <a:pt x="2245" y="2380"/>
                </a:lnTo>
                <a:lnTo>
                  <a:pt x="2245" y="2382"/>
                </a:lnTo>
                <a:lnTo>
                  <a:pt x="2245" y="2384"/>
                </a:lnTo>
                <a:lnTo>
                  <a:pt x="2245" y="2384"/>
                </a:lnTo>
                <a:lnTo>
                  <a:pt x="2243" y="2388"/>
                </a:lnTo>
                <a:lnTo>
                  <a:pt x="2239" y="2392"/>
                </a:lnTo>
                <a:lnTo>
                  <a:pt x="2237" y="2396"/>
                </a:lnTo>
                <a:lnTo>
                  <a:pt x="2236" y="2399"/>
                </a:lnTo>
                <a:lnTo>
                  <a:pt x="2236" y="2404"/>
                </a:lnTo>
                <a:lnTo>
                  <a:pt x="2236" y="2409"/>
                </a:lnTo>
                <a:lnTo>
                  <a:pt x="2236" y="2427"/>
                </a:lnTo>
                <a:lnTo>
                  <a:pt x="2235" y="2429"/>
                </a:lnTo>
                <a:lnTo>
                  <a:pt x="2231" y="2440"/>
                </a:lnTo>
                <a:lnTo>
                  <a:pt x="2231" y="2440"/>
                </a:lnTo>
                <a:lnTo>
                  <a:pt x="2229" y="2445"/>
                </a:lnTo>
                <a:lnTo>
                  <a:pt x="2227" y="2448"/>
                </a:lnTo>
                <a:lnTo>
                  <a:pt x="2224" y="2451"/>
                </a:lnTo>
                <a:lnTo>
                  <a:pt x="2224" y="2451"/>
                </a:lnTo>
                <a:lnTo>
                  <a:pt x="2220" y="2454"/>
                </a:lnTo>
                <a:lnTo>
                  <a:pt x="2220" y="2456"/>
                </a:lnTo>
                <a:lnTo>
                  <a:pt x="2220" y="2458"/>
                </a:lnTo>
                <a:lnTo>
                  <a:pt x="2220" y="2458"/>
                </a:lnTo>
                <a:lnTo>
                  <a:pt x="2222" y="2464"/>
                </a:lnTo>
                <a:lnTo>
                  <a:pt x="2221" y="2469"/>
                </a:lnTo>
                <a:lnTo>
                  <a:pt x="2221" y="2469"/>
                </a:lnTo>
                <a:lnTo>
                  <a:pt x="2220" y="2473"/>
                </a:lnTo>
                <a:lnTo>
                  <a:pt x="2220" y="2477"/>
                </a:lnTo>
                <a:lnTo>
                  <a:pt x="2220" y="2479"/>
                </a:lnTo>
                <a:lnTo>
                  <a:pt x="2220" y="2480"/>
                </a:lnTo>
                <a:lnTo>
                  <a:pt x="2206" y="2498"/>
                </a:lnTo>
                <a:lnTo>
                  <a:pt x="2178" y="2498"/>
                </a:lnTo>
                <a:lnTo>
                  <a:pt x="2178" y="2418"/>
                </a:lnTo>
                <a:lnTo>
                  <a:pt x="2113" y="2418"/>
                </a:lnTo>
                <a:lnTo>
                  <a:pt x="2113" y="2314"/>
                </a:lnTo>
                <a:lnTo>
                  <a:pt x="2084" y="2314"/>
                </a:lnTo>
                <a:lnTo>
                  <a:pt x="2084" y="2297"/>
                </a:lnTo>
                <a:lnTo>
                  <a:pt x="2090" y="2297"/>
                </a:lnTo>
                <a:lnTo>
                  <a:pt x="2090" y="2293"/>
                </a:lnTo>
                <a:lnTo>
                  <a:pt x="2084" y="2293"/>
                </a:lnTo>
                <a:lnTo>
                  <a:pt x="2084" y="2288"/>
                </a:lnTo>
                <a:lnTo>
                  <a:pt x="2090" y="2288"/>
                </a:lnTo>
                <a:lnTo>
                  <a:pt x="2090" y="2283"/>
                </a:lnTo>
                <a:lnTo>
                  <a:pt x="2084" y="2283"/>
                </a:lnTo>
                <a:lnTo>
                  <a:pt x="2084" y="2244"/>
                </a:lnTo>
                <a:lnTo>
                  <a:pt x="2090" y="2244"/>
                </a:lnTo>
                <a:lnTo>
                  <a:pt x="2090" y="2239"/>
                </a:lnTo>
                <a:lnTo>
                  <a:pt x="2084" y="2239"/>
                </a:lnTo>
                <a:lnTo>
                  <a:pt x="2084" y="2235"/>
                </a:lnTo>
                <a:lnTo>
                  <a:pt x="2090" y="2235"/>
                </a:lnTo>
                <a:lnTo>
                  <a:pt x="2090" y="2230"/>
                </a:lnTo>
                <a:lnTo>
                  <a:pt x="2084" y="2230"/>
                </a:lnTo>
                <a:lnTo>
                  <a:pt x="2084" y="2191"/>
                </a:lnTo>
                <a:lnTo>
                  <a:pt x="2090" y="2191"/>
                </a:lnTo>
                <a:lnTo>
                  <a:pt x="2090" y="2186"/>
                </a:lnTo>
                <a:lnTo>
                  <a:pt x="2084" y="2186"/>
                </a:lnTo>
                <a:lnTo>
                  <a:pt x="2084" y="2182"/>
                </a:lnTo>
                <a:lnTo>
                  <a:pt x="2090" y="2182"/>
                </a:lnTo>
                <a:lnTo>
                  <a:pt x="2090" y="2178"/>
                </a:lnTo>
                <a:lnTo>
                  <a:pt x="2084" y="2178"/>
                </a:lnTo>
                <a:lnTo>
                  <a:pt x="2084" y="2138"/>
                </a:lnTo>
                <a:lnTo>
                  <a:pt x="2090" y="2138"/>
                </a:lnTo>
                <a:lnTo>
                  <a:pt x="2090" y="2133"/>
                </a:lnTo>
                <a:lnTo>
                  <a:pt x="2084" y="2133"/>
                </a:lnTo>
                <a:lnTo>
                  <a:pt x="2084" y="2128"/>
                </a:lnTo>
                <a:lnTo>
                  <a:pt x="2090" y="2128"/>
                </a:lnTo>
                <a:lnTo>
                  <a:pt x="2090" y="2125"/>
                </a:lnTo>
                <a:lnTo>
                  <a:pt x="2084" y="2125"/>
                </a:lnTo>
                <a:lnTo>
                  <a:pt x="2084" y="2002"/>
                </a:lnTo>
                <a:lnTo>
                  <a:pt x="2077" y="2002"/>
                </a:lnTo>
                <a:lnTo>
                  <a:pt x="2077" y="2125"/>
                </a:lnTo>
                <a:lnTo>
                  <a:pt x="2044" y="2125"/>
                </a:lnTo>
                <a:lnTo>
                  <a:pt x="2044" y="2002"/>
                </a:lnTo>
                <a:lnTo>
                  <a:pt x="2037" y="2002"/>
                </a:lnTo>
                <a:lnTo>
                  <a:pt x="2037" y="2125"/>
                </a:lnTo>
                <a:lnTo>
                  <a:pt x="2029" y="2125"/>
                </a:lnTo>
                <a:lnTo>
                  <a:pt x="2029" y="2128"/>
                </a:lnTo>
                <a:lnTo>
                  <a:pt x="2037" y="2128"/>
                </a:lnTo>
                <a:lnTo>
                  <a:pt x="2037" y="2133"/>
                </a:lnTo>
                <a:lnTo>
                  <a:pt x="2029" y="2133"/>
                </a:lnTo>
                <a:lnTo>
                  <a:pt x="2029" y="2138"/>
                </a:lnTo>
                <a:lnTo>
                  <a:pt x="2037" y="2138"/>
                </a:lnTo>
                <a:lnTo>
                  <a:pt x="2037" y="2178"/>
                </a:lnTo>
                <a:lnTo>
                  <a:pt x="2029" y="2178"/>
                </a:lnTo>
                <a:lnTo>
                  <a:pt x="2029" y="2182"/>
                </a:lnTo>
                <a:lnTo>
                  <a:pt x="2037" y="2182"/>
                </a:lnTo>
                <a:lnTo>
                  <a:pt x="2037" y="2186"/>
                </a:lnTo>
                <a:lnTo>
                  <a:pt x="2029" y="2186"/>
                </a:lnTo>
                <a:lnTo>
                  <a:pt x="2029" y="2191"/>
                </a:lnTo>
                <a:lnTo>
                  <a:pt x="2037" y="2191"/>
                </a:lnTo>
                <a:lnTo>
                  <a:pt x="2037" y="2230"/>
                </a:lnTo>
                <a:lnTo>
                  <a:pt x="2029" y="2230"/>
                </a:lnTo>
                <a:lnTo>
                  <a:pt x="2029" y="2235"/>
                </a:lnTo>
                <a:lnTo>
                  <a:pt x="2037" y="2235"/>
                </a:lnTo>
                <a:lnTo>
                  <a:pt x="2037" y="2239"/>
                </a:lnTo>
                <a:lnTo>
                  <a:pt x="2029" y="2239"/>
                </a:lnTo>
                <a:lnTo>
                  <a:pt x="2029" y="2244"/>
                </a:lnTo>
                <a:lnTo>
                  <a:pt x="2037" y="2244"/>
                </a:lnTo>
                <a:lnTo>
                  <a:pt x="2037" y="2283"/>
                </a:lnTo>
                <a:lnTo>
                  <a:pt x="2029" y="2283"/>
                </a:lnTo>
                <a:lnTo>
                  <a:pt x="2029" y="2288"/>
                </a:lnTo>
                <a:lnTo>
                  <a:pt x="2037" y="2288"/>
                </a:lnTo>
                <a:lnTo>
                  <a:pt x="2037" y="2293"/>
                </a:lnTo>
                <a:lnTo>
                  <a:pt x="2029" y="2293"/>
                </a:lnTo>
                <a:lnTo>
                  <a:pt x="2029" y="2297"/>
                </a:lnTo>
                <a:lnTo>
                  <a:pt x="2037" y="2297"/>
                </a:lnTo>
                <a:lnTo>
                  <a:pt x="2037" y="2314"/>
                </a:lnTo>
                <a:lnTo>
                  <a:pt x="2009" y="2314"/>
                </a:lnTo>
                <a:lnTo>
                  <a:pt x="2009" y="2418"/>
                </a:lnTo>
                <a:lnTo>
                  <a:pt x="1975" y="2418"/>
                </a:lnTo>
                <a:lnTo>
                  <a:pt x="1975" y="2365"/>
                </a:lnTo>
                <a:lnTo>
                  <a:pt x="1945" y="2365"/>
                </a:lnTo>
                <a:lnTo>
                  <a:pt x="1945" y="2347"/>
                </a:lnTo>
                <a:lnTo>
                  <a:pt x="1952" y="2347"/>
                </a:lnTo>
                <a:lnTo>
                  <a:pt x="1952" y="2343"/>
                </a:lnTo>
                <a:lnTo>
                  <a:pt x="1945" y="2343"/>
                </a:lnTo>
                <a:lnTo>
                  <a:pt x="1945" y="2338"/>
                </a:lnTo>
                <a:lnTo>
                  <a:pt x="1952" y="2338"/>
                </a:lnTo>
                <a:lnTo>
                  <a:pt x="1952" y="2334"/>
                </a:lnTo>
                <a:lnTo>
                  <a:pt x="1945" y="2334"/>
                </a:lnTo>
                <a:lnTo>
                  <a:pt x="1945" y="2294"/>
                </a:lnTo>
                <a:lnTo>
                  <a:pt x="1952" y="2294"/>
                </a:lnTo>
                <a:lnTo>
                  <a:pt x="1952" y="2289"/>
                </a:lnTo>
                <a:lnTo>
                  <a:pt x="1945" y="2289"/>
                </a:lnTo>
                <a:lnTo>
                  <a:pt x="1945" y="2285"/>
                </a:lnTo>
                <a:lnTo>
                  <a:pt x="1952" y="2285"/>
                </a:lnTo>
                <a:lnTo>
                  <a:pt x="1952" y="2281"/>
                </a:lnTo>
                <a:lnTo>
                  <a:pt x="1945" y="2281"/>
                </a:lnTo>
                <a:lnTo>
                  <a:pt x="1945" y="2241"/>
                </a:lnTo>
                <a:lnTo>
                  <a:pt x="1952" y="2241"/>
                </a:lnTo>
                <a:lnTo>
                  <a:pt x="1952" y="2236"/>
                </a:lnTo>
                <a:lnTo>
                  <a:pt x="1945" y="2236"/>
                </a:lnTo>
                <a:lnTo>
                  <a:pt x="1945" y="2233"/>
                </a:lnTo>
                <a:lnTo>
                  <a:pt x="1952" y="2233"/>
                </a:lnTo>
                <a:lnTo>
                  <a:pt x="1952" y="2228"/>
                </a:lnTo>
                <a:lnTo>
                  <a:pt x="1945" y="2228"/>
                </a:lnTo>
                <a:lnTo>
                  <a:pt x="1945" y="2187"/>
                </a:lnTo>
                <a:lnTo>
                  <a:pt x="1952" y="2187"/>
                </a:lnTo>
                <a:lnTo>
                  <a:pt x="1952" y="2184"/>
                </a:lnTo>
                <a:lnTo>
                  <a:pt x="1945" y="2184"/>
                </a:lnTo>
                <a:lnTo>
                  <a:pt x="1945" y="2179"/>
                </a:lnTo>
                <a:lnTo>
                  <a:pt x="1952" y="2179"/>
                </a:lnTo>
                <a:lnTo>
                  <a:pt x="1952" y="2175"/>
                </a:lnTo>
                <a:lnTo>
                  <a:pt x="1945" y="2175"/>
                </a:lnTo>
                <a:lnTo>
                  <a:pt x="1945" y="2052"/>
                </a:lnTo>
                <a:lnTo>
                  <a:pt x="1939" y="2052"/>
                </a:lnTo>
                <a:lnTo>
                  <a:pt x="1939" y="2175"/>
                </a:lnTo>
                <a:lnTo>
                  <a:pt x="1906" y="2175"/>
                </a:lnTo>
                <a:lnTo>
                  <a:pt x="1906" y="2052"/>
                </a:lnTo>
                <a:lnTo>
                  <a:pt x="1899" y="2052"/>
                </a:lnTo>
                <a:lnTo>
                  <a:pt x="1899" y="2175"/>
                </a:lnTo>
                <a:lnTo>
                  <a:pt x="1890" y="2175"/>
                </a:lnTo>
                <a:lnTo>
                  <a:pt x="1890" y="2179"/>
                </a:lnTo>
                <a:lnTo>
                  <a:pt x="1899" y="2179"/>
                </a:lnTo>
                <a:lnTo>
                  <a:pt x="1899" y="2184"/>
                </a:lnTo>
                <a:lnTo>
                  <a:pt x="1890" y="2184"/>
                </a:lnTo>
                <a:lnTo>
                  <a:pt x="1890" y="2187"/>
                </a:lnTo>
                <a:lnTo>
                  <a:pt x="1899" y="2187"/>
                </a:lnTo>
                <a:lnTo>
                  <a:pt x="1899" y="2228"/>
                </a:lnTo>
                <a:lnTo>
                  <a:pt x="1890" y="2228"/>
                </a:lnTo>
                <a:lnTo>
                  <a:pt x="1890" y="2233"/>
                </a:lnTo>
                <a:lnTo>
                  <a:pt x="1899" y="2233"/>
                </a:lnTo>
                <a:lnTo>
                  <a:pt x="1899" y="2236"/>
                </a:lnTo>
                <a:lnTo>
                  <a:pt x="1890" y="2236"/>
                </a:lnTo>
                <a:lnTo>
                  <a:pt x="1890" y="2241"/>
                </a:lnTo>
                <a:lnTo>
                  <a:pt x="1899" y="2241"/>
                </a:lnTo>
                <a:lnTo>
                  <a:pt x="1899" y="2281"/>
                </a:lnTo>
                <a:lnTo>
                  <a:pt x="1890" y="2281"/>
                </a:lnTo>
                <a:lnTo>
                  <a:pt x="1890" y="2285"/>
                </a:lnTo>
                <a:lnTo>
                  <a:pt x="1899" y="2285"/>
                </a:lnTo>
                <a:lnTo>
                  <a:pt x="1899" y="2289"/>
                </a:lnTo>
                <a:lnTo>
                  <a:pt x="1890" y="2289"/>
                </a:lnTo>
                <a:lnTo>
                  <a:pt x="1890" y="2294"/>
                </a:lnTo>
                <a:lnTo>
                  <a:pt x="1899" y="2294"/>
                </a:lnTo>
                <a:lnTo>
                  <a:pt x="1899" y="2334"/>
                </a:lnTo>
                <a:lnTo>
                  <a:pt x="1890" y="2334"/>
                </a:lnTo>
                <a:lnTo>
                  <a:pt x="1890" y="2338"/>
                </a:lnTo>
                <a:lnTo>
                  <a:pt x="1899" y="2338"/>
                </a:lnTo>
                <a:lnTo>
                  <a:pt x="1899" y="2343"/>
                </a:lnTo>
                <a:lnTo>
                  <a:pt x="1890" y="2343"/>
                </a:lnTo>
                <a:lnTo>
                  <a:pt x="1890" y="2347"/>
                </a:lnTo>
                <a:lnTo>
                  <a:pt x="1899" y="2347"/>
                </a:lnTo>
                <a:lnTo>
                  <a:pt x="1899" y="2365"/>
                </a:lnTo>
                <a:lnTo>
                  <a:pt x="1870" y="2365"/>
                </a:lnTo>
                <a:lnTo>
                  <a:pt x="1870" y="2418"/>
                </a:lnTo>
                <a:lnTo>
                  <a:pt x="1806" y="2418"/>
                </a:lnTo>
                <a:lnTo>
                  <a:pt x="1806" y="1936"/>
                </a:lnTo>
                <a:lnTo>
                  <a:pt x="2258" y="1936"/>
                </a:lnTo>
                <a:lnTo>
                  <a:pt x="2258" y="1813"/>
                </a:lnTo>
                <a:lnTo>
                  <a:pt x="2212" y="1813"/>
                </a:lnTo>
                <a:lnTo>
                  <a:pt x="2215" y="1790"/>
                </a:lnTo>
                <a:lnTo>
                  <a:pt x="2223" y="1781"/>
                </a:lnTo>
                <a:lnTo>
                  <a:pt x="2229" y="1792"/>
                </a:lnTo>
                <a:lnTo>
                  <a:pt x="2229" y="1792"/>
                </a:lnTo>
                <a:lnTo>
                  <a:pt x="2231" y="1798"/>
                </a:lnTo>
                <a:lnTo>
                  <a:pt x="2233" y="1800"/>
                </a:lnTo>
                <a:lnTo>
                  <a:pt x="2235" y="1800"/>
                </a:lnTo>
                <a:lnTo>
                  <a:pt x="2237" y="1799"/>
                </a:lnTo>
                <a:lnTo>
                  <a:pt x="2241" y="1795"/>
                </a:lnTo>
                <a:lnTo>
                  <a:pt x="2242" y="1792"/>
                </a:lnTo>
                <a:lnTo>
                  <a:pt x="2238" y="1780"/>
                </a:lnTo>
                <a:lnTo>
                  <a:pt x="2238" y="1780"/>
                </a:lnTo>
                <a:lnTo>
                  <a:pt x="2238" y="1776"/>
                </a:lnTo>
                <a:lnTo>
                  <a:pt x="2239" y="1773"/>
                </a:lnTo>
                <a:lnTo>
                  <a:pt x="2242" y="1768"/>
                </a:lnTo>
                <a:lnTo>
                  <a:pt x="2242" y="1768"/>
                </a:lnTo>
                <a:lnTo>
                  <a:pt x="2244" y="1763"/>
                </a:lnTo>
                <a:lnTo>
                  <a:pt x="2245" y="1760"/>
                </a:lnTo>
                <a:lnTo>
                  <a:pt x="2244" y="1755"/>
                </a:lnTo>
                <a:lnTo>
                  <a:pt x="2244" y="1755"/>
                </a:lnTo>
                <a:lnTo>
                  <a:pt x="2244" y="1754"/>
                </a:lnTo>
                <a:lnTo>
                  <a:pt x="2244" y="1754"/>
                </a:lnTo>
                <a:lnTo>
                  <a:pt x="2249" y="1751"/>
                </a:lnTo>
                <a:lnTo>
                  <a:pt x="2251" y="1746"/>
                </a:lnTo>
                <a:lnTo>
                  <a:pt x="2252" y="1741"/>
                </a:lnTo>
                <a:lnTo>
                  <a:pt x="2252" y="1735"/>
                </a:lnTo>
                <a:lnTo>
                  <a:pt x="2250" y="1727"/>
                </a:lnTo>
                <a:lnTo>
                  <a:pt x="2249" y="1723"/>
                </a:lnTo>
                <a:lnTo>
                  <a:pt x="2250" y="1702"/>
                </a:lnTo>
                <a:lnTo>
                  <a:pt x="2250" y="1702"/>
                </a:lnTo>
                <a:lnTo>
                  <a:pt x="2257" y="1696"/>
                </a:lnTo>
                <a:lnTo>
                  <a:pt x="2263" y="1693"/>
                </a:lnTo>
                <a:lnTo>
                  <a:pt x="2266" y="1691"/>
                </a:lnTo>
                <a:lnTo>
                  <a:pt x="2266" y="1691"/>
                </a:lnTo>
                <a:lnTo>
                  <a:pt x="2270" y="1690"/>
                </a:lnTo>
                <a:lnTo>
                  <a:pt x="2271" y="1689"/>
                </a:lnTo>
                <a:lnTo>
                  <a:pt x="2273" y="1685"/>
                </a:lnTo>
                <a:lnTo>
                  <a:pt x="2274" y="1680"/>
                </a:lnTo>
                <a:lnTo>
                  <a:pt x="2274" y="1679"/>
                </a:lnTo>
                <a:lnTo>
                  <a:pt x="2274" y="1666"/>
                </a:lnTo>
                <a:lnTo>
                  <a:pt x="2274" y="1666"/>
                </a:lnTo>
                <a:lnTo>
                  <a:pt x="2281" y="1664"/>
                </a:lnTo>
                <a:lnTo>
                  <a:pt x="2284" y="1663"/>
                </a:lnTo>
                <a:lnTo>
                  <a:pt x="2284" y="1660"/>
                </a:lnTo>
                <a:lnTo>
                  <a:pt x="2284" y="1659"/>
                </a:lnTo>
                <a:lnTo>
                  <a:pt x="2284" y="1659"/>
                </a:lnTo>
                <a:lnTo>
                  <a:pt x="2280" y="1649"/>
                </a:lnTo>
                <a:lnTo>
                  <a:pt x="2277" y="1637"/>
                </a:lnTo>
                <a:lnTo>
                  <a:pt x="2274" y="1627"/>
                </a:lnTo>
                <a:lnTo>
                  <a:pt x="2274" y="1627"/>
                </a:lnTo>
                <a:lnTo>
                  <a:pt x="2273" y="1622"/>
                </a:lnTo>
                <a:lnTo>
                  <a:pt x="2271" y="1616"/>
                </a:lnTo>
                <a:lnTo>
                  <a:pt x="2265" y="1607"/>
                </a:lnTo>
                <a:lnTo>
                  <a:pt x="2258" y="1599"/>
                </a:lnTo>
                <a:lnTo>
                  <a:pt x="2251" y="1594"/>
                </a:lnTo>
                <a:lnTo>
                  <a:pt x="2251" y="1594"/>
                </a:lnTo>
                <a:lnTo>
                  <a:pt x="2233" y="1586"/>
                </a:lnTo>
                <a:lnTo>
                  <a:pt x="2228" y="1580"/>
                </a:lnTo>
                <a:lnTo>
                  <a:pt x="2234" y="1570"/>
                </a:lnTo>
                <a:lnTo>
                  <a:pt x="2239" y="1562"/>
                </a:lnTo>
                <a:lnTo>
                  <a:pt x="2239" y="1562"/>
                </a:lnTo>
                <a:lnTo>
                  <a:pt x="2246" y="1564"/>
                </a:lnTo>
                <a:lnTo>
                  <a:pt x="2246" y="1564"/>
                </a:lnTo>
                <a:lnTo>
                  <a:pt x="2248" y="1564"/>
                </a:lnTo>
                <a:lnTo>
                  <a:pt x="2249" y="1563"/>
                </a:lnTo>
                <a:lnTo>
                  <a:pt x="2248" y="1559"/>
                </a:lnTo>
                <a:lnTo>
                  <a:pt x="2245" y="1552"/>
                </a:lnTo>
                <a:lnTo>
                  <a:pt x="2245" y="1552"/>
                </a:lnTo>
                <a:lnTo>
                  <a:pt x="2249" y="1542"/>
                </a:lnTo>
                <a:lnTo>
                  <a:pt x="2249" y="1533"/>
                </a:lnTo>
                <a:lnTo>
                  <a:pt x="2246" y="1526"/>
                </a:lnTo>
                <a:lnTo>
                  <a:pt x="2243" y="1520"/>
                </a:lnTo>
                <a:lnTo>
                  <a:pt x="2238" y="1515"/>
                </a:lnTo>
                <a:lnTo>
                  <a:pt x="2233" y="1512"/>
                </a:lnTo>
                <a:lnTo>
                  <a:pt x="2228" y="1510"/>
                </a:lnTo>
                <a:lnTo>
                  <a:pt x="2224" y="1508"/>
                </a:lnTo>
                <a:lnTo>
                  <a:pt x="2224" y="1508"/>
                </a:lnTo>
                <a:lnTo>
                  <a:pt x="2217" y="1510"/>
                </a:lnTo>
                <a:lnTo>
                  <a:pt x="2212" y="1512"/>
                </a:lnTo>
                <a:lnTo>
                  <a:pt x="2207" y="1514"/>
                </a:lnTo>
                <a:lnTo>
                  <a:pt x="2202" y="1517"/>
                </a:lnTo>
                <a:lnTo>
                  <a:pt x="2199" y="1521"/>
                </a:lnTo>
                <a:lnTo>
                  <a:pt x="2198" y="1523"/>
                </a:lnTo>
                <a:lnTo>
                  <a:pt x="2198" y="1523"/>
                </a:lnTo>
                <a:lnTo>
                  <a:pt x="2191" y="1522"/>
                </a:lnTo>
                <a:lnTo>
                  <a:pt x="2191" y="1522"/>
                </a:lnTo>
                <a:lnTo>
                  <a:pt x="2188" y="1522"/>
                </a:lnTo>
                <a:lnTo>
                  <a:pt x="2187" y="1523"/>
                </a:lnTo>
                <a:lnTo>
                  <a:pt x="2188" y="1526"/>
                </a:lnTo>
                <a:lnTo>
                  <a:pt x="2194" y="1529"/>
                </a:lnTo>
                <a:lnTo>
                  <a:pt x="2193" y="1533"/>
                </a:lnTo>
                <a:lnTo>
                  <a:pt x="2193" y="1533"/>
                </a:lnTo>
                <a:lnTo>
                  <a:pt x="2191" y="1536"/>
                </a:lnTo>
                <a:lnTo>
                  <a:pt x="2188" y="1540"/>
                </a:lnTo>
                <a:lnTo>
                  <a:pt x="2185" y="1549"/>
                </a:lnTo>
                <a:lnTo>
                  <a:pt x="2184" y="1557"/>
                </a:lnTo>
                <a:lnTo>
                  <a:pt x="2184" y="1559"/>
                </a:lnTo>
                <a:lnTo>
                  <a:pt x="2184" y="1559"/>
                </a:lnTo>
                <a:lnTo>
                  <a:pt x="2185" y="1564"/>
                </a:lnTo>
                <a:lnTo>
                  <a:pt x="2185" y="1571"/>
                </a:lnTo>
                <a:lnTo>
                  <a:pt x="2185" y="1571"/>
                </a:lnTo>
                <a:lnTo>
                  <a:pt x="2185" y="1573"/>
                </a:lnTo>
                <a:lnTo>
                  <a:pt x="2185" y="1574"/>
                </a:lnTo>
                <a:lnTo>
                  <a:pt x="2186" y="1576"/>
                </a:lnTo>
                <a:lnTo>
                  <a:pt x="2190" y="1577"/>
                </a:lnTo>
                <a:lnTo>
                  <a:pt x="2191" y="1581"/>
                </a:lnTo>
                <a:lnTo>
                  <a:pt x="2191" y="1581"/>
                </a:lnTo>
                <a:lnTo>
                  <a:pt x="2185" y="1580"/>
                </a:lnTo>
                <a:lnTo>
                  <a:pt x="2185" y="1580"/>
                </a:lnTo>
                <a:lnTo>
                  <a:pt x="2171" y="1581"/>
                </a:lnTo>
                <a:lnTo>
                  <a:pt x="2160" y="1585"/>
                </a:lnTo>
                <a:lnTo>
                  <a:pt x="2151" y="1588"/>
                </a:lnTo>
                <a:lnTo>
                  <a:pt x="2146" y="1593"/>
                </a:lnTo>
                <a:lnTo>
                  <a:pt x="2141" y="1596"/>
                </a:lnTo>
                <a:lnTo>
                  <a:pt x="2139" y="1601"/>
                </a:lnTo>
                <a:lnTo>
                  <a:pt x="2138" y="1603"/>
                </a:lnTo>
                <a:lnTo>
                  <a:pt x="2116" y="1636"/>
                </a:lnTo>
                <a:lnTo>
                  <a:pt x="2116" y="1638"/>
                </a:lnTo>
                <a:lnTo>
                  <a:pt x="2121" y="1644"/>
                </a:lnTo>
                <a:lnTo>
                  <a:pt x="2121" y="1644"/>
                </a:lnTo>
                <a:lnTo>
                  <a:pt x="2111" y="1656"/>
                </a:lnTo>
                <a:lnTo>
                  <a:pt x="2098" y="1669"/>
                </a:lnTo>
                <a:lnTo>
                  <a:pt x="2098" y="1669"/>
                </a:lnTo>
                <a:lnTo>
                  <a:pt x="2093" y="1676"/>
                </a:lnTo>
                <a:lnTo>
                  <a:pt x="2087" y="1681"/>
                </a:lnTo>
                <a:lnTo>
                  <a:pt x="2055" y="1675"/>
                </a:lnTo>
                <a:lnTo>
                  <a:pt x="2055" y="1674"/>
                </a:lnTo>
                <a:lnTo>
                  <a:pt x="2048" y="1674"/>
                </a:lnTo>
                <a:lnTo>
                  <a:pt x="2048" y="1669"/>
                </a:lnTo>
                <a:lnTo>
                  <a:pt x="2055" y="1669"/>
                </a:lnTo>
                <a:lnTo>
                  <a:pt x="2055" y="1664"/>
                </a:lnTo>
                <a:lnTo>
                  <a:pt x="2048" y="1664"/>
                </a:lnTo>
                <a:lnTo>
                  <a:pt x="2048" y="1614"/>
                </a:lnTo>
                <a:lnTo>
                  <a:pt x="2055" y="1614"/>
                </a:lnTo>
                <a:lnTo>
                  <a:pt x="2055" y="1608"/>
                </a:lnTo>
                <a:lnTo>
                  <a:pt x="2048" y="1608"/>
                </a:lnTo>
                <a:lnTo>
                  <a:pt x="2048" y="1602"/>
                </a:lnTo>
                <a:lnTo>
                  <a:pt x="2055" y="1602"/>
                </a:lnTo>
                <a:lnTo>
                  <a:pt x="2055" y="1596"/>
                </a:lnTo>
                <a:lnTo>
                  <a:pt x="2048" y="1596"/>
                </a:lnTo>
                <a:lnTo>
                  <a:pt x="2048" y="1566"/>
                </a:lnTo>
                <a:lnTo>
                  <a:pt x="2043" y="1566"/>
                </a:lnTo>
                <a:lnTo>
                  <a:pt x="2043" y="1596"/>
                </a:lnTo>
                <a:lnTo>
                  <a:pt x="2008" y="1596"/>
                </a:lnTo>
                <a:lnTo>
                  <a:pt x="2008" y="1566"/>
                </a:lnTo>
                <a:lnTo>
                  <a:pt x="2002" y="1566"/>
                </a:lnTo>
                <a:lnTo>
                  <a:pt x="2002" y="1596"/>
                </a:lnTo>
                <a:lnTo>
                  <a:pt x="1993" y="1596"/>
                </a:lnTo>
                <a:lnTo>
                  <a:pt x="1993" y="1602"/>
                </a:lnTo>
                <a:lnTo>
                  <a:pt x="2002" y="1602"/>
                </a:lnTo>
                <a:lnTo>
                  <a:pt x="2002" y="1608"/>
                </a:lnTo>
                <a:lnTo>
                  <a:pt x="1993" y="1608"/>
                </a:lnTo>
                <a:lnTo>
                  <a:pt x="1993" y="1614"/>
                </a:lnTo>
                <a:lnTo>
                  <a:pt x="2002" y="1614"/>
                </a:lnTo>
                <a:lnTo>
                  <a:pt x="2002" y="1664"/>
                </a:lnTo>
                <a:lnTo>
                  <a:pt x="1993" y="1664"/>
                </a:lnTo>
                <a:lnTo>
                  <a:pt x="1993" y="1669"/>
                </a:lnTo>
                <a:lnTo>
                  <a:pt x="2002" y="1669"/>
                </a:lnTo>
                <a:lnTo>
                  <a:pt x="2002" y="1674"/>
                </a:lnTo>
                <a:lnTo>
                  <a:pt x="1993" y="1674"/>
                </a:lnTo>
                <a:lnTo>
                  <a:pt x="1993" y="1680"/>
                </a:lnTo>
                <a:lnTo>
                  <a:pt x="2002" y="1680"/>
                </a:lnTo>
                <a:lnTo>
                  <a:pt x="2002" y="1704"/>
                </a:lnTo>
                <a:lnTo>
                  <a:pt x="1973" y="1704"/>
                </a:lnTo>
                <a:lnTo>
                  <a:pt x="1973" y="1813"/>
                </a:lnTo>
                <a:lnTo>
                  <a:pt x="1892" y="1813"/>
                </a:lnTo>
                <a:lnTo>
                  <a:pt x="1892" y="1753"/>
                </a:lnTo>
                <a:lnTo>
                  <a:pt x="1869" y="1753"/>
                </a:lnTo>
                <a:lnTo>
                  <a:pt x="1869" y="1739"/>
                </a:lnTo>
                <a:lnTo>
                  <a:pt x="1875" y="1739"/>
                </a:lnTo>
                <a:lnTo>
                  <a:pt x="1875" y="1733"/>
                </a:lnTo>
                <a:lnTo>
                  <a:pt x="1869" y="1733"/>
                </a:lnTo>
                <a:lnTo>
                  <a:pt x="1869" y="1729"/>
                </a:lnTo>
                <a:lnTo>
                  <a:pt x="1875" y="1729"/>
                </a:lnTo>
                <a:lnTo>
                  <a:pt x="1875" y="1723"/>
                </a:lnTo>
                <a:lnTo>
                  <a:pt x="1869" y="1723"/>
                </a:lnTo>
                <a:lnTo>
                  <a:pt x="1869" y="1673"/>
                </a:lnTo>
                <a:lnTo>
                  <a:pt x="1875" y="1673"/>
                </a:lnTo>
                <a:lnTo>
                  <a:pt x="1875" y="1667"/>
                </a:lnTo>
                <a:lnTo>
                  <a:pt x="1869" y="1667"/>
                </a:lnTo>
                <a:lnTo>
                  <a:pt x="1869" y="1661"/>
                </a:lnTo>
                <a:lnTo>
                  <a:pt x="1875" y="1661"/>
                </a:lnTo>
                <a:lnTo>
                  <a:pt x="1875" y="1656"/>
                </a:lnTo>
                <a:lnTo>
                  <a:pt x="1869" y="1656"/>
                </a:lnTo>
                <a:lnTo>
                  <a:pt x="1869" y="1606"/>
                </a:lnTo>
                <a:lnTo>
                  <a:pt x="1875" y="1606"/>
                </a:lnTo>
                <a:lnTo>
                  <a:pt x="1875" y="1601"/>
                </a:lnTo>
                <a:lnTo>
                  <a:pt x="1869" y="1601"/>
                </a:lnTo>
                <a:lnTo>
                  <a:pt x="1869" y="1595"/>
                </a:lnTo>
                <a:lnTo>
                  <a:pt x="1875" y="1595"/>
                </a:lnTo>
                <a:lnTo>
                  <a:pt x="1875" y="1590"/>
                </a:lnTo>
                <a:lnTo>
                  <a:pt x="1869" y="1590"/>
                </a:lnTo>
                <a:lnTo>
                  <a:pt x="1869" y="1540"/>
                </a:lnTo>
                <a:lnTo>
                  <a:pt x="1875" y="1540"/>
                </a:lnTo>
                <a:lnTo>
                  <a:pt x="1875" y="1534"/>
                </a:lnTo>
                <a:lnTo>
                  <a:pt x="1869" y="1534"/>
                </a:lnTo>
                <a:lnTo>
                  <a:pt x="1869" y="1528"/>
                </a:lnTo>
                <a:lnTo>
                  <a:pt x="1875" y="1528"/>
                </a:lnTo>
                <a:lnTo>
                  <a:pt x="1875" y="1522"/>
                </a:lnTo>
                <a:lnTo>
                  <a:pt x="1869" y="1522"/>
                </a:lnTo>
                <a:lnTo>
                  <a:pt x="1869" y="1473"/>
                </a:lnTo>
                <a:lnTo>
                  <a:pt x="1875" y="1473"/>
                </a:lnTo>
                <a:lnTo>
                  <a:pt x="1875" y="1468"/>
                </a:lnTo>
                <a:lnTo>
                  <a:pt x="1869" y="1468"/>
                </a:lnTo>
                <a:lnTo>
                  <a:pt x="1869" y="1462"/>
                </a:lnTo>
                <a:lnTo>
                  <a:pt x="1875" y="1462"/>
                </a:lnTo>
                <a:lnTo>
                  <a:pt x="1875" y="1456"/>
                </a:lnTo>
                <a:lnTo>
                  <a:pt x="1869" y="1456"/>
                </a:lnTo>
                <a:lnTo>
                  <a:pt x="1869" y="1426"/>
                </a:lnTo>
                <a:lnTo>
                  <a:pt x="1862" y="1426"/>
                </a:lnTo>
                <a:lnTo>
                  <a:pt x="1862" y="1456"/>
                </a:lnTo>
                <a:lnTo>
                  <a:pt x="1828" y="1456"/>
                </a:lnTo>
                <a:lnTo>
                  <a:pt x="1828" y="1426"/>
                </a:lnTo>
                <a:lnTo>
                  <a:pt x="1822" y="1426"/>
                </a:lnTo>
                <a:lnTo>
                  <a:pt x="1822" y="1456"/>
                </a:lnTo>
                <a:lnTo>
                  <a:pt x="1813" y="1456"/>
                </a:lnTo>
                <a:lnTo>
                  <a:pt x="1813" y="1462"/>
                </a:lnTo>
                <a:lnTo>
                  <a:pt x="1822" y="1462"/>
                </a:lnTo>
                <a:lnTo>
                  <a:pt x="1822" y="1468"/>
                </a:lnTo>
                <a:lnTo>
                  <a:pt x="1813" y="1468"/>
                </a:lnTo>
                <a:lnTo>
                  <a:pt x="1813" y="1473"/>
                </a:lnTo>
                <a:lnTo>
                  <a:pt x="1822" y="1473"/>
                </a:lnTo>
                <a:lnTo>
                  <a:pt x="1822" y="1522"/>
                </a:lnTo>
                <a:lnTo>
                  <a:pt x="1813" y="1522"/>
                </a:lnTo>
                <a:lnTo>
                  <a:pt x="1813" y="1528"/>
                </a:lnTo>
                <a:lnTo>
                  <a:pt x="1822" y="1528"/>
                </a:lnTo>
                <a:lnTo>
                  <a:pt x="1822" y="1534"/>
                </a:lnTo>
                <a:lnTo>
                  <a:pt x="1813" y="1534"/>
                </a:lnTo>
                <a:lnTo>
                  <a:pt x="1813" y="1540"/>
                </a:lnTo>
                <a:lnTo>
                  <a:pt x="1822" y="1540"/>
                </a:lnTo>
                <a:lnTo>
                  <a:pt x="1822" y="1590"/>
                </a:lnTo>
                <a:lnTo>
                  <a:pt x="1813" y="1590"/>
                </a:lnTo>
                <a:lnTo>
                  <a:pt x="1813" y="1595"/>
                </a:lnTo>
                <a:lnTo>
                  <a:pt x="1822" y="1595"/>
                </a:lnTo>
                <a:lnTo>
                  <a:pt x="1822" y="1601"/>
                </a:lnTo>
                <a:lnTo>
                  <a:pt x="1813" y="1601"/>
                </a:lnTo>
                <a:lnTo>
                  <a:pt x="1813" y="1606"/>
                </a:lnTo>
                <a:lnTo>
                  <a:pt x="1822" y="1606"/>
                </a:lnTo>
                <a:lnTo>
                  <a:pt x="1822" y="1656"/>
                </a:lnTo>
                <a:lnTo>
                  <a:pt x="1813" y="1656"/>
                </a:lnTo>
                <a:lnTo>
                  <a:pt x="1813" y="1661"/>
                </a:lnTo>
                <a:lnTo>
                  <a:pt x="1822" y="1661"/>
                </a:lnTo>
                <a:lnTo>
                  <a:pt x="1822" y="1667"/>
                </a:lnTo>
                <a:lnTo>
                  <a:pt x="1813" y="1667"/>
                </a:lnTo>
                <a:lnTo>
                  <a:pt x="1813" y="1673"/>
                </a:lnTo>
                <a:lnTo>
                  <a:pt x="1822" y="1673"/>
                </a:lnTo>
                <a:lnTo>
                  <a:pt x="1822" y="1723"/>
                </a:lnTo>
                <a:lnTo>
                  <a:pt x="1813" y="1723"/>
                </a:lnTo>
                <a:lnTo>
                  <a:pt x="1813" y="1729"/>
                </a:lnTo>
                <a:lnTo>
                  <a:pt x="1822" y="1729"/>
                </a:lnTo>
                <a:lnTo>
                  <a:pt x="1822" y="1733"/>
                </a:lnTo>
                <a:lnTo>
                  <a:pt x="1813" y="1733"/>
                </a:lnTo>
                <a:lnTo>
                  <a:pt x="1813" y="1739"/>
                </a:lnTo>
                <a:lnTo>
                  <a:pt x="1822" y="1739"/>
                </a:lnTo>
                <a:lnTo>
                  <a:pt x="1822" y="1753"/>
                </a:lnTo>
                <a:lnTo>
                  <a:pt x="1788" y="1753"/>
                </a:lnTo>
                <a:lnTo>
                  <a:pt x="1788" y="1813"/>
                </a:lnTo>
                <a:lnTo>
                  <a:pt x="1691" y="1813"/>
                </a:lnTo>
                <a:lnTo>
                  <a:pt x="1691" y="1713"/>
                </a:lnTo>
                <a:lnTo>
                  <a:pt x="1666" y="1713"/>
                </a:lnTo>
                <a:lnTo>
                  <a:pt x="1666" y="1680"/>
                </a:lnTo>
                <a:lnTo>
                  <a:pt x="1672" y="1680"/>
                </a:lnTo>
                <a:lnTo>
                  <a:pt x="1672" y="1674"/>
                </a:lnTo>
                <a:lnTo>
                  <a:pt x="1666" y="1674"/>
                </a:lnTo>
                <a:lnTo>
                  <a:pt x="1666" y="1669"/>
                </a:lnTo>
                <a:lnTo>
                  <a:pt x="1672" y="1669"/>
                </a:lnTo>
                <a:lnTo>
                  <a:pt x="1672" y="1664"/>
                </a:lnTo>
                <a:lnTo>
                  <a:pt x="1666" y="1664"/>
                </a:lnTo>
                <a:lnTo>
                  <a:pt x="1666" y="1614"/>
                </a:lnTo>
                <a:lnTo>
                  <a:pt x="1672" y="1614"/>
                </a:lnTo>
                <a:lnTo>
                  <a:pt x="1672" y="1608"/>
                </a:lnTo>
                <a:lnTo>
                  <a:pt x="1666" y="1608"/>
                </a:lnTo>
                <a:lnTo>
                  <a:pt x="1666" y="1602"/>
                </a:lnTo>
                <a:lnTo>
                  <a:pt x="1672" y="1602"/>
                </a:lnTo>
                <a:lnTo>
                  <a:pt x="1672" y="1596"/>
                </a:lnTo>
                <a:lnTo>
                  <a:pt x="1666" y="1596"/>
                </a:lnTo>
                <a:lnTo>
                  <a:pt x="1666" y="1566"/>
                </a:lnTo>
                <a:lnTo>
                  <a:pt x="1660" y="1566"/>
                </a:lnTo>
                <a:lnTo>
                  <a:pt x="1660" y="1596"/>
                </a:lnTo>
                <a:lnTo>
                  <a:pt x="1625" y="1596"/>
                </a:lnTo>
                <a:lnTo>
                  <a:pt x="1625" y="1566"/>
                </a:lnTo>
                <a:lnTo>
                  <a:pt x="1620" y="1566"/>
                </a:lnTo>
                <a:lnTo>
                  <a:pt x="1620" y="1596"/>
                </a:lnTo>
                <a:lnTo>
                  <a:pt x="1610" y="1596"/>
                </a:lnTo>
                <a:lnTo>
                  <a:pt x="1610" y="1602"/>
                </a:lnTo>
                <a:lnTo>
                  <a:pt x="1620" y="1602"/>
                </a:lnTo>
                <a:lnTo>
                  <a:pt x="1620" y="1608"/>
                </a:lnTo>
                <a:lnTo>
                  <a:pt x="1610" y="1608"/>
                </a:lnTo>
                <a:lnTo>
                  <a:pt x="1610" y="1614"/>
                </a:lnTo>
                <a:lnTo>
                  <a:pt x="1620" y="1614"/>
                </a:lnTo>
                <a:lnTo>
                  <a:pt x="1620" y="1664"/>
                </a:lnTo>
                <a:lnTo>
                  <a:pt x="1610" y="1664"/>
                </a:lnTo>
                <a:lnTo>
                  <a:pt x="1610" y="1669"/>
                </a:lnTo>
                <a:lnTo>
                  <a:pt x="1620" y="1669"/>
                </a:lnTo>
                <a:lnTo>
                  <a:pt x="1620" y="1674"/>
                </a:lnTo>
                <a:lnTo>
                  <a:pt x="1610" y="1674"/>
                </a:lnTo>
                <a:lnTo>
                  <a:pt x="1610" y="1680"/>
                </a:lnTo>
                <a:lnTo>
                  <a:pt x="1620" y="1680"/>
                </a:lnTo>
                <a:lnTo>
                  <a:pt x="1620" y="1713"/>
                </a:lnTo>
                <a:lnTo>
                  <a:pt x="1587" y="1713"/>
                </a:lnTo>
                <a:lnTo>
                  <a:pt x="1587" y="1813"/>
                </a:lnTo>
                <a:lnTo>
                  <a:pt x="1530" y="1813"/>
                </a:lnTo>
                <a:lnTo>
                  <a:pt x="1530" y="1042"/>
                </a:lnTo>
                <a:lnTo>
                  <a:pt x="1565" y="1042"/>
                </a:lnTo>
                <a:lnTo>
                  <a:pt x="1455" y="798"/>
                </a:lnTo>
                <a:lnTo>
                  <a:pt x="1446" y="798"/>
                </a:lnTo>
                <a:lnTo>
                  <a:pt x="1446" y="788"/>
                </a:lnTo>
                <a:lnTo>
                  <a:pt x="1446" y="788"/>
                </a:lnTo>
                <a:lnTo>
                  <a:pt x="1446" y="782"/>
                </a:lnTo>
                <a:lnTo>
                  <a:pt x="1447" y="777"/>
                </a:lnTo>
                <a:lnTo>
                  <a:pt x="1446" y="773"/>
                </a:lnTo>
                <a:lnTo>
                  <a:pt x="1446" y="773"/>
                </a:lnTo>
                <a:lnTo>
                  <a:pt x="1445" y="767"/>
                </a:lnTo>
                <a:lnTo>
                  <a:pt x="1445" y="765"/>
                </a:lnTo>
                <a:lnTo>
                  <a:pt x="1445" y="765"/>
                </a:lnTo>
                <a:lnTo>
                  <a:pt x="1445" y="723"/>
                </a:lnTo>
                <a:lnTo>
                  <a:pt x="1445" y="690"/>
                </a:lnTo>
                <a:lnTo>
                  <a:pt x="1444" y="670"/>
                </a:lnTo>
                <a:lnTo>
                  <a:pt x="1444" y="670"/>
                </a:lnTo>
                <a:lnTo>
                  <a:pt x="1440" y="651"/>
                </a:lnTo>
                <a:lnTo>
                  <a:pt x="1439" y="641"/>
                </a:lnTo>
                <a:lnTo>
                  <a:pt x="1439" y="641"/>
                </a:lnTo>
                <a:lnTo>
                  <a:pt x="1438" y="608"/>
                </a:lnTo>
                <a:lnTo>
                  <a:pt x="1437" y="579"/>
                </a:lnTo>
                <a:lnTo>
                  <a:pt x="1438" y="565"/>
                </a:lnTo>
                <a:lnTo>
                  <a:pt x="1439" y="553"/>
                </a:lnTo>
                <a:lnTo>
                  <a:pt x="1439" y="553"/>
                </a:lnTo>
                <a:lnTo>
                  <a:pt x="1438" y="527"/>
                </a:lnTo>
                <a:lnTo>
                  <a:pt x="1435" y="499"/>
                </a:lnTo>
                <a:lnTo>
                  <a:pt x="1432" y="456"/>
                </a:lnTo>
                <a:lnTo>
                  <a:pt x="1432" y="456"/>
                </a:lnTo>
                <a:lnTo>
                  <a:pt x="1432" y="455"/>
                </a:lnTo>
                <a:lnTo>
                  <a:pt x="1435" y="452"/>
                </a:lnTo>
                <a:lnTo>
                  <a:pt x="1435" y="452"/>
                </a:lnTo>
                <a:lnTo>
                  <a:pt x="1438" y="450"/>
                </a:lnTo>
                <a:lnTo>
                  <a:pt x="1440" y="447"/>
                </a:lnTo>
                <a:lnTo>
                  <a:pt x="1442" y="443"/>
                </a:lnTo>
                <a:lnTo>
                  <a:pt x="1468" y="478"/>
                </a:lnTo>
                <a:lnTo>
                  <a:pt x="1468" y="478"/>
                </a:lnTo>
                <a:lnTo>
                  <a:pt x="1470" y="459"/>
                </a:lnTo>
                <a:lnTo>
                  <a:pt x="1473" y="444"/>
                </a:lnTo>
                <a:lnTo>
                  <a:pt x="1474" y="439"/>
                </a:lnTo>
                <a:lnTo>
                  <a:pt x="1475" y="437"/>
                </a:lnTo>
                <a:lnTo>
                  <a:pt x="1475" y="437"/>
                </a:lnTo>
                <a:lnTo>
                  <a:pt x="1477" y="437"/>
                </a:lnTo>
                <a:lnTo>
                  <a:pt x="1481" y="437"/>
                </a:lnTo>
                <a:lnTo>
                  <a:pt x="1484" y="438"/>
                </a:lnTo>
                <a:lnTo>
                  <a:pt x="1484" y="438"/>
                </a:lnTo>
                <a:lnTo>
                  <a:pt x="1488" y="439"/>
                </a:lnTo>
                <a:lnTo>
                  <a:pt x="1491" y="438"/>
                </a:lnTo>
                <a:lnTo>
                  <a:pt x="1493" y="438"/>
                </a:lnTo>
                <a:lnTo>
                  <a:pt x="1493" y="438"/>
                </a:lnTo>
                <a:lnTo>
                  <a:pt x="1503" y="432"/>
                </a:lnTo>
                <a:lnTo>
                  <a:pt x="1503" y="432"/>
                </a:lnTo>
                <a:lnTo>
                  <a:pt x="1506" y="431"/>
                </a:lnTo>
                <a:lnTo>
                  <a:pt x="1507" y="430"/>
                </a:lnTo>
                <a:lnTo>
                  <a:pt x="1510" y="428"/>
                </a:lnTo>
                <a:lnTo>
                  <a:pt x="1510" y="428"/>
                </a:lnTo>
                <a:lnTo>
                  <a:pt x="1512" y="424"/>
                </a:lnTo>
                <a:lnTo>
                  <a:pt x="1514" y="418"/>
                </a:lnTo>
                <a:lnTo>
                  <a:pt x="1514" y="415"/>
                </a:lnTo>
                <a:lnTo>
                  <a:pt x="1514" y="411"/>
                </a:lnTo>
                <a:lnTo>
                  <a:pt x="1513" y="408"/>
                </a:lnTo>
                <a:lnTo>
                  <a:pt x="1511" y="403"/>
                </a:lnTo>
                <a:lnTo>
                  <a:pt x="1511" y="403"/>
                </a:lnTo>
                <a:lnTo>
                  <a:pt x="1513" y="397"/>
                </a:lnTo>
                <a:lnTo>
                  <a:pt x="1514" y="392"/>
                </a:lnTo>
                <a:lnTo>
                  <a:pt x="1515" y="388"/>
                </a:lnTo>
                <a:lnTo>
                  <a:pt x="1515" y="388"/>
                </a:lnTo>
                <a:lnTo>
                  <a:pt x="1517" y="339"/>
                </a:lnTo>
                <a:lnTo>
                  <a:pt x="1489" y="353"/>
                </a:lnTo>
                <a:lnTo>
                  <a:pt x="1471" y="323"/>
                </a:lnTo>
                <a:lnTo>
                  <a:pt x="1471" y="323"/>
                </a:lnTo>
                <a:lnTo>
                  <a:pt x="1470" y="321"/>
                </a:lnTo>
                <a:lnTo>
                  <a:pt x="1467" y="314"/>
                </a:lnTo>
                <a:lnTo>
                  <a:pt x="1463" y="309"/>
                </a:lnTo>
                <a:lnTo>
                  <a:pt x="1459" y="304"/>
                </a:lnTo>
                <a:lnTo>
                  <a:pt x="1452" y="299"/>
                </a:lnTo>
                <a:lnTo>
                  <a:pt x="1441" y="293"/>
                </a:lnTo>
                <a:lnTo>
                  <a:pt x="1441" y="293"/>
                </a:lnTo>
                <a:lnTo>
                  <a:pt x="1425" y="284"/>
                </a:lnTo>
                <a:lnTo>
                  <a:pt x="1417" y="279"/>
                </a:lnTo>
                <a:lnTo>
                  <a:pt x="1412" y="276"/>
                </a:lnTo>
                <a:lnTo>
                  <a:pt x="1412" y="276"/>
                </a:lnTo>
                <a:lnTo>
                  <a:pt x="1411" y="275"/>
                </a:lnTo>
                <a:lnTo>
                  <a:pt x="1409" y="273"/>
                </a:lnTo>
                <a:lnTo>
                  <a:pt x="1408" y="272"/>
                </a:lnTo>
                <a:lnTo>
                  <a:pt x="1408" y="272"/>
                </a:lnTo>
                <a:lnTo>
                  <a:pt x="1401" y="273"/>
                </a:lnTo>
                <a:lnTo>
                  <a:pt x="1402" y="263"/>
                </a:lnTo>
                <a:lnTo>
                  <a:pt x="1402" y="263"/>
                </a:lnTo>
                <a:lnTo>
                  <a:pt x="1404" y="261"/>
                </a:lnTo>
                <a:lnTo>
                  <a:pt x="1410" y="254"/>
                </a:lnTo>
                <a:lnTo>
                  <a:pt x="1416" y="243"/>
                </a:lnTo>
                <a:lnTo>
                  <a:pt x="1418" y="238"/>
                </a:lnTo>
                <a:lnTo>
                  <a:pt x="1419" y="232"/>
                </a:lnTo>
                <a:lnTo>
                  <a:pt x="1431" y="231"/>
                </a:lnTo>
                <a:lnTo>
                  <a:pt x="1431" y="231"/>
                </a:lnTo>
                <a:lnTo>
                  <a:pt x="1433" y="231"/>
                </a:lnTo>
                <a:lnTo>
                  <a:pt x="1438" y="227"/>
                </a:lnTo>
                <a:lnTo>
                  <a:pt x="1439" y="225"/>
                </a:lnTo>
                <a:lnTo>
                  <a:pt x="1438" y="222"/>
                </a:lnTo>
                <a:lnTo>
                  <a:pt x="1435" y="219"/>
                </a:lnTo>
                <a:lnTo>
                  <a:pt x="1430" y="215"/>
                </a:lnTo>
                <a:lnTo>
                  <a:pt x="1430" y="215"/>
                </a:lnTo>
                <a:lnTo>
                  <a:pt x="1431" y="207"/>
                </a:lnTo>
                <a:lnTo>
                  <a:pt x="1431" y="200"/>
                </a:lnTo>
                <a:lnTo>
                  <a:pt x="1431" y="191"/>
                </a:lnTo>
                <a:lnTo>
                  <a:pt x="1427" y="182"/>
                </a:lnTo>
                <a:lnTo>
                  <a:pt x="1424" y="178"/>
                </a:lnTo>
                <a:lnTo>
                  <a:pt x="1420" y="174"/>
                </a:lnTo>
                <a:lnTo>
                  <a:pt x="1416" y="170"/>
                </a:lnTo>
                <a:lnTo>
                  <a:pt x="1411" y="167"/>
                </a:lnTo>
                <a:lnTo>
                  <a:pt x="1404" y="165"/>
                </a:lnTo>
                <a:lnTo>
                  <a:pt x="1396" y="163"/>
                </a:lnTo>
                <a:lnTo>
                  <a:pt x="1396" y="163"/>
                </a:lnTo>
                <a:lnTo>
                  <a:pt x="1388" y="163"/>
                </a:lnTo>
                <a:lnTo>
                  <a:pt x="1382" y="165"/>
                </a:lnTo>
                <a:lnTo>
                  <a:pt x="1375" y="167"/>
                </a:lnTo>
                <a:lnTo>
                  <a:pt x="1368" y="170"/>
                </a:lnTo>
                <a:lnTo>
                  <a:pt x="1362" y="176"/>
                </a:lnTo>
                <a:lnTo>
                  <a:pt x="1357" y="184"/>
                </a:lnTo>
                <a:lnTo>
                  <a:pt x="1352" y="196"/>
                </a:lnTo>
                <a:lnTo>
                  <a:pt x="1352" y="196"/>
                </a:lnTo>
                <a:lnTo>
                  <a:pt x="1346" y="197"/>
                </a:lnTo>
                <a:lnTo>
                  <a:pt x="1342" y="198"/>
                </a:lnTo>
                <a:lnTo>
                  <a:pt x="1339" y="200"/>
                </a:lnTo>
                <a:lnTo>
                  <a:pt x="1338" y="203"/>
                </a:lnTo>
                <a:lnTo>
                  <a:pt x="1339" y="206"/>
                </a:lnTo>
                <a:lnTo>
                  <a:pt x="1342" y="210"/>
                </a:lnTo>
                <a:lnTo>
                  <a:pt x="1342" y="210"/>
                </a:lnTo>
                <a:lnTo>
                  <a:pt x="1349" y="214"/>
                </a:lnTo>
                <a:lnTo>
                  <a:pt x="1349" y="214"/>
                </a:lnTo>
                <a:lnTo>
                  <a:pt x="1347" y="217"/>
                </a:lnTo>
                <a:lnTo>
                  <a:pt x="1347" y="222"/>
                </a:lnTo>
                <a:lnTo>
                  <a:pt x="1347" y="227"/>
                </a:lnTo>
                <a:lnTo>
                  <a:pt x="1349" y="231"/>
                </a:lnTo>
                <a:lnTo>
                  <a:pt x="1351" y="235"/>
                </a:lnTo>
                <a:lnTo>
                  <a:pt x="1353" y="240"/>
                </a:lnTo>
                <a:lnTo>
                  <a:pt x="1353" y="240"/>
                </a:lnTo>
                <a:lnTo>
                  <a:pt x="1356" y="243"/>
                </a:lnTo>
                <a:lnTo>
                  <a:pt x="1356" y="246"/>
                </a:lnTo>
                <a:lnTo>
                  <a:pt x="1354" y="264"/>
                </a:lnTo>
                <a:lnTo>
                  <a:pt x="1354" y="264"/>
                </a:lnTo>
                <a:lnTo>
                  <a:pt x="1347" y="268"/>
                </a:lnTo>
                <a:lnTo>
                  <a:pt x="1343" y="272"/>
                </a:lnTo>
                <a:lnTo>
                  <a:pt x="1340" y="276"/>
                </a:lnTo>
                <a:lnTo>
                  <a:pt x="1340" y="279"/>
                </a:lnTo>
                <a:lnTo>
                  <a:pt x="1301" y="294"/>
                </a:lnTo>
                <a:lnTo>
                  <a:pt x="1301" y="294"/>
                </a:lnTo>
                <a:lnTo>
                  <a:pt x="1293" y="300"/>
                </a:lnTo>
                <a:lnTo>
                  <a:pt x="1285" y="306"/>
                </a:lnTo>
                <a:lnTo>
                  <a:pt x="1277" y="315"/>
                </a:lnTo>
                <a:lnTo>
                  <a:pt x="1277" y="315"/>
                </a:lnTo>
                <a:lnTo>
                  <a:pt x="1238" y="364"/>
                </a:lnTo>
                <a:lnTo>
                  <a:pt x="1220" y="365"/>
                </a:lnTo>
                <a:lnTo>
                  <a:pt x="1182" y="341"/>
                </a:lnTo>
                <a:lnTo>
                  <a:pt x="1182" y="341"/>
                </a:lnTo>
                <a:lnTo>
                  <a:pt x="1172" y="334"/>
                </a:lnTo>
                <a:lnTo>
                  <a:pt x="1164" y="330"/>
                </a:lnTo>
                <a:lnTo>
                  <a:pt x="1160" y="329"/>
                </a:lnTo>
                <a:lnTo>
                  <a:pt x="1156" y="329"/>
                </a:lnTo>
                <a:lnTo>
                  <a:pt x="1156" y="329"/>
                </a:lnTo>
                <a:lnTo>
                  <a:pt x="1152" y="331"/>
                </a:lnTo>
                <a:lnTo>
                  <a:pt x="1147" y="335"/>
                </a:lnTo>
                <a:lnTo>
                  <a:pt x="1133" y="346"/>
                </a:lnTo>
                <a:lnTo>
                  <a:pt x="1117" y="363"/>
                </a:lnTo>
                <a:lnTo>
                  <a:pt x="1138" y="363"/>
                </a:lnTo>
                <a:lnTo>
                  <a:pt x="1156" y="366"/>
                </a:lnTo>
                <a:lnTo>
                  <a:pt x="1156" y="366"/>
                </a:lnTo>
                <a:lnTo>
                  <a:pt x="1163" y="371"/>
                </a:lnTo>
                <a:lnTo>
                  <a:pt x="1170" y="373"/>
                </a:lnTo>
                <a:lnTo>
                  <a:pt x="1176" y="375"/>
                </a:lnTo>
                <a:lnTo>
                  <a:pt x="1204" y="425"/>
                </a:lnTo>
                <a:lnTo>
                  <a:pt x="1277" y="404"/>
                </a:lnTo>
                <a:lnTo>
                  <a:pt x="1277" y="404"/>
                </a:lnTo>
                <a:lnTo>
                  <a:pt x="1271" y="478"/>
                </a:lnTo>
                <a:lnTo>
                  <a:pt x="1271" y="478"/>
                </a:lnTo>
                <a:lnTo>
                  <a:pt x="1269" y="489"/>
                </a:lnTo>
                <a:lnTo>
                  <a:pt x="1269" y="494"/>
                </a:lnTo>
                <a:lnTo>
                  <a:pt x="1270" y="496"/>
                </a:lnTo>
                <a:lnTo>
                  <a:pt x="1271" y="498"/>
                </a:lnTo>
                <a:lnTo>
                  <a:pt x="1273" y="500"/>
                </a:lnTo>
                <a:lnTo>
                  <a:pt x="1278" y="503"/>
                </a:lnTo>
                <a:lnTo>
                  <a:pt x="1283" y="503"/>
                </a:lnTo>
                <a:lnTo>
                  <a:pt x="1288" y="502"/>
                </a:lnTo>
                <a:lnTo>
                  <a:pt x="1298" y="500"/>
                </a:lnTo>
                <a:lnTo>
                  <a:pt x="1298" y="500"/>
                </a:lnTo>
                <a:lnTo>
                  <a:pt x="1295" y="532"/>
                </a:lnTo>
                <a:lnTo>
                  <a:pt x="1294" y="558"/>
                </a:lnTo>
                <a:lnTo>
                  <a:pt x="1294" y="570"/>
                </a:lnTo>
                <a:lnTo>
                  <a:pt x="1295" y="579"/>
                </a:lnTo>
                <a:lnTo>
                  <a:pt x="1295" y="579"/>
                </a:lnTo>
                <a:lnTo>
                  <a:pt x="1296" y="587"/>
                </a:lnTo>
                <a:lnTo>
                  <a:pt x="1296" y="597"/>
                </a:lnTo>
                <a:lnTo>
                  <a:pt x="1295" y="618"/>
                </a:lnTo>
                <a:lnTo>
                  <a:pt x="1294" y="637"/>
                </a:lnTo>
                <a:lnTo>
                  <a:pt x="1293" y="651"/>
                </a:lnTo>
                <a:lnTo>
                  <a:pt x="1293" y="651"/>
                </a:lnTo>
                <a:lnTo>
                  <a:pt x="1292" y="659"/>
                </a:lnTo>
                <a:lnTo>
                  <a:pt x="1291" y="666"/>
                </a:lnTo>
                <a:lnTo>
                  <a:pt x="1289" y="672"/>
                </a:lnTo>
                <a:lnTo>
                  <a:pt x="1291" y="675"/>
                </a:lnTo>
                <a:lnTo>
                  <a:pt x="1292" y="678"/>
                </a:lnTo>
                <a:lnTo>
                  <a:pt x="1292" y="678"/>
                </a:lnTo>
                <a:lnTo>
                  <a:pt x="1294" y="707"/>
                </a:lnTo>
                <a:lnTo>
                  <a:pt x="1294" y="722"/>
                </a:lnTo>
                <a:lnTo>
                  <a:pt x="1293" y="732"/>
                </a:lnTo>
                <a:lnTo>
                  <a:pt x="1293" y="732"/>
                </a:lnTo>
                <a:lnTo>
                  <a:pt x="1287" y="746"/>
                </a:lnTo>
                <a:lnTo>
                  <a:pt x="1285" y="752"/>
                </a:lnTo>
                <a:lnTo>
                  <a:pt x="1285" y="754"/>
                </a:lnTo>
                <a:lnTo>
                  <a:pt x="1286" y="755"/>
                </a:lnTo>
                <a:lnTo>
                  <a:pt x="1286" y="755"/>
                </a:lnTo>
                <a:lnTo>
                  <a:pt x="1292" y="761"/>
                </a:lnTo>
                <a:lnTo>
                  <a:pt x="1294" y="763"/>
                </a:lnTo>
                <a:lnTo>
                  <a:pt x="1295" y="766"/>
                </a:lnTo>
                <a:lnTo>
                  <a:pt x="1295" y="766"/>
                </a:lnTo>
                <a:lnTo>
                  <a:pt x="1294" y="770"/>
                </a:lnTo>
                <a:lnTo>
                  <a:pt x="1293" y="774"/>
                </a:lnTo>
                <a:lnTo>
                  <a:pt x="1291" y="779"/>
                </a:lnTo>
                <a:lnTo>
                  <a:pt x="1277" y="797"/>
                </a:lnTo>
                <a:lnTo>
                  <a:pt x="1276" y="798"/>
                </a:lnTo>
                <a:lnTo>
                  <a:pt x="1090" y="798"/>
                </a:lnTo>
                <a:lnTo>
                  <a:pt x="1090" y="743"/>
                </a:lnTo>
                <a:lnTo>
                  <a:pt x="1065" y="743"/>
                </a:lnTo>
                <a:lnTo>
                  <a:pt x="1065" y="730"/>
                </a:lnTo>
                <a:lnTo>
                  <a:pt x="1070" y="730"/>
                </a:lnTo>
                <a:lnTo>
                  <a:pt x="1070" y="725"/>
                </a:lnTo>
                <a:lnTo>
                  <a:pt x="1065" y="725"/>
                </a:lnTo>
                <a:lnTo>
                  <a:pt x="1065" y="721"/>
                </a:lnTo>
                <a:lnTo>
                  <a:pt x="1070" y="721"/>
                </a:lnTo>
                <a:lnTo>
                  <a:pt x="1070" y="716"/>
                </a:lnTo>
                <a:lnTo>
                  <a:pt x="1065" y="716"/>
                </a:lnTo>
                <a:lnTo>
                  <a:pt x="1065" y="677"/>
                </a:lnTo>
                <a:lnTo>
                  <a:pt x="1070" y="677"/>
                </a:lnTo>
                <a:lnTo>
                  <a:pt x="1070" y="672"/>
                </a:lnTo>
                <a:lnTo>
                  <a:pt x="1065" y="672"/>
                </a:lnTo>
                <a:lnTo>
                  <a:pt x="1065" y="667"/>
                </a:lnTo>
                <a:lnTo>
                  <a:pt x="1070" y="667"/>
                </a:lnTo>
                <a:lnTo>
                  <a:pt x="1070" y="663"/>
                </a:lnTo>
                <a:lnTo>
                  <a:pt x="1065" y="663"/>
                </a:lnTo>
                <a:lnTo>
                  <a:pt x="1065" y="623"/>
                </a:lnTo>
                <a:lnTo>
                  <a:pt x="1070" y="623"/>
                </a:lnTo>
                <a:lnTo>
                  <a:pt x="1070" y="619"/>
                </a:lnTo>
                <a:lnTo>
                  <a:pt x="1065" y="619"/>
                </a:lnTo>
                <a:lnTo>
                  <a:pt x="1065" y="614"/>
                </a:lnTo>
                <a:lnTo>
                  <a:pt x="1070" y="614"/>
                </a:lnTo>
                <a:lnTo>
                  <a:pt x="1070" y="609"/>
                </a:lnTo>
                <a:lnTo>
                  <a:pt x="1065" y="609"/>
                </a:lnTo>
                <a:lnTo>
                  <a:pt x="1065" y="570"/>
                </a:lnTo>
                <a:lnTo>
                  <a:pt x="1070" y="570"/>
                </a:lnTo>
                <a:lnTo>
                  <a:pt x="1070" y="565"/>
                </a:lnTo>
                <a:lnTo>
                  <a:pt x="1065" y="565"/>
                </a:lnTo>
                <a:lnTo>
                  <a:pt x="1065" y="561"/>
                </a:lnTo>
                <a:lnTo>
                  <a:pt x="1070" y="561"/>
                </a:lnTo>
                <a:lnTo>
                  <a:pt x="1070" y="556"/>
                </a:lnTo>
                <a:lnTo>
                  <a:pt x="1065" y="556"/>
                </a:lnTo>
                <a:lnTo>
                  <a:pt x="1065" y="517"/>
                </a:lnTo>
                <a:lnTo>
                  <a:pt x="1070" y="517"/>
                </a:lnTo>
                <a:lnTo>
                  <a:pt x="1070" y="512"/>
                </a:lnTo>
                <a:lnTo>
                  <a:pt x="1065" y="512"/>
                </a:lnTo>
                <a:lnTo>
                  <a:pt x="1065" y="507"/>
                </a:lnTo>
                <a:lnTo>
                  <a:pt x="1070" y="507"/>
                </a:lnTo>
                <a:lnTo>
                  <a:pt x="1070" y="503"/>
                </a:lnTo>
                <a:lnTo>
                  <a:pt x="1065" y="503"/>
                </a:lnTo>
                <a:lnTo>
                  <a:pt x="1065" y="463"/>
                </a:lnTo>
                <a:lnTo>
                  <a:pt x="1070" y="463"/>
                </a:lnTo>
                <a:lnTo>
                  <a:pt x="1070" y="459"/>
                </a:lnTo>
                <a:lnTo>
                  <a:pt x="1065" y="459"/>
                </a:lnTo>
                <a:lnTo>
                  <a:pt x="1065" y="454"/>
                </a:lnTo>
                <a:lnTo>
                  <a:pt x="1070" y="454"/>
                </a:lnTo>
                <a:lnTo>
                  <a:pt x="1070" y="450"/>
                </a:lnTo>
                <a:lnTo>
                  <a:pt x="1065" y="450"/>
                </a:lnTo>
                <a:lnTo>
                  <a:pt x="1065" y="410"/>
                </a:lnTo>
                <a:lnTo>
                  <a:pt x="1070" y="410"/>
                </a:lnTo>
                <a:lnTo>
                  <a:pt x="1070" y="405"/>
                </a:lnTo>
                <a:lnTo>
                  <a:pt x="1065" y="405"/>
                </a:lnTo>
                <a:lnTo>
                  <a:pt x="1065" y="401"/>
                </a:lnTo>
                <a:lnTo>
                  <a:pt x="1070" y="401"/>
                </a:lnTo>
                <a:lnTo>
                  <a:pt x="1070" y="396"/>
                </a:lnTo>
                <a:lnTo>
                  <a:pt x="1065" y="396"/>
                </a:lnTo>
                <a:lnTo>
                  <a:pt x="1065" y="357"/>
                </a:lnTo>
                <a:lnTo>
                  <a:pt x="1070" y="357"/>
                </a:lnTo>
                <a:lnTo>
                  <a:pt x="1070" y="352"/>
                </a:lnTo>
                <a:lnTo>
                  <a:pt x="1065" y="352"/>
                </a:lnTo>
                <a:lnTo>
                  <a:pt x="1065" y="348"/>
                </a:lnTo>
                <a:lnTo>
                  <a:pt x="1070" y="348"/>
                </a:lnTo>
                <a:lnTo>
                  <a:pt x="1070" y="344"/>
                </a:lnTo>
                <a:lnTo>
                  <a:pt x="1065" y="344"/>
                </a:lnTo>
                <a:lnTo>
                  <a:pt x="1065" y="320"/>
                </a:lnTo>
                <a:lnTo>
                  <a:pt x="1058" y="320"/>
                </a:lnTo>
                <a:lnTo>
                  <a:pt x="1058" y="344"/>
                </a:lnTo>
                <a:lnTo>
                  <a:pt x="1024" y="344"/>
                </a:lnTo>
                <a:lnTo>
                  <a:pt x="1024" y="320"/>
                </a:lnTo>
                <a:lnTo>
                  <a:pt x="1017" y="320"/>
                </a:lnTo>
                <a:lnTo>
                  <a:pt x="1017" y="344"/>
                </a:lnTo>
                <a:lnTo>
                  <a:pt x="1009" y="344"/>
                </a:lnTo>
                <a:lnTo>
                  <a:pt x="1009" y="348"/>
                </a:lnTo>
                <a:lnTo>
                  <a:pt x="1017" y="348"/>
                </a:lnTo>
                <a:lnTo>
                  <a:pt x="1017" y="352"/>
                </a:lnTo>
                <a:lnTo>
                  <a:pt x="1009" y="352"/>
                </a:lnTo>
                <a:lnTo>
                  <a:pt x="1009" y="357"/>
                </a:lnTo>
                <a:lnTo>
                  <a:pt x="1017" y="357"/>
                </a:lnTo>
                <a:lnTo>
                  <a:pt x="1017" y="396"/>
                </a:lnTo>
                <a:lnTo>
                  <a:pt x="1009" y="396"/>
                </a:lnTo>
                <a:lnTo>
                  <a:pt x="1009" y="401"/>
                </a:lnTo>
                <a:lnTo>
                  <a:pt x="1017" y="401"/>
                </a:lnTo>
                <a:lnTo>
                  <a:pt x="1017" y="405"/>
                </a:lnTo>
                <a:lnTo>
                  <a:pt x="1009" y="405"/>
                </a:lnTo>
                <a:lnTo>
                  <a:pt x="1009" y="410"/>
                </a:lnTo>
                <a:lnTo>
                  <a:pt x="1017" y="410"/>
                </a:lnTo>
                <a:lnTo>
                  <a:pt x="1017" y="450"/>
                </a:lnTo>
                <a:lnTo>
                  <a:pt x="1009" y="450"/>
                </a:lnTo>
                <a:lnTo>
                  <a:pt x="1009" y="454"/>
                </a:lnTo>
                <a:lnTo>
                  <a:pt x="1017" y="454"/>
                </a:lnTo>
                <a:lnTo>
                  <a:pt x="1017" y="459"/>
                </a:lnTo>
                <a:lnTo>
                  <a:pt x="1009" y="459"/>
                </a:lnTo>
                <a:lnTo>
                  <a:pt x="1009" y="463"/>
                </a:lnTo>
                <a:lnTo>
                  <a:pt x="1017" y="463"/>
                </a:lnTo>
                <a:lnTo>
                  <a:pt x="1017" y="503"/>
                </a:lnTo>
                <a:lnTo>
                  <a:pt x="1009" y="503"/>
                </a:lnTo>
                <a:lnTo>
                  <a:pt x="1009" y="507"/>
                </a:lnTo>
                <a:lnTo>
                  <a:pt x="1017" y="507"/>
                </a:lnTo>
                <a:lnTo>
                  <a:pt x="1017" y="512"/>
                </a:lnTo>
                <a:lnTo>
                  <a:pt x="1009" y="512"/>
                </a:lnTo>
                <a:lnTo>
                  <a:pt x="1009" y="517"/>
                </a:lnTo>
                <a:lnTo>
                  <a:pt x="1017" y="517"/>
                </a:lnTo>
                <a:lnTo>
                  <a:pt x="1017" y="556"/>
                </a:lnTo>
                <a:lnTo>
                  <a:pt x="1009" y="556"/>
                </a:lnTo>
                <a:lnTo>
                  <a:pt x="1009" y="561"/>
                </a:lnTo>
                <a:lnTo>
                  <a:pt x="1017" y="561"/>
                </a:lnTo>
                <a:lnTo>
                  <a:pt x="1017" y="565"/>
                </a:lnTo>
                <a:lnTo>
                  <a:pt x="1009" y="565"/>
                </a:lnTo>
                <a:lnTo>
                  <a:pt x="1009" y="570"/>
                </a:lnTo>
                <a:lnTo>
                  <a:pt x="1017" y="570"/>
                </a:lnTo>
                <a:lnTo>
                  <a:pt x="1017" y="609"/>
                </a:lnTo>
                <a:lnTo>
                  <a:pt x="1009" y="609"/>
                </a:lnTo>
                <a:lnTo>
                  <a:pt x="1009" y="614"/>
                </a:lnTo>
                <a:lnTo>
                  <a:pt x="1017" y="614"/>
                </a:lnTo>
                <a:lnTo>
                  <a:pt x="1017" y="619"/>
                </a:lnTo>
                <a:lnTo>
                  <a:pt x="1009" y="619"/>
                </a:lnTo>
                <a:lnTo>
                  <a:pt x="1009" y="623"/>
                </a:lnTo>
                <a:lnTo>
                  <a:pt x="1017" y="623"/>
                </a:lnTo>
                <a:lnTo>
                  <a:pt x="1017" y="663"/>
                </a:lnTo>
                <a:lnTo>
                  <a:pt x="1009" y="663"/>
                </a:lnTo>
                <a:lnTo>
                  <a:pt x="1009" y="667"/>
                </a:lnTo>
                <a:lnTo>
                  <a:pt x="1017" y="667"/>
                </a:lnTo>
                <a:lnTo>
                  <a:pt x="1017" y="672"/>
                </a:lnTo>
                <a:lnTo>
                  <a:pt x="1009" y="672"/>
                </a:lnTo>
                <a:lnTo>
                  <a:pt x="1009" y="677"/>
                </a:lnTo>
                <a:lnTo>
                  <a:pt x="1017" y="677"/>
                </a:lnTo>
                <a:lnTo>
                  <a:pt x="1017" y="716"/>
                </a:lnTo>
                <a:lnTo>
                  <a:pt x="1009" y="716"/>
                </a:lnTo>
                <a:lnTo>
                  <a:pt x="1009" y="721"/>
                </a:lnTo>
                <a:lnTo>
                  <a:pt x="1017" y="721"/>
                </a:lnTo>
                <a:lnTo>
                  <a:pt x="1017" y="725"/>
                </a:lnTo>
                <a:lnTo>
                  <a:pt x="1009" y="725"/>
                </a:lnTo>
                <a:lnTo>
                  <a:pt x="1009" y="730"/>
                </a:lnTo>
                <a:lnTo>
                  <a:pt x="1017" y="730"/>
                </a:lnTo>
                <a:lnTo>
                  <a:pt x="1017" y="743"/>
                </a:lnTo>
                <a:lnTo>
                  <a:pt x="986" y="743"/>
                </a:lnTo>
                <a:lnTo>
                  <a:pt x="986" y="798"/>
                </a:lnTo>
                <a:lnTo>
                  <a:pt x="863" y="798"/>
                </a:lnTo>
                <a:lnTo>
                  <a:pt x="863" y="743"/>
                </a:lnTo>
                <a:lnTo>
                  <a:pt x="842" y="743"/>
                </a:lnTo>
                <a:lnTo>
                  <a:pt x="842" y="731"/>
                </a:lnTo>
                <a:lnTo>
                  <a:pt x="848" y="731"/>
                </a:lnTo>
                <a:lnTo>
                  <a:pt x="848" y="726"/>
                </a:lnTo>
                <a:lnTo>
                  <a:pt x="842" y="726"/>
                </a:lnTo>
                <a:lnTo>
                  <a:pt x="842" y="722"/>
                </a:lnTo>
                <a:lnTo>
                  <a:pt x="848" y="722"/>
                </a:lnTo>
                <a:lnTo>
                  <a:pt x="848" y="717"/>
                </a:lnTo>
                <a:lnTo>
                  <a:pt x="842" y="717"/>
                </a:lnTo>
                <a:lnTo>
                  <a:pt x="842" y="678"/>
                </a:lnTo>
                <a:lnTo>
                  <a:pt x="848" y="678"/>
                </a:lnTo>
                <a:lnTo>
                  <a:pt x="848" y="673"/>
                </a:lnTo>
                <a:lnTo>
                  <a:pt x="842" y="673"/>
                </a:lnTo>
                <a:lnTo>
                  <a:pt x="842" y="668"/>
                </a:lnTo>
                <a:lnTo>
                  <a:pt x="848" y="668"/>
                </a:lnTo>
                <a:lnTo>
                  <a:pt x="848" y="664"/>
                </a:lnTo>
                <a:lnTo>
                  <a:pt x="842" y="664"/>
                </a:lnTo>
                <a:lnTo>
                  <a:pt x="842" y="624"/>
                </a:lnTo>
                <a:lnTo>
                  <a:pt x="848" y="624"/>
                </a:lnTo>
                <a:lnTo>
                  <a:pt x="848" y="620"/>
                </a:lnTo>
                <a:lnTo>
                  <a:pt x="842" y="620"/>
                </a:lnTo>
                <a:lnTo>
                  <a:pt x="842" y="615"/>
                </a:lnTo>
                <a:lnTo>
                  <a:pt x="848" y="615"/>
                </a:lnTo>
                <a:lnTo>
                  <a:pt x="848" y="611"/>
                </a:lnTo>
                <a:lnTo>
                  <a:pt x="842" y="611"/>
                </a:lnTo>
                <a:lnTo>
                  <a:pt x="842" y="571"/>
                </a:lnTo>
                <a:lnTo>
                  <a:pt x="848" y="571"/>
                </a:lnTo>
                <a:lnTo>
                  <a:pt x="848" y="567"/>
                </a:lnTo>
                <a:lnTo>
                  <a:pt x="842" y="567"/>
                </a:lnTo>
                <a:lnTo>
                  <a:pt x="842" y="562"/>
                </a:lnTo>
                <a:lnTo>
                  <a:pt x="848" y="562"/>
                </a:lnTo>
                <a:lnTo>
                  <a:pt x="848" y="557"/>
                </a:lnTo>
                <a:lnTo>
                  <a:pt x="842" y="557"/>
                </a:lnTo>
                <a:lnTo>
                  <a:pt x="842" y="518"/>
                </a:lnTo>
                <a:lnTo>
                  <a:pt x="848" y="518"/>
                </a:lnTo>
                <a:lnTo>
                  <a:pt x="848" y="513"/>
                </a:lnTo>
                <a:lnTo>
                  <a:pt x="842" y="513"/>
                </a:lnTo>
                <a:lnTo>
                  <a:pt x="842" y="509"/>
                </a:lnTo>
                <a:lnTo>
                  <a:pt x="848" y="509"/>
                </a:lnTo>
                <a:lnTo>
                  <a:pt x="848" y="504"/>
                </a:lnTo>
                <a:lnTo>
                  <a:pt x="842" y="504"/>
                </a:lnTo>
                <a:lnTo>
                  <a:pt x="842" y="481"/>
                </a:lnTo>
                <a:lnTo>
                  <a:pt x="835" y="481"/>
                </a:lnTo>
                <a:lnTo>
                  <a:pt x="835" y="504"/>
                </a:lnTo>
                <a:lnTo>
                  <a:pt x="802" y="504"/>
                </a:lnTo>
                <a:lnTo>
                  <a:pt x="802" y="481"/>
                </a:lnTo>
                <a:lnTo>
                  <a:pt x="796" y="481"/>
                </a:lnTo>
                <a:lnTo>
                  <a:pt x="796" y="504"/>
                </a:lnTo>
                <a:lnTo>
                  <a:pt x="787" y="504"/>
                </a:lnTo>
                <a:lnTo>
                  <a:pt x="787" y="509"/>
                </a:lnTo>
                <a:lnTo>
                  <a:pt x="796" y="509"/>
                </a:lnTo>
                <a:lnTo>
                  <a:pt x="796" y="513"/>
                </a:lnTo>
                <a:lnTo>
                  <a:pt x="787" y="513"/>
                </a:lnTo>
                <a:lnTo>
                  <a:pt x="787" y="518"/>
                </a:lnTo>
                <a:lnTo>
                  <a:pt x="796" y="518"/>
                </a:lnTo>
                <a:lnTo>
                  <a:pt x="796" y="557"/>
                </a:lnTo>
                <a:lnTo>
                  <a:pt x="787" y="557"/>
                </a:lnTo>
                <a:lnTo>
                  <a:pt x="787" y="562"/>
                </a:lnTo>
                <a:lnTo>
                  <a:pt x="796" y="562"/>
                </a:lnTo>
                <a:lnTo>
                  <a:pt x="796" y="567"/>
                </a:lnTo>
                <a:lnTo>
                  <a:pt x="787" y="567"/>
                </a:lnTo>
                <a:lnTo>
                  <a:pt x="787" y="571"/>
                </a:lnTo>
                <a:lnTo>
                  <a:pt x="796" y="571"/>
                </a:lnTo>
                <a:lnTo>
                  <a:pt x="796" y="611"/>
                </a:lnTo>
                <a:lnTo>
                  <a:pt x="787" y="611"/>
                </a:lnTo>
                <a:lnTo>
                  <a:pt x="787" y="615"/>
                </a:lnTo>
                <a:lnTo>
                  <a:pt x="796" y="615"/>
                </a:lnTo>
                <a:lnTo>
                  <a:pt x="796" y="620"/>
                </a:lnTo>
                <a:lnTo>
                  <a:pt x="787" y="620"/>
                </a:lnTo>
                <a:lnTo>
                  <a:pt x="787" y="624"/>
                </a:lnTo>
                <a:lnTo>
                  <a:pt x="796" y="624"/>
                </a:lnTo>
                <a:lnTo>
                  <a:pt x="796" y="664"/>
                </a:lnTo>
                <a:lnTo>
                  <a:pt x="787" y="664"/>
                </a:lnTo>
                <a:lnTo>
                  <a:pt x="787" y="668"/>
                </a:lnTo>
                <a:lnTo>
                  <a:pt x="796" y="668"/>
                </a:lnTo>
                <a:lnTo>
                  <a:pt x="796" y="673"/>
                </a:lnTo>
                <a:lnTo>
                  <a:pt x="787" y="673"/>
                </a:lnTo>
                <a:lnTo>
                  <a:pt x="787" y="678"/>
                </a:lnTo>
                <a:lnTo>
                  <a:pt x="796" y="678"/>
                </a:lnTo>
                <a:lnTo>
                  <a:pt x="796" y="717"/>
                </a:lnTo>
                <a:lnTo>
                  <a:pt x="787" y="717"/>
                </a:lnTo>
                <a:lnTo>
                  <a:pt x="787" y="722"/>
                </a:lnTo>
                <a:lnTo>
                  <a:pt x="796" y="722"/>
                </a:lnTo>
                <a:lnTo>
                  <a:pt x="796" y="726"/>
                </a:lnTo>
                <a:lnTo>
                  <a:pt x="787" y="726"/>
                </a:lnTo>
                <a:lnTo>
                  <a:pt x="787" y="731"/>
                </a:lnTo>
                <a:lnTo>
                  <a:pt x="796" y="731"/>
                </a:lnTo>
                <a:lnTo>
                  <a:pt x="796" y="743"/>
                </a:lnTo>
                <a:lnTo>
                  <a:pt x="758" y="743"/>
                </a:lnTo>
                <a:lnTo>
                  <a:pt x="758" y="798"/>
                </a:lnTo>
                <a:lnTo>
                  <a:pt x="577" y="798"/>
                </a:lnTo>
                <a:lnTo>
                  <a:pt x="577" y="798"/>
                </a:lnTo>
                <a:lnTo>
                  <a:pt x="542" y="839"/>
                </a:lnTo>
                <a:lnTo>
                  <a:pt x="517" y="870"/>
                </a:lnTo>
                <a:lnTo>
                  <a:pt x="498" y="894"/>
                </a:lnTo>
                <a:lnTo>
                  <a:pt x="483" y="916"/>
                </a:lnTo>
                <a:lnTo>
                  <a:pt x="469" y="938"/>
                </a:lnTo>
                <a:lnTo>
                  <a:pt x="454" y="965"/>
                </a:lnTo>
                <a:lnTo>
                  <a:pt x="410" y="1042"/>
                </a:lnTo>
                <a:lnTo>
                  <a:pt x="422" y="1042"/>
                </a:lnTo>
                <a:lnTo>
                  <a:pt x="422" y="1354"/>
                </a:lnTo>
                <a:lnTo>
                  <a:pt x="317" y="1354"/>
                </a:lnTo>
                <a:lnTo>
                  <a:pt x="317" y="1354"/>
                </a:lnTo>
                <a:lnTo>
                  <a:pt x="312" y="1373"/>
                </a:lnTo>
                <a:lnTo>
                  <a:pt x="306" y="1391"/>
                </a:lnTo>
                <a:lnTo>
                  <a:pt x="298" y="1428"/>
                </a:lnTo>
                <a:lnTo>
                  <a:pt x="293" y="1463"/>
                </a:lnTo>
                <a:lnTo>
                  <a:pt x="291" y="1497"/>
                </a:lnTo>
                <a:lnTo>
                  <a:pt x="290" y="1529"/>
                </a:lnTo>
                <a:lnTo>
                  <a:pt x="292" y="1561"/>
                </a:lnTo>
                <a:lnTo>
                  <a:pt x="294" y="1590"/>
                </a:lnTo>
                <a:lnTo>
                  <a:pt x="299" y="1617"/>
                </a:lnTo>
                <a:lnTo>
                  <a:pt x="305" y="1643"/>
                </a:lnTo>
                <a:lnTo>
                  <a:pt x="310" y="1666"/>
                </a:lnTo>
                <a:lnTo>
                  <a:pt x="316" y="1687"/>
                </a:lnTo>
                <a:lnTo>
                  <a:pt x="323" y="1705"/>
                </a:lnTo>
                <a:lnTo>
                  <a:pt x="335" y="1734"/>
                </a:lnTo>
                <a:lnTo>
                  <a:pt x="343" y="1753"/>
                </a:lnTo>
                <a:lnTo>
                  <a:pt x="343" y="1753"/>
                </a:lnTo>
                <a:lnTo>
                  <a:pt x="348" y="1761"/>
                </a:lnTo>
                <a:lnTo>
                  <a:pt x="350" y="1770"/>
                </a:lnTo>
                <a:lnTo>
                  <a:pt x="352" y="1778"/>
                </a:lnTo>
                <a:lnTo>
                  <a:pt x="353" y="1788"/>
                </a:lnTo>
                <a:lnTo>
                  <a:pt x="355" y="1798"/>
                </a:lnTo>
                <a:lnTo>
                  <a:pt x="355" y="1807"/>
                </a:lnTo>
                <a:lnTo>
                  <a:pt x="353" y="1818"/>
                </a:lnTo>
                <a:lnTo>
                  <a:pt x="351" y="1828"/>
                </a:lnTo>
                <a:lnTo>
                  <a:pt x="345" y="1849"/>
                </a:lnTo>
                <a:lnTo>
                  <a:pt x="337" y="1871"/>
                </a:lnTo>
                <a:lnTo>
                  <a:pt x="327" y="1894"/>
                </a:lnTo>
                <a:lnTo>
                  <a:pt x="314" y="1917"/>
                </a:lnTo>
                <a:lnTo>
                  <a:pt x="300" y="1941"/>
                </a:lnTo>
                <a:lnTo>
                  <a:pt x="284" y="1965"/>
                </a:lnTo>
                <a:lnTo>
                  <a:pt x="266" y="1989"/>
                </a:lnTo>
                <a:lnTo>
                  <a:pt x="248" y="2015"/>
                </a:lnTo>
                <a:lnTo>
                  <a:pt x="210" y="2065"/>
                </a:lnTo>
                <a:lnTo>
                  <a:pt x="168" y="2114"/>
                </a:lnTo>
                <a:lnTo>
                  <a:pt x="129" y="2163"/>
                </a:lnTo>
                <a:lnTo>
                  <a:pt x="90" y="2210"/>
                </a:lnTo>
                <a:lnTo>
                  <a:pt x="73" y="2234"/>
                </a:lnTo>
                <a:lnTo>
                  <a:pt x="57" y="2256"/>
                </a:lnTo>
                <a:lnTo>
                  <a:pt x="42" y="2278"/>
                </a:lnTo>
                <a:lnTo>
                  <a:pt x="29" y="2299"/>
                </a:lnTo>
                <a:lnTo>
                  <a:pt x="19" y="2318"/>
                </a:lnTo>
                <a:lnTo>
                  <a:pt x="9" y="2338"/>
                </a:lnTo>
                <a:lnTo>
                  <a:pt x="3" y="2355"/>
                </a:lnTo>
                <a:lnTo>
                  <a:pt x="0" y="2373"/>
                </a:lnTo>
                <a:lnTo>
                  <a:pt x="0" y="2381"/>
                </a:lnTo>
                <a:lnTo>
                  <a:pt x="0" y="2388"/>
                </a:lnTo>
                <a:lnTo>
                  <a:pt x="1" y="2396"/>
                </a:lnTo>
                <a:lnTo>
                  <a:pt x="2" y="2403"/>
                </a:lnTo>
                <a:lnTo>
                  <a:pt x="6" y="2409"/>
                </a:lnTo>
                <a:lnTo>
                  <a:pt x="9" y="2416"/>
                </a:lnTo>
                <a:lnTo>
                  <a:pt x="14" y="2421"/>
                </a:lnTo>
                <a:lnTo>
                  <a:pt x="19" y="2427"/>
                </a:lnTo>
                <a:lnTo>
                  <a:pt x="19" y="2427"/>
                </a:lnTo>
                <a:lnTo>
                  <a:pt x="50" y="2454"/>
                </a:lnTo>
                <a:lnTo>
                  <a:pt x="78" y="2475"/>
                </a:lnTo>
                <a:lnTo>
                  <a:pt x="102" y="2492"/>
                </a:lnTo>
                <a:lnTo>
                  <a:pt x="127" y="2506"/>
                </a:lnTo>
                <a:lnTo>
                  <a:pt x="155" y="2520"/>
                </a:lnTo>
                <a:lnTo>
                  <a:pt x="189" y="2535"/>
                </a:lnTo>
                <a:lnTo>
                  <a:pt x="282" y="2575"/>
                </a:lnTo>
                <a:lnTo>
                  <a:pt x="282" y="2575"/>
                </a:lnTo>
                <a:lnTo>
                  <a:pt x="277" y="2581"/>
                </a:lnTo>
                <a:lnTo>
                  <a:pt x="264" y="2599"/>
                </a:lnTo>
                <a:lnTo>
                  <a:pt x="256" y="2610"/>
                </a:lnTo>
                <a:lnTo>
                  <a:pt x="249" y="2623"/>
                </a:lnTo>
                <a:lnTo>
                  <a:pt x="242" y="2638"/>
                </a:lnTo>
                <a:lnTo>
                  <a:pt x="238" y="2654"/>
                </a:lnTo>
                <a:lnTo>
                  <a:pt x="235" y="2672"/>
                </a:lnTo>
                <a:lnTo>
                  <a:pt x="234" y="2680"/>
                </a:lnTo>
                <a:lnTo>
                  <a:pt x="235" y="2689"/>
                </a:lnTo>
                <a:lnTo>
                  <a:pt x="236" y="2698"/>
                </a:lnTo>
                <a:lnTo>
                  <a:pt x="238" y="2708"/>
                </a:lnTo>
                <a:lnTo>
                  <a:pt x="241" y="2717"/>
                </a:lnTo>
                <a:lnTo>
                  <a:pt x="246" y="2725"/>
                </a:lnTo>
                <a:lnTo>
                  <a:pt x="250" y="2734"/>
                </a:lnTo>
                <a:lnTo>
                  <a:pt x="257" y="2743"/>
                </a:lnTo>
                <a:lnTo>
                  <a:pt x="265" y="2752"/>
                </a:lnTo>
                <a:lnTo>
                  <a:pt x="275" y="2761"/>
                </a:lnTo>
                <a:lnTo>
                  <a:pt x="285" y="2769"/>
                </a:lnTo>
                <a:lnTo>
                  <a:pt x="298" y="2777"/>
                </a:lnTo>
                <a:lnTo>
                  <a:pt x="312" y="2785"/>
                </a:lnTo>
                <a:lnTo>
                  <a:pt x="328" y="2792"/>
                </a:lnTo>
                <a:lnTo>
                  <a:pt x="328" y="2792"/>
                </a:lnTo>
                <a:lnTo>
                  <a:pt x="320" y="2796"/>
                </a:lnTo>
                <a:lnTo>
                  <a:pt x="312" y="2800"/>
                </a:lnTo>
                <a:lnTo>
                  <a:pt x="299" y="2808"/>
                </a:lnTo>
                <a:lnTo>
                  <a:pt x="288" y="2819"/>
                </a:lnTo>
                <a:lnTo>
                  <a:pt x="282" y="2830"/>
                </a:lnTo>
                <a:lnTo>
                  <a:pt x="276" y="2843"/>
                </a:lnTo>
                <a:lnTo>
                  <a:pt x="272" y="2856"/>
                </a:lnTo>
                <a:lnTo>
                  <a:pt x="271" y="2869"/>
                </a:lnTo>
                <a:lnTo>
                  <a:pt x="271" y="2882"/>
                </a:lnTo>
                <a:lnTo>
                  <a:pt x="273" y="2895"/>
                </a:lnTo>
                <a:lnTo>
                  <a:pt x="277" y="2909"/>
                </a:lnTo>
                <a:lnTo>
                  <a:pt x="280" y="2922"/>
                </a:lnTo>
                <a:lnTo>
                  <a:pt x="286" y="2933"/>
                </a:lnTo>
                <a:lnTo>
                  <a:pt x="292" y="2944"/>
                </a:lnTo>
                <a:lnTo>
                  <a:pt x="298" y="2954"/>
                </a:lnTo>
                <a:lnTo>
                  <a:pt x="305" y="2962"/>
                </a:lnTo>
                <a:lnTo>
                  <a:pt x="312" y="2969"/>
                </a:lnTo>
                <a:lnTo>
                  <a:pt x="312" y="2969"/>
                </a:lnTo>
                <a:lnTo>
                  <a:pt x="317" y="2974"/>
                </a:lnTo>
                <a:lnTo>
                  <a:pt x="322" y="2980"/>
                </a:lnTo>
                <a:lnTo>
                  <a:pt x="326" y="2987"/>
                </a:lnTo>
                <a:lnTo>
                  <a:pt x="329" y="2994"/>
                </a:lnTo>
                <a:lnTo>
                  <a:pt x="334" y="3009"/>
                </a:lnTo>
                <a:lnTo>
                  <a:pt x="337" y="3026"/>
                </a:lnTo>
                <a:lnTo>
                  <a:pt x="339" y="3046"/>
                </a:lnTo>
                <a:lnTo>
                  <a:pt x="339" y="3066"/>
                </a:lnTo>
                <a:lnTo>
                  <a:pt x="338" y="3088"/>
                </a:lnTo>
                <a:lnTo>
                  <a:pt x="336" y="3108"/>
                </a:lnTo>
                <a:lnTo>
                  <a:pt x="331" y="3154"/>
                </a:lnTo>
                <a:lnTo>
                  <a:pt x="324" y="3195"/>
                </a:lnTo>
                <a:lnTo>
                  <a:pt x="320" y="3233"/>
                </a:lnTo>
                <a:lnTo>
                  <a:pt x="317" y="3250"/>
                </a:lnTo>
                <a:lnTo>
                  <a:pt x="317" y="3265"/>
                </a:lnTo>
                <a:lnTo>
                  <a:pt x="317" y="3265"/>
                </a:lnTo>
                <a:lnTo>
                  <a:pt x="317" y="3290"/>
                </a:lnTo>
                <a:lnTo>
                  <a:pt x="321" y="3315"/>
                </a:lnTo>
                <a:lnTo>
                  <a:pt x="324" y="3337"/>
                </a:lnTo>
                <a:lnTo>
                  <a:pt x="330" y="3356"/>
                </a:lnTo>
                <a:lnTo>
                  <a:pt x="337" y="3375"/>
                </a:lnTo>
                <a:lnTo>
                  <a:pt x="346" y="3391"/>
                </a:lnTo>
                <a:lnTo>
                  <a:pt x="357" y="3406"/>
                </a:lnTo>
                <a:lnTo>
                  <a:pt x="368" y="3420"/>
                </a:lnTo>
                <a:lnTo>
                  <a:pt x="381" y="3432"/>
                </a:lnTo>
                <a:lnTo>
                  <a:pt x="396" y="3442"/>
                </a:lnTo>
                <a:lnTo>
                  <a:pt x="412" y="3450"/>
                </a:lnTo>
                <a:lnTo>
                  <a:pt x="431" y="3458"/>
                </a:lnTo>
                <a:lnTo>
                  <a:pt x="451" y="3464"/>
                </a:lnTo>
                <a:lnTo>
                  <a:pt x="470" y="3470"/>
                </a:lnTo>
                <a:lnTo>
                  <a:pt x="494" y="3474"/>
                </a:lnTo>
                <a:lnTo>
                  <a:pt x="517" y="3478"/>
                </a:lnTo>
                <a:lnTo>
                  <a:pt x="541" y="3480"/>
                </a:lnTo>
                <a:lnTo>
                  <a:pt x="568" y="3483"/>
                </a:lnTo>
                <a:lnTo>
                  <a:pt x="624" y="3484"/>
                </a:lnTo>
                <a:lnTo>
                  <a:pt x="686" y="3484"/>
                </a:lnTo>
                <a:lnTo>
                  <a:pt x="753" y="3483"/>
                </a:lnTo>
                <a:lnTo>
                  <a:pt x="903" y="3478"/>
                </a:lnTo>
                <a:lnTo>
                  <a:pt x="985" y="3477"/>
                </a:lnTo>
                <a:lnTo>
                  <a:pt x="1070" y="3478"/>
                </a:lnTo>
                <a:lnTo>
                  <a:pt x="1070" y="3478"/>
                </a:lnTo>
                <a:lnTo>
                  <a:pt x="1084" y="3478"/>
                </a:lnTo>
                <a:lnTo>
                  <a:pt x="1097" y="3479"/>
                </a:lnTo>
                <a:lnTo>
                  <a:pt x="1108" y="3481"/>
                </a:lnTo>
                <a:lnTo>
                  <a:pt x="1118" y="3484"/>
                </a:lnTo>
                <a:lnTo>
                  <a:pt x="1126" y="3486"/>
                </a:lnTo>
                <a:lnTo>
                  <a:pt x="1134" y="3491"/>
                </a:lnTo>
                <a:lnTo>
                  <a:pt x="1141" y="3494"/>
                </a:lnTo>
                <a:lnTo>
                  <a:pt x="1148" y="3499"/>
                </a:lnTo>
                <a:lnTo>
                  <a:pt x="1154" y="3505"/>
                </a:lnTo>
                <a:lnTo>
                  <a:pt x="1159" y="3510"/>
                </a:lnTo>
                <a:lnTo>
                  <a:pt x="1168" y="3523"/>
                </a:lnTo>
                <a:lnTo>
                  <a:pt x="1176" y="3537"/>
                </a:lnTo>
                <a:lnTo>
                  <a:pt x="1185" y="3553"/>
                </a:lnTo>
                <a:lnTo>
                  <a:pt x="1185" y="3553"/>
                </a:lnTo>
                <a:lnTo>
                  <a:pt x="1186" y="3558"/>
                </a:lnTo>
                <a:lnTo>
                  <a:pt x="1186" y="3564"/>
                </a:lnTo>
                <a:lnTo>
                  <a:pt x="1186" y="3569"/>
                </a:lnTo>
                <a:lnTo>
                  <a:pt x="1185" y="3575"/>
                </a:lnTo>
                <a:lnTo>
                  <a:pt x="1179" y="3589"/>
                </a:lnTo>
                <a:lnTo>
                  <a:pt x="1170" y="3604"/>
                </a:lnTo>
                <a:lnTo>
                  <a:pt x="1160" y="3620"/>
                </a:lnTo>
                <a:lnTo>
                  <a:pt x="1146" y="3638"/>
                </a:lnTo>
                <a:lnTo>
                  <a:pt x="1130" y="3656"/>
                </a:lnTo>
                <a:lnTo>
                  <a:pt x="1112" y="3674"/>
                </a:lnTo>
                <a:lnTo>
                  <a:pt x="1095" y="3692"/>
                </a:lnTo>
                <a:lnTo>
                  <a:pt x="1075" y="3710"/>
                </a:lnTo>
                <a:lnTo>
                  <a:pt x="1037" y="3742"/>
                </a:lnTo>
                <a:lnTo>
                  <a:pt x="1020" y="3757"/>
                </a:lnTo>
                <a:lnTo>
                  <a:pt x="1002" y="3770"/>
                </a:lnTo>
                <a:lnTo>
                  <a:pt x="986" y="3780"/>
                </a:lnTo>
                <a:lnTo>
                  <a:pt x="972" y="3788"/>
                </a:lnTo>
                <a:lnTo>
                  <a:pt x="972" y="3788"/>
                </a:lnTo>
                <a:lnTo>
                  <a:pt x="966" y="3793"/>
                </a:lnTo>
                <a:lnTo>
                  <a:pt x="960" y="3798"/>
                </a:lnTo>
                <a:lnTo>
                  <a:pt x="949" y="3808"/>
                </a:lnTo>
                <a:lnTo>
                  <a:pt x="940" y="3821"/>
                </a:lnTo>
                <a:lnTo>
                  <a:pt x="931" y="3836"/>
                </a:lnTo>
                <a:lnTo>
                  <a:pt x="923" y="3852"/>
                </a:lnTo>
                <a:lnTo>
                  <a:pt x="916" y="3871"/>
                </a:lnTo>
                <a:lnTo>
                  <a:pt x="911" y="3889"/>
                </a:lnTo>
                <a:lnTo>
                  <a:pt x="906" y="3908"/>
                </a:lnTo>
                <a:lnTo>
                  <a:pt x="898" y="3947"/>
                </a:lnTo>
                <a:lnTo>
                  <a:pt x="891" y="3985"/>
                </a:lnTo>
                <a:lnTo>
                  <a:pt x="885" y="4020"/>
                </a:lnTo>
                <a:lnTo>
                  <a:pt x="879" y="4049"/>
                </a:lnTo>
                <a:lnTo>
                  <a:pt x="879" y="4049"/>
                </a:lnTo>
                <a:lnTo>
                  <a:pt x="872" y="4083"/>
                </a:lnTo>
                <a:lnTo>
                  <a:pt x="865" y="4114"/>
                </a:lnTo>
                <a:lnTo>
                  <a:pt x="856" y="4144"/>
                </a:lnTo>
                <a:lnTo>
                  <a:pt x="850" y="4159"/>
                </a:lnTo>
                <a:lnTo>
                  <a:pt x="843" y="4175"/>
                </a:lnTo>
                <a:lnTo>
                  <a:pt x="843" y="4175"/>
                </a:lnTo>
                <a:lnTo>
                  <a:pt x="827" y="4214"/>
                </a:lnTo>
                <a:lnTo>
                  <a:pt x="811" y="4254"/>
                </a:lnTo>
                <a:lnTo>
                  <a:pt x="795" y="4297"/>
                </a:lnTo>
                <a:lnTo>
                  <a:pt x="780" y="4340"/>
                </a:lnTo>
                <a:lnTo>
                  <a:pt x="751" y="4429"/>
                </a:lnTo>
                <a:lnTo>
                  <a:pt x="725" y="4514"/>
                </a:lnTo>
                <a:lnTo>
                  <a:pt x="703" y="4589"/>
                </a:lnTo>
                <a:lnTo>
                  <a:pt x="686" y="4650"/>
                </a:lnTo>
                <a:lnTo>
                  <a:pt x="672" y="4706"/>
                </a:lnTo>
                <a:lnTo>
                  <a:pt x="3247" y="4706"/>
                </a:lnTo>
                <a:lnTo>
                  <a:pt x="3247" y="4706"/>
                </a:lnTo>
                <a:lnTo>
                  <a:pt x="3238" y="4661"/>
                </a:lnTo>
                <a:lnTo>
                  <a:pt x="3225" y="4595"/>
                </a:lnTo>
                <a:lnTo>
                  <a:pt x="3149" y="4595"/>
                </a:lnTo>
                <a:close/>
                <a:moveTo>
                  <a:pt x="2011" y="590"/>
                </a:moveTo>
                <a:lnTo>
                  <a:pt x="2005" y="621"/>
                </a:lnTo>
                <a:lnTo>
                  <a:pt x="2005" y="621"/>
                </a:lnTo>
                <a:lnTo>
                  <a:pt x="2004" y="624"/>
                </a:lnTo>
                <a:lnTo>
                  <a:pt x="2004" y="624"/>
                </a:lnTo>
                <a:lnTo>
                  <a:pt x="2004" y="633"/>
                </a:lnTo>
                <a:lnTo>
                  <a:pt x="1960" y="656"/>
                </a:lnTo>
                <a:lnTo>
                  <a:pt x="1960" y="656"/>
                </a:lnTo>
                <a:lnTo>
                  <a:pt x="1945" y="635"/>
                </a:lnTo>
                <a:lnTo>
                  <a:pt x="1945" y="635"/>
                </a:lnTo>
                <a:lnTo>
                  <a:pt x="1938" y="619"/>
                </a:lnTo>
                <a:lnTo>
                  <a:pt x="1938" y="619"/>
                </a:lnTo>
                <a:lnTo>
                  <a:pt x="1938" y="619"/>
                </a:lnTo>
                <a:lnTo>
                  <a:pt x="1938" y="619"/>
                </a:lnTo>
                <a:lnTo>
                  <a:pt x="1938" y="619"/>
                </a:lnTo>
                <a:lnTo>
                  <a:pt x="1938" y="619"/>
                </a:lnTo>
                <a:lnTo>
                  <a:pt x="1938" y="618"/>
                </a:lnTo>
                <a:lnTo>
                  <a:pt x="1938" y="618"/>
                </a:lnTo>
                <a:lnTo>
                  <a:pt x="1936" y="614"/>
                </a:lnTo>
                <a:lnTo>
                  <a:pt x="1936" y="614"/>
                </a:lnTo>
                <a:lnTo>
                  <a:pt x="1935" y="609"/>
                </a:lnTo>
                <a:lnTo>
                  <a:pt x="1932" y="606"/>
                </a:lnTo>
                <a:lnTo>
                  <a:pt x="1929" y="602"/>
                </a:lnTo>
                <a:lnTo>
                  <a:pt x="1926" y="597"/>
                </a:lnTo>
                <a:lnTo>
                  <a:pt x="1912" y="578"/>
                </a:lnTo>
                <a:lnTo>
                  <a:pt x="1912" y="578"/>
                </a:lnTo>
                <a:lnTo>
                  <a:pt x="1912" y="572"/>
                </a:lnTo>
                <a:lnTo>
                  <a:pt x="1912" y="572"/>
                </a:lnTo>
                <a:lnTo>
                  <a:pt x="1912" y="567"/>
                </a:lnTo>
                <a:lnTo>
                  <a:pt x="1909" y="562"/>
                </a:lnTo>
                <a:lnTo>
                  <a:pt x="1907" y="558"/>
                </a:lnTo>
                <a:lnTo>
                  <a:pt x="1899" y="549"/>
                </a:lnTo>
                <a:lnTo>
                  <a:pt x="1899" y="549"/>
                </a:lnTo>
                <a:lnTo>
                  <a:pt x="1901" y="547"/>
                </a:lnTo>
                <a:lnTo>
                  <a:pt x="1902" y="545"/>
                </a:lnTo>
                <a:lnTo>
                  <a:pt x="1903" y="541"/>
                </a:lnTo>
                <a:lnTo>
                  <a:pt x="1903" y="538"/>
                </a:lnTo>
                <a:lnTo>
                  <a:pt x="1903" y="538"/>
                </a:lnTo>
                <a:lnTo>
                  <a:pt x="1902" y="525"/>
                </a:lnTo>
                <a:lnTo>
                  <a:pt x="1902" y="525"/>
                </a:lnTo>
                <a:lnTo>
                  <a:pt x="1903" y="523"/>
                </a:lnTo>
                <a:lnTo>
                  <a:pt x="1906" y="519"/>
                </a:lnTo>
                <a:lnTo>
                  <a:pt x="1906" y="519"/>
                </a:lnTo>
                <a:lnTo>
                  <a:pt x="1909" y="516"/>
                </a:lnTo>
                <a:lnTo>
                  <a:pt x="1913" y="510"/>
                </a:lnTo>
                <a:lnTo>
                  <a:pt x="1913" y="510"/>
                </a:lnTo>
                <a:lnTo>
                  <a:pt x="1923" y="484"/>
                </a:lnTo>
                <a:lnTo>
                  <a:pt x="1923" y="484"/>
                </a:lnTo>
                <a:lnTo>
                  <a:pt x="1928" y="482"/>
                </a:lnTo>
                <a:lnTo>
                  <a:pt x="1931" y="480"/>
                </a:lnTo>
                <a:lnTo>
                  <a:pt x="1937" y="484"/>
                </a:lnTo>
                <a:lnTo>
                  <a:pt x="1937" y="484"/>
                </a:lnTo>
                <a:lnTo>
                  <a:pt x="1942" y="488"/>
                </a:lnTo>
                <a:lnTo>
                  <a:pt x="1942" y="488"/>
                </a:lnTo>
                <a:lnTo>
                  <a:pt x="1949" y="492"/>
                </a:lnTo>
                <a:lnTo>
                  <a:pt x="1949" y="492"/>
                </a:lnTo>
                <a:lnTo>
                  <a:pt x="1951" y="494"/>
                </a:lnTo>
                <a:lnTo>
                  <a:pt x="1952" y="495"/>
                </a:lnTo>
                <a:lnTo>
                  <a:pt x="1952" y="495"/>
                </a:lnTo>
                <a:lnTo>
                  <a:pt x="1957" y="494"/>
                </a:lnTo>
                <a:lnTo>
                  <a:pt x="1958" y="492"/>
                </a:lnTo>
                <a:lnTo>
                  <a:pt x="1958" y="492"/>
                </a:lnTo>
                <a:lnTo>
                  <a:pt x="1963" y="487"/>
                </a:lnTo>
                <a:lnTo>
                  <a:pt x="1970" y="477"/>
                </a:lnTo>
                <a:lnTo>
                  <a:pt x="1970" y="477"/>
                </a:lnTo>
                <a:lnTo>
                  <a:pt x="1973" y="474"/>
                </a:lnTo>
                <a:lnTo>
                  <a:pt x="1973" y="474"/>
                </a:lnTo>
                <a:lnTo>
                  <a:pt x="1975" y="473"/>
                </a:lnTo>
                <a:lnTo>
                  <a:pt x="1975" y="473"/>
                </a:lnTo>
                <a:lnTo>
                  <a:pt x="1975" y="473"/>
                </a:lnTo>
                <a:lnTo>
                  <a:pt x="1975" y="473"/>
                </a:lnTo>
                <a:lnTo>
                  <a:pt x="1981" y="468"/>
                </a:lnTo>
                <a:lnTo>
                  <a:pt x="1981" y="468"/>
                </a:lnTo>
                <a:lnTo>
                  <a:pt x="1988" y="463"/>
                </a:lnTo>
                <a:lnTo>
                  <a:pt x="1988" y="463"/>
                </a:lnTo>
                <a:lnTo>
                  <a:pt x="1990" y="462"/>
                </a:lnTo>
                <a:lnTo>
                  <a:pt x="1990" y="461"/>
                </a:lnTo>
                <a:lnTo>
                  <a:pt x="1990" y="461"/>
                </a:lnTo>
                <a:lnTo>
                  <a:pt x="1990" y="459"/>
                </a:lnTo>
                <a:lnTo>
                  <a:pt x="1988" y="454"/>
                </a:lnTo>
                <a:lnTo>
                  <a:pt x="2000" y="443"/>
                </a:lnTo>
                <a:lnTo>
                  <a:pt x="1994" y="434"/>
                </a:lnTo>
                <a:lnTo>
                  <a:pt x="1994" y="434"/>
                </a:lnTo>
                <a:lnTo>
                  <a:pt x="1998" y="425"/>
                </a:lnTo>
                <a:lnTo>
                  <a:pt x="1998" y="425"/>
                </a:lnTo>
                <a:lnTo>
                  <a:pt x="2002" y="423"/>
                </a:lnTo>
                <a:lnTo>
                  <a:pt x="2004" y="422"/>
                </a:lnTo>
                <a:lnTo>
                  <a:pt x="2004" y="422"/>
                </a:lnTo>
                <a:lnTo>
                  <a:pt x="2005" y="422"/>
                </a:lnTo>
                <a:lnTo>
                  <a:pt x="1987" y="534"/>
                </a:lnTo>
                <a:lnTo>
                  <a:pt x="2015" y="539"/>
                </a:lnTo>
                <a:lnTo>
                  <a:pt x="2008" y="590"/>
                </a:lnTo>
                <a:lnTo>
                  <a:pt x="2011" y="590"/>
                </a:lnTo>
                <a:close/>
                <a:moveTo>
                  <a:pt x="1907" y="684"/>
                </a:moveTo>
                <a:lnTo>
                  <a:pt x="1907" y="684"/>
                </a:lnTo>
                <a:lnTo>
                  <a:pt x="1902" y="684"/>
                </a:lnTo>
                <a:lnTo>
                  <a:pt x="1902" y="684"/>
                </a:lnTo>
                <a:lnTo>
                  <a:pt x="1898" y="679"/>
                </a:lnTo>
                <a:lnTo>
                  <a:pt x="1894" y="677"/>
                </a:lnTo>
                <a:lnTo>
                  <a:pt x="1893" y="671"/>
                </a:lnTo>
                <a:lnTo>
                  <a:pt x="1893" y="671"/>
                </a:lnTo>
                <a:lnTo>
                  <a:pt x="1900" y="665"/>
                </a:lnTo>
                <a:lnTo>
                  <a:pt x="1905" y="660"/>
                </a:lnTo>
                <a:lnTo>
                  <a:pt x="1919" y="677"/>
                </a:lnTo>
                <a:lnTo>
                  <a:pt x="1907" y="684"/>
                </a:lnTo>
                <a:close/>
                <a:moveTo>
                  <a:pt x="1926" y="695"/>
                </a:moveTo>
                <a:lnTo>
                  <a:pt x="1931" y="692"/>
                </a:lnTo>
                <a:lnTo>
                  <a:pt x="1938" y="699"/>
                </a:lnTo>
                <a:lnTo>
                  <a:pt x="1926" y="699"/>
                </a:lnTo>
                <a:lnTo>
                  <a:pt x="1926" y="699"/>
                </a:lnTo>
                <a:lnTo>
                  <a:pt x="1926" y="699"/>
                </a:lnTo>
                <a:lnTo>
                  <a:pt x="1926" y="699"/>
                </a:lnTo>
                <a:lnTo>
                  <a:pt x="1926" y="699"/>
                </a:lnTo>
                <a:lnTo>
                  <a:pt x="1926" y="695"/>
                </a:lnTo>
                <a:lnTo>
                  <a:pt x="1926" y="695"/>
                </a:lnTo>
                <a:close/>
                <a:moveTo>
                  <a:pt x="2117" y="1025"/>
                </a:moveTo>
                <a:lnTo>
                  <a:pt x="1879" y="1008"/>
                </a:lnTo>
                <a:lnTo>
                  <a:pt x="1892" y="839"/>
                </a:lnTo>
                <a:lnTo>
                  <a:pt x="1963" y="922"/>
                </a:lnTo>
                <a:lnTo>
                  <a:pt x="1959" y="964"/>
                </a:lnTo>
                <a:lnTo>
                  <a:pt x="1959" y="964"/>
                </a:lnTo>
                <a:lnTo>
                  <a:pt x="1966" y="970"/>
                </a:lnTo>
                <a:lnTo>
                  <a:pt x="1973" y="974"/>
                </a:lnTo>
                <a:lnTo>
                  <a:pt x="1980" y="977"/>
                </a:lnTo>
                <a:lnTo>
                  <a:pt x="1987" y="979"/>
                </a:lnTo>
                <a:lnTo>
                  <a:pt x="1995" y="980"/>
                </a:lnTo>
                <a:lnTo>
                  <a:pt x="2002" y="980"/>
                </a:lnTo>
                <a:lnTo>
                  <a:pt x="2015" y="979"/>
                </a:lnTo>
                <a:lnTo>
                  <a:pt x="2026" y="977"/>
                </a:lnTo>
                <a:lnTo>
                  <a:pt x="2036" y="974"/>
                </a:lnTo>
                <a:lnTo>
                  <a:pt x="2044" y="971"/>
                </a:lnTo>
                <a:lnTo>
                  <a:pt x="2040" y="925"/>
                </a:lnTo>
                <a:lnTo>
                  <a:pt x="2131" y="848"/>
                </a:lnTo>
                <a:lnTo>
                  <a:pt x="2117" y="1025"/>
                </a:lnTo>
                <a:close/>
                <a:moveTo>
                  <a:pt x="2002" y="703"/>
                </a:moveTo>
                <a:lnTo>
                  <a:pt x="2002" y="703"/>
                </a:lnTo>
                <a:lnTo>
                  <a:pt x="2001" y="701"/>
                </a:lnTo>
                <a:lnTo>
                  <a:pt x="1998" y="696"/>
                </a:lnTo>
                <a:lnTo>
                  <a:pt x="1998" y="696"/>
                </a:lnTo>
                <a:lnTo>
                  <a:pt x="1996" y="693"/>
                </a:lnTo>
                <a:lnTo>
                  <a:pt x="1993" y="692"/>
                </a:lnTo>
                <a:lnTo>
                  <a:pt x="1987" y="690"/>
                </a:lnTo>
                <a:lnTo>
                  <a:pt x="1987" y="690"/>
                </a:lnTo>
                <a:lnTo>
                  <a:pt x="1985" y="690"/>
                </a:lnTo>
                <a:lnTo>
                  <a:pt x="1983" y="690"/>
                </a:lnTo>
                <a:lnTo>
                  <a:pt x="1983" y="690"/>
                </a:lnTo>
                <a:lnTo>
                  <a:pt x="1982" y="686"/>
                </a:lnTo>
                <a:lnTo>
                  <a:pt x="1980" y="682"/>
                </a:lnTo>
                <a:lnTo>
                  <a:pt x="1976" y="678"/>
                </a:lnTo>
                <a:lnTo>
                  <a:pt x="1976" y="678"/>
                </a:lnTo>
                <a:lnTo>
                  <a:pt x="1970" y="674"/>
                </a:lnTo>
                <a:lnTo>
                  <a:pt x="1968" y="672"/>
                </a:lnTo>
                <a:lnTo>
                  <a:pt x="2018" y="646"/>
                </a:lnTo>
                <a:lnTo>
                  <a:pt x="2018" y="646"/>
                </a:lnTo>
                <a:lnTo>
                  <a:pt x="2018" y="646"/>
                </a:lnTo>
                <a:lnTo>
                  <a:pt x="2018" y="646"/>
                </a:lnTo>
                <a:lnTo>
                  <a:pt x="2023" y="646"/>
                </a:lnTo>
                <a:lnTo>
                  <a:pt x="2113" y="713"/>
                </a:lnTo>
                <a:lnTo>
                  <a:pt x="2002" y="703"/>
                </a:lnTo>
                <a:close/>
                <a:moveTo>
                  <a:pt x="2082" y="119"/>
                </a:moveTo>
                <a:lnTo>
                  <a:pt x="2082" y="115"/>
                </a:lnTo>
                <a:lnTo>
                  <a:pt x="2083" y="117"/>
                </a:lnTo>
                <a:lnTo>
                  <a:pt x="2082" y="119"/>
                </a:lnTo>
                <a:close/>
                <a:moveTo>
                  <a:pt x="3060" y="4541"/>
                </a:moveTo>
                <a:lnTo>
                  <a:pt x="3060" y="4541"/>
                </a:lnTo>
                <a:lnTo>
                  <a:pt x="3059" y="4550"/>
                </a:lnTo>
                <a:lnTo>
                  <a:pt x="3057" y="4558"/>
                </a:lnTo>
                <a:lnTo>
                  <a:pt x="3057" y="4558"/>
                </a:lnTo>
                <a:lnTo>
                  <a:pt x="3059" y="4568"/>
                </a:lnTo>
                <a:lnTo>
                  <a:pt x="3062" y="4579"/>
                </a:lnTo>
                <a:lnTo>
                  <a:pt x="3067" y="4587"/>
                </a:lnTo>
                <a:lnTo>
                  <a:pt x="3072" y="4595"/>
                </a:lnTo>
                <a:lnTo>
                  <a:pt x="2879" y="4595"/>
                </a:lnTo>
                <a:lnTo>
                  <a:pt x="2879" y="4595"/>
                </a:lnTo>
                <a:lnTo>
                  <a:pt x="2886" y="4587"/>
                </a:lnTo>
                <a:lnTo>
                  <a:pt x="2891" y="4579"/>
                </a:lnTo>
                <a:lnTo>
                  <a:pt x="2893" y="4568"/>
                </a:lnTo>
                <a:lnTo>
                  <a:pt x="2894" y="4558"/>
                </a:lnTo>
                <a:lnTo>
                  <a:pt x="2894" y="4558"/>
                </a:lnTo>
                <a:lnTo>
                  <a:pt x="2894" y="4550"/>
                </a:lnTo>
                <a:lnTo>
                  <a:pt x="2892" y="4541"/>
                </a:lnTo>
                <a:lnTo>
                  <a:pt x="3060" y="4541"/>
                </a:lnTo>
                <a:close/>
                <a:moveTo>
                  <a:pt x="2268" y="4541"/>
                </a:moveTo>
                <a:lnTo>
                  <a:pt x="2791" y="4541"/>
                </a:lnTo>
                <a:lnTo>
                  <a:pt x="2791" y="4541"/>
                </a:lnTo>
                <a:lnTo>
                  <a:pt x="2789" y="4550"/>
                </a:lnTo>
                <a:lnTo>
                  <a:pt x="2787" y="4558"/>
                </a:lnTo>
                <a:lnTo>
                  <a:pt x="2787" y="4558"/>
                </a:lnTo>
                <a:lnTo>
                  <a:pt x="2789" y="4568"/>
                </a:lnTo>
                <a:lnTo>
                  <a:pt x="2792" y="4579"/>
                </a:lnTo>
                <a:lnTo>
                  <a:pt x="2797" y="4587"/>
                </a:lnTo>
                <a:lnTo>
                  <a:pt x="2804" y="4595"/>
                </a:lnTo>
                <a:lnTo>
                  <a:pt x="2256" y="4595"/>
                </a:lnTo>
                <a:lnTo>
                  <a:pt x="2256" y="4595"/>
                </a:lnTo>
                <a:lnTo>
                  <a:pt x="2263" y="4587"/>
                </a:lnTo>
                <a:lnTo>
                  <a:pt x="2267" y="4579"/>
                </a:lnTo>
                <a:lnTo>
                  <a:pt x="2271" y="4568"/>
                </a:lnTo>
                <a:lnTo>
                  <a:pt x="2271" y="4558"/>
                </a:lnTo>
                <a:lnTo>
                  <a:pt x="2271" y="4558"/>
                </a:lnTo>
                <a:lnTo>
                  <a:pt x="2271" y="4550"/>
                </a:lnTo>
                <a:lnTo>
                  <a:pt x="2268" y="4541"/>
                </a:lnTo>
                <a:lnTo>
                  <a:pt x="2268" y="4541"/>
                </a:lnTo>
                <a:close/>
                <a:moveTo>
                  <a:pt x="1876" y="4422"/>
                </a:moveTo>
                <a:lnTo>
                  <a:pt x="1899" y="4446"/>
                </a:lnTo>
                <a:lnTo>
                  <a:pt x="1876" y="4471"/>
                </a:lnTo>
                <a:lnTo>
                  <a:pt x="1876" y="4422"/>
                </a:lnTo>
                <a:close/>
                <a:moveTo>
                  <a:pt x="1910" y="4343"/>
                </a:moveTo>
                <a:lnTo>
                  <a:pt x="1935" y="4368"/>
                </a:lnTo>
                <a:lnTo>
                  <a:pt x="1910" y="4391"/>
                </a:lnTo>
                <a:lnTo>
                  <a:pt x="1910" y="4343"/>
                </a:lnTo>
                <a:close/>
                <a:moveTo>
                  <a:pt x="2082" y="4268"/>
                </a:moveTo>
                <a:lnTo>
                  <a:pt x="2106" y="4292"/>
                </a:lnTo>
                <a:lnTo>
                  <a:pt x="2082" y="4317"/>
                </a:lnTo>
                <a:lnTo>
                  <a:pt x="2082" y="4268"/>
                </a:lnTo>
                <a:close/>
                <a:moveTo>
                  <a:pt x="1931" y="4468"/>
                </a:moveTo>
                <a:lnTo>
                  <a:pt x="1909" y="4446"/>
                </a:lnTo>
                <a:lnTo>
                  <a:pt x="1931" y="4424"/>
                </a:lnTo>
                <a:lnTo>
                  <a:pt x="1931" y="4468"/>
                </a:lnTo>
                <a:close/>
                <a:moveTo>
                  <a:pt x="1938" y="4422"/>
                </a:moveTo>
                <a:lnTo>
                  <a:pt x="1963" y="4446"/>
                </a:lnTo>
                <a:lnTo>
                  <a:pt x="1938" y="4471"/>
                </a:lnTo>
                <a:lnTo>
                  <a:pt x="1938" y="4422"/>
                </a:lnTo>
                <a:close/>
                <a:moveTo>
                  <a:pt x="1946" y="4420"/>
                </a:moveTo>
                <a:lnTo>
                  <a:pt x="1989" y="4420"/>
                </a:lnTo>
                <a:lnTo>
                  <a:pt x="1967" y="4442"/>
                </a:lnTo>
                <a:lnTo>
                  <a:pt x="1946" y="4420"/>
                </a:lnTo>
                <a:close/>
                <a:moveTo>
                  <a:pt x="1994" y="4426"/>
                </a:moveTo>
                <a:lnTo>
                  <a:pt x="1994" y="4467"/>
                </a:lnTo>
                <a:lnTo>
                  <a:pt x="1973" y="4446"/>
                </a:lnTo>
                <a:lnTo>
                  <a:pt x="1994" y="4426"/>
                </a:lnTo>
                <a:close/>
                <a:moveTo>
                  <a:pt x="2001" y="4422"/>
                </a:moveTo>
                <a:lnTo>
                  <a:pt x="2025" y="4446"/>
                </a:lnTo>
                <a:lnTo>
                  <a:pt x="2001" y="4471"/>
                </a:lnTo>
                <a:lnTo>
                  <a:pt x="2001" y="4422"/>
                </a:lnTo>
                <a:close/>
                <a:moveTo>
                  <a:pt x="2008" y="4420"/>
                </a:moveTo>
                <a:lnTo>
                  <a:pt x="2052" y="4420"/>
                </a:lnTo>
                <a:lnTo>
                  <a:pt x="2030" y="4442"/>
                </a:lnTo>
                <a:lnTo>
                  <a:pt x="2008" y="4420"/>
                </a:lnTo>
                <a:close/>
                <a:moveTo>
                  <a:pt x="2029" y="4389"/>
                </a:moveTo>
                <a:lnTo>
                  <a:pt x="2008" y="4368"/>
                </a:lnTo>
                <a:lnTo>
                  <a:pt x="2029" y="4347"/>
                </a:lnTo>
                <a:lnTo>
                  <a:pt x="2029" y="4389"/>
                </a:lnTo>
                <a:close/>
                <a:moveTo>
                  <a:pt x="2036" y="4343"/>
                </a:moveTo>
                <a:lnTo>
                  <a:pt x="2060" y="4367"/>
                </a:lnTo>
                <a:lnTo>
                  <a:pt x="2060" y="4368"/>
                </a:lnTo>
                <a:lnTo>
                  <a:pt x="2036" y="4391"/>
                </a:lnTo>
                <a:lnTo>
                  <a:pt x="2036" y="4343"/>
                </a:lnTo>
                <a:close/>
                <a:moveTo>
                  <a:pt x="2146" y="4268"/>
                </a:moveTo>
                <a:lnTo>
                  <a:pt x="2170" y="4292"/>
                </a:lnTo>
                <a:lnTo>
                  <a:pt x="2146" y="4317"/>
                </a:lnTo>
                <a:lnTo>
                  <a:pt x="2146" y="4268"/>
                </a:lnTo>
                <a:close/>
                <a:moveTo>
                  <a:pt x="2208" y="4268"/>
                </a:moveTo>
                <a:lnTo>
                  <a:pt x="2231" y="4292"/>
                </a:lnTo>
                <a:lnTo>
                  <a:pt x="2208" y="4317"/>
                </a:lnTo>
                <a:lnTo>
                  <a:pt x="2208" y="4268"/>
                </a:lnTo>
                <a:close/>
                <a:moveTo>
                  <a:pt x="2270" y="4268"/>
                </a:moveTo>
                <a:lnTo>
                  <a:pt x="2294" y="4292"/>
                </a:lnTo>
                <a:lnTo>
                  <a:pt x="2270" y="4317"/>
                </a:lnTo>
                <a:lnTo>
                  <a:pt x="2270" y="4268"/>
                </a:lnTo>
                <a:close/>
                <a:moveTo>
                  <a:pt x="2456" y="4268"/>
                </a:moveTo>
                <a:lnTo>
                  <a:pt x="2480" y="4292"/>
                </a:lnTo>
                <a:lnTo>
                  <a:pt x="2456" y="4317"/>
                </a:lnTo>
                <a:lnTo>
                  <a:pt x="2456" y="4268"/>
                </a:lnTo>
                <a:close/>
                <a:moveTo>
                  <a:pt x="2519" y="4268"/>
                </a:moveTo>
                <a:lnTo>
                  <a:pt x="2543" y="4292"/>
                </a:lnTo>
                <a:lnTo>
                  <a:pt x="2519" y="4317"/>
                </a:lnTo>
                <a:lnTo>
                  <a:pt x="2519" y="4268"/>
                </a:lnTo>
                <a:close/>
                <a:moveTo>
                  <a:pt x="2581" y="4268"/>
                </a:moveTo>
                <a:lnTo>
                  <a:pt x="2604" y="4292"/>
                </a:lnTo>
                <a:lnTo>
                  <a:pt x="2581" y="4317"/>
                </a:lnTo>
                <a:lnTo>
                  <a:pt x="2581" y="4268"/>
                </a:lnTo>
                <a:close/>
                <a:moveTo>
                  <a:pt x="2643" y="4268"/>
                </a:moveTo>
                <a:lnTo>
                  <a:pt x="2667" y="4292"/>
                </a:lnTo>
                <a:lnTo>
                  <a:pt x="2643" y="4317"/>
                </a:lnTo>
                <a:lnTo>
                  <a:pt x="2643" y="4268"/>
                </a:lnTo>
                <a:close/>
                <a:moveTo>
                  <a:pt x="2705" y="4268"/>
                </a:moveTo>
                <a:lnTo>
                  <a:pt x="2730" y="4292"/>
                </a:lnTo>
                <a:lnTo>
                  <a:pt x="2705" y="4317"/>
                </a:lnTo>
                <a:lnTo>
                  <a:pt x="2705" y="4268"/>
                </a:lnTo>
                <a:close/>
                <a:moveTo>
                  <a:pt x="2768" y="4268"/>
                </a:moveTo>
                <a:lnTo>
                  <a:pt x="2791" y="4292"/>
                </a:lnTo>
                <a:lnTo>
                  <a:pt x="2768" y="4317"/>
                </a:lnTo>
                <a:lnTo>
                  <a:pt x="2768" y="4268"/>
                </a:lnTo>
                <a:close/>
                <a:moveTo>
                  <a:pt x="2829" y="4268"/>
                </a:moveTo>
                <a:lnTo>
                  <a:pt x="2854" y="4292"/>
                </a:lnTo>
                <a:lnTo>
                  <a:pt x="2829" y="4317"/>
                </a:lnTo>
                <a:lnTo>
                  <a:pt x="2829" y="4268"/>
                </a:lnTo>
                <a:close/>
                <a:moveTo>
                  <a:pt x="2822" y="4313"/>
                </a:moveTo>
                <a:lnTo>
                  <a:pt x="2801" y="4292"/>
                </a:lnTo>
                <a:lnTo>
                  <a:pt x="2822" y="4272"/>
                </a:lnTo>
                <a:lnTo>
                  <a:pt x="2822" y="4313"/>
                </a:lnTo>
                <a:close/>
                <a:moveTo>
                  <a:pt x="2820" y="4320"/>
                </a:moveTo>
                <a:lnTo>
                  <a:pt x="2774" y="4320"/>
                </a:lnTo>
                <a:lnTo>
                  <a:pt x="2797" y="4297"/>
                </a:lnTo>
                <a:lnTo>
                  <a:pt x="2820" y="4320"/>
                </a:lnTo>
                <a:close/>
                <a:moveTo>
                  <a:pt x="2760" y="4313"/>
                </a:moveTo>
                <a:lnTo>
                  <a:pt x="2739" y="4292"/>
                </a:lnTo>
                <a:lnTo>
                  <a:pt x="2760" y="4272"/>
                </a:lnTo>
                <a:lnTo>
                  <a:pt x="2760" y="4313"/>
                </a:lnTo>
                <a:close/>
                <a:moveTo>
                  <a:pt x="2757" y="4320"/>
                </a:moveTo>
                <a:lnTo>
                  <a:pt x="2711" y="4320"/>
                </a:lnTo>
                <a:lnTo>
                  <a:pt x="2734" y="4297"/>
                </a:lnTo>
                <a:lnTo>
                  <a:pt x="2757" y="4320"/>
                </a:lnTo>
                <a:close/>
                <a:moveTo>
                  <a:pt x="2869" y="4390"/>
                </a:moveTo>
                <a:lnTo>
                  <a:pt x="2848" y="4369"/>
                </a:lnTo>
                <a:lnTo>
                  <a:pt x="2869" y="4348"/>
                </a:lnTo>
                <a:lnTo>
                  <a:pt x="2869" y="4390"/>
                </a:lnTo>
                <a:close/>
                <a:moveTo>
                  <a:pt x="2667" y="4467"/>
                </a:moveTo>
                <a:lnTo>
                  <a:pt x="2669" y="4470"/>
                </a:lnTo>
                <a:lnTo>
                  <a:pt x="2667" y="4471"/>
                </a:lnTo>
                <a:lnTo>
                  <a:pt x="2667" y="4467"/>
                </a:lnTo>
                <a:close/>
                <a:moveTo>
                  <a:pt x="2660" y="4467"/>
                </a:moveTo>
                <a:lnTo>
                  <a:pt x="2648" y="4456"/>
                </a:lnTo>
                <a:lnTo>
                  <a:pt x="2652" y="4451"/>
                </a:lnTo>
                <a:lnTo>
                  <a:pt x="2660" y="4460"/>
                </a:lnTo>
                <a:lnTo>
                  <a:pt x="2660" y="4467"/>
                </a:lnTo>
                <a:close/>
                <a:moveTo>
                  <a:pt x="2622" y="4429"/>
                </a:moveTo>
                <a:lnTo>
                  <a:pt x="2622" y="4422"/>
                </a:lnTo>
                <a:lnTo>
                  <a:pt x="2638" y="4438"/>
                </a:lnTo>
                <a:lnTo>
                  <a:pt x="2635" y="4442"/>
                </a:lnTo>
                <a:lnTo>
                  <a:pt x="2622" y="4429"/>
                </a:lnTo>
                <a:close/>
                <a:moveTo>
                  <a:pt x="2630" y="4446"/>
                </a:moveTo>
                <a:lnTo>
                  <a:pt x="2622" y="4453"/>
                </a:lnTo>
                <a:lnTo>
                  <a:pt x="2622" y="4440"/>
                </a:lnTo>
                <a:lnTo>
                  <a:pt x="2630" y="4446"/>
                </a:lnTo>
                <a:close/>
                <a:moveTo>
                  <a:pt x="2589" y="4442"/>
                </a:moveTo>
                <a:lnTo>
                  <a:pt x="2586" y="4438"/>
                </a:lnTo>
                <a:lnTo>
                  <a:pt x="2597" y="4426"/>
                </a:lnTo>
                <a:lnTo>
                  <a:pt x="2597" y="4433"/>
                </a:lnTo>
                <a:lnTo>
                  <a:pt x="2589" y="4442"/>
                </a:lnTo>
                <a:close/>
                <a:moveTo>
                  <a:pt x="2597" y="4443"/>
                </a:moveTo>
                <a:lnTo>
                  <a:pt x="2597" y="4450"/>
                </a:lnTo>
                <a:lnTo>
                  <a:pt x="2594" y="4446"/>
                </a:lnTo>
                <a:lnTo>
                  <a:pt x="2597" y="4443"/>
                </a:lnTo>
                <a:close/>
                <a:moveTo>
                  <a:pt x="2606" y="4422"/>
                </a:moveTo>
                <a:lnTo>
                  <a:pt x="2607" y="4424"/>
                </a:lnTo>
                <a:lnTo>
                  <a:pt x="2606" y="4426"/>
                </a:lnTo>
                <a:lnTo>
                  <a:pt x="2606" y="4422"/>
                </a:lnTo>
                <a:close/>
                <a:moveTo>
                  <a:pt x="2630" y="4420"/>
                </a:moveTo>
                <a:lnTo>
                  <a:pt x="2655" y="4420"/>
                </a:lnTo>
                <a:lnTo>
                  <a:pt x="2643" y="4433"/>
                </a:lnTo>
                <a:lnTo>
                  <a:pt x="2630" y="4420"/>
                </a:lnTo>
                <a:close/>
                <a:moveTo>
                  <a:pt x="2581" y="4433"/>
                </a:moveTo>
                <a:lnTo>
                  <a:pt x="2567" y="4420"/>
                </a:lnTo>
                <a:lnTo>
                  <a:pt x="2594" y="4420"/>
                </a:lnTo>
                <a:lnTo>
                  <a:pt x="2581" y="4433"/>
                </a:lnTo>
                <a:close/>
                <a:moveTo>
                  <a:pt x="2560" y="4429"/>
                </a:moveTo>
                <a:lnTo>
                  <a:pt x="2560" y="4422"/>
                </a:lnTo>
                <a:lnTo>
                  <a:pt x="2575" y="4438"/>
                </a:lnTo>
                <a:lnTo>
                  <a:pt x="2572" y="4442"/>
                </a:lnTo>
                <a:lnTo>
                  <a:pt x="2560" y="4429"/>
                </a:lnTo>
                <a:close/>
                <a:moveTo>
                  <a:pt x="2567" y="4446"/>
                </a:moveTo>
                <a:lnTo>
                  <a:pt x="2560" y="4453"/>
                </a:lnTo>
                <a:lnTo>
                  <a:pt x="2560" y="4440"/>
                </a:lnTo>
                <a:lnTo>
                  <a:pt x="2567" y="4446"/>
                </a:lnTo>
                <a:close/>
                <a:moveTo>
                  <a:pt x="2527" y="4442"/>
                </a:moveTo>
                <a:lnTo>
                  <a:pt x="2523" y="4438"/>
                </a:lnTo>
                <a:lnTo>
                  <a:pt x="2536" y="4426"/>
                </a:lnTo>
                <a:lnTo>
                  <a:pt x="2536" y="4433"/>
                </a:lnTo>
                <a:lnTo>
                  <a:pt x="2527" y="4442"/>
                </a:lnTo>
                <a:close/>
                <a:moveTo>
                  <a:pt x="2536" y="4443"/>
                </a:moveTo>
                <a:lnTo>
                  <a:pt x="2536" y="4450"/>
                </a:lnTo>
                <a:lnTo>
                  <a:pt x="2533" y="4446"/>
                </a:lnTo>
                <a:lnTo>
                  <a:pt x="2536" y="4443"/>
                </a:lnTo>
                <a:close/>
                <a:moveTo>
                  <a:pt x="2543" y="4422"/>
                </a:moveTo>
                <a:lnTo>
                  <a:pt x="2544" y="4424"/>
                </a:lnTo>
                <a:lnTo>
                  <a:pt x="2543" y="4426"/>
                </a:lnTo>
                <a:lnTo>
                  <a:pt x="2543" y="4422"/>
                </a:lnTo>
                <a:close/>
                <a:moveTo>
                  <a:pt x="2519" y="4433"/>
                </a:moveTo>
                <a:lnTo>
                  <a:pt x="2506" y="4420"/>
                </a:lnTo>
                <a:lnTo>
                  <a:pt x="2531" y="4420"/>
                </a:lnTo>
                <a:lnTo>
                  <a:pt x="2519" y="4433"/>
                </a:lnTo>
                <a:close/>
                <a:moveTo>
                  <a:pt x="2498" y="4429"/>
                </a:moveTo>
                <a:lnTo>
                  <a:pt x="2498" y="4422"/>
                </a:lnTo>
                <a:lnTo>
                  <a:pt x="2514" y="4438"/>
                </a:lnTo>
                <a:lnTo>
                  <a:pt x="2511" y="4442"/>
                </a:lnTo>
                <a:lnTo>
                  <a:pt x="2498" y="4429"/>
                </a:lnTo>
                <a:close/>
                <a:moveTo>
                  <a:pt x="2505" y="4446"/>
                </a:moveTo>
                <a:lnTo>
                  <a:pt x="2498" y="4453"/>
                </a:lnTo>
                <a:lnTo>
                  <a:pt x="2498" y="4440"/>
                </a:lnTo>
                <a:lnTo>
                  <a:pt x="2505" y="4446"/>
                </a:lnTo>
                <a:close/>
                <a:moveTo>
                  <a:pt x="2465" y="4442"/>
                </a:moveTo>
                <a:lnTo>
                  <a:pt x="2462" y="4438"/>
                </a:lnTo>
                <a:lnTo>
                  <a:pt x="2474" y="4426"/>
                </a:lnTo>
                <a:lnTo>
                  <a:pt x="2474" y="4433"/>
                </a:lnTo>
                <a:lnTo>
                  <a:pt x="2465" y="4442"/>
                </a:lnTo>
                <a:close/>
                <a:moveTo>
                  <a:pt x="2474" y="4443"/>
                </a:moveTo>
                <a:lnTo>
                  <a:pt x="2474" y="4450"/>
                </a:lnTo>
                <a:lnTo>
                  <a:pt x="2470" y="4446"/>
                </a:lnTo>
                <a:lnTo>
                  <a:pt x="2474" y="4443"/>
                </a:lnTo>
                <a:close/>
                <a:moveTo>
                  <a:pt x="2480" y="4422"/>
                </a:moveTo>
                <a:lnTo>
                  <a:pt x="2483" y="4424"/>
                </a:lnTo>
                <a:lnTo>
                  <a:pt x="2480" y="4426"/>
                </a:lnTo>
                <a:lnTo>
                  <a:pt x="2480" y="4422"/>
                </a:lnTo>
                <a:close/>
                <a:moveTo>
                  <a:pt x="2456" y="4433"/>
                </a:moveTo>
                <a:lnTo>
                  <a:pt x="2443" y="4420"/>
                </a:lnTo>
                <a:lnTo>
                  <a:pt x="2469" y="4420"/>
                </a:lnTo>
                <a:lnTo>
                  <a:pt x="2456" y="4433"/>
                </a:lnTo>
                <a:close/>
                <a:moveTo>
                  <a:pt x="2435" y="4429"/>
                </a:moveTo>
                <a:lnTo>
                  <a:pt x="2435" y="4422"/>
                </a:lnTo>
                <a:lnTo>
                  <a:pt x="2451" y="4438"/>
                </a:lnTo>
                <a:lnTo>
                  <a:pt x="2448" y="4442"/>
                </a:lnTo>
                <a:lnTo>
                  <a:pt x="2435" y="4429"/>
                </a:lnTo>
                <a:close/>
                <a:moveTo>
                  <a:pt x="2443" y="4446"/>
                </a:moveTo>
                <a:lnTo>
                  <a:pt x="2435" y="4453"/>
                </a:lnTo>
                <a:lnTo>
                  <a:pt x="2435" y="4440"/>
                </a:lnTo>
                <a:lnTo>
                  <a:pt x="2443" y="4446"/>
                </a:lnTo>
                <a:close/>
                <a:moveTo>
                  <a:pt x="2403" y="4442"/>
                </a:moveTo>
                <a:lnTo>
                  <a:pt x="2399" y="4438"/>
                </a:lnTo>
                <a:lnTo>
                  <a:pt x="2412" y="4426"/>
                </a:lnTo>
                <a:lnTo>
                  <a:pt x="2412" y="4433"/>
                </a:lnTo>
                <a:lnTo>
                  <a:pt x="2403" y="4442"/>
                </a:lnTo>
                <a:close/>
                <a:moveTo>
                  <a:pt x="2412" y="4443"/>
                </a:moveTo>
                <a:lnTo>
                  <a:pt x="2412" y="4450"/>
                </a:lnTo>
                <a:lnTo>
                  <a:pt x="2407" y="4446"/>
                </a:lnTo>
                <a:lnTo>
                  <a:pt x="2412" y="4443"/>
                </a:lnTo>
                <a:close/>
                <a:moveTo>
                  <a:pt x="2419" y="4422"/>
                </a:moveTo>
                <a:lnTo>
                  <a:pt x="2420" y="4424"/>
                </a:lnTo>
                <a:lnTo>
                  <a:pt x="2419" y="4426"/>
                </a:lnTo>
                <a:lnTo>
                  <a:pt x="2419" y="4422"/>
                </a:lnTo>
                <a:close/>
                <a:moveTo>
                  <a:pt x="2395" y="4433"/>
                </a:moveTo>
                <a:lnTo>
                  <a:pt x="2381" y="4420"/>
                </a:lnTo>
                <a:lnTo>
                  <a:pt x="2407" y="4420"/>
                </a:lnTo>
                <a:lnTo>
                  <a:pt x="2395" y="4433"/>
                </a:lnTo>
                <a:close/>
                <a:moveTo>
                  <a:pt x="2374" y="4429"/>
                </a:moveTo>
                <a:lnTo>
                  <a:pt x="2374" y="4422"/>
                </a:lnTo>
                <a:lnTo>
                  <a:pt x="2389" y="4438"/>
                </a:lnTo>
                <a:lnTo>
                  <a:pt x="2385" y="4442"/>
                </a:lnTo>
                <a:lnTo>
                  <a:pt x="2374" y="4429"/>
                </a:lnTo>
                <a:close/>
                <a:moveTo>
                  <a:pt x="2381" y="4446"/>
                </a:moveTo>
                <a:lnTo>
                  <a:pt x="2374" y="4453"/>
                </a:lnTo>
                <a:lnTo>
                  <a:pt x="2374" y="4440"/>
                </a:lnTo>
                <a:lnTo>
                  <a:pt x="2381" y="4446"/>
                </a:lnTo>
                <a:close/>
                <a:moveTo>
                  <a:pt x="2340" y="4442"/>
                </a:moveTo>
                <a:lnTo>
                  <a:pt x="2337" y="4438"/>
                </a:lnTo>
                <a:lnTo>
                  <a:pt x="2350" y="4426"/>
                </a:lnTo>
                <a:lnTo>
                  <a:pt x="2350" y="4433"/>
                </a:lnTo>
                <a:lnTo>
                  <a:pt x="2340" y="4442"/>
                </a:lnTo>
                <a:close/>
                <a:moveTo>
                  <a:pt x="2350" y="4443"/>
                </a:moveTo>
                <a:lnTo>
                  <a:pt x="2350" y="4450"/>
                </a:lnTo>
                <a:lnTo>
                  <a:pt x="2346" y="4446"/>
                </a:lnTo>
                <a:lnTo>
                  <a:pt x="2350" y="4443"/>
                </a:lnTo>
                <a:close/>
                <a:moveTo>
                  <a:pt x="2356" y="4422"/>
                </a:moveTo>
                <a:lnTo>
                  <a:pt x="2358" y="4424"/>
                </a:lnTo>
                <a:lnTo>
                  <a:pt x="2356" y="4426"/>
                </a:lnTo>
                <a:lnTo>
                  <a:pt x="2356" y="4422"/>
                </a:lnTo>
                <a:close/>
                <a:moveTo>
                  <a:pt x="2332" y="4433"/>
                </a:moveTo>
                <a:lnTo>
                  <a:pt x="2319" y="4420"/>
                </a:lnTo>
                <a:lnTo>
                  <a:pt x="2345" y="4420"/>
                </a:lnTo>
                <a:lnTo>
                  <a:pt x="2332" y="4433"/>
                </a:lnTo>
                <a:close/>
                <a:moveTo>
                  <a:pt x="2311" y="4429"/>
                </a:moveTo>
                <a:lnTo>
                  <a:pt x="2311" y="4422"/>
                </a:lnTo>
                <a:lnTo>
                  <a:pt x="2328" y="4438"/>
                </a:lnTo>
                <a:lnTo>
                  <a:pt x="2324" y="4442"/>
                </a:lnTo>
                <a:lnTo>
                  <a:pt x="2311" y="4429"/>
                </a:lnTo>
                <a:close/>
                <a:moveTo>
                  <a:pt x="2318" y="4446"/>
                </a:moveTo>
                <a:lnTo>
                  <a:pt x="2311" y="4453"/>
                </a:lnTo>
                <a:lnTo>
                  <a:pt x="2311" y="4440"/>
                </a:lnTo>
                <a:lnTo>
                  <a:pt x="2318" y="4446"/>
                </a:lnTo>
                <a:close/>
                <a:moveTo>
                  <a:pt x="2279" y="4442"/>
                </a:moveTo>
                <a:lnTo>
                  <a:pt x="2275" y="4438"/>
                </a:lnTo>
                <a:lnTo>
                  <a:pt x="2287" y="4426"/>
                </a:lnTo>
                <a:lnTo>
                  <a:pt x="2287" y="4433"/>
                </a:lnTo>
                <a:lnTo>
                  <a:pt x="2279" y="4442"/>
                </a:lnTo>
                <a:close/>
                <a:moveTo>
                  <a:pt x="2287" y="4443"/>
                </a:moveTo>
                <a:lnTo>
                  <a:pt x="2287" y="4450"/>
                </a:lnTo>
                <a:lnTo>
                  <a:pt x="2284" y="4446"/>
                </a:lnTo>
                <a:lnTo>
                  <a:pt x="2287" y="4443"/>
                </a:lnTo>
                <a:close/>
                <a:moveTo>
                  <a:pt x="2294" y="4422"/>
                </a:moveTo>
                <a:lnTo>
                  <a:pt x="2296" y="4424"/>
                </a:lnTo>
                <a:lnTo>
                  <a:pt x="2294" y="4426"/>
                </a:lnTo>
                <a:lnTo>
                  <a:pt x="2294" y="4422"/>
                </a:lnTo>
                <a:close/>
                <a:moveTo>
                  <a:pt x="2270" y="4433"/>
                </a:moveTo>
                <a:lnTo>
                  <a:pt x="2257" y="4420"/>
                </a:lnTo>
                <a:lnTo>
                  <a:pt x="2284" y="4420"/>
                </a:lnTo>
                <a:lnTo>
                  <a:pt x="2270" y="4433"/>
                </a:lnTo>
                <a:close/>
                <a:moveTo>
                  <a:pt x="2250" y="4429"/>
                </a:moveTo>
                <a:lnTo>
                  <a:pt x="2250" y="4422"/>
                </a:lnTo>
                <a:lnTo>
                  <a:pt x="2265" y="4438"/>
                </a:lnTo>
                <a:lnTo>
                  <a:pt x="2261" y="4442"/>
                </a:lnTo>
                <a:lnTo>
                  <a:pt x="2250" y="4429"/>
                </a:lnTo>
                <a:close/>
                <a:moveTo>
                  <a:pt x="2257" y="4446"/>
                </a:moveTo>
                <a:lnTo>
                  <a:pt x="2250" y="4453"/>
                </a:lnTo>
                <a:lnTo>
                  <a:pt x="2250" y="4440"/>
                </a:lnTo>
                <a:lnTo>
                  <a:pt x="2257" y="4446"/>
                </a:lnTo>
                <a:close/>
                <a:moveTo>
                  <a:pt x="2216" y="4442"/>
                </a:moveTo>
                <a:lnTo>
                  <a:pt x="2213" y="4438"/>
                </a:lnTo>
                <a:lnTo>
                  <a:pt x="2226" y="4426"/>
                </a:lnTo>
                <a:lnTo>
                  <a:pt x="2226" y="4433"/>
                </a:lnTo>
                <a:lnTo>
                  <a:pt x="2216" y="4442"/>
                </a:lnTo>
                <a:close/>
                <a:moveTo>
                  <a:pt x="2226" y="4443"/>
                </a:moveTo>
                <a:lnTo>
                  <a:pt x="2226" y="4450"/>
                </a:lnTo>
                <a:lnTo>
                  <a:pt x="2221" y="4446"/>
                </a:lnTo>
                <a:lnTo>
                  <a:pt x="2226" y="4443"/>
                </a:lnTo>
                <a:close/>
                <a:moveTo>
                  <a:pt x="2233" y="4422"/>
                </a:moveTo>
                <a:lnTo>
                  <a:pt x="2234" y="4424"/>
                </a:lnTo>
                <a:lnTo>
                  <a:pt x="2233" y="4426"/>
                </a:lnTo>
                <a:lnTo>
                  <a:pt x="2233" y="4422"/>
                </a:lnTo>
                <a:close/>
                <a:moveTo>
                  <a:pt x="2208" y="4433"/>
                </a:moveTo>
                <a:lnTo>
                  <a:pt x="2194" y="4420"/>
                </a:lnTo>
                <a:lnTo>
                  <a:pt x="2221" y="4420"/>
                </a:lnTo>
                <a:lnTo>
                  <a:pt x="2208" y="4433"/>
                </a:lnTo>
                <a:close/>
                <a:moveTo>
                  <a:pt x="2187" y="4429"/>
                </a:moveTo>
                <a:lnTo>
                  <a:pt x="2187" y="4422"/>
                </a:lnTo>
                <a:lnTo>
                  <a:pt x="2202" y="4438"/>
                </a:lnTo>
                <a:lnTo>
                  <a:pt x="2199" y="4442"/>
                </a:lnTo>
                <a:lnTo>
                  <a:pt x="2187" y="4429"/>
                </a:lnTo>
                <a:close/>
                <a:moveTo>
                  <a:pt x="2194" y="4446"/>
                </a:moveTo>
                <a:lnTo>
                  <a:pt x="2187" y="4453"/>
                </a:lnTo>
                <a:lnTo>
                  <a:pt x="2187" y="4440"/>
                </a:lnTo>
                <a:lnTo>
                  <a:pt x="2194" y="4446"/>
                </a:lnTo>
                <a:close/>
                <a:moveTo>
                  <a:pt x="2170" y="4422"/>
                </a:moveTo>
                <a:lnTo>
                  <a:pt x="2171" y="4424"/>
                </a:lnTo>
                <a:lnTo>
                  <a:pt x="2170" y="4426"/>
                </a:lnTo>
                <a:lnTo>
                  <a:pt x="2170" y="4422"/>
                </a:lnTo>
                <a:close/>
                <a:moveTo>
                  <a:pt x="2163" y="4424"/>
                </a:moveTo>
                <a:lnTo>
                  <a:pt x="2163" y="4433"/>
                </a:lnTo>
                <a:lnTo>
                  <a:pt x="2154" y="4442"/>
                </a:lnTo>
                <a:lnTo>
                  <a:pt x="2150" y="4437"/>
                </a:lnTo>
                <a:lnTo>
                  <a:pt x="2163" y="4424"/>
                </a:lnTo>
                <a:close/>
                <a:moveTo>
                  <a:pt x="2144" y="4433"/>
                </a:moveTo>
                <a:lnTo>
                  <a:pt x="2133" y="4420"/>
                </a:lnTo>
                <a:lnTo>
                  <a:pt x="2157" y="4420"/>
                </a:lnTo>
                <a:lnTo>
                  <a:pt x="2144" y="4433"/>
                </a:lnTo>
                <a:close/>
                <a:moveTo>
                  <a:pt x="2163" y="4443"/>
                </a:moveTo>
                <a:lnTo>
                  <a:pt x="2163" y="4450"/>
                </a:lnTo>
                <a:lnTo>
                  <a:pt x="2160" y="4446"/>
                </a:lnTo>
                <a:lnTo>
                  <a:pt x="2163" y="4443"/>
                </a:lnTo>
                <a:close/>
                <a:moveTo>
                  <a:pt x="2149" y="4446"/>
                </a:moveTo>
                <a:lnTo>
                  <a:pt x="2146" y="4451"/>
                </a:lnTo>
                <a:lnTo>
                  <a:pt x="2141" y="4446"/>
                </a:lnTo>
                <a:lnTo>
                  <a:pt x="2144" y="4443"/>
                </a:lnTo>
                <a:lnTo>
                  <a:pt x="2149" y="4446"/>
                </a:lnTo>
                <a:close/>
                <a:moveTo>
                  <a:pt x="2154" y="4451"/>
                </a:moveTo>
                <a:lnTo>
                  <a:pt x="2163" y="4460"/>
                </a:lnTo>
                <a:lnTo>
                  <a:pt x="2163" y="4468"/>
                </a:lnTo>
                <a:lnTo>
                  <a:pt x="2150" y="4456"/>
                </a:lnTo>
                <a:lnTo>
                  <a:pt x="2154" y="4451"/>
                </a:lnTo>
                <a:close/>
                <a:moveTo>
                  <a:pt x="2170" y="4467"/>
                </a:moveTo>
                <a:lnTo>
                  <a:pt x="2171" y="4470"/>
                </a:lnTo>
                <a:lnTo>
                  <a:pt x="2170" y="4471"/>
                </a:lnTo>
                <a:lnTo>
                  <a:pt x="2170" y="4467"/>
                </a:lnTo>
                <a:close/>
                <a:moveTo>
                  <a:pt x="2170" y="4457"/>
                </a:moveTo>
                <a:lnTo>
                  <a:pt x="2170" y="4436"/>
                </a:lnTo>
                <a:lnTo>
                  <a:pt x="2177" y="4429"/>
                </a:lnTo>
                <a:lnTo>
                  <a:pt x="2180" y="4433"/>
                </a:lnTo>
                <a:lnTo>
                  <a:pt x="2180" y="4460"/>
                </a:lnTo>
                <a:lnTo>
                  <a:pt x="2177" y="4464"/>
                </a:lnTo>
                <a:lnTo>
                  <a:pt x="2170" y="4457"/>
                </a:lnTo>
                <a:close/>
                <a:moveTo>
                  <a:pt x="2187" y="4464"/>
                </a:moveTo>
                <a:lnTo>
                  <a:pt x="2199" y="4451"/>
                </a:lnTo>
                <a:lnTo>
                  <a:pt x="2202" y="4456"/>
                </a:lnTo>
                <a:lnTo>
                  <a:pt x="2187" y="4471"/>
                </a:lnTo>
                <a:lnTo>
                  <a:pt x="2187" y="4464"/>
                </a:lnTo>
                <a:close/>
                <a:moveTo>
                  <a:pt x="2205" y="4446"/>
                </a:moveTo>
                <a:lnTo>
                  <a:pt x="2208" y="4443"/>
                </a:lnTo>
                <a:lnTo>
                  <a:pt x="2212" y="4446"/>
                </a:lnTo>
                <a:lnTo>
                  <a:pt x="2208" y="4450"/>
                </a:lnTo>
                <a:lnTo>
                  <a:pt x="2205" y="4446"/>
                </a:lnTo>
                <a:close/>
                <a:moveTo>
                  <a:pt x="2216" y="4451"/>
                </a:moveTo>
                <a:lnTo>
                  <a:pt x="2226" y="4460"/>
                </a:lnTo>
                <a:lnTo>
                  <a:pt x="2226" y="4467"/>
                </a:lnTo>
                <a:lnTo>
                  <a:pt x="2213" y="4456"/>
                </a:lnTo>
                <a:lnTo>
                  <a:pt x="2216" y="4451"/>
                </a:lnTo>
                <a:close/>
                <a:moveTo>
                  <a:pt x="2233" y="4467"/>
                </a:moveTo>
                <a:lnTo>
                  <a:pt x="2234" y="4470"/>
                </a:lnTo>
                <a:lnTo>
                  <a:pt x="2233" y="4471"/>
                </a:lnTo>
                <a:lnTo>
                  <a:pt x="2233" y="4467"/>
                </a:lnTo>
                <a:close/>
                <a:moveTo>
                  <a:pt x="2233" y="4457"/>
                </a:moveTo>
                <a:lnTo>
                  <a:pt x="2233" y="4436"/>
                </a:lnTo>
                <a:lnTo>
                  <a:pt x="2238" y="4429"/>
                </a:lnTo>
                <a:lnTo>
                  <a:pt x="2242" y="4433"/>
                </a:lnTo>
                <a:lnTo>
                  <a:pt x="2242" y="4460"/>
                </a:lnTo>
                <a:lnTo>
                  <a:pt x="2238" y="4464"/>
                </a:lnTo>
                <a:lnTo>
                  <a:pt x="2233" y="4457"/>
                </a:lnTo>
                <a:close/>
                <a:moveTo>
                  <a:pt x="2250" y="4464"/>
                </a:moveTo>
                <a:lnTo>
                  <a:pt x="2261" y="4451"/>
                </a:lnTo>
                <a:lnTo>
                  <a:pt x="2265" y="4456"/>
                </a:lnTo>
                <a:lnTo>
                  <a:pt x="2250" y="4471"/>
                </a:lnTo>
                <a:lnTo>
                  <a:pt x="2250" y="4464"/>
                </a:lnTo>
                <a:close/>
                <a:moveTo>
                  <a:pt x="2266" y="4446"/>
                </a:moveTo>
                <a:lnTo>
                  <a:pt x="2270" y="4443"/>
                </a:lnTo>
                <a:lnTo>
                  <a:pt x="2273" y="4446"/>
                </a:lnTo>
                <a:lnTo>
                  <a:pt x="2270" y="4450"/>
                </a:lnTo>
                <a:lnTo>
                  <a:pt x="2266" y="4446"/>
                </a:lnTo>
                <a:close/>
                <a:moveTo>
                  <a:pt x="2279" y="4451"/>
                </a:moveTo>
                <a:lnTo>
                  <a:pt x="2287" y="4460"/>
                </a:lnTo>
                <a:lnTo>
                  <a:pt x="2287" y="4467"/>
                </a:lnTo>
                <a:lnTo>
                  <a:pt x="2275" y="4456"/>
                </a:lnTo>
                <a:lnTo>
                  <a:pt x="2279" y="4451"/>
                </a:lnTo>
                <a:close/>
                <a:moveTo>
                  <a:pt x="2294" y="4467"/>
                </a:moveTo>
                <a:lnTo>
                  <a:pt x="2296" y="4470"/>
                </a:lnTo>
                <a:lnTo>
                  <a:pt x="2294" y="4471"/>
                </a:lnTo>
                <a:lnTo>
                  <a:pt x="2294" y="4467"/>
                </a:lnTo>
                <a:close/>
                <a:moveTo>
                  <a:pt x="2294" y="4457"/>
                </a:moveTo>
                <a:lnTo>
                  <a:pt x="2294" y="4436"/>
                </a:lnTo>
                <a:lnTo>
                  <a:pt x="2301" y="4429"/>
                </a:lnTo>
                <a:lnTo>
                  <a:pt x="2304" y="4433"/>
                </a:lnTo>
                <a:lnTo>
                  <a:pt x="2304" y="4460"/>
                </a:lnTo>
                <a:lnTo>
                  <a:pt x="2301" y="4464"/>
                </a:lnTo>
                <a:lnTo>
                  <a:pt x="2294" y="4457"/>
                </a:lnTo>
                <a:close/>
                <a:moveTo>
                  <a:pt x="2311" y="4464"/>
                </a:moveTo>
                <a:lnTo>
                  <a:pt x="2324" y="4451"/>
                </a:lnTo>
                <a:lnTo>
                  <a:pt x="2328" y="4456"/>
                </a:lnTo>
                <a:lnTo>
                  <a:pt x="2311" y="4471"/>
                </a:lnTo>
                <a:lnTo>
                  <a:pt x="2311" y="4464"/>
                </a:lnTo>
                <a:close/>
                <a:moveTo>
                  <a:pt x="2329" y="4446"/>
                </a:moveTo>
                <a:lnTo>
                  <a:pt x="2332" y="4443"/>
                </a:lnTo>
                <a:lnTo>
                  <a:pt x="2336" y="4446"/>
                </a:lnTo>
                <a:lnTo>
                  <a:pt x="2332" y="4450"/>
                </a:lnTo>
                <a:lnTo>
                  <a:pt x="2329" y="4446"/>
                </a:lnTo>
                <a:close/>
                <a:moveTo>
                  <a:pt x="2340" y="4451"/>
                </a:moveTo>
                <a:lnTo>
                  <a:pt x="2350" y="4460"/>
                </a:lnTo>
                <a:lnTo>
                  <a:pt x="2350" y="4467"/>
                </a:lnTo>
                <a:lnTo>
                  <a:pt x="2337" y="4456"/>
                </a:lnTo>
                <a:lnTo>
                  <a:pt x="2340" y="4451"/>
                </a:lnTo>
                <a:close/>
                <a:moveTo>
                  <a:pt x="2356" y="4467"/>
                </a:moveTo>
                <a:lnTo>
                  <a:pt x="2358" y="4470"/>
                </a:lnTo>
                <a:lnTo>
                  <a:pt x="2356" y="4471"/>
                </a:lnTo>
                <a:lnTo>
                  <a:pt x="2356" y="4467"/>
                </a:lnTo>
                <a:close/>
                <a:moveTo>
                  <a:pt x="2356" y="4457"/>
                </a:moveTo>
                <a:lnTo>
                  <a:pt x="2356" y="4436"/>
                </a:lnTo>
                <a:lnTo>
                  <a:pt x="2363" y="4429"/>
                </a:lnTo>
                <a:lnTo>
                  <a:pt x="2367" y="4433"/>
                </a:lnTo>
                <a:lnTo>
                  <a:pt x="2367" y="4460"/>
                </a:lnTo>
                <a:lnTo>
                  <a:pt x="2363" y="4464"/>
                </a:lnTo>
                <a:lnTo>
                  <a:pt x="2356" y="4457"/>
                </a:lnTo>
                <a:close/>
                <a:moveTo>
                  <a:pt x="2374" y="4464"/>
                </a:moveTo>
                <a:lnTo>
                  <a:pt x="2385" y="4451"/>
                </a:lnTo>
                <a:lnTo>
                  <a:pt x="2389" y="4456"/>
                </a:lnTo>
                <a:lnTo>
                  <a:pt x="2374" y="4471"/>
                </a:lnTo>
                <a:lnTo>
                  <a:pt x="2374" y="4464"/>
                </a:lnTo>
                <a:close/>
                <a:moveTo>
                  <a:pt x="2391" y="4446"/>
                </a:moveTo>
                <a:lnTo>
                  <a:pt x="2395" y="4443"/>
                </a:lnTo>
                <a:lnTo>
                  <a:pt x="2398" y="4446"/>
                </a:lnTo>
                <a:lnTo>
                  <a:pt x="2395" y="4450"/>
                </a:lnTo>
                <a:lnTo>
                  <a:pt x="2391" y="4446"/>
                </a:lnTo>
                <a:close/>
                <a:moveTo>
                  <a:pt x="2403" y="4451"/>
                </a:moveTo>
                <a:lnTo>
                  <a:pt x="2412" y="4460"/>
                </a:lnTo>
                <a:lnTo>
                  <a:pt x="2412" y="4467"/>
                </a:lnTo>
                <a:lnTo>
                  <a:pt x="2399" y="4456"/>
                </a:lnTo>
                <a:lnTo>
                  <a:pt x="2403" y="4451"/>
                </a:lnTo>
                <a:close/>
                <a:moveTo>
                  <a:pt x="2419" y="4467"/>
                </a:moveTo>
                <a:lnTo>
                  <a:pt x="2420" y="4470"/>
                </a:lnTo>
                <a:lnTo>
                  <a:pt x="2419" y="4471"/>
                </a:lnTo>
                <a:lnTo>
                  <a:pt x="2419" y="4467"/>
                </a:lnTo>
                <a:close/>
                <a:moveTo>
                  <a:pt x="2419" y="4457"/>
                </a:moveTo>
                <a:lnTo>
                  <a:pt x="2419" y="4436"/>
                </a:lnTo>
                <a:lnTo>
                  <a:pt x="2425" y="4429"/>
                </a:lnTo>
                <a:lnTo>
                  <a:pt x="2428" y="4433"/>
                </a:lnTo>
                <a:lnTo>
                  <a:pt x="2428" y="4460"/>
                </a:lnTo>
                <a:lnTo>
                  <a:pt x="2425" y="4464"/>
                </a:lnTo>
                <a:lnTo>
                  <a:pt x="2419" y="4457"/>
                </a:lnTo>
                <a:close/>
                <a:moveTo>
                  <a:pt x="2435" y="4464"/>
                </a:moveTo>
                <a:lnTo>
                  <a:pt x="2448" y="4451"/>
                </a:lnTo>
                <a:lnTo>
                  <a:pt x="2451" y="4456"/>
                </a:lnTo>
                <a:lnTo>
                  <a:pt x="2435" y="4471"/>
                </a:lnTo>
                <a:lnTo>
                  <a:pt x="2435" y="4464"/>
                </a:lnTo>
                <a:close/>
                <a:moveTo>
                  <a:pt x="2453" y="4446"/>
                </a:moveTo>
                <a:lnTo>
                  <a:pt x="2456" y="4443"/>
                </a:lnTo>
                <a:lnTo>
                  <a:pt x="2460" y="4446"/>
                </a:lnTo>
                <a:lnTo>
                  <a:pt x="2456" y="4450"/>
                </a:lnTo>
                <a:lnTo>
                  <a:pt x="2453" y="4446"/>
                </a:lnTo>
                <a:close/>
                <a:moveTo>
                  <a:pt x="2465" y="4451"/>
                </a:moveTo>
                <a:lnTo>
                  <a:pt x="2474" y="4460"/>
                </a:lnTo>
                <a:lnTo>
                  <a:pt x="2474" y="4467"/>
                </a:lnTo>
                <a:lnTo>
                  <a:pt x="2462" y="4456"/>
                </a:lnTo>
                <a:lnTo>
                  <a:pt x="2465" y="4451"/>
                </a:lnTo>
                <a:close/>
                <a:moveTo>
                  <a:pt x="2480" y="4467"/>
                </a:moveTo>
                <a:lnTo>
                  <a:pt x="2483" y="4470"/>
                </a:lnTo>
                <a:lnTo>
                  <a:pt x="2480" y="4471"/>
                </a:lnTo>
                <a:lnTo>
                  <a:pt x="2480" y="4467"/>
                </a:lnTo>
                <a:close/>
                <a:moveTo>
                  <a:pt x="2480" y="4457"/>
                </a:moveTo>
                <a:lnTo>
                  <a:pt x="2480" y="4436"/>
                </a:lnTo>
                <a:lnTo>
                  <a:pt x="2487" y="4429"/>
                </a:lnTo>
                <a:lnTo>
                  <a:pt x="2491" y="4433"/>
                </a:lnTo>
                <a:lnTo>
                  <a:pt x="2491" y="4460"/>
                </a:lnTo>
                <a:lnTo>
                  <a:pt x="2487" y="4464"/>
                </a:lnTo>
                <a:lnTo>
                  <a:pt x="2480" y="4457"/>
                </a:lnTo>
                <a:close/>
                <a:moveTo>
                  <a:pt x="2498" y="4464"/>
                </a:moveTo>
                <a:lnTo>
                  <a:pt x="2511" y="4451"/>
                </a:lnTo>
                <a:lnTo>
                  <a:pt x="2514" y="4456"/>
                </a:lnTo>
                <a:lnTo>
                  <a:pt x="2498" y="4471"/>
                </a:lnTo>
                <a:lnTo>
                  <a:pt x="2498" y="4464"/>
                </a:lnTo>
                <a:close/>
                <a:moveTo>
                  <a:pt x="2515" y="4446"/>
                </a:moveTo>
                <a:lnTo>
                  <a:pt x="2519" y="4443"/>
                </a:lnTo>
                <a:lnTo>
                  <a:pt x="2522" y="4446"/>
                </a:lnTo>
                <a:lnTo>
                  <a:pt x="2519" y="4450"/>
                </a:lnTo>
                <a:lnTo>
                  <a:pt x="2515" y="4446"/>
                </a:lnTo>
                <a:close/>
                <a:moveTo>
                  <a:pt x="2527" y="4451"/>
                </a:moveTo>
                <a:lnTo>
                  <a:pt x="2536" y="4460"/>
                </a:lnTo>
                <a:lnTo>
                  <a:pt x="2536" y="4467"/>
                </a:lnTo>
                <a:lnTo>
                  <a:pt x="2523" y="4456"/>
                </a:lnTo>
                <a:lnTo>
                  <a:pt x="2527" y="4451"/>
                </a:lnTo>
                <a:close/>
                <a:moveTo>
                  <a:pt x="2543" y="4467"/>
                </a:moveTo>
                <a:lnTo>
                  <a:pt x="2544" y="4470"/>
                </a:lnTo>
                <a:lnTo>
                  <a:pt x="2543" y="4471"/>
                </a:lnTo>
                <a:lnTo>
                  <a:pt x="2543" y="4467"/>
                </a:lnTo>
                <a:close/>
                <a:moveTo>
                  <a:pt x="2543" y="4457"/>
                </a:moveTo>
                <a:lnTo>
                  <a:pt x="2543" y="4436"/>
                </a:lnTo>
                <a:lnTo>
                  <a:pt x="2550" y="4429"/>
                </a:lnTo>
                <a:lnTo>
                  <a:pt x="2553" y="4433"/>
                </a:lnTo>
                <a:lnTo>
                  <a:pt x="2553" y="4460"/>
                </a:lnTo>
                <a:lnTo>
                  <a:pt x="2550" y="4464"/>
                </a:lnTo>
                <a:lnTo>
                  <a:pt x="2543" y="4457"/>
                </a:lnTo>
                <a:close/>
                <a:moveTo>
                  <a:pt x="2560" y="4464"/>
                </a:moveTo>
                <a:lnTo>
                  <a:pt x="2572" y="4451"/>
                </a:lnTo>
                <a:lnTo>
                  <a:pt x="2575" y="4456"/>
                </a:lnTo>
                <a:lnTo>
                  <a:pt x="2560" y="4471"/>
                </a:lnTo>
                <a:lnTo>
                  <a:pt x="2560" y="4464"/>
                </a:lnTo>
                <a:close/>
                <a:moveTo>
                  <a:pt x="2578" y="4446"/>
                </a:moveTo>
                <a:lnTo>
                  <a:pt x="2581" y="4443"/>
                </a:lnTo>
                <a:lnTo>
                  <a:pt x="2585" y="4446"/>
                </a:lnTo>
                <a:lnTo>
                  <a:pt x="2581" y="4450"/>
                </a:lnTo>
                <a:lnTo>
                  <a:pt x="2578" y="4446"/>
                </a:lnTo>
                <a:close/>
                <a:moveTo>
                  <a:pt x="2589" y="4451"/>
                </a:moveTo>
                <a:lnTo>
                  <a:pt x="2597" y="4460"/>
                </a:lnTo>
                <a:lnTo>
                  <a:pt x="2597" y="4467"/>
                </a:lnTo>
                <a:lnTo>
                  <a:pt x="2586" y="4455"/>
                </a:lnTo>
                <a:lnTo>
                  <a:pt x="2589" y="4451"/>
                </a:lnTo>
                <a:close/>
                <a:moveTo>
                  <a:pt x="2606" y="4467"/>
                </a:moveTo>
                <a:lnTo>
                  <a:pt x="2607" y="4470"/>
                </a:lnTo>
                <a:lnTo>
                  <a:pt x="2606" y="4471"/>
                </a:lnTo>
                <a:lnTo>
                  <a:pt x="2606" y="4467"/>
                </a:lnTo>
                <a:close/>
                <a:moveTo>
                  <a:pt x="2606" y="4457"/>
                </a:moveTo>
                <a:lnTo>
                  <a:pt x="2606" y="4436"/>
                </a:lnTo>
                <a:lnTo>
                  <a:pt x="2611" y="4429"/>
                </a:lnTo>
                <a:lnTo>
                  <a:pt x="2615" y="4433"/>
                </a:lnTo>
                <a:lnTo>
                  <a:pt x="2615" y="4460"/>
                </a:lnTo>
                <a:lnTo>
                  <a:pt x="2611" y="4464"/>
                </a:lnTo>
                <a:lnTo>
                  <a:pt x="2606" y="4457"/>
                </a:lnTo>
                <a:close/>
                <a:moveTo>
                  <a:pt x="2622" y="4464"/>
                </a:moveTo>
                <a:lnTo>
                  <a:pt x="2635" y="4451"/>
                </a:lnTo>
                <a:lnTo>
                  <a:pt x="2638" y="4456"/>
                </a:lnTo>
                <a:lnTo>
                  <a:pt x="2622" y="4471"/>
                </a:lnTo>
                <a:lnTo>
                  <a:pt x="2622" y="4464"/>
                </a:lnTo>
                <a:close/>
                <a:moveTo>
                  <a:pt x="2639" y="4446"/>
                </a:moveTo>
                <a:lnTo>
                  <a:pt x="2643" y="4443"/>
                </a:lnTo>
                <a:lnTo>
                  <a:pt x="2646" y="4446"/>
                </a:lnTo>
                <a:lnTo>
                  <a:pt x="2643" y="4450"/>
                </a:lnTo>
                <a:lnTo>
                  <a:pt x="2639" y="4446"/>
                </a:lnTo>
                <a:close/>
                <a:moveTo>
                  <a:pt x="2657" y="4446"/>
                </a:moveTo>
                <a:lnTo>
                  <a:pt x="2660" y="4443"/>
                </a:lnTo>
                <a:lnTo>
                  <a:pt x="2660" y="4450"/>
                </a:lnTo>
                <a:lnTo>
                  <a:pt x="2657" y="4446"/>
                </a:lnTo>
                <a:close/>
                <a:moveTo>
                  <a:pt x="2652" y="4442"/>
                </a:moveTo>
                <a:lnTo>
                  <a:pt x="2648" y="4438"/>
                </a:lnTo>
                <a:lnTo>
                  <a:pt x="2660" y="4426"/>
                </a:lnTo>
                <a:lnTo>
                  <a:pt x="2660" y="4433"/>
                </a:lnTo>
                <a:lnTo>
                  <a:pt x="2652" y="4442"/>
                </a:lnTo>
                <a:close/>
                <a:moveTo>
                  <a:pt x="2667" y="4422"/>
                </a:moveTo>
                <a:lnTo>
                  <a:pt x="2669" y="4424"/>
                </a:lnTo>
                <a:lnTo>
                  <a:pt x="2667" y="4426"/>
                </a:lnTo>
                <a:lnTo>
                  <a:pt x="2667" y="4422"/>
                </a:lnTo>
                <a:close/>
                <a:moveTo>
                  <a:pt x="2106" y="4422"/>
                </a:moveTo>
                <a:lnTo>
                  <a:pt x="2109" y="4424"/>
                </a:lnTo>
                <a:lnTo>
                  <a:pt x="2106" y="4427"/>
                </a:lnTo>
                <a:lnTo>
                  <a:pt x="2106" y="4422"/>
                </a:lnTo>
                <a:close/>
                <a:moveTo>
                  <a:pt x="2125" y="4422"/>
                </a:moveTo>
                <a:lnTo>
                  <a:pt x="2140" y="4437"/>
                </a:lnTo>
                <a:lnTo>
                  <a:pt x="2136" y="4442"/>
                </a:lnTo>
                <a:lnTo>
                  <a:pt x="2125" y="4430"/>
                </a:lnTo>
                <a:lnTo>
                  <a:pt x="2125" y="4422"/>
                </a:lnTo>
                <a:close/>
                <a:moveTo>
                  <a:pt x="2131" y="4446"/>
                </a:moveTo>
                <a:lnTo>
                  <a:pt x="2125" y="4452"/>
                </a:lnTo>
                <a:lnTo>
                  <a:pt x="2125" y="4441"/>
                </a:lnTo>
                <a:lnTo>
                  <a:pt x="2131" y="4446"/>
                </a:lnTo>
                <a:close/>
                <a:moveTo>
                  <a:pt x="2136" y="4451"/>
                </a:moveTo>
                <a:lnTo>
                  <a:pt x="2140" y="4456"/>
                </a:lnTo>
                <a:lnTo>
                  <a:pt x="2125" y="4471"/>
                </a:lnTo>
                <a:lnTo>
                  <a:pt x="2125" y="4463"/>
                </a:lnTo>
                <a:lnTo>
                  <a:pt x="2136" y="4451"/>
                </a:lnTo>
                <a:close/>
                <a:moveTo>
                  <a:pt x="2116" y="4474"/>
                </a:moveTo>
                <a:lnTo>
                  <a:pt x="2113" y="4474"/>
                </a:lnTo>
                <a:lnTo>
                  <a:pt x="2114" y="4473"/>
                </a:lnTo>
                <a:lnTo>
                  <a:pt x="2116" y="4474"/>
                </a:lnTo>
                <a:close/>
                <a:moveTo>
                  <a:pt x="2144" y="4460"/>
                </a:moveTo>
                <a:lnTo>
                  <a:pt x="2158" y="4474"/>
                </a:lnTo>
                <a:lnTo>
                  <a:pt x="2132" y="4474"/>
                </a:lnTo>
                <a:lnTo>
                  <a:pt x="2144" y="4460"/>
                </a:lnTo>
                <a:close/>
                <a:moveTo>
                  <a:pt x="2177" y="4474"/>
                </a:moveTo>
                <a:lnTo>
                  <a:pt x="2177" y="4474"/>
                </a:lnTo>
                <a:lnTo>
                  <a:pt x="2176" y="4474"/>
                </a:lnTo>
                <a:lnTo>
                  <a:pt x="2177" y="4474"/>
                </a:lnTo>
                <a:close/>
                <a:moveTo>
                  <a:pt x="2208" y="4460"/>
                </a:moveTo>
                <a:lnTo>
                  <a:pt x="2222" y="4474"/>
                </a:lnTo>
                <a:lnTo>
                  <a:pt x="2193" y="4474"/>
                </a:lnTo>
                <a:lnTo>
                  <a:pt x="2208" y="4460"/>
                </a:lnTo>
                <a:close/>
                <a:moveTo>
                  <a:pt x="2238" y="4474"/>
                </a:moveTo>
                <a:lnTo>
                  <a:pt x="2239" y="4474"/>
                </a:lnTo>
                <a:lnTo>
                  <a:pt x="2238" y="4474"/>
                </a:lnTo>
                <a:lnTo>
                  <a:pt x="2238" y="4474"/>
                </a:lnTo>
                <a:close/>
                <a:moveTo>
                  <a:pt x="2270" y="4460"/>
                </a:moveTo>
                <a:lnTo>
                  <a:pt x="2285" y="4474"/>
                </a:lnTo>
                <a:lnTo>
                  <a:pt x="2256" y="4474"/>
                </a:lnTo>
                <a:lnTo>
                  <a:pt x="2270" y="4460"/>
                </a:lnTo>
                <a:close/>
                <a:moveTo>
                  <a:pt x="2301" y="4474"/>
                </a:moveTo>
                <a:lnTo>
                  <a:pt x="2302" y="4474"/>
                </a:lnTo>
                <a:lnTo>
                  <a:pt x="2301" y="4474"/>
                </a:lnTo>
                <a:lnTo>
                  <a:pt x="2301" y="4474"/>
                </a:lnTo>
                <a:close/>
                <a:moveTo>
                  <a:pt x="2332" y="4460"/>
                </a:moveTo>
                <a:lnTo>
                  <a:pt x="2346" y="4474"/>
                </a:lnTo>
                <a:lnTo>
                  <a:pt x="2318" y="4474"/>
                </a:lnTo>
                <a:lnTo>
                  <a:pt x="2332" y="4460"/>
                </a:lnTo>
                <a:close/>
                <a:moveTo>
                  <a:pt x="2363" y="4474"/>
                </a:moveTo>
                <a:lnTo>
                  <a:pt x="2363" y="4474"/>
                </a:lnTo>
                <a:lnTo>
                  <a:pt x="2362" y="4474"/>
                </a:lnTo>
                <a:lnTo>
                  <a:pt x="2363" y="4474"/>
                </a:lnTo>
                <a:close/>
                <a:moveTo>
                  <a:pt x="2395" y="4460"/>
                </a:moveTo>
                <a:lnTo>
                  <a:pt x="2409" y="4474"/>
                </a:lnTo>
                <a:lnTo>
                  <a:pt x="2380" y="4474"/>
                </a:lnTo>
                <a:lnTo>
                  <a:pt x="2395" y="4460"/>
                </a:lnTo>
                <a:close/>
                <a:moveTo>
                  <a:pt x="2425" y="4474"/>
                </a:moveTo>
                <a:lnTo>
                  <a:pt x="2426" y="4474"/>
                </a:lnTo>
                <a:lnTo>
                  <a:pt x="2425" y="4474"/>
                </a:lnTo>
                <a:lnTo>
                  <a:pt x="2425" y="4474"/>
                </a:lnTo>
                <a:close/>
                <a:moveTo>
                  <a:pt x="2456" y="4460"/>
                </a:moveTo>
                <a:lnTo>
                  <a:pt x="2471" y="4474"/>
                </a:lnTo>
                <a:lnTo>
                  <a:pt x="2442" y="4474"/>
                </a:lnTo>
                <a:lnTo>
                  <a:pt x="2456" y="4460"/>
                </a:lnTo>
                <a:close/>
                <a:moveTo>
                  <a:pt x="2487" y="4474"/>
                </a:moveTo>
                <a:lnTo>
                  <a:pt x="2489" y="4474"/>
                </a:lnTo>
                <a:lnTo>
                  <a:pt x="2487" y="4474"/>
                </a:lnTo>
                <a:lnTo>
                  <a:pt x="2487" y="4474"/>
                </a:lnTo>
                <a:close/>
                <a:moveTo>
                  <a:pt x="2519" y="4460"/>
                </a:moveTo>
                <a:lnTo>
                  <a:pt x="2533" y="4474"/>
                </a:lnTo>
                <a:lnTo>
                  <a:pt x="2505" y="4474"/>
                </a:lnTo>
                <a:lnTo>
                  <a:pt x="2519" y="4460"/>
                </a:lnTo>
                <a:close/>
                <a:moveTo>
                  <a:pt x="2550" y="4474"/>
                </a:moveTo>
                <a:lnTo>
                  <a:pt x="2550" y="4474"/>
                </a:lnTo>
                <a:lnTo>
                  <a:pt x="2549" y="4474"/>
                </a:lnTo>
                <a:lnTo>
                  <a:pt x="2550" y="4474"/>
                </a:lnTo>
                <a:close/>
                <a:moveTo>
                  <a:pt x="2581" y="4460"/>
                </a:moveTo>
                <a:lnTo>
                  <a:pt x="2595" y="4474"/>
                </a:lnTo>
                <a:lnTo>
                  <a:pt x="2566" y="4474"/>
                </a:lnTo>
                <a:lnTo>
                  <a:pt x="2581" y="4460"/>
                </a:lnTo>
                <a:close/>
                <a:moveTo>
                  <a:pt x="2611" y="4474"/>
                </a:moveTo>
                <a:lnTo>
                  <a:pt x="2613" y="4474"/>
                </a:lnTo>
                <a:lnTo>
                  <a:pt x="2611" y="4474"/>
                </a:lnTo>
                <a:lnTo>
                  <a:pt x="2611" y="4474"/>
                </a:lnTo>
                <a:close/>
                <a:moveTo>
                  <a:pt x="2643" y="4460"/>
                </a:moveTo>
                <a:lnTo>
                  <a:pt x="2658" y="4474"/>
                </a:lnTo>
                <a:lnTo>
                  <a:pt x="2629" y="4474"/>
                </a:lnTo>
                <a:lnTo>
                  <a:pt x="2643" y="4460"/>
                </a:lnTo>
                <a:close/>
                <a:moveTo>
                  <a:pt x="2674" y="4474"/>
                </a:moveTo>
                <a:lnTo>
                  <a:pt x="2675" y="4474"/>
                </a:lnTo>
                <a:lnTo>
                  <a:pt x="2674" y="4474"/>
                </a:lnTo>
                <a:lnTo>
                  <a:pt x="2674" y="4474"/>
                </a:lnTo>
                <a:close/>
                <a:moveTo>
                  <a:pt x="2674" y="4464"/>
                </a:moveTo>
                <a:lnTo>
                  <a:pt x="2667" y="4457"/>
                </a:lnTo>
                <a:lnTo>
                  <a:pt x="2667" y="4436"/>
                </a:lnTo>
                <a:lnTo>
                  <a:pt x="2674" y="4429"/>
                </a:lnTo>
                <a:lnTo>
                  <a:pt x="2677" y="4433"/>
                </a:lnTo>
                <a:lnTo>
                  <a:pt x="2677" y="4460"/>
                </a:lnTo>
                <a:lnTo>
                  <a:pt x="2674" y="4464"/>
                </a:lnTo>
                <a:close/>
                <a:moveTo>
                  <a:pt x="2684" y="4440"/>
                </a:moveTo>
                <a:lnTo>
                  <a:pt x="2691" y="4446"/>
                </a:lnTo>
                <a:lnTo>
                  <a:pt x="2684" y="4453"/>
                </a:lnTo>
                <a:lnTo>
                  <a:pt x="2684" y="4440"/>
                </a:lnTo>
                <a:close/>
                <a:moveTo>
                  <a:pt x="2684" y="4429"/>
                </a:moveTo>
                <a:lnTo>
                  <a:pt x="2684" y="4420"/>
                </a:lnTo>
                <a:lnTo>
                  <a:pt x="2718" y="4420"/>
                </a:lnTo>
                <a:lnTo>
                  <a:pt x="2697" y="4442"/>
                </a:lnTo>
                <a:lnTo>
                  <a:pt x="2684" y="4429"/>
                </a:lnTo>
                <a:close/>
                <a:moveTo>
                  <a:pt x="2723" y="4426"/>
                </a:moveTo>
                <a:lnTo>
                  <a:pt x="2723" y="4467"/>
                </a:lnTo>
                <a:lnTo>
                  <a:pt x="2702" y="4446"/>
                </a:lnTo>
                <a:lnTo>
                  <a:pt x="2723" y="4426"/>
                </a:lnTo>
                <a:close/>
                <a:moveTo>
                  <a:pt x="2730" y="4422"/>
                </a:moveTo>
                <a:lnTo>
                  <a:pt x="2754" y="4446"/>
                </a:lnTo>
                <a:lnTo>
                  <a:pt x="2730" y="4471"/>
                </a:lnTo>
                <a:lnTo>
                  <a:pt x="2730" y="4422"/>
                </a:lnTo>
                <a:close/>
                <a:moveTo>
                  <a:pt x="2738" y="4420"/>
                </a:moveTo>
                <a:lnTo>
                  <a:pt x="2781" y="4420"/>
                </a:lnTo>
                <a:lnTo>
                  <a:pt x="2759" y="4442"/>
                </a:lnTo>
                <a:lnTo>
                  <a:pt x="2738" y="4420"/>
                </a:lnTo>
                <a:close/>
                <a:moveTo>
                  <a:pt x="2784" y="4426"/>
                </a:moveTo>
                <a:lnTo>
                  <a:pt x="2784" y="4467"/>
                </a:lnTo>
                <a:lnTo>
                  <a:pt x="2764" y="4446"/>
                </a:lnTo>
                <a:lnTo>
                  <a:pt x="2784" y="4426"/>
                </a:lnTo>
                <a:close/>
                <a:moveTo>
                  <a:pt x="2792" y="4422"/>
                </a:moveTo>
                <a:lnTo>
                  <a:pt x="2816" y="4446"/>
                </a:lnTo>
                <a:lnTo>
                  <a:pt x="2792" y="4471"/>
                </a:lnTo>
                <a:lnTo>
                  <a:pt x="2792" y="4422"/>
                </a:lnTo>
                <a:close/>
                <a:moveTo>
                  <a:pt x="2799" y="4420"/>
                </a:moveTo>
                <a:lnTo>
                  <a:pt x="2842" y="4420"/>
                </a:lnTo>
                <a:lnTo>
                  <a:pt x="2821" y="4442"/>
                </a:lnTo>
                <a:lnTo>
                  <a:pt x="2799" y="4420"/>
                </a:lnTo>
                <a:close/>
                <a:moveTo>
                  <a:pt x="2847" y="4426"/>
                </a:moveTo>
                <a:lnTo>
                  <a:pt x="2847" y="4467"/>
                </a:lnTo>
                <a:lnTo>
                  <a:pt x="2826" y="4446"/>
                </a:lnTo>
                <a:lnTo>
                  <a:pt x="2847" y="4426"/>
                </a:lnTo>
                <a:close/>
                <a:moveTo>
                  <a:pt x="2854" y="4422"/>
                </a:moveTo>
                <a:lnTo>
                  <a:pt x="2878" y="4446"/>
                </a:lnTo>
                <a:lnTo>
                  <a:pt x="2854" y="4471"/>
                </a:lnTo>
                <a:lnTo>
                  <a:pt x="2854" y="4422"/>
                </a:lnTo>
                <a:close/>
                <a:moveTo>
                  <a:pt x="2122" y="4391"/>
                </a:moveTo>
                <a:lnTo>
                  <a:pt x="2116" y="4384"/>
                </a:lnTo>
                <a:lnTo>
                  <a:pt x="2122" y="4376"/>
                </a:lnTo>
                <a:lnTo>
                  <a:pt x="2122" y="4391"/>
                </a:lnTo>
                <a:close/>
                <a:moveTo>
                  <a:pt x="2100" y="4369"/>
                </a:moveTo>
                <a:lnTo>
                  <a:pt x="2112" y="4357"/>
                </a:lnTo>
                <a:lnTo>
                  <a:pt x="2122" y="4368"/>
                </a:lnTo>
                <a:lnTo>
                  <a:pt x="2111" y="4379"/>
                </a:lnTo>
                <a:lnTo>
                  <a:pt x="2100" y="4369"/>
                </a:lnTo>
                <a:close/>
                <a:moveTo>
                  <a:pt x="2105" y="4384"/>
                </a:moveTo>
                <a:lnTo>
                  <a:pt x="2098" y="4391"/>
                </a:lnTo>
                <a:lnTo>
                  <a:pt x="2098" y="4376"/>
                </a:lnTo>
                <a:lnTo>
                  <a:pt x="2105" y="4384"/>
                </a:lnTo>
                <a:close/>
                <a:moveTo>
                  <a:pt x="2131" y="4346"/>
                </a:moveTo>
                <a:lnTo>
                  <a:pt x="2138" y="4353"/>
                </a:lnTo>
                <a:lnTo>
                  <a:pt x="2131" y="4360"/>
                </a:lnTo>
                <a:lnTo>
                  <a:pt x="2131" y="4346"/>
                </a:lnTo>
                <a:close/>
                <a:moveTo>
                  <a:pt x="2142" y="4357"/>
                </a:moveTo>
                <a:lnTo>
                  <a:pt x="2153" y="4368"/>
                </a:lnTo>
                <a:lnTo>
                  <a:pt x="2153" y="4370"/>
                </a:lnTo>
                <a:lnTo>
                  <a:pt x="2144" y="4379"/>
                </a:lnTo>
                <a:lnTo>
                  <a:pt x="2132" y="4368"/>
                </a:lnTo>
                <a:lnTo>
                  <a:pt x="2142" y="4357"/>
                </a:lnTo>
                <a:close/>
                <a:moveTo>
                  <a:pt x="2651" y="4389"/>
                </a:moveTo>
                <a:lnTo>
                  <a:pt x="2646" y="4384"/>
                </a:lnTo>
                <a:lnTo>
                  <a:pt x="2651" y="4380"/>
                </a:lnTo>
                <a:lnTo>
                  <a:pt x="2651" y="4389"/>
                </a:lnTo>
                <a:close/>
                <a:moveTo>
                  <a:pt x="2588" y="4389"/>
                </a:moveTo>
                <a:lnTo>
                  <a:pt x="2585" y="4384"/>
                </a:lnTo>
                <a:lnTo>
                  <a:pt x="2588" y="4380"/>
                </a:lnTo>
                <a:lnTo>
                  <a:pt x="2588" y="4389"/>
                </a:lnTo>
                <a:close/>
                <a:moveTo>
                  <a:pt x="2526" y="4389"/>
                </a:moveTo>
                <a:lnTo>
                  <a:pt x="2522" y="4384"/>
                </a:lnTo>
                <a:lnTo>
                  <a:pt x="2526" y="4380"/>
                </a:lnTo>
                <a:lnTo>
                  <a:pt x="2526" y="4389"/>
                </a:lnTo>
                <a:close/>
                <a:moveTo>
                  <a:pt x="2464" y="4389"/>
                </a:moveTo>
                <a:lnTo>
                  <a:pt x="2460" y="4384"/>
                </a:lnTo>
                <a:lnTo>
                  <a:pt x="2464" y="4380"/>
                </a:lnTo>
                <a:lnTo>
                  <a:pt x="2464" y="4389"/>
                </a:lnTo>
                <a:close/>
                <a:moveTo>
                  <a:pt x="2402" y="4389"/>
                </a:moveTo>
                <a:lnTo>
                  <a:pt x="2398" y="4384"/>
                </a:lnTo>
                <a:lnTo>
                  <a:pt x="2402" y="4380"/>
                </a:lnTo>
                <a:lnTo>
                  <a:pt x="2402" y="4389"/>
                </a:lnTo>
                <a:close/>
                <a:moveTo>
                  <a:pt x="2339" y="4389"/>
                </a:moveTo>
                <a:lnTo>
                  <a:pt x="2336" y="4384"/>
                </a:lnTo>
                <a:lnTo>
                  <a:pt x="2339" y="4380"/>
                </a:lnTo>
                <a:lnTo>
                  <a:pt x="2339" y="4389"/>
                </a:lnTo>
                <a:close/>
                <a:moveTo>
                  <a:pt x="2278" y="4389"/>
                </a:moveTo>
                <a:lnTo>
                  <a:pt x="2273" y="4384"/>
                </a:lnTo>
                <a:lnTo>
                  <a:pt x="2278" y="4380"/>
                </a:lnTo>
                <a:lnTo>
                  <a:pt x="2278" y="4389"/>
                </a:lnTo>
                <a:close/>
                <a:moveTo>
                  <a:pt x="2215" y="4389"/>
                </a:moveTo>
                <a:lnTo>
                  <a:pt x="2212" y="4384"/>
                </a:lnTo>
                <a:lnTo>
                  <a:pt x="2215" y="4380"/>
                </a:lnTo>
                <a:lnTo>
                  <a:pt x="2215" y="4389"/>
                </a:lnTo>
                <a:close/>
                <a:moveTo>
                  <a:pt x="2161" y="4375"/>
                </a:moveTo>
                <a:lnTo>
                  <a:pt x="2169" y="4383"/>
                </a:lnTo>
                <a:lnTo>
                  <a:pt x="2161" y="4391"/>
                </a:lnTo>
                <a:lnTo>
                  <a:pt x="2161" y="4375"/>
                </a:lnTo>
                <a:close/>
                <a:moveTo>
                  <a:pt x="2164" y="4369"/>
                </a:moveTo>
                <a:lnTo>
                  <a:pt x="2176" y="4358"/>
                </a:lnTo>
                <a:lnTo>
                  <a:pt x="2184" y="4368"/>
                </a:lnTo>
                <a:lnTo>
                  <a:pt x="2173" y="4378"/>
                </a:lnTo>
                <a:lnTo>
                  <a:pt x="2164" y="4369"/>
                </a:lnTo>
                <a:close/>
                <a:moveTo>
                  <a:pt x="2621" y="4358"/>
                </a:moveTo>
                <a:lnTo>
                  <a:pt x="2616" y="4354"/>
                </a:lnTo>
                <a:lnTo>
                  <a:pt x="2621" y="4348"/>
                </a:lnTo>
                <a:lnTo>
                  <a:pt x="2621" y="4358"/>
                </a:lnTo>
                <a:close/>
                <a:moveTo>
                  <a:pt x="2628" y="4346"/>
                </a:moveTo>
                <a:lnTo>
                  <a:pt x="2635" y="4353"/>
                </a:lnTo>
                <a:lnTo>
                  <a:pt x="2628" y="4360"/>
                </a:lnTo>
                <a:lnTo>
                  <a:pt x="2628" y="4346"/>
                </a:lnTo>
                <a:close/>
                <a:moveTo>
                  <a:pt x="2610" y="4348"/>
                </a:moveTo>
                <a:lnTo>
                  <a:pt x="2606" y="4342"/>
                </a:lnTo>
                <a:lnTo>
                  <a:pt x="2616" y="4342"/>
                </a:lnTo>
                <a:lnTo>
                  <a:pt x="2610" y="4348"/>
                </a:lnTo>
                <a:close/>
                <a:moveTo>
                  <a:pt x="2606" y="4354"/>
                </a:moveTo>
                <a:lnTo>
                  <a:pt x="2595" y="4363"/>
                </a:lnTo>
                <a:lnTo>
                  <a:pt x="2595" y="4343"/>
                </a:lnTo>
                <a:lnTo>
                  <a:pt x="2606" y="4354"/>
                </a:lnTo>
                <a:close/>
                <a:moveTo>
                  <a:pt x="2588" y="4358"/>
                </a:moveTo>
                <a:lnTo>
                  <a:pt x="2582" y="4353"/>
                </a:lnTo>
                <a:lnTo>
                  <a:pt x="2588" y="4347"/>
                </a:lnTo>
                <a:lnTo>
                  <a:pt x="2588" y="4358"/>
                </a:lnTo>
                <a:close/>
                <a:moveTo>
                  <a:pt x="2578" y="4347"/>
                </a:moveTo>
                <a:lnTo>
                  <a:pt x="2573" y="4342"/>
                </a:lnTo>
                <a:lnTo>
                  <a:pt x="2582" y="4342"/>
                </a:lnTo>
                <a:lnTo>
                  <a:pt x="2578" y="4347"/>
                </a:lnTo>
                <a:close/>
                <a:moveTo>
                  <a:pt x="2558" y="4358"/>
                </a:moveTo>
                <a:lnTo>
                  <a:pt x="2553" y="4354"/>
                </a:lnTo>
                <a:lnTo>
                  <a:pt x="2558" y="4348"/>
                </a:lnTo>
                <a:lnTo>
                  <a:pt x="2558" y="4358"/>
                </a:lnTo>
                <a:close/>
                <a:moveTo>
                  <a:pt x="2565" y="4345"/>
                </a:moveTo>
                <a:lnTo>
                  <a:pt x="2572" y="4353"/>
                </a:lnTo>
                <a:lnTo>
                  <a:pt x="2565" y="4360"/>
                </a:lnTo>
                <a:lnTo>
                  <a:pt x="2565" y="4345"/>
                </a:lnTo>
                <a:close/>
                <a:moveTo>
                  <a:pt x="2549" y="4348"/>
                </a:moveTo>
                <a:lnTo>
                  <a:pt x="2543" y="4342"/>
                </a:lnTo>
                <a:lnTo>
                  <a:pt x="2553" y="4342"/>
                </a:lnTo>
                <a:lnTo>
                  <a:pt x="2549" y="4348"/>
                </a:lnTo>
                <a:close/>
                <a:moveTo>
                  <a:pt x="2543" y="4354"/>
                </a:moveTo>
                <a:lnTo>
                  <a:pt x="2533" y="4363"/>
                </a:lnTo>
                <a:lnTo>
                  <a:pt x="2533" y="4343"/>
                </a:lnTo>
                <a:lnTo>
                  <a:pt x="2543" y="4354"/>
                </a:lnTo>
                <a:close/>
                <a:moveTo>
                  <a:pt x="2526" y="4358"/>
                </a:moveTo>
                <a:lnTo>
                  <a:pt x="2520" y="4353"/>
                </a:lnTo>
                <a:lnTo>
                  <a:pt x="2526" y="4347"/>
                </a:lnTo>
                <a:lnTo>
                  <a:pt x="2526" y="4358"/>
                </a:lnTo>
                <a:close/>
                <a:moveTo>
                  <a:pt x="2515" y="4347"/>
                </a:moveTo>
                <a:lnTo>
                  <a:pt x="2511" y="4342"/>
                </a:lnTo>
                <a:lnTo>
                  <a:pt x="2520" y="4342"/>
                </a:lnTo>
                <a:lnTo>
                  <a:pt x="2515" y="4347"/>
                </a:lnTo>
                <a:close/>
                <a:moveTo>
                  <a:pt x="2496" y="4358"/>
                </a:moveTo>
                <a:lnTo>
                  <a:pt x="2491" y="4354"/>
                </a:lnTo>
                <a:lnTo>
                  <a:pt x="2496" y="4348"/>
                </a:lnTo>
                <a:lnTo>
                  <a:pt x="2496" y="4358"/>
                </a:lnTo>
                <a:close/>
                <a:moveTo>
                  <a:pt x="2504" y="4345"/>
                </a:moveTo>
                <a:lnTo>
                  <a:pt x="2511" y="4353"/>
                </a:lnTo>
                <a:lnTo>
                  <a:pt x="2504" y="4360"/>
                </a:lnTo>
                <a:lnTo>
                  <a:pt x="2504" y="4345"/>
                </a:lnTo>
                <a:close/>
                <a:moveTo>
                  <a:pt x="2486" y="4348"/>
                </a:moveTo>
                <a:lnTo>
                  <a:pt x="2480" y="4342"/>
                </a:lnTo>
                <a:lnTo>
                  <a:pt x="2492" y="4342"/>
                </a:lnTo>
                <a:lnTo>
                  <a:pt x="2486" y="4348"/>
                </a:lnTo>
                <a:close/>
                <a:moveTo>
                  <a:pt x="2482" y="4354"/>
                </a:moveTo>
                <a:lnTo>
                  <a:pt x="2471" y="4363"/>
                </a:lnTo>
                <a:lnTo>
                  <a:pt x="2471" y="4343"/>
                </a:lnTo>
                <a:lnTo>
                  <a:pt x="2482" y="4354"/>
                </a:lnTo>
                <a:close/>
                <a:moveTo>
                  <a:pt x="2464" y="4358"/>
                </a:moveTo>
                <a:lnTo>
                  <a:pt x="2458" y="4353"/>
                </a:lnTo>
                <a:lnTo>
                  <a:pt x="2464" y="4347"/>
                </a:lnTo>
                <a:lnTo>
                  <a:pt x="2464" y="4358"/>
                </a:lnTo>
                <a:close/>
                <a:moveTo>
                  <a:pt x="2453" y="4347"/>
                </a:moveTo>
                <a:lnTo>
                  <a:pt x="2448" y="4342"/>
                </a:lnTo>
                <a:lnTo>
                  <a:pt x="2457" y="4342"/>
                </a:lnTo>
                <a:lnTo>
                  <a:pt x="2453" y="4347"/>
                </a:lnTo>
                <a:close/>
                <a:moveTo>
                  <a:pt x="2434" y="4358"/>
                </a:moveTo>
                <a:lnTo>
                  <a:pt x="2429" y="4354"/>
                </a:lnTo>
                <a:lnTo>
                  <a:pt x="2434" y="4348"/>
                </a:lnTo>
                <a:lnTo>
                  <a:pt x="2434" y="4358"/>
                </a:lnTo>
                <a:close/>
                <a:moveTo>
                  <a:pt x="2441" y="4345"/>
                </a:moveTo>
                <a:lnTo>
                  <a:pt x="2448" y="4353"/>
                </a:lnTo>
                <a:lnTo>
                  <a:pt x="2441" y="4360"/>
                </a:lnTo>
                <a:lnTo>
                  <a:pt x="2441" y="4345"/>
                </a:lnTo>
                <a:close/>
                <a:moveTo>
                  <a:pt x="2424" y="4348"/>
                </a:moveTo>
                <a:lnTo>
                  <a:pt x="2419" y="4342"/>
                </a:lnTo>
                <a:lnTo>
                  <a:pt x="2429" y="4342"/>
                </a:lnTo>
                <a:lnTo>
                  <a:pt x="2424" y="4348"/>
                </a:lnTo>
                <a:close/>
                <a:moveTo>
                  <a:pt x="2419" y="4354"/>
                </a:moveTo>
                <a:lnTo>
                  <a:pt x="2409" y="4363"/>
                </a:lnTo>
                <a:lnTo>
                  <a:pt x="2409" y="4343"/>
                </a:lnTo>
                <a:lnTo>
                  <a:pt x="2419" y="4354"/>
                </a:lnTo>
                <a:close/>
                <a:moveTo>
                  <a:pt x="2402" y="4358"/>
                </a:moveTo>
                <a:lnTo>
                  <a:pt x="2396" y="4353"/>
                </a:lnTo>
                <a:lnTo>
                  <a:pt x="2402" y="4347"/>
                </a:lnTo>
                <a:lnTo>
                  <a:pt x="2402" y="4358"/>
                </a:lnTo>
                <a:close/>
                <a:moveTo>
                  <a:pt x="2391" y="4347"/>
                </a:moveTo>
                <a:lnTo>
                  <a:pt x="2387" y="4342"/>
                </a:lnTo>
                <a:lnTo>
                  <a:pt x="2396" y="4342"/>
                </a:lnTo>
                <a:lnTo>
                  <a:pt x="2391" y="4347"/>
                </a:lnTo>
                <a:close/>
                <a:moveTo>
                  <a:pt x="2372" y="4358"/>
                </a:moveTo>
                <a:lnTo>
                  <a:pt x="2367" y="4354"/>
                </a:lnTo>
                <a:lnTo>
                  <a:pt x="2372" y="4348"/>
                </a:lnTo>
                <a:lnTo>
                  <a:pt x="2372" y="4358"/>
                </a:lnTo>
                <a:close/>
                <a:moveTo>
                  <a:pt x="2379" y="4345"/>
                </a:moveTo>
                <a:lnTo>
                  <a:pt x="2385" y="4353"/>
                </a:lnTo>
                <a:lnTo>
                  <a:pt x="2379" y="4360"/>
                </a:lnTo>
                <a:lnTo>
                  <a:pt x="2379" y="4345"/>
                </a:lnTo>
                <a:close/>
                <a:moveTo>
                  <a:pt x="2362" y="4348"/>
                </a:moveTo>
                <a:lnTo>
                  <a:pt x="2356" y="4342"/>
                </a:lnTo>
                <a:lnTo>
                  <a:pt x="2367" y="4342"/>
                </a:lnTo>
                <a:lnTo>
                  <a:pt x="2362" y="4348"/>
                </a:lnTo>
                <a:close/>
                <a:moveTo>
                  <a:pt x="2356" y="4354"/>
                </a:moveTo>
                <a:lnTo>
                  <a:pt x="2346" y="4363"/>
                </a:lnTo>
                <a:lnTo>
                  <a:pt x="2346" y="4343"/>
                </a:lnTo>
                <a:lnTo>
                  <a:pt x="2356" y="4354"/>
                </a:lnTo>
                <a:close/>
                <a:moveTo>
                  <a:pt x="2339" y="4358"/>
                </a:moveTo>
                <a:lnTo>
                  <a:pt x="2333" y="4353"/>
                </a:lnTo>
                <a:lnTo>
                  <a:pt x="2339" y="4347"/>
                </a:lnTo>
                <a:lnTo>
                  <a:pt x="2339" y="4358"/>
                </a:lnTo>
                <a:close/>
                <a:moveTo>
                  <a:pt x="2329" y="4347"/>
                </a:moveTo>
                <a:lnTo>
                  <a:pt x="2324" y="4342"/>
                </a:lnTo>
                <a:lnTo>
                  <a:pt x="2333" y="4342"/>
                </a:lnTo>
                <a:lnTo>
                  <a:pt x="2329" y="4347"/>
                </a:lnTo>
                <a:close/>
                <a:moveTo>
                  <a:pt x="2309" y="4358"/>
                </a:moveTo>
                <a:lnTo>
                  <a:pt x="2304" y="4354"/>
                </a:lnTo>
                <a:lnTo>
                  <a:pt x="2309" y="4348"/>
                </a:lnTo>
                <a:lnTo>
                  <a:pt x="2309" y="4358"/>
                </a:lnTo>
                <a:close/>
                <a:moveTo>
                  <a:pt x="2317" y="4345"/>
                </a:moveTo>
                <a:lnTo>
                  <a:pt x="2324" y="4353"/>
                </a:lnTo>
                <a:lnTo>
                  <a:pt x="2317" y="4360"/>
                </a:lnTo>
                <a:lnTo>
                  <a:pt x="2317" y="4345"/>
                </a:lnTo>
                <a:close/>
                <a:moveTo>
                  <a:pt x="2300" y="4348"/>
                </a:moveTo>
                <a:lnTo>
                  <a:pt x="2294" y="4342"/>
                </a:lnTo>
                <a:lnTo>
                  <a:pt x="2306" y="4342"/>
                </a:lnTo>
                <a:lnTo>
                  <a:pt x="2300" y="4348"/>
                </a:lnTo>
                <a:close/>
                <a:moveTo>
                  <a:pt x="2295" y="4354"/>
                </a:moveTo>
                <a:lnTo>
                  <a:pt x="2285" y="4363"/>
                </a:lnTo>
                <a:lnTo>
                  <a:pt x="2285" y="4343"/>
                </a:lnTo>
                <a:lnTo>
                  <a:pt x="2295" y="4354"/>
                </a:lnTo>
                <a:close/>
                <a:moveTo>
                  <a:pt x="2278" y="4358"/>
                </a:moveTo>
                <a:lnTo>
                  <a:pt x="2272" y="4353"/>
                </a:lnTo>
                <a:lnTo>
                  <a:pt x="2278" y="4347"/>
                </a:lnTo>
                <a:lnTo>
                  <a:pt x="2278" y="4358"/>
                </a:lnTo>
                <a:close/>
                <a:moveTo>
                  <a:pt x="2266" y="4347"/>
                </a:moveTo>
                <a:lnTo>
                  <a:pt x="2261" y="4342"/>
                </a:lnTo>
                <a:lnTo>
                  <a:pt x="2271" y="4342"/>
                </a:lnTo>
                <a:lnTo>
                  <a:pt x="2266" y="4347"/>
                </a:lnTo>
                <a:close/>
                <a:moveTo>
                  <a:pt x="2248" y="4358"/>
                </a:moveTo>
                <a:lnTo>
                  <a:pt x="2243" y="4354"/>
                </a:lnTo>
                <a:lnTo>
                  <a:pt x="2248" y="4348"/>
                </a:lnTo>
                <a:lnTo>
                  <a:pt x="2248" y="4358"/>
                </a:lnTo>
                <a:close/>
                <a:moveTo>
                  <a:pt x="2255" y="4345"/>
                </a:moveTo>
                <a:lnTo>
                  <a:pt x="2261" y="4353"/>
                </a:lnTo>
                <a:lnTo>
                  <a:pt x="2255" y="4360"/>
                </a:lnTo>
                <a:lnTo>
                  <a:pt x="2255" y="4345"/>
                </a:lnTo>
                <a:close/>
                <a:moveTo>
                  <a:pt x="2237" y="4348"/>
                </a:moveTo>
                <a:lnTo>
                  <a:pt x="2233" y="4342"/>
                </a:lnTo>
                <a:lnTo>
                  <a:pt x="2243" y="4342"/>
                </a:lnTo>
                <a:lnTo>
                  <a:pt x="2237" y="4348"/>
                </a:lnTo>
                <a:close/>
                <a:moveTo>
                  <a:pt x="2233" y="4354"/>
                </a:moveTo>
                <a:lnTo>
                  <a:pt x="2222" y="4363"/>
                </a:lnTo>
                <a:lnTo>
                  <a:pt x="2222" y="4343"/>
                </a:lnTo>
                <a:lnTo>
                  <a:pt x="2233" y="4354"/>
                </a:lnTo>
                <a:close/>
                <a:moveTo>
                  <a:pt x="2215" y="4358"/>
                </a:moveTo>
                <a:lnTo>
                  <a:pt x="2209" y="4353"/>
                </a:lnTo>
                <a:lnTo>
                  <a:pt x="2215" y="4347"/>
                </a:lnTo>
                <a:lnTo>
                  <a:pt x="2215" y="4358"/>
                </a:lnTo>
                <a:close/>
                <a:moveTo>
                  <a:pt x="2205" y="4347"/>
                </a:moveTo>
                <a:lnTo>
                  <a:pt x="2200" y="4342"/>
                </a:lnTo>
                <a:lnTo>
                  <a:pt x="2209" y="4342"/>
                </a:lnTo>
                <a:lnTo>
                  <a:pt x="2205" y="4347"/>
                </a:lnTo>
                <a:close/>
                <a:moveTo>
                  <a:pt x="2192" y="4345"/>
                </a:moveTo>
                <a:lnTo>
                  <a:pt x="2199" y="4353"/>
                </a:lnTo>
                <a:lnTo>
                  <a:pt x="2192" y="4360"/>
                </a:lnTo>
                <a:lnTo>
                  <a:pt x="2192" y="4345"/>
                </a:lnTo>
                <a:close/>
                <a:moveTo>
                  <a:pt x="2185" y="4358"/>
                </a:moveTo>
                <a:lnTo>
                  <a:pt x="2180" y="4354"/>
                </a:lnTo>
                <a:lnTo>
                  <a:pt x="2185" y="4348"/>
                </a:lnTo>
                <a:lnTo>
                  <a:pt x="2185" y="4358"/>
                </a:lnTo>
                <a:close/>
                <a:moveTo>
                  <a:pt x="2185" y="4377"/>
                </a:moveTo>
                <a:lnTo>
                  <a:pt x="2185" y="4390"/>
                </a:lnTo>
                <a:lnTo>
                  <a:pt x="2178" y="4383"/>
                </a:lnTo>
                <a:lnTo>
                  <a:pt x="2185" y="4377"/>
                </a:lnTo>
                <a:close/>
                <a:moveTo>
                  <a:pt x="2194" y="4368"/>
                </a:moveTo>
                <a:lnTo>
                  <a:pt x="2205" y="4357"/>
                </a:lnTo>
                <a:lnTo>
                  <a:pt x="2215" y="4368"/>
                </a:lnTo>
                <a:lnTo>
                  <a:pt x="2215" y="4370"/>
                </a:lnTo>
                <a:lnTo>
                  <a:pt x="2206" y="4379"/>
                </a:lnTo>
                <a:lnTo>
                  <a:pt x="2194" y="4368"/>
                </a:lnTo>
                <a:close/>
                <a:moveTo>
                  <a:pt x="2201" y="4384"/>
                </a:moveTo>
                <a:lnTo>
                  <a:pt x="2192" y="4393"/>
                </a:lnTo>
                <a:lnTo>
                  <a:pt x="2192" y="4375"/>
                </a:lnTo>
                <a:lnTo>
                  <a:pt x="2201" y="4384"/>
                </a:lnTo>
                <a:close/>
                <a:moveTo>
                  <a:pt x="2222" y="4375"/>
                </a:moveTo>
                <a:lnTo>
                  <a:pt x="2230" y="4383"/>
                </a:lnTo>
                <a:lnTo>
                  <a:pt x="2222" y="4391"/>
                </a:lnTo>
                <a:lnTo>
                  <a:pt x="2222" y="4375"/>
                </a:lnTo>
                <a:close/>
                <a:moveTo>
                  <a:pt x="2227" y="4369"/>
                </a:moveTo>
                <a:lnTo>
                  <a:pt x="2237" y="4358"/>
                </a:lnTo>
                <a:lnTo>
                  <a:pt x="2246" y="4368"/>
                </a:lnTo>
                <a:lnTo>
                  <a:pt x="2236" y="4378"/>
                </a:lnTo>
                <a:lnTo>
                  <a:pt x="2227" y="4369"/>
                </a:lnTo>
                <a:close/>
                <a:moveTo>
                  <a:pt x="2248" y="4377"/>
                </a:moveTo>
                <a:lnTo>
                  <a:pt x="2248" y="4390"/>
                </a:lnTo>
                <a:lnTo>
                  <a:pt x="2241" y="4383"/>
                </a:lnTo>
                <a:lnTo>
                  <a:pt x="2248" y="4377"/>
                </a:lnTo>
                <a:close/>
                <a:moveTo>
                  <a:pt x="2257" y="4368"/>
                </a:moveTo>
                <a:lnTo>
                  <a:pt x="2266" y="4357"/>
                </a:lnTo>
                <a:lnTo>
                  <a:pt x="2278" y="4368"/>
                </a:lnTo>
                <a:lnTo>
                  <a:pt x="2278" y="4370"/>
                </a:lnTo>
                <a:lnTo>
                  <a:pt x="2268" y="4379"/>
                </a:lnTo>
                <a:lnTo>
                  <a:pt x="2257" y="4368"/>
                </a:lnTo>
                <a:close/>
                <a:moveTo>
                  <a:pt x="2264" y="4384"/>
                </a:moveTo>
                <a:lnTo>
                  <a:pt x="2255" y="4393"/>
                </a:lnTo>
                <a:lnTo>
                  <a:pt x="2255" y="4375"/>
                </a:lnTo>
                <a:lnTo>
                  <a:pt x="2264" y="4384"/>
                </a:lnTo>
                <a:close/>
                <a:moveTo>
                  <a:pt x="2285" y="4375"/>
                </a:moveTo>
                <a:lnTo>
                  <a:pt x="2293" y="4383"/>
                </a:lnTo>
                <a:lnTo>
                  <a:pt x="2285" y="4391"/>
                </a:lnTo>
                <a:lnTo>
                  <a:pt x="2285" y="4375"/>
                </a:lnTo>
                <a:close/>
                <a:moveTo>
                  <a:pt x="2288" y="4369"/>
                </a:moveTo>
                <a:lnTo>
                  <a:pt x="2300" y="4358"/>
                </a:lnTo>
                <a:lnTo>
                  <a:pt x="2309" y="4368"/>
                </a:lnTo>
                <a:lnTo>
                  <a:pt x="2297" y="4378"/>
                </a:lnTo>
                <a:lnTo>
                  <a:pt x="2288" y="4369"/>
                </a:lnTo>
                <a:close/>
                <a:moveTo>
                  <a:pt x="2309" y="4377"/>
                </a:moveTo>
                <a:lnTo>
                  <a:pt x="2309" y="4390"/>
                </a:lnTo>
                <a:lnTo>
                  <a:pt x="2303" y="4383"/>
                </a:lnTo>
                <a:lnTo>
                  <a:pt x="2309" y="4377"/>
                </a:lnTo>
                <a:close/>
                <a:moveTo>
                  <a:pt x="2318" y="4368"/>
                </a:moveTo>
                <a:lnTo>
                  <a:pt x="2329" y="4357"/>
                </a:lnTo>
                <a:lnTo>
                  <a:pt x="2339" y="4368"/>
                </a:lnTo>
                <a:lnTo>
                  <a:pt x="2339" y="4370"/>
                </a:lnTo>
                <a:lnTo>
                  <a:pt x="2331" y="4379"/>
                </a:lnTo>
                <a:lnTo>
                  <a:pt x="2318" y="4368"/>
                </a:lnTo>
                <a:close/>
                <a:moveTo>
                  <a:pt x="2325" y="4384"/>
                </a:moveTo>
                <a:lnTo>
                  <a:pt x="2317" y="4393"/>
                </a:lnTo>
                <a:lnTo>
                  <a:pt x="2317" y="4375"/>
                </a:lnTo>
                <a:lnTo>
                  <a:pt x="2325" y="4384"/>
                </a:lnTo>
                <a:close/>
                <a:moveTo>
                  <a:pt x="2346" y="4375"/>
                </a:moveTo>
                <a:lnTo>
                  <a:pt x="2355" y="4383"/>
                </a:lnTo>
                <a:lnTo>
                  <a:pt x="2346" y="4391"/>
                </a:lnTo>
                <a:lnTo>
                  <a:pt x="2346" y="4375"/>
                </a:lnTo>
                <a:close/>
                <a:moveTo>
                  <a:pt x="2351" y="4369"/>
                </a:moveTo>
                <a:lnTo>
                  <a:pt x="2362" y="4358"/>
                </a:lnTo>
                <a:lnTo>
                  <a:pt x="2370" y="4368"/>
                </a:lnTo>
                <a:lnTo>
                  <a:pt x="2360" y="4378"/>
                </a:lnTo>
                <a:lnTo>
                  <a:pt x="2351" y="4369"/>
                </a:lnTo>
                <a:close/>
                <a:moveTo>
                  <a:pt x="2372" y="4377"/>
                </a:moveTo>
                <a:lnTo>
                  <a:pt x="2372" y="4390"/>
                </a:lnTo>
                <a:lnTo>
                  <a:pt x="2365" y="4383"/>
                </a:lnTo>
                <a:lnTo>
                  <a:pt x="2372" y="4377"/>
                </a:lnTo>
                <a:close/>
                <a:moveTo>
                  <a:pt x="2381" y="4368"/>
                </a:moveTo>
                <a:lnTo>
                  <a:pt x="2391" y="4357"/>
                </a:lnTo>
                <a:lnTo>
                  <a:pt x="2402" y="4368"/>
                </a:lnTo>
                <a:lnTo>
                  <a:pt x="2402" y="4370"/>
                </a:lnTo>
                <a:lnTo>
                  <a:pt x="2392" y="4379"/>
                </a:lnTo>
                <a:lnTo>
                  <a:pt x="2381" y="4368"/>
                </a:lnTo>
                <a:close/>
                <a:moveTo>
                  <a:pt x="2388" y="4384"/>
                </a:moveTo>
                <a:lnTo>
                  <a:pt x="2379" y="4393"/>
                </a:lnTo>
                <a:lnTo>
                  <a:pt x="2379" y="4375"/>
                </a:lnTo>
                <a:lnTo>
                  <a:pt x="2388" y="4384"/>
                </a:lnTo>
                <a:close/>
                <a:moveTo>
                  <a:pt x="2409" y="4375"/>
                </a:moveTo>
                <a:lnTo>
                  <a:pt x="2417" y="4383"/>
                </a:lnTo>
                <a:lnTo>
                  <a:pt x="2409" y="4392"/>
                </a:lnTo>
                <a:lnTo>
                  <a:pt x="2409" y="4375"/>
                </a:lnTo>
                <a:close/>
                <a:moveTo>
                  <a:pt x="2413" y="4369"/>
                </a:moveTo>
                <a:lnTo>
                  <a:pt x="2424" y="4358"/>
                </a:lnTo>
                <a:lnTo>
                  <a:pt x="2433" y="4368"/>
                </a:lnTo>
                <a:lnTo>
                  <a:pt x="2423" y="4378"/>
                </a:lnTo>
                <a:lnTo>
                  <a:pt x="2413" y="4369"/>
                </a:lnTo>
                <a:close/>
                <a:moveTo>
                  <a:pt x="2434" y="4377"/>
                </a:moveTo>
                <a:lnTo>
                  <a:pt x="2434" y="4390"/>
                </a:lnTo>
                <a:lnTo>
                  <a:pt x="2427" y="4383"/>
                </a:lnTo>
                <a:lnTo>
                  <a:pt x="2434" y="4377"/>
                </a:lnTo>
                <a:close/>
                <a:moveTo>
                  <a:pt x="2443" y="4368"/>
                </a:moveTo>
                <a:lnTo>
                  <a:pt x="2453" y="4357"/>
                </a:lnTo>
                <a:lnTo>
                  <a:pt x="2464" y="4368"/>
                </a:lnTo>
                <a:lnTo>
                  <a:pt x="2464" y="4370"/>
                </a:lnTo>
                <a:lnTo>
                  <a:pt x="2455" y="4379"/>
                </a:lnTo>
                <a:lnTo>
                  <a:pt x="2443" y="4368"/>
                </a:lnTo>
                <a:close/>
                <a:moveTo>
                  <a:pt x="2450" y="4384"/>
                </a:moveTo>
                <a:lnTo>
                  <a:pt x="2441" y="4393"/>
                </a:lnTo>
                <a:lnTo>
                  <a:pt x="2441" y="4375"/>
                </a:lnTo>
                <a:lnTo>
                  <a:pt x="2450" y="4384"/>
                </a:lnTo>
                <a:close/>
                <a:moveTo>
                  <a:pt x="2471" y="4375"/>
                </a:moveTo>
                <a:lnTo>
                  <a:pt x="2479" y="4383"/>
                </a:lnTo>
                <a:lnTo>
                  <a:pt x="2471" y="4391"/>
                </a:lnTo>
                <a:lnTo>
                  <a:pt x="2471" y="4375"/>
                </a:lnTo>
                <a:close/>
                <a:moveTo>
                  <a:pt x="2475" y="4369"/>
                </a:moveTo>
                <a:lnTo>
                  <a:pt x="2486" y="4358"/>
                </a:lnTo>
                <a:lnTo>
                  <a:pt x="2496" y="4368"/>
                </a:lnTo>
                <a:lnTo>
                  <a:pt x="2484" y="4378"/>
                </a:lnTo>
                <a:lnTo>
                  <a:pt x="2475" y="4369"/>
                </a:lnTo>
                <a:close/>
                <a:moveTo>
                  <a:pt x="2496" y="4377"/>
                </a:moveTo>
                <a:lnTo>
                  <a:pt x="2496" y="4390"/>
                </a:lnTo>
                <a:lnTo>
                  <a:pt x="2489" y="4383"/>
                </a:lnTo>
                <a:lnTo>
                  <a:pt x="2496" y="4377"/>
                </a:lnTo>
                <a:close/>
                <a:moveTo>
                  <a:pt x="2505" y="4368"/>
                </a:moveTo>
                <a:lnTo>
                  <a:pt x="2515" y="4357"/>
                </a:lnTo>
                <a:lnTo>
                  <a:pt x="2526" y="4368"/>
                </a:lnTo>
                <a:lnTo>
                  <a:pt x="2526" y="4370"/>
                </a:lnTo>
                <a:lnTo>
                  <a:pt x="2518" y="4379"/>
                </a:lnTo>
                <a:lnTo>
                  <a:pt x="2505" y="4368"/>
                </a:lnTo>
                <a:close/>
                <a:moveTo>
                  <a:pt x="2512" y="4384"/>
                </a:moveTo>
                <a:lnTo>
                  <a:pt x="2504" y="4393"/>
                </a:lnTo>
                <a:lnTo>
                  <a:pt x="2504" y="4375"/>
                </a:lnTo>
                <a:lnTo>
                  <a:pt x="2512" y="4384"/>
                </a:lnTo>
                <a:close/>
                <a:moveTo>
                  <a:pt x="2533" y="4375"/>
                </a:moveTo>
                <a:lnTo>
                  <a:pt x="2542" y="4383"/>
                </a:lnTo>
                <a:lnTo>
                  <a:pt x="2533" y="4391"/>
                </a:lnTo>
                <a:lnTo>
                  <a:pt x="2533" y="4375"/>
                </a:lnTo>
                <a:close/>
                <a:moveTo>
                  <a:pt x="2537" y="4369"/>
                </a:moveTo>
                <a:lnTo>
                  <a:pt x="2549" y="4358"/>
                </a:lnTo>
                <a:lnTo>
                  <a:pt x="2557" y="4368"/>
                </a:lnTo>
                <a:lnTo>
                  <a:pt x="2546" y="4378"/>
                </a:lnTo>
                <a:lnTo>
                  <a:pt x="2537" y="4369"/>
                </a:lnTo>
                <a:close/>
                <a:moveTo>
                  <a:pt x="2558" y="4377"/>
                </a:moveTo>
                <a:lnTo>
                  <a:pt x="2558" y="4390"/>
                </a:lnTo>
                <a:lnTo>
                  <a:pt x="2551" y="4383"/>
                </a:lnTo>
                <a:lnTo>
                  <a:pt x="2558" y="4377"/>
                </a:lnTo>
                <a:close/>
                <a:moveTo>
                  <a:pt x="2567" y="4368"/>
                </a:moveTo>
                <a:lnTo>
                  <a:pt x="2578" y="4357"/>
                </a:lnTo>
                <a:lnTo>
                  <a:pt x="2588" y="4368"/>
                </a:lnTo>
                <a:lnTo>
                  <a:pt x="2588" y="4370"/>
                </a:lnTo>
                <a:lnTo>
                  <a:pt x="2579" y="4379"/>
                </a:lnTo>
                <a:lnTo>
                  <a:pt x="2567" y="4368"/>
                </a:lnTo>
                <a:close/>
                <a:moveTo>
                  <a:pt x="2574" y="4384"/>
                </a:moveTo>
                <a:lnTo>
                  <a:pt x="2565" y="4393"/>
                </a:lnTo>
                <a:lnTo>
                  <a:pt x="2565" y="4375"/>
                </a:lnTo>
                <a:lnTo>
                  <a:pt x="2574" y="4384"/>
                </a:lnTo>
                <a:close/>
                <a:moveTo>
                  <a:pt x="2595" y="4375"/>
                </a:moveTo>
                <a:lnTo>
                  <a:pt x="2603" y="4383"/>
                </a:lnTo>
                <a:lnTo>
                  <a:pt x="2595" y="4392"/>
                </a:lnTo>
                <a:lnTo>
                  <a:pt x="2595" y="4375"/>
                </a:lnTo>
                <a:close/>
                <a:moveTo>
                  <a:pt x="2600" y="4369"/>
                </a:moveTo>
                <a:lnTo>
                  <a:pt x="2610" y="4358"/>
                </a:lnTo>
                <a:lnTo>
                  <a:pt x="2619" y="4368"/>
                </a:lnTo>
                <a:lnTo>
                  <a:pt x="2608" y="4378"/>
                </a:lnTo>
                <a:lnTo>
                  <a:pt x="2600" y="4369"/>
                </a:lnTo>
                <a:close/>
                <a:moveTo>
                  <a:pt x="2621" y="4376"/>
                </a:moveTo>
                <a:lnTo>
                  <a:pt x="2621" y="4390"/>
                </a:lnTo>
                <a:lnTo>
                  <a:pt x="2614" y="4383"/>
                </a:lnTo>
                <a:lnTo>
                  <a:pt x="2621" y="4376"/>
                </a:lnTo>
                <a:close/>
                <a:moveTo>
                  <a:pt x="2630" y="4368"/>
                </a:moveTo>
                <a:lnTo>
                  <a:pt x="2639" y="4357"/>
                </a:lnTo>
                <a:lnTo>
                  <a:pt x="2651" y="4368"/>
                </a:lnTo>
                <a:lnTo>
                  <a:pt x="2651" y="4370"/>
                </a:lnTo>
                <a:lnTo>
                  <a:pt x="2641" y="4379"/>
                </a:lnTo>
                <a:lnTo>
                  <a:pt x="2630" y="4368"/>
                </a:lnTo>
                <a:close/>
                <a:moveTo>
                  <a:pt x="2637" y="4384"/>
                </a:moveTo>
                <a:lnTo>
                  <a:pt x="2628" y="4393"/>
                </a:lnTo>
                <a:lnTo>
                  <a:pt x="2628" y="4375"/>
                </a:lnTo>
                <a:lnTo>
                  <a:pt x="2637" y="4384"/>
                </a:lnTo>
                <a:close/>
                <a:moveTo>
                  <a:pt x="2658" y="4375"/>
                </a:moveTo>
                <a:lnTo>
                  <a:pt x="2666" y="4383"/>
                </a:lnTo>
                <a:lnTo>
                  <a:pt x="2658" y="4391"/>
                </a:lnTo>
                <a:lnTo>
                  <a:pt x="2658" y="4375"/>
                </a:lnTo>
                <a:close/>
                <a:moveTo>
                  <a:pt x="2661" y="4369"/>
                </a:moveTo>
                <a:lnTo>
                  <a:pt x="2673" y="4358"/>
                </a:lnTo>
                <a:lnTo>
                  <a:pt x="2682" y="4368"/>
                </a:lnTo>
                <a:lnTo>
                  <a:pt x="2670" y="4378"/>
                </a:lnTo>
                <a:lnTo>
                  <a:pt x="2661" y="4369"/>
                </a:lnTo>
                <a:close/>
                <a:moveTo>
                  <a:pt x="2658" y="4363"/>
                </a:moveTo>
                <a:lnTo>
                  <a:pt x="2658" y="4343"/>
                </a:lnTo>
                <a:lnTo>
                  <a:pt x="2668" y="4354"/>
                </a:lnTo>
                <a:lnTo>
                  <a:pt x="2658" y="4363"/>
                </a:lnTo>
                <a:close/>
                <a:moveTo>
                  <a:pt x="2645" y="4353"/>
                </a:moveTo>
                <a:lnTo>
                  <a:pt x="2651" y="4347"/>
                </a:lnTo>
                <a:lnTo>
                  <a:pt x="2651" y="4358"/>
                </a:lnTo>
                <a:lnTo>
                  <a:pt x="2645" y="4353"/>
                </a:lnTo>
                <a:close/>
                <a:moveTo>
                  <a:pt x="2635" y="4342"/>
                </a:moveTo>
                <a:lnTo>
                  <a:pt x="2644" y="4342"/>
                </a:lnTo>
                <a:lnTo>
                  <a:pt x="2639" y="4347"/>
                </a:lnTo>
                <a:lnTo>
                  <a:pt x="2635" y="4342"/>
                </a:lnTo>
                <a:close/>
                <a:moveTo>
                  <a:pt x="2176" y="4348"/>
                </a:moveTo>
                <a:lnTo>
                  <a:pt x="2170" y="4342"/>
                </a:lnTo>
                <a:lnTo>
                  <a:pt x="2180" y="4342"/>
                </a:lnTo>
                <a:lnTo>
                  <a:pt x="2176" y="4348"/>
                </a:lnTo>
                <a:close/>
                <a:moveTo>
                  <a:pt x="2161" y="4363"/>
                </a:moveTo>
                <a:lnTo>
                  <a:pt x="2161" y="4343"/>
                </a:lnTo>
                <a:lnTo>
                  <a:pt x="2170" y="4354"/>
                </a:lnTo>
                <a:lnTo>
                  <a:pt x="2161" y="4363"/>
                </a:lnTo>
                <a:close/>
                <a:moveTo>
                  <a:pt x="2147" y="4353"/>
                </a:moveTo>
                <a:lnTo>
                  <a:pt x="2153" y="4347"/>
                </a:lnTo>
                <a:lnTo>
                  <a:pt x="2153" y="4358"/>
                </a:lnTo>
                <a:lnTo>
                  <a:pt x="2147" y="4353"/>
                </a:lnTo>
                <a:close/>
                <a:moveTo>
                  <a:pt x="2153" y="4380"/>
                </a:moveTo>
                <a:lnTo>
                  <a:pt x="2153" y="4389"/>
                </a:lnTo>
                <a:lnTo>
                  <a:pt x="2149" y="4384"/>
                </a:lnTo>
                <a:lnTo>
                  <a:pt x="2153" y="4380"/>
                </a:lnTo>
                <a:close/>
                <a:moveTo>
                  <a:pt x="2173" y="4389"/>
                </a:moveTo>
                <a:lnTo>
                  <a:pt x="2180" y="4396"/>
                </a:lnTo>
                <a:lnTo>
                  <a:pt x="2166" y="4396"/>
                </a:lnTo>
                <a:lnTo>
                  <a:pt x="2173" y="4389"/>
                </a:lnTo>
                <a:close/>
                <a:moveTo>
                  <a:pt x="2206" y="4390"/>
                </a:moveTo>
                <a:lnTo>
                  <a:pt x="2213" y="4396"/>
                </a:lnTo>
                <a:lnTo>
                  <a:pt x="2200" y="4396"/>
                </a:lnTo>
                <a:lnTo>
                  <a:pt x="2206" y="4390"/>
                </a:lnTo>
                <a:close/>
                <a:moveTo>
                  <a:pt x="2236" y="4389"/>
                </a:moveTo>
                <a:lnTo>
                  <a:pt x="2242" y="4396"/>
                </a:lnTo>
                <a:lnTo>
                  <a:pt x="2229" y="4396"/>
                </a:lnTo>
                <a:lnTo>
                  <a:pt x="2236" y="4389"/>
                </a:lnTo>
                <a:close/>
                <a:moveTo>
                  <a:pt x="2268" y="4390"/>
                </a:moveTo>
                <a:lnTo>
                  <a:pt x="2274" y="4396"/>
                </a:lnTo>
                <a:lnTo>
                  <a:pt x="2263" y="4396"/>
                </a:lnTo>
                <a:lnTo>
                  <a:pt x="2268" y="4390"/>
                </a:lnTo>
                <a:close/>
                <a:moveTo>
                  <a:pt x="2297" y="4389"/>
                </a:moveTo>
                <a:lnTo>
                  <a:pt x="2304" y="4396"/>
                </a:lnTo>
                <a:lnTo>
                  <a:pt x="2290" y="4396"/>
                </a:lnTo>
                <a:lnTo>
                  <a:pt x="2297" y="4389"/>
                </a:lnTo>
                <a:close/>
                <a:moveTo>
                  <a:pt x="2331" y="4390"/>
                </a:moveTo>
                <a:lnTo>
                  <a:pt x="2337" y="4396"/>
                </a:lnTo>
                <a:lnTo>
                  <a:pt x="2325" y="4396"/>
                </a:lnTo>
                <a:lnTo>
                  <a:pt x="2331" y="4390"/>
                </a:lnTo>
                <a:close/>
                <a:moveTo>
                  <a:pt x="2360" y="4389"/>
                </a:moveTo>
                <a:lnTo>
                  <a:pt x="2367" y="4396"/>
                </a:lnTo>
                <a:lnTo>
                  <a:pt x="2353" y="4396"/>
                </a:lnTo>
                <a:lnTo>
                  <a:pt x="2360" y="4389"/>
                </a:lnTo>
                <a:close/>
                <a:moveTo>
                  <a:pt x="2392" y="4390"/>
                </a:moveTo>
                <a:lnTo>
                  <a:pt x="2399" y="4396"/>
                </a:lnTo>
                <a:lnTo>
                  <a:pt x="2387" y="4396"/>
                </a:lnTo>
                <a:lnTo>
                  <a:pt x="2392" y="4390"/>
                </a:lnTo>
                <a:close/>
                <a:moveTo>
                  <a:pt x="2423" y="4389"/>
                </a:moveTo>
                <a:lnTo>
                  <a:pt x="2428" y="4396"/>
                </a:lnTo>
                <a:lnTo>
                  <a:pt x="2416" y="4396"/>
                </a:lnTo>
                <a:lnTo>
                  <a:pt x="2423" y="4389"/>
                </a:lnTo>
                <a:close/>
                <a:moveTo>
                  <a:pt x="2455" y="4390"/>
                </a:moveTo>
                <a:lnTo>
                  <a:pt x="2461" y="4396"/>
                </a:lnTo>
                <a:lnTo>
                  <a:pt x="2449" y="4396"/>
                </a:lnTo>
                <a:lnTo>
                  <a:pt x="2455" y="4390"/>
                </a:lnTo>
                <a:close/>
                <a:moveTo>
                  <a:pt x="2484" y="4389"/>
                </a:moveTo>
                <a:lnTo>
                  <a:pt x="2491" y="4396"/>
                </a:lnTo>
                <a:lnTo>
                  <a:pt x="2477" y="4396"/>
                </a:lnTo>
                <a:lnTo>
                  <a:pt x="2484" y="4389"/>
                </a:lnTo>
                <a:close/>
                <a:moveTo>
                  <a:pt x="2518" y="4390"/>
                </a:moveTo>
                <a:lnTo>
                  <a:pt x="2523" y="4396"/>
                </a:lnTo>
                <a:lnTo>
                  <a:pt x="2512" y="4396"/>
                </a:lnTo>
                <a:lnTo>
                  <a:pt x="2518" y="4390"/>
                </a:lnTo>
                <a:close/>
                <a:moveTo>
                  <a:pt x="2546" y="4389"/>
                </a:moveTo>
                <a:lnTo>
                  <a:pt x="2553" y="4396"/>
                </a:lnTo>
                <a:lnTo>
                  <a:pt x="2540" y="4396"/>
                </a:lnTo>
                <a:lnTo>
                  <a:pt x="2546" y="4389"/>
                </a:lnTo>
                <a:close/>
                <a:moveTo>
                  <a:pt x="2579" y="4390"/>
                </a:moveTo>
                <a:lnTo>
                  <a:pt x="2585" y="4396"/>
                </a:lnTo>
                <a:lnTo>
                  <a:pt x="2573" y="4396"/>
                </a:lnTo>
                <a:lnTo>
                  <a:pt x="2579" y="4390"/>
                </a:lnTo>
                <a:close/>
                <a:moveTo>
                  <a:pt x="2608" y="4389"/>
                </a:moveTo>
                <a:lnTo>
                  <a:pt x="2615" y="4396"/>
                </a:lnTo>
                <a:lnTo>
                  <a:pt x="2602" y="4396"/>
                </a:lnTo>
                <a:lnTo>
                  <a:pt x="2608" y="4389"/>
                </a:lnTo>
                <a:close/>
                <a:moveTo>
                  <a:pt x="2641" y="4390"/>
                </a:moveTo>
                <a:lnTo>
                  <a:pt x="2647" y="4396"/>
                </a:lnTo>
                <a:lnTo>
                  <a:pt x="2636" y="4396"/>
                </a:lnTo>
                <a:lnTo>
                  <a:pt x="2641" y="4390"/>
                </a:lnTo>
                <a:close/>
                <a:moveTo>
                  <a:pt x="2670" y="4389"/>
                </a:moveTo>
                <a:lnTo>
                  <a:pt x="2677" y="4396"/>
                </a:lnTo>
                <a:lnTo>
                  <a:pt x="2664" y="4396"/>
                </a:lnTo>
                <a:lnTo>
                  <a:pt x="2670" y="4389"/>
                </a:lnTo>
                <a:close/>
                <a:moveTo>
                  <a:pt x="2675" y="4383"/>
                </a:moveTo>
                <a:lnTo>
                  <a:pt x="2682" y="4377"/>
                </a:lnTo>
                <a:lnTo>
                  <a:pt x="2682" y="4390"/>
                </a:lnTo>
                <a:lnTo>
                  <a:pt x="2675" y="4383"/>
                </a:lnTo>
                <a:close/>
                <a:moveTo>
                  <a:pt x="2677" y="4354"/>
                </a:moveTo>
                <a:lnTo>
                  <a:pt x="2682" y="4348"/>
                </a:lnTo>
                <a:lnTo>
                  <a:pt x="2682" y="4358"/>
                </a:lnTo>
                <a:lnTo>
                  <a:pt x="2677" y="4354"/>
                </a:lnTo>
                <a:close/>
                <a:moveTo>
                  <a:pt x="2673" y="4348"/>
                </a:moveTo>
                <a:lnTo>
                  <a:pt x="2667" y="4342"/>
                </a:lnTo>
                <a:lnTo>
                  <a:pt x="2679" y="4342"/>
                </a:lnTo>
                <a:lnTo>
                  <a:pt x="2673" y="4348"/>
                </a:lnTo>
                <a:close/>
                <a:moveTo>
                  <a:pt x="2142" y="4347"/>
                </a:moveTo>
                <a:lnTo>
                  <a:pt x="2138" y="4342"/>
                </a:lnTo>
                <a:lnTo>
                  <a:pt x="2147" y="4342"/>
                </a:lnTo>
                <a:lnTo>
                  <a:pt x="2142" y="4347"/>
                </a:lnTo>
                <a:close/>
                <a:moveTo>
                  <a:pt x="2122" y="4358"/>
                </a:moveTo>
                <a:lnTo>
                  <a:pt x="2118" y="4353"/>
                </a:lnTo>
                <a:lnTo>
                  <a:pt x="2122" y="4347"/>
                </a:lnTo>
                <a:lnTo>
                  <a:pt x="2122" y="4358"/>
                </a:lnTo>
                <a:close/>
                <a:moveTo>
                  <a:pt x="2139" y="4384"/>
                </a:moveTo>
                <a:lnTo>
                  <a:pt x="2131" y="4393"/>
                </a:lnTo>
                <a:lnTo>
                  <a:pt x="2131" y="4375"/>
                </a:lnTo>
                <a:lnTo>
                  <a:pt x="2139" y="4384"/>
                </a:lnTo>
                <a:close/>
                <a:moveTo>
                  <a:pt x="2150" y="4396"/>
                </a:moveTo>
                <a:lnTo>
                  <a:pt x="2139" y="4396"/>
                </a:lnTo>
                <a:lnTo>
                  <a:pt x="2144" y="4390"/>
                </a:lnTo>
                <a:lnTo>
                  <a:pt x="2150" y="4396"/>
                </a:lnTo>
                <a:close/>
                <a:moveTo>
                  <a:pt x="2712" y="4389"/>
                </a:moveTo>
                <a:lnTo>
                  <a:pt x="2709" y="4384"/>
                </a:lnTo>
                <a:lnTo>
                  <a:pt x="2712" y="4380"/>
                </a:lnTo>
                <a:lnTo>
                  <a:pt x="2712" y="4389"/>
                </a:lnTo>
                <a:close/>
                <a:moveTo>
                  <a:pt x="2710" y="4396"/>
                </a:moveTo>
                <a:lnTo>
                  <a:pt x="2698" y="4396"/>
                </a:lnTo>
                <a:lnTo>
                  <a:pt x="2704" y="4390"/>
                </a:lnTo>
                <a:lnTo>
                  <a:pt x="2710" y="4396"/>
                </a:lnTo>
                <a:close/>
                <a:moveTo>
                  <a:pt x="2690" y="4393"/>
                </a:moveTo>
                <a:lnTo>
                  <a:pt x="2690" y="4375"/>
                </a:lnTo>
                <a:lnTo>
                  <a:pt x="2698" y="4384"/>
                </a:lnTo>
                <a:lnTo>
                  <a:pt x="2690" y="4393"/>
                </a:lnTo>
                <a:close/>
                <a:moveTo>
                  <a:pt x="2113" y="4348"/>
                </a:moveTo>
                <a:lnTo>
                  <a:pt x="2107" y="4342"/>
                </a:lnTo>
                <a:lnTo>
                  <a:pt x="2118" y="4342"/>
                </a:lnTo>
                <a:lnTo>
                  <a:pt x="2113" y="4348"/>
                </a:lnTo>
                <a:close/>
                <a:moveTo>
                  <a:pt x="2098" y="4362"/>
                </a:moveTo>
                <a:lnTo>
                  <a:pt x="2098" y="4343"/>
                </a:lnTo>
                <a:lnTo>
                  <a:pt x="2107" y="4353"/>
                </a:lnTo>
                <a:lnTo>
                  <a:pt x="2098" y="4362"/>
                </a:lnTo>
                <a:close/>
                <a:moveTo>
                  <a:pt x="2111" y="4389"/>
                </a:moveTo>
                <a:lnTo>
                  <a:pt x="2117" y="4396"/>
                </a:lnTo>
                <a:lnTo>
                  <a:pt x="2104" y="4396"/>
                </a:lnTo>
                <a:lnTo>
                  <a:pt x="2111" y="4389"/>
                </a:lnTo>
                <a:close/>
                <a:moveTo>
                  <a:pt x="2719" y="4398"/>
                </a:moveTo>
                <a:lnTo>
                  <a:pt x="2719" y="4375"/>
                </a:lnTo>
                <a:lnTo>
                  <a:pt x="2742" y="4398"/>
                </a:lnTo>
                <a:lnTo>
                  <a:pt x="2719" y="4398"/>
                </a:lnTo>
                <a:close/>
                <a:moveTo>
                  <a:pt x="2712" y="4370"/>
                </a:moveTo>
                <a:lnTo>
                  <a:pt x="2704" y="4379"/>
                </a:lnTo>
                <a:lnTo>
                  <a:pt x="2691" y="4368"/>
                </a:lnTo>
                <a:lnTo>
                  <a:pt x="2702" y="4357"/>
                </a:lnTo>
                <a:lnTo>
                  <a:pt x="2712" y="4368"/>
                </a:lnTo>
                <a:lnTo>
                  <a:pt x="2712" y="4370"/>
                </a:lnTo>
                <a:close/>
                <a:moveTo>
                  <a:pt x="2690" y="4360"/>
                </a:moveTo>
                <a:lnTo>
                  <a:pt x="2690" y="4346"/>
                </a:lnTo>
                <a:lnTo>
                  <a:pt x="2697" y="4353"/>
                </a:lnTo>
                <a:lnTo>
                  <a:pt x="2690" y="4360"/>
                </a:lnTo>
                <a:close/>
                <a:moveTo>
                  <a:pt x="2697" y="4342"/>
                </a:moveTo>
                <a:lnTo>
                  <a:pt x="2706" y="4342"/>
                </a:lnTo>
                <a:lnTo>
                  <a:pt x="2702" y="4347"/>
                </a:lnTo>
                <a:lnTo>
                  <a:pt x="2697" y="4342"/>
                </a:lnTo>
                <a:close/>
                <a:moveTo>
                  <a:pt x="2091" y="4360"/>
                </a:moveTo>
                <a:lnTo>
                  <a:pt x="2084" y="4353"/>
                </a:lnTo>
                <a:lnTo>
                  <a:pt x="2091" y="4347"/>
                </a:lnTo>
                <a:lnTo>
                  <a:pt x="2091" y="4360"/>
                </a:lnTo>
                <a:close/>
                <a:moveTo>
                  <a:pt x="2080" y="4348"/>
                </a:moveTo>
                <a:lnTo>
                  <a:pt x="2075" y="4342"/>
                </a:lnTo>
                <a:lnTo>
                  <a:pt x="2084" y="4342"/>
                </a:lnTo>
                <a:lnTo>
                  <a:pt x="2080" y="4348"/>
                </a:lnTo>
                <a:close/>
                <a:moveTo>
                  <a:pt x="2075" y="4353"/>
                </a:moveTo>
                <a:lnTo>
                  <a:pt x="2067" y="4361"/>
                </a:lnTo>
                <a:lnTo>
                  <a:pt x="2067" y="4346"/>
                </a:lnTo>
                <a:lnTo>
                  <a:pt x="2075" y="4353"/>
                </a:lnTo>
                <a:close/>
                <a:moveTo>
                  <a:pt x="2080" y="4357"/>
                </a:moveTo>
                <a:lnTo>
                  <a:pt x="2091" y="4369"/>
                </a:lnTo>
                <a:lnTo>
                  <a:pt x="2091" y="4369"/>
                </a:lnTo>
                <a:lnTo>
                  <a:pt x="2082" y="4379"/>
                </a:lnTo>
                <a:lnTo>
                  <a:pt x="2070" y="4368"/>
                </a:lnTo>
                <a:lnTo>
                  <a:pt x="2080" y="4357"/>
                </a:lnTo>
                <a:close/>
                <a:moveTo>
                  <a:pt x="2091" y="4379"/>
                </a:moveTo>
                <a:lnTo>
                  <a:pt x="2091" y="4389"/>
                </a:lnTo>
                <a:lnTo>
                  <a:pt x="2087" y="4384"/>
                </a:lnTo>
                <a:lnTo>
                  <a:pt x="2091" y="4379"/>
                </a:lnTo>
                <a:close/>
                <a:moveTo>
                  <a:pt x="2088" y="4396"/>
                </a:moveTo>
                <a:lnTo>
                  <a:pt x="2075" y="4396"/>
                </a:lnTo>
                <a:lnTo>
                  <a:pt x="2082" y="4389"/>
                </a:lnTo>
                <a:lnTo>
                  <a:pt x="2088" y="4396"/>
                </a:lnTo>
                <a:close/>
                <a:moveTo>
                  <a:pt x="2866" y="4398"/>
                </a:moveTo>
                <a:lnTo>
                  <a:pt x="2820" y="4398"/>
                </a:lnTo>
                <a:lnTo>
                  <a:pt x="2843" y="4375"/>
                </a:lnTo>
                <a:lnTo>
                  <a:pt x="2866" y="4398"/>
                </a:lnTo>
                <a:close/>
                <a:moveTo>
                  <a:pt x="2814" y="4393"/>
                </a:moveTo>
                <a:lnTo>
                  <a:pt x="2814" y="4345"/>
                </a:lnTo>
                <a:lnTo>
                  <a:pt x="2838" y="4369"/>
                </a:lnTo>
                <a:lnTo>
                  <a:pt x="2814" y="4393"/>
                </a:lnTo>
                <a:close/>
                <a:moveTo>
                  <a:pt x="2807" y="4390"/>
                </a:moveTo>
                <a:lnTo>
                  <a:pt x="2786" y="4369"/>
                </a:lnTo>
                <a:lnTo>
                  <a:pt x="2807" y="4348"/>
                </a:lnTo>
                <a:lnTo>
                  <a:pt x="2807" y="4390"/>
                </a:lnTo>
                <a:close/>
                <a:moveTo>
                  <a:pt x="2804" y="4398"/>
                </a:moveTo>
                <a:lnTo>
                  <a:pt x="2759" y="4398"/>
                </a:lnTo>
                <a:lnTo>
                  <a:pt x="2781" y="4375"/>
                </a:lnTo>
                <a:lnTo>
                  <a:pt x="2804" y="4398"/>
                </a:lnTo>
                <a:close/>
                <a:moveTo>
                  <a:pt x="2752" y="4393"/>
                </a:moveTo>
                <a:lnTo>
                  <a:pt x="2752" y="4346"/>
                </a:lnTo>
                <a:lnTo>
                  <a:pt x="2776" y="4369"/>
                </a:lnTo>
                <a:lnTo>
                  <a:pt x="2752" y="4393"/>
                </a:lnTo>
                <a:close/>
                <a:moveTo>
                  <a:pt x="2745" y="4390"/>
                </a:moveTo>
                <a:lnTo>
                  <a:pt x="2724" y="4369"/>
                </a:lnTo>
                <a:lnTo>
                  <a:pt x="2745" y="4348"/>
                </a:lnTo>
                <a:lnTo>
                  <a:pt x="2745" y="4390"/>
                </a:lnTo>
                <a:close/>
                <a:moveTo>
                  <a:pt x="2706" y="4353"/>
                </a:moveTo>
                <a:lnTo>
                  <a:pt x="2712" y="4347"/>
                </a:lnTo>
                <a:lnTo>
                  <a:pt x="2712" y="4358"/>
                </a:lnTo>
                <a:lnTo>
                  <a:pt x="2706" y="4353"/>
                </a:lnTo>
                <a:close/>
                <a:moveTo>
                  <a:pt x="2698" y="4313"/>
                </a:moveTo>
                <a:lnTo>
                  <a:pt x="2677" y="4292"/>
                </a:lnTo>
                <a:lnTo>
                  <a:pt x="2698" y="4272"/>
                </a:lnTo>
                <a:lnTo>
                  <a:pt x="2698" y="4313"/>
                </a:lnTo>
                <a:close/>
                <a:moveTo>
                  <a:pt x="2695" y="4320"/>
                </a:moveTo>
                <a:lnTo>
                  <a:pt x="2650" y="4320"/>
                </a:lnTo>
                <a:lnTo>
                  <a:pt x="2672" y="4297"/>
                </a:lnTo>
                <a:lnTo>
                  <a:pt x="2695" y="4320"/>
                </a:lnTo>
                <a:close/>
                <a:moveTo>
                  <a:pt x="2636" y="4313"/>
                </a:moveTo>
                <a:lnTo>
                  <a:pt x="2615" y="4292"/>
                </a:lnTo>
                <a:lnTo>
                  <a:pt x="2636" y="4272"/>
                </a:lnTo>
                <a:lnTo>
                  <a:pt x="2636" y="4313"/>
                </a:lnTo>
                <a:close/>
                <a:moveTo>
                  <a:pt x="2633" y="4320"/>
                </a:moveTo>
                <a:lnTo>
                  <a:pt x="2587" y="4320"/>
                </a:lnTo>
                <a:lnTo>
                  <a:pt x="2610" y="4297"/>
                </a:lnTo>
                <a:lnTo>
                  <a:pt x="2633" y="4320"/>
                </a:lnTo>
                <a:close/>
                <a:moveTo>
                  <a:pt x="2573" y="4313"/>
                </a:moveTo>
                <a:lnTo>
                  <a:pt x="2552" y="4292"/>
                </a:lnTo>
                <a:lnTo>
                  <a:pt x="2573" y="4272"/>
                </a:lnTo>
                <a:lnTo>
                  <a:pt x="2573" y="4313"/>
                </a:lnTo>
                <a:close/>
                <a:moveTo>
                  <a:pt x="2571" y="4320"/>
                </a:moveTo>
                <a:lnTo>
                  <a:pt x="2524" y="4320"/>
                </a:lnTo>
                <a:lnTo>
                  <a:pt x="2548" y="4297"/>
                </a:lnTo>
                <a:lnTo>
                  <a:pt x="2571" y="4320"/>
                </a:lnTo>
                <a:close/>
                <a:moveTo>
                  <a:pt x="2512" y="4313"/>
                </a:moveTo>
                <a:lnTo>
                  <a:pt x="2491" y="4292"/>
                </a:lnTo>
                <a:lnTo>
                  <a:pt x="2512" y="4272"/>
                </a:lnTo>
                <a:lnTo>
                  <a:pt x="2512" y="4313"/>
                </a:lnTo>
                <a:close/>
                <a:moveTo>
                  <a:pt x="2508" y="4320"/>
                </a:moveTo>
                <a:lnTo>
                  <a:pt x="2463" y="4320"/>
                </a:lnTo>
                <a:lnTo>
                  <a:pt x="2485" y="4297"/>
                </a:lnTo>
                <a:lnTo>
                  <a:pt x="2508" y="4320"/>
                </a:lnTo>
                <a:close/>
                <a:moveTo>
                  <a:pt x="2449" y="4313"/>
                </a:moveTo>
                <a:lnTo>
                  <a:pt x="2428" y="4292"/>
                </a:lnTo>
                <a:lnTo>
                  <a:pt x="2449" y="4272"/>
                </a:lnTo>
                <a:lnTo>
                  <a:pt x="2449" y="4313"/>
                </a:lnTo>
                <a:close/>
                <a:moveTo>
                  <a:pt x="2447" y="4320"/>
                </a:moveTo>
                <a:lnTo>
                  <a:pt x="2401" y="4320"/>
                </a:lnTo>
                <a:lnTo>
                  <a:pt x="2424" y="4297"/>
                </a:lnTo>
                <a:lnTo>
                  <a:pt x="2447" y="4320"/>
                </a:lnTo>
                <a:close/>
                <a:moveTo>
                  <a:pt x="2395" y="4317"/>
                </a:moveTo>
                <a:lnTo>
                  <a:pt x="2395" y="4268"/>
                </a:lnTo>
                <a:lnTo>
                  <a:pt x="2418" y="4292"/>
                </a:lnTo>
                <a:lnTo>
                  <a:pt x="2395" y="4317"/>
                </a:lnTo>
                <a:close/>
                <a:moveTo>
                  <a:pt x="2387" y="4313"/>
                </a:moveTo>
                <a:lnTo>
                  <a:pt x="2366" y="4292"/>
                </a:lnTo>
                <a:lnTo>
                  <a:pt x="2387" y="4272"/>
                </a:lnTo>
                <a:lnTo>
                  <a:pt x="2387" y="4313"/>
                </a:lnTo>
                <a:close/>
                <a:moveTo>
                  <a:pt x="2384" y="4320"/>
                </a:moveTo>
                <a:lnTo>
                  <a:pt x="2338" y="4320"/>
                </a:lnTo>
                <a:lnTo>
                  <a:pt x="2361" y="4297"/>
                </a:lnTo>
                <a:lnTo>
                  <a:pt x="2384" y="4320"/>
                </a:lnTo>
                <a:close/>
                <a:moveTo>
                  <a:pt x="2332" y="4317"/>
                </a:moveTo>
                <a:lnTo>
                  <a:pt x="2332" y="4268"/>
                </a:lnTo>
                <a:lnTo>
                  <a:pt x="2356" y="4292"/>
                </a:lnTo>
                <a:lnTo>
                  <a:pt x="2332" y="4317"/>
                </a:lnTo>
                <a:close/>
                <a:moveTo>
                  <a:pt x="2325" y="4313"/>
                </a:moveTo>
                <a:lnTo>
                  <a:pt x="2304" y="4292"/>
                </a:lnTo>
                <a:lnTo>
                  <a:pt x="2325" y="4272"/>
                </a:lnTo>
                <a:lnTo>
                  <a:pt x="2325" y="4313"/>
                </a:lnTo>
                <a:close/>
                <a:moveTo>
                  <a:pt x="2322" y="4320"/>
                </a:moveTo>
                <a:lnTo>
                  <a:pt x="2277" y="4320"/>
                </a:lnTo>
                <a:lnTo>
                  <a:pt x="2299" y="4297"/>
                </a:lnTo>
                <a:lnTo>
                  <a:pt x="2322" y="4320"/>
                </a:lnTo>
                <a:close/>
                <a:moveTo>
                  <a:pt x="2263" y="4313"/>
                </a:moveTo>
                <a:lnTo>
                  <a:pt x="2242" y="4292"/>
                </a:lnTo>
                <a:lnTo>
                  <a:pt x="2263" y="4272"/>
                </a:lnTo>
                <a:lnTo>
                  <a:pt x="2263" y="4313"/>
                </a:lnTo>
                <a:close/>
                <a:moveTo>
                  <a:pt x="2260" y="4320"/>
                </a:moveTo>
                <a:lnTo>
                  <a:pt x="2214" y="4320"/>
                </a:lnTo>
                <a:lnTo>
                  <a:pt x="2237" y="4297"/>
                </a:lnTo>
                <a:lnTo>
                  <a:pt x="2260" y="4320"/>
                </a:lnTo>
                <a:close/>
                <a:moveTo>
                  <a:pt x="2200" y="4313"/>
                </a:moveTo>
                <a:lnTo>
                  <a:pt x="2179" y="4292"/>
                </a:lnTo>
                <a:lnTo>
                  <a:pt x="2200" y="4272"/>
                </a:lnTo>
                <a:lnTo>
                  <a:pt x="2200" y="4313"/>
                </a:lnTo>
                <a:close/>
                <a:moveTo>
                  <a:pt x="2198" y="4320"/>
                </a:moveTo>
                <a:lnTo>
                  <a:pt x="2151" y="4320"/>
                </a:lnTo>
                <a:lnTo>
                  <a:pt x="2175" y="4297"/>
                </a:lnTo>
                <a:lnTo>
                  <a:pt x="2198" y="4320"/>
                </a:lnTo>
                <a:close/>
                <a:moveTo>
                  <a:pt x="2139" y="4314"/>
                </a:moveTo>
                <a:lnTo>
                  <a:pt x="2117" y="4292"/>
                </a:lnTo>
                <a:lnTo>
                  <a:pt x="2139" y="4270"/>
                </a:lnTo>
                <a:lnTo>
                  <a:pt x="2139" y="4314"/>
                </a:lnTo>
                <a:close/>
                <a:moveTo>
                  <a:pt x="2134" y="4320"/>
                </a:moveTo>
                <a:lnTo>
                  <a:pt x="2089" y="4320"/>
                </a:lnTo>
                <a:lnTo>
                  <a:pt x="2111" y="4297"/>
                </a:lnTo>
                <a:lnTo>
                  <a:pt x="2134" y="4320"/>
                </a:lnTo>
                <a:close/>
                <a:moveTo>
                  <a:pt x="2076" y="4384"/>
                </a:moveTo>
                <a:lnTo>
                  <a:pt x="2067" y="4393"/>
                </a:lnTo>
                <a:lnTo>
                  <a:pt x="2067" y="4375"/>
                </a:lnTo>
                <a:lnTo>
                  <a:pt x="2076" y="4384"/>
                </a:lnTo>
                <a:close/>
                <a:moveTo>
                  <a:pt x="2055" y="4426"/>
                </a:moveTo>
                <a:lnTo>
                  <a:pt x="2055" y="4467"/>
                </a:lnTo>
                <a:lnTo>
                  <a:pt x="2034" y="4446"/>
                </a:lnTo>
                <a:lnTo>
                  <a:pt x="2055" y="4426"/>
                </a:lnTo>
                <a:close/>
                <a:moveTo>
                  <a:pt x="2063" y="4422"/>
                </a:moveTo>
                <a:lnTo>
                  <a:pt x="2087" y="4446"/>
                </a:lnTo>
                <a:lnTo>
                  <a:pt x="2063" y="4471"/>
                </a:lnTo>
                <a:lnTo>
                  <a:pt x="2063" y="4422"/>
                </a:lnTo>
                <a:close/>
                <a:moveTo>
                  <a:pt x="2070" y="4420"/>
                </a:moveTo>
                <a:lnTo>
                  <a:pt x="2099" y="4420"/>
                </a:lnTo>
                <a:lnTo>
                  <a:pt x="2099" y="4434"/>
                </a:lnTo>
                <a:lnTo>
                  <a:pt x="2092" y="4442"/>
                </a:lnTo>
                <a:lnTo>
                  <a:pt x="2070" y="4420"/>
                </a:lnTo>
                <a:close/>
                <a:moveTo>
                  <a:pt x="2099" y="4444"/>
                </a:moveTo>
                <a:lnTo>
                  <a:pt x="2099" y="4449"/>
                </a:lnTo>
                <a:lnTo>
                  <a:pt x="2097" y="4446"/>
                </a:lnTo>
                <a:lnTo>
                  <a:pt x="2099" y="4444"/>
                </a:lnTo>
                <a:close/>
                <a:moveTo>
                  <a:pt x="2106" y="4437"/>
                </a:moveTo>
                <a:lnTo>
                  <a:pt x="2114" y="4429"/>
                </a:lnTo>
                <a:lnTo>
                  <a:pt x="2118" y="4434"/>
                </a:lnTo>
                <a:lnTo>
                  <a:pt x="2118" y="4459"/>
                </a:lnTo>
                <a:lnTo>
                  <a:pt x="2114" y="4464"/>
                </a:lnTo>
                <a:lnTo>
                  <a:pt x="2106" y="4456"/>
                </a:lnTo>
                <a:lnTo>
                  <a:pt x="2106" y="4437"/>
                </a:lnTo>
                <a:close/>
                <a:moveTo>
                  <a:pt x="2109" y="4468"/>
                </a:moveTo>
                <a:lnTo>
                  <a:pt x="2106" y="4471"/>
                </a:lnTo>
                <a:lnTo>
                  <a:pt x="2106" y="4466"/>
                </a:lnTo>
                <a:lnTo>
                  <a:pt x="2109" y="4468"/>
                </a:lnTo>
                <a:close/>
                <a:moveTo>
                  <a:pt x="2684" y="4464"/>
                </a:moveTo>
                <a:lnTo>
                  <a:pt x="2697" y="4451"/>
                </a:lnTo>
                <a:lnTo>
                  <a:pt x="2719" y="4474"/>
                </a:lnTo>
                <a:lnTo>
                  <a:pt x="2684" y="4474"/>
                </a:lnTo>
                <a:lnTo>
                  <a:pt x="2684" y="4464"/>
                </a:lnTo>
                <a:close/>
                <a:moveTo>
                  <a:pt x="2759" y="4451"/>
                </a:moveTo>
                <a:lnTo>
                  <a:pt x="2782" y="4474"/>
                </a:lnTo>
                <a:lnTo>
                  <a:pt x="2735" y="4474"/>
                </a:lnTo>
                <a:lnTo>
                  <a:pt x="2759" y="4451"/>
                </a:lnTo>
                <a:close/>
                <a:moveTo>
                  <a:pt x="2821" y="4451"/>
                </a:moveTo>
                <a:lnTo>
                  <a:pt x="2844" y="4474"/>
                </a:lnTo>
                <a:lnTo>
                  <a:pt x="2798" y="4474"/>
                </a:lnTo>
                <a:lnTo>
                  <a:pt x="2821" y="4451"/>
                </a:lnTo>
                <a:close/>
                <a:moveTo>
                  <a:pt x="2882" y="4451"/>
                </a:moveTo>
                <a:lnTo>
                  <a:pt x="2906" y="4474"/>
                </a:lnTo>
                <a:lnTo>
                  <a:pt x="2860" y="4474"/>
                </a:lnTo>
                <a:lnTo>
                  <a:pt x="2882" y="4451"/>
                </a:lnTo>
                <a:close/>
                <a:moveTo>
                  <a:pt x="2909" y="4467"/>
                </a:moveTo>
                <a:lnTo>
                  <a:pt x="2888" y="4446"/>
                </a:lnTo>
                <a:lnTo>
                  <a:pt x="2909" y="4426"/>
                </a:lnTo>
                <a:lnTo>
                  <a:pt x="2909" y="4467"/>
                </a:lnTo>
                <a:close/>
                <a:moveTo>
                  <a:pt x="2884" y="4442"/>
                </a:moveTo>
                <a:lnTo>
                  <a:pt x="2862" y="4420"/>
                </a:lnTo>
                <a:lnTo>
                  <a:pt x="2904" y="4420"/>
                </a:lnTo>
                <a:lnTo>
                  <a:pt x="2884" y="4442"/>
                </a:lnTo>
                <a:close/>
                <a:moveTo>
                  <a:pt x="2843" y="4364"/>
                </a:moveTo>
                <a:lnTo>
                  <a:pt x="2821" y="4342"/>
                </a:lnTo>
                <a:lnTo>
                  <a:pt x="2865" y="4342"/>
                </a:lnTo>
                <a:lnTo>
                  <a:pt x="2843" y="4364"/>
                </a:lnTo>
                <a:close/>
                <a:moveTo>
                  <a:pt x="2781" y="4364"/>
                </a:moveTo>
                <a:lnTo>
                  <a:pt x="2760" y="4342"/>
                </a:lnTo>
                <a:lnTo>
                  <a:pt x="2803" y="4342"/>
                </a:lnTo>
                <a:lnTo>
                  <a:pt x="2781" y="4364"/>
                </a:lnTo>
                <a:close/>
                <a:moveTo>
                  <a:pt x="2719" y="4363"/>
                </a:moveTo>
                <a:lnTo>
                  <a:pt x="2719" y="4342"/>
                </a:lnTo>
                <a:lnTo>
                  <a:pt x="2740" y="4342"/>
                </a:lnTo>
                <a:lnTo>
                  <a:pt x="2719" y="4363"/>
                </a:lnTo>
                <a:close/>
                <a:moveTo>
                  <a:pt x="2858" y="4297"/>
                </a:moveTo>
                <a:lnTo>
                  <a:pt x="2881" y="4320"/>
                </a:lnTo>
                <a:lnTo>
                  <a:pt x="2836" y="4320"/>
                </a:lnTo>
                <a:lnTo>
                  <a:pt x="2858" y="4297"/>
                </a:lnTo>
                <a:close/>
                <a:moveTo>
                  <a:pt x="2885" y="4313"/>
                </a:moveTo>
                <a:lnTo>
                  <a:pt x="2864" y="4292"/>
                </a:lnTo>
                <a:lnTo>
                  <a:pt x="2885" y="4272"/>
                </a:lnTo>
                <a:lnTo>
                  <a:pt x="2885" y="4313"/>
                </a:lnTo>
                <a:close/>
                <a:moveTo>
                  <a:pt x="2858" y="4287"/>
                </a:moveTo>
                <a:lnTo>
                  <a:pt x="2837" y="4266"/>
                </a:lnTo>
                <a:lnTo>
                  <a:pt x="2880" y="4266"/>
                </a:lnTo>
                <a:lnTo>
                  <a:pt x="2858" y="4287"/>
                </a:lnTo>
                <a:close/>
                <a:moveTo>
                  <a:pt x="2797" y="4287"/>
                </a:moveTo>
                <a:lnTo>
                  <a:pt x="2775" y="4266"/>
                </a:lnTo>
                <a:lnTo>
                  <a:pt x="2818" y="4266"/>
                </a:lnTo>
                <a:lnTo>
                  <a:pt x="2797" y="4287"/>
                </a:lnTo>
                <a:close/>
                <a:moveTo>
                  <a:pt x="2734" y="4287"/>
                </a:moveTo>
                <a:lnTo>
                  <a:pt x="2712" y="4266"/>
                </a:lnTo>
                <a:lnTo>
                  <a:pt x="2756" y="4266"/>
                </a:lnTo>
                <a:lnTo>
                  <a:pt x="2734" y="4287"/>
                </a:lnTo>
                <a:close/>
                <a:moveTo>
                  <a:pt x="2672" y="4287"/>
                </a:moveTo>
                <a:lnTo>
                  <a:pt x="2651" y="4266"/>
                </a:lnTo>
                <a:lnTo>
                  <a:pt x="2694" y="4266"/>
                </a:lnTo>
                <a:lnTo>
                  <a:pt x="2672" y="4287"/>
                </a:lnTo>
                <a:close/>
                <a:moveTo>
                  <a:pt x="2610" y="4287"/>
                </a:moveTo>
                <a:lnTo>
                  <a:pt x="2588" y="4266"/>
                </a:lnTo>
                <a:lnTo>
                  <a:pt x="2631" y="4266"/>
                </a:lnTo>
                <a:lnTo>
                  <a:pt x="2610" y="4287"/>
                </a:lnTo>
                <a:close/>
                <a:moveTo>
                  <a:pt x="2548" y="4287"/>
                </a:moveTo>
                <a:lnTo>
                  <a:pt x="2526" y="4266"/>
                </a:lnTo>
                <a:lnTo>
                  <a:pt x="2570" y="4266"/>
                </a:lnTo>
                <a:lnTo>
                  <a:pt x="2548" y="4287"/>
                </a:lnTo>
                <a:close/>
                <a:moveTo>
                  <a:pt x="2485" y="4287"/>
                </a:moveTo>
                <a:lnTo>
                  <a:pt x="2464" y="4266"/>
                </a:lnTo>
                <a:lnTo>
                  <a:pt x="2507" y="4266"/>
                </a:lnTo>
                <a:lnTo>
                  <a:pt x="2485" y="4287"/>
                </a:lnTo>
                <a:close/>
                <a:moveTo>
                  <a:pt x="2424" y="4287"/>
                </a:moveTo>
                <a:lnTo>
                  <a:pt x="2402" y="4266"/>
                </a:lnTo>
                <a:lnTo>
                  <a:pt x="2445" y="4266"/>
                </a:lnTo>
                <a:lnTo>
                  <a:pt x="2424" y="4287"/>
                </a:lnTo>
                <a:close/>
                <a:moveTo>
                  <a:pt x="2383" y="4266"/>
                </a:moveTo>
                <a:lnTo>
                  <a:pt x="2361" y="4287"/>
                </a:lnTo>
                <a:lnTo>
                  <a:pt x="2339" y="4266"/>
                </a:lnTo>
                <a:lnTo>
                  <a:pt x="2383" y="4266"/>
                </a:lnTo>
                <a:close/>
                <a:moveTo>
                  <a:pt x="2321" y="4266"/>
                </a:moveTo>
                <a:lnTo>
                  <a:pt x="2299" y="4287"/>
                </a:lnTo>
                <a:lnTo>
                  <a:pt x="2278" y="4266"/>
                </a:lnTo>
                <a:lnTo>
                  <a:pt x="2321" y="4266"/>
                </a:lnTo>
                <a:close/>
                <a:moveTo>
                  <a:pt x="2237" y="4287"/>
                </a:moveTo>
                <a:lnTo>
                  <a:pt x="2215" y="4266"/>
                </a:lnTo>
                <a:lnTo>
                  <a:pt x="2258" y="4266"/>
                </a:lnTo>
                <a:lnTo>
                  <a:pt x="2237" y="4287"/>
                </a:lnTo>
                <a:close/>
                <a:moveTo>
                  <a:pt x="2175" y="4287"/>
                </a:moveTo>
                <a:lnTo>
                  <a:pt x="2153" y="4266"/>
                </a:lnTo>
                <a:lnTo>
                  <a:pt x="2197" y="4266"/>
                </a:lnTo>
                <a:lnTo>
                  <a:pt x="2175" y="4287"/>
                </a:lnTo>
                <a:close/>
                <a:moveTo>
                  <a:pt x="2111" y="4287"/>
                </a:moveTo>
                <a:lnTo>
                  <a:pt x="2090" y="4266"/>
                </a:lnTo>
                <a:lnTo>
                  <a:pt x="2133" y="4266"/>
                </a:lnTo>
                <a:lnTo>
                  <a:pt x="2111" y="4287"/>
                </a:lnTo>
                <a:close/>
                <a:moveTo>
                  <a:pt x="2060" y="4342"/>
                </a:moveTo>
                <a:lnTo>
                  <a:pt x="2060" y="4357"/>
                </a:lnTo>
                <a:lnTo>
                  <a:pt x="2044" y="4341"/>
                </a:lnTo>
                <a:lnTo>
                  <a:pt x="2060" y="4341"/>
                </a:lnTo>
                <a:lnTo>
                  <a:pt x="2060" y="4342"/>
                </a:lnTo>
                <a:lnTo>
                  <a:pt x="2060" y="4342"/>
                </a:lnTo>
                <a:close/>
                <a:moveTo>
                  <a:pt x="2003" y="4362"/>
                </a:moveTo>
                <a:lnTo>
                  <a:pt x="1981" y="4341"/>
                </a:lnTo>
                <a:lnTo>
                  <a:pt x="2024" y="4341"/>
                </a:lnTo>
                <a:lnTo>
                  <a:pt x="2003" y="4362"/>
                </a:lnTo>
                <a:close/>
                <a:moveTo>
                  <a:pt x="1966" y="4390"/>
                </a:moveTo>
                <a:lnTo>
                  <a:pt x="1944" y="4368"/>
                </a:lnTo>
                <a:lnTo>
                  <a:pt x="1966" y="4346"/>
                </a:lnTo>
                <a:lnTo>
                  <a:pt x="1966" y="4390"/>
                </a:lnTo>
                <a:close/>
                <a:moveTo>
                  <a:pt x="1974" y="4343"/>
                </a:moveTo>
                <a:lnTo>
                  <a:pt x="1997" y="4368"/>
                </a:lnTo>
                <a:lnTo>
                  <a:pt x="1974" y="4391"/>
                </a:lnTo>
                <a:lnTo>
                  <a:pt x="1974" y="4343"/>
                </a:lnTo>
                <a:close/>
                <a:moveTo>
                  <a:pt x="1939" y="4362"/>
                </a:moveTo>
                <a:lnTo>
                  <a:pt x="1919" y="4341"/>
                </a:lnTo>
                <a:lnTo>
                  <a:pt x="1961" y="4341"/>
                </a:lnTo>
                <a:lnTo>
                  <a:pt x="1939" y="4362"/>
                </a:lnTo>
                <a:close/>
                <a:moveTo>
                  <a:pt x="1939" y="4372"/>
                </a:moveTo>
                <a:lnTo>
                  <a:pt x="1963" y="4396"/>
                </a:lnTo>
                <a:lnTo>
                  <a:pt x="1916" y="4396"/>
                </a:lnTo>
                <a:lnTo>
                  <a:pt x="1939" y="4372"/>
                </a:lnTo>
                <a:close/>
                <a:moveTo>
                  <a:pt x="2003" y="4372"/>
                </a:moveTo>
                <a:lnTo>
                  <a:pt x="2026" y="4396"/>
                </a:lnTo>
                <a:lnTo>
                  <a:pt x="1980" y="4396"/>
                </a:lnTo>
                <a:lnTo>
                  <a:pt x="2003" y="4372"/>
                </a:lnTo>
                <a:close/>
                <a:moveTo>
                  <a:pt x="2060" y="4377"/>
                </a:moveTo>
                <a:lnTo>
                  <a:pt x="2060" y="4396"/>
                </a:lnTo>
                <a:lnTo>
                  <a:pt x="2043" y="4396"/>
                </a:lnTo>
                <a:lnTo>
                  <a:pt x="2060" y="4377"/>
                </a:lnTo>
                <a:close/>
                <a:moveTo>
                  <a:pt x="1905" y="4442"/>
                </a:moveTo>
                <a:lnTo>
                  <a:pt x="1883" y="4420"/>
                </a:lnTo>
                <a:lnTo>
                  <a:pt x="1926" y="4420"/>
                </a:lnTo>
                <a:lnTo>
                  <a:pt x="1905" y="4442"/>
                </a:lnTo>
                <a:close/>
                <a:moveTo>
                  <a:pt x="1905" y="4451"/>
                </a:moveTo>
                <a:lnTo>
                  <a:pt x="1928" y="4474"/>
                </a:lnTo>
                <a:lnTo>
                  <a:pt x="1881" y="4474"/>
                </a:lnTo>
                <a:lnTo>
                  <a:pt x="1905" y="4451"/>
                </a:lnTo>
                <a:close/>
                <a:moveTo>
                  <a:pt x="1967" y="4451"/>
                </a:moveTo>
                <a:lnTo>
                  <a:pt x="1990" y="4474"/>
                </a:lnTo>
                <a:lnTo>
                  <a:pt x="1945" y="4474"/>
                </a:lnTo>
                <a:lnTo>
                  <a:pt x="1967" y="4451"/>
                </a:lnTo>
                <a:close/>
                <a:moveTo>
                  <a:pt x="2030" y="4451"/>
                </a:moveTo>
                <a:lnTo>
                  <a:pt x="2053" y="4474"/>
                </a:lnTo>
                <a:lnTo>
                  <a:pt x="2007" y="4474"/>
                </a:lnTo>
                <a:lnTo>
                  <a:pt x="2030" y="4451"/>
                </a:lnTo>
                <a:close/>
                <a:moveTo>
                  <a:pt x="2092" y="4451"/>
                </a:moveTo>
                <a:lnTo>
                  <a:pt x="2099" y="4459"/>
                </a:lnTo>
                <a:lnTo>
                  <a:pt x="2099" y="4474"/>
                </a:lnTo>
                <a:lnTo>
                  <a:pt x="2099" y="4474"/>
                </a:lnTo>
                <a:lnTo>
                  <a:pt x="2099" y="4474"/>
                </a:lnTo>
                <a:lnTo>
                  <a:pt x="2069" y="4474"/>
                </a:lnTo>
                <a:lnTo>
                  <a:pt x="2092" y="4451"/>
                </a:lnTo>
                <a:close/>
                <a:moveTo>
                  <a:pt x="2399" y="3870"/>
                </a:moveTo>
                <a:lnTo>
                  <a:pt x="2399" y="3870"/>
                </a:lnTo>
                <a:lnTo>
                  <a:pt x="2399" y="3866"/>
                </a:lnTo>
                <a:lnTo>
                  <a:pt x="2399" y="3866"/>
                </a:lnTo>
                <a:lnTo>
                  <a:pt x="2403" y="3865"/>
                </a:lnTo>
                <a:lnTo>
                  <a:pt x="2406" y="3864"/>
                </a:lnTo>
                <a:lnTo>
                  <a:pt x="2409" y="3861"/>
                </a:lnTo>
                <a:lnTo>
                  <a:pt x="2409" y="3861"/>
                </a:lnTo>
                <a:lnTo>
                  <a:pt x="2411" y="3873"/>
                </a:lnTo>
                <a:lnTo>
                  <a:pt x="2411" y="3873"/>
                </a:lnTo>
                <a:lnTo>
                  <a:pt x="2412" y="3876"/>
                </a:lnTo>
                <a:lnTo>
                  <a:pt x="2411" y="3880"/>
                </a:lnTo>
                <a:lnTo>
                  <a:pt x="2411" y="3880"/>
                </a:lnTo>
                <a:lnTo>
                  <a:pt x="2410" y="3881"/>
                </a:lnTo>
                <a:lnTo>
                  <a:pt x="2409" y="3881"/>
                </a:lnTo>
                <a:lnTo>
                  <a:pt x="2407" y="3881"/>
                </a:lnTo>
                <a:lnTo>
                  <a:pt x="2397" y="3880"/>
                </a:lnTo>
                <a:lnTo>
                  <a:pt x="2397" y="3880"/>
                </a:lnTo>
                <a:lnTo>
                  <a:pt x="2398" y="3876"/>
                </a:lnTo>
                <a:lnTo>
                  <a:pt x="2399" y="3870"/>
                </a:lnTo>
                <a:lnTo>
                  <a:pt x="2399" y="3870"/>
                </a:lnTo>
                <a:close/>
                <a:moveTo>
                  <a:pt x="2306" y="3984"/>
                </a:moveTo>
                <a:lnTo>
                  <a:pt x="2306" y="3984"/>
                </a:lnTo>
                <a:lnTo>
                  <a:pt x="2304" y="3984"/>
                </a:lnTo>
                <a:lnTo>
                  <a:pt x="2301" y="3981"/>
                </a:lnTo>
                <a:lnTo>
                  <a:pt x="2301" y="3981"/>
                </a:lnTo>
                <a:lnTo>
                  <a:pt x="2299" y="3976"/>
                </a:lnTo>
                <a:lnTo>
                  <a:pt x="2296" y="3967"/>
                </a:lnTo>
                <a:lnTo>
                  <a:pt x="2294" y="3955"/>
                </a:lnTo>
                <a:lnTo>
                  <a:pt x="2293" y="3946"/>
                </a:lnTo>
                <a:lnTo>
                  <a:pt x="2300" y="3947"/>
                </a:lnTo>
                <a:lnTo>
                  <a:pt x="2300" y="3947"/>
                </a:lnTo>
                <a:lnTo>
                  <a:pt x="2303" y="3943"/>
                </a:lnTo>
                <a:lnTo>
                  <a:pt x="2309" y="3937"/>
                </a:lnTo>
                <a:lnTo>
                  <a:pt x="2309" y="3937"/>
                </a:lnTo>
                <a:lnTo>
                  <a:pt x="2310" y="3934"/>
                </a:lnTo>
                <a:lnTo>
                  <a:pt x="2311" y="3934"/>
                </a:lnTo>
                <a:lnTo>
                  <a:pt x="2314" y="3934"/>
                </a:lnTo>
                <a:lnTo>
                  <a:pt x="2314" y="3934"/>
                </a:lnTo>
                <a:lnTo>
                  <a:pt x="2315" y="3944"/>
                </a:lnTo>
                <a:lnTo>
                  <a:pt x="2314" y="3953"/>
                </a:lnTo>
                <a:lnTo>
                  <a:pt x="2312" y="3966"/>
                </a:lnTo>
                <a:lnTo>
                  <a:pt x="2312" y="3966"/>
                </a:lnTo>
                <a:lnTo>
                  <a:pt x="2311" y="3970"/>
                </a:lnTo>
                <a:lnTo>
                  <a:pt x="2309" y="3975"/>
                </a:lnTo>
                <a:lnTo>
                  <a:pt x="2309" y="3975"/>
                </a:lnTo>
                <a:lnTo>
                  <a:pt x="2309" y="3982"/>
                </a:lnTo>
                <a:lnTo>
                  <a:pt x="2309" y="3988"/>
                </a:lnTo>
                <a:lnTo>
                  <a:pt x="2309" y="3988"/>
                </a:lnTo>
                <a:lnTo>
                  <a:pt x="2309" y="3988"/>
                </a:lnTo>
                <a:lnTo>
                  <a:pt x="2309" y="3988"/>
                </a:lnTo>
                <a:lnTo>
                  <a:pt x="2309" y="3988"/>
                </a:lnTo>
                <a:lnTo>
                  <a:pt x="2309" y="3988"/>
                </a:lnTo>
                <a:lnTo>
                  <a:pt x="2307" y="3985"/>
                </a:lnTo>
                <a:lnTo>
                  <a:pt x="2306" y="3984"/>
                </a:lnTo>
                <a:lnTo>
                  <a:pt x="2306" y="3984"/>
                </a:lnTo>
                <a:close/>
                <a:moveTo>
                  <a:pt x="2323" y="4247"/>
                </a:moveTo>
                <a:lnTo>
                  <a:pt x="2324" y="4236"/>
                </a:lnTo>
                <a:lnTo>
                  <a:pt x="2324" y="4236"/>
                </a:lnTo>
                <a:lnTo>
                  <a:pt x="2325" y="4233"/>
                </a:lnTo>
                <a:lnTo>
                  <a:pt x="2328" y="4228"/>
                </a:lnTo>
                <a:lnTo>
                  <a:pt x="2328" y="4228"/>
                </a:lnTo>
                <a:lnTo>
                  <a:pt x="2328" y="4224"/>
                </a:lnTo>
                <a:lnTo>
                  <a:pt x="2326" y="4221"/>
                </a:lnTo>
                <a:lnTo>
                  <a:pt x="2324" y="4215"/>
                </a:lnTo>
                <a:lnTo>
                  <a:pt x="2324" y="4215"/>
                </a:lnTo>
                <a:lnTo>
                  <a:pt x="2324" y="4212"/>
                </a:lnTo>
                <a:lnTo>
                  <a:pt x="2325" y="4209"/>
                </a:lnTo>
                <a:lnTo>
                  <a:pt x="2328" y="4207"/>
                </a:lnTo>
                <a:lnTo>
                  <a:pt x="2328" y="4207"/>
                </a:lnTo>
                <a:lnTo>
                  <a:pt x="2328" y="4164"/>
                </a:lnTo>
                <a:lnTo>
                  <a:pt x="2328" y="4164"/>
                </a:lnTo>
                <a:lnTo>
                  <a:pt x="2328" y="4151"/>
                </a:lnTo>
                <a:lnTo>
                  <a:pt x="2329" y="4144"/>
                </a:lnTo>
                <a:lnTo>
                  <a:pt x="2329" y="4144"/>
                </a:lnTo>
                <a:lnTo>
                  <a:pt x="2331" y="4139"/>
                </a:lnTo>
                <a:lnTo>
                  <a:pt x="2333" y="4135"/>
                </a:lnTo>
                <a:lnTo>
                  <a:pt x="2336" y="4128"/>
                </a:lnTo>
                <a:lnTo>
                  <a:pt x="2336" y="4128"/>
                </a:lnTo>
                <a:lnTo>
                  <a:pt x="2337" y="4100"/>
                </a:lnTo>
                <a:lnTo>
                  <a:pt x="2337" y="4100"/>
                </a:lnTo>
                <a:lnTo>
                  <a:pt x="2348" y="4072"/>
                </a:lnTo>
                <a:lnTo>
                  <a:pt x="2348" y="4072"/>
                </a:lnTo>
                <a:lnTo>
                  <a:pt x="2351" y="4066"/>
                </a:lnTo>
                <a:lnTo>
                  <a:pt x="2351" y="4065"/>
                </a:lnTo>
                <a:lnTo>
                  <a:pt x="2353" y="4065"/>
                </a:lnTo>
                <a:lnTo>
                  <a:pt x="2353" y="4065"/>
                </a:lnTo>
                <a:lnTo>
                  <a:pt x="2354" y="4065"/>
                </a:lnTo>
                <a:lnTo>
                  <a:pt x="2355" y="4066"/>
                </a:lnTo>
                <a:lnTo>
                  <a:pt x="2356" y="4069"/>
                </a:lnTo>
                <a:lnTo>
                  <a:pt x="2359" y="4073"/>
                </a:lnTo>
                <a:lnTo>
                  <a:pt x="2359" y="4073"/>
                </a:lnTo>
                <a:lnTo>
                  <a:pt x="2359" y="4097"/>
                </a:lnTo>
                <a:lnTo>
                  <a:pt x="2359" y="4097"/>
                </a:lnTo>
                <a:lnTo>
                  <a:pt x="2360" y="4100"/>
                </a:lnTo>
                <a:lnTo>
                  <a:pt x="2362" y="4106"/>
                </a:lnTo>
                <a:lnTo>
                  <a:pt x="2365" y="4113"/>
                </a:lnTo>
                <a:lnTo>
                  <a:pt x="2366" y="4116"/>
                </a:lnTo>
                <a:lnTo>
                  <a:pt x="2366" y="4116"/>
                </a:lnTo>
                <a:lnTo>
                  <a:pt x="2368" y="4128"/>
                </a:lnTo>
                <a:lnTo>
                  <a:pt x="2370" y="4136"/>
                </a:lnTo>
                <a:lnTo>
                  <a:pt x="2373" y="4175"/>
                </a:lnTo>
                <a:lnTo>
                  <a:pt x="2373" y="4175"/>
                </a:lnTo>
                <a:lnTo>
                  <a:pt x="2373" y="4183"/>
                </a:lnTo>
                <a:lnTo>
                  <a:pt x="2372" y="4195"/>
                </a:lnTo>
                <a:lnTo>
                  <a:pt x="2372" y="4195"/>
                </a:lnTo>
                <a:lnTo>
                  <a:pt x="2372" y="4199"/>
                </a:lnTo>
                <a:lnTo>
                  <a:pt x="2373" y="4203"/>
                </a:lnTo>
                <a:lnTo>
                  <a:pt x="2375" y="4207"/>
                </a:lnTo>
                <a:lnTo>
                  <a:pt x="2375" y="4212"/>
                </a:lnTo>
                <a:lnTo>
                  <a:pt x="2375" y="4212"/>
                </a:lnTo>
                <a:lnTo>
                  <a:pt x="2376" y="4217"/>
                </a:lnTo>
                <a:lnTo>
                  <a:pt x="2375" y="4223"/>
                </a:lnTo>
                <a:lnTo>
                  <a:pt x="2375" y="4223"/>
                </a:lnTo>
                <a:lnTo>
                  <a:pt x="2375" y="4226"/>
                </a:lnTo>
                <a:lnTo>
                  <a:pt x="2376" y="4229"/>
                </a:lnTo>
                <a:lnTo>
                  <a:pt x="2377" y="4232"/>
                </a:lnTo>
                <a:lnTo>
                  <a:pt x="2377" y="4232"/>
                </a:lnTo>
                <a:lnTo>
                  <a:pt x="2377" y="4252"/>
                </a:lnTo>
                <a:lnTo>
                  <a:pt x="2377" y="4252"/>
                </a:lnTo>
                <a:lnTo>
                  <a:pt x="2377" y="4253"/>
                </a:lnTo>
                <a:lnTo>
                  <a:pt x="2324" y="4253"/>
                </a:lnTo>
                <a:lnTo>
                  <a:pt x="2324" y="4253"/>
                </a:lnTo>
                <a:lnTo>
                  <a:pt x="2323" y="4247"/>
                </a:lnTo>
                <a:lnTo>
                  <a:pt x="2323" y="4247"/>
                </a:lnTo>
                <a:close/>
                <a:moveTo>
                  <a:pt x="1995" y="4541"/>
                </a:moveTo>
                <a:lnTo>
                  <a:pt x="2168" y="4541"/>
                </a:lnTo>
                <a:lnTo>
                  <a:pt x="2168" y="4541"/>
                </a:lnTo>
                <a:lnTo>
                  <a:pt x="2165" y="4550"/>
                </a:lnTo>
                <a:lnTo>
                  <a:pt x="2165" y="4558"/>
                </a:lnTo>
                <a:lnTo>
                  <a:pt x="2165" y="4558"/>
                </a:lnTo>
                <a:lnTo>
                  <a:pt x="2166" y="4568"/>
                </a:lnTo>
                <a:lnTo>
                  <a:pt x="2169" y="4579"/>
                </a:lnTo>
                <a:lnTo>
                  <a:pt x="2173" y="4587"/>
                </a:lnTo>
                <a:lnTo>
                  <a:pt x="2180" y="4595"/>
                </a:lnTo>
                <a:lnTo>
                  <a:pt x="1982" y="4595"/>
                </a:lnTo>
                <a:lnTo>
                  <a:pt x="1982" y="4595"/>
                </a:lnTo>
                <a:lnTo>
                  <a:pt x="1989" y="4587"/>
                </a:lnTo>
                <a:lnTo>
                  <a:pt x="1994" y="4579"/>
                </a:lnTo>
                <a:lnTo>
                  <a:pt x="1997" y="4568"/>
                </a:lnTo>
                <a:lnTo>
                  <a:pt x="1997" y="4558"/>
                </a:lnTo>
                <a:lnTo>
                  <a:pt x="1997" y="4558"/>
                </a:lnTo>
                <a:lnTo>
                  <a:pt x="1997" y="4550"/>
                </a:lnTo>
                <a:lnTo>
                  <a:pt x="1995" y="4541"/>
                </a:lnTo>
                <a:lnTo>
                  <a:pt x="1995" y="4541"/>
                </a:lnTo>
                <a:close/>
                <a:moveTo>
                  <a:pt x="1216" y="4480"/>
                </a:moveTo>
                <a:lnTo>
                  <a:pt x="1216" y="4480"/>
                </a:lnTo>
                <a:lnTo>
                  <a:pt x="1216" y="4480"/>
                </a:lnTo>
                <a:lnTo>
                  <a:pt x="1359" y="4484"/>
                </a:lnTo>
                <a:lnTo>
                  <a:pt x="1359" y="4484"/>
                </a:lnTo>
                <a:lnTo>
                  <a:pt x="1357" y="4488"/>
                </a:lnTo>
                <a:lnTo>
                  <a:pt x="1354" y="4492"/>
                </a:lnTo>
                <a:lnTo>
                  <a:pt x="1353" y="4497"/>
                </a:lnTo>
                <a:lnTo>
                  <a:pt x="1353" y="4502"/>
                </a:lnTo>
                <a:lnTo>
                  <a:pt x="1124" y="4501"/>
                </a:lnTo>
                <a:lnTo>
                  <a:pt x="1124" y="4486"/>
                </a:lnTo>
                <a:lnTo>
                  <a:pt x="1124" y="4486"/>
                </a:lnTo>
                <a:lnTo>
                  <a:pt x="1216" y="4480"/>
                </a:lnTo>
                <a:lnTo>
                  <a:pt x="1216" y="4480"/>
                </a:lnTo>
                <a:close/>
                <a:moveTo>
                  <a:pt x="1247" y="3194"/>
                </a:moveTo>
                <a:lnTo>
                  <a:pt x="1247" y="3193"/>
                </a:lnTo>
                <a:lnTo>
                  <a:pt x="1247" y="3193"/>
                </a:lnTo>
                <a:lnTo>
                  <a:pt x="1248" y="3187"/>
                </a:lnTo>
                <a:lnTo>
                  <a:pt x="1248" y="3181"/>
                </a:lnTo>
                <a:lnTo>
                  <a:pt x="1248" y="3179"/>
                </a:lnTo>
                <a:lnTo>
                  <a:pt x="1247" y="3177"/>
                </a:lnTo>
                <a:lnTo>
                  <a:pt x="1247" y="3177"/>
                </a:lnTo>
                <a:lnTo>
                  <a:pt x="1240" y="3167"/>
                </a:lnTo>
                <a:lnTo>
                  <a:pt x="1240" y="3167"/>
                </a:lnTo>
                <a:lnTo>
                  <a:pt x="1236" y="3149"/>
                </a:lnTo>
                <a:lnTo>
                  <a:pt x="1236" y="3149"/>
                </a:lnTo>
                <a:lnTo>
                  <a:pt x="1228" y="3113"/>
                </a:lnTo>
                <a:lnTo>
                  <a:pt x="1228" y="3113"/>
                </a:lnTo>
                <a:lnTo>
                  <a:pt x="1220" y="3081"/>
                </a:lnTo>
                <a:lnTo>
                  <a:pt x="1214" y="3060"/>
                </a:lnTo>
                <a:lnTo>
                  <a:pt x="1210" y="3046"/>
                </a:lnTo>
                <a:lnTo>
                  <a:pt x="1210" y="3046"/>
                </a:lnTo>
                <a:lnTo>
                  <a:pt x="1208" y="3021"/>
                </a:lnTo>
                <a:lnTo>
                  <a:pt x="1208" y="3021"/>
                </a:lnTo>
                <a:lnTo>
                  <a:pt x="1208" y="3003"/>
                </a:lnTo>
                <a:lnTo>
                  <a:pt x="1206" y="2991"/>
                </a:lnTo>
                <a:lnTo>
                  <a:pt x="1204" y="2983"/>
                </a:lnTo>
                <a:lnTo>
                  <a:pt x="1208" y="2984"/>
                </a:lnTo>
                <a:lnTo>
                  <a:pt x="1208" y="2984"/>
                </a:lnTo>
                <a:lnTo>
                  <a:pt x="1188" y="2929"/>
                </a:lnTo>
                <a:lnTo>
                  <a:pt x="1194" y="2918"/>
                </a:lnTo>
                <a:lnTo>
                  <a:pt x="1194" y="2918"/>
                </a:lnTo>
                <a:lnTo>
                  <a:pt x="1197" y="2915"/>
                </a:lnTo>
                <a:lnTo>
                  <a:pt x="1198" y="2910"/>
                </a:lnTo>
                <a:lnTo>
                  <a:pt x="1198" y="2907"/>
                </a:lnTo>
                <a:lnTo>
                  <a:pt x="1198" y="2907"/>
                </a:lnTo>
                <a:lnTo>
                  <a:pt x="1197" y="2902"/>
                </a:lnTo>
                <a:lnTo>
                  <a:pt x="1194" y="2895"/>
                </a:lnTo>
                <a:lnTo>
                  <a:pt x="1191" y="2888"/>
                </a:lnTo>
                <a:lnTo>
                  <a:pt x="1188" y="2881"/>
                </a:lnTo>
                <a:lnTo>
                  <a:pt x="1188" y="2881"/>
                </a:lnTo>
                <a:lnTo>
                  <a:pt x="1181" y="2873"/>
                </a:lnTo>
                <a:lnTo>
                  <a:pt x="1171" y="2860"/>
                </a:lnTo>
                <a:lnTo>
                  <a:pt x="1164" y="2855"/>
                </a:lnTo>
                <a:lnTo>
                  <a:pt x="1159" y="2848"/>
                </a:lnTo>
                <a:lnTo>
                  <a:pt x="1150" y="2843"/>
                </a:lnTo>
                <a:lnTo>
                  <a:pt x="1142" y="2838"/>
                </a:lnTo>
                <a:lnTo>
                  <a:pt x="1142" y="2838"/>
                </a:lnTo>
                <a:lnTo>
                  <a:pt x="1120" y="2829"/>
                </a:lnTo>
                <a:lnTo>
                  <a:pt x="1119" y="2823"/>
                </a:lnTo>
                <a:lnTo>
                  <a:pt x="1119" y="2823"/>
                </a:lnTo>
                <a:lnTo>
                  <a:pt x="1119" y="2823"/>
                </a:lnTo>
                <a:lnTo>
                  <a:pt x="1120" y="2820"/>
                </a:lnTo>
                <a:lnTo>
                  <a:pt x="1119" y="2816"/>
                </a:lnTo>
                <a:lnTo>
                  <a:pt x="1116" y="2811"/>
                </a:lnTo>
                <a:lnTo>
                  <a:pt x="1116" y="2811"/>
                </a:lnTo>
                <a:lnTo>
                  <a:pt x="1115" y="2807"/>
                </a:lnTo>
                <a:lnTo>
                  <a:pt x="1113" y="2804"/>
                </a:lnTo>
                <a:lnTo>
                  <a:pt x="1111" y="2800"/>
                </a:lnTo>
                <a:lnTo>
                  <a:pt x="1108" y="2797"/>
                </a:lnTo>
                <a:lnTo>
                  <a:pt x="1102" y="2794"/>
                </a:lnTo>
                <a:lnTo>
                  <a:pt x="1094" y="2792"/>
                </a:lnTo>
                <a:lnTo>
                  <a:pt x="1083" y="2792"/>
                </a:lnTo>
                <a:lnTo>
                  <a:pt x="1083" y="2792"/>
                </a:lnTo>
                <a:lnTo>
                  <a:pt x="1079" y="2793"/>
                </a:lnTo>
                <a:lnTo>
                  <a:pt x="1074" y="2796"/>
                </a:lnTo>
                <a:lnTo>
                  <a:pt x="1070" y="2798"/>
                </a:lnTo>
                <a:lnTo>
                  <a:pt x="1067" y="2803"/>
                </a:lnTo>
                <a:lnTo>
                  <a:pt x="1064" y="2807"/>
                </a:lnTo>
                <a:lnTo>
                  <a:pt x="1061" y="2814"/>
                </a:lnTo>
                <a:lnTo>
                  <a:pt x="1060" y="2822"/>
                </a:lnTo>
                <a:lnTo>
                  <a:pt x="1060" y="2823"/>
                </a:lnTo>
                <a:lnTo>
                  <a:pt x="1060" y="2823"/>
                </a:lnTo>
                <a:lnTo>
                  <a:pt x="1057" y="2826"/>
                </a:lnTo>
                <a:lnTo>
                  <a:pt x="1053" y="2831"/>
                </a:lnTo>
                <a:lnTo>
                  <a:pt x="1052" y="2834"/>
                </a:lnTo>
                <a:lnTo>
                  <a:pt x="1051" y="2836"/>
                </a:lnTo>
                <a:lnTo>
                  <a:pt x="1053" y="2838"/>
                </a:lnTo>
                <a:lnTo>
                  <a:pt x="1057" y="2838"/>
                </a:lnTo>
                <a:lnTo>
                  <a:pt x="1057" y="2838"/>
                </a:lnTo>
                <a:lnTo>
                  <a:pt x="1064" y="2836"/>
                </a:lnTo>
                <a:lnTo>
                  <a:pt x="1064" y="2836"/>
                </a:lnTo>
                <a:lnTo>
                  <a:pt x="1067" y="2843"/>
                </a:lnTo>
                <a:lnTo>
                  <a:pt x="1072" y="2849"/>
                </a:lnTo>
                <a:lnTo>
                  <a:pt x="1074" y="2851"/>
                </a:lnTo>
                <a:lnTo>
                  <a:pt x="1076" y="2853"/>
                </a:lnTo>
                <a:lnTo>
                  <a:pt x="1076" y="2853"/>
                </a:lnTo>
                <a:lnTo>
                  <a:pt x="1072" y="2859"/>
                </a:lnTo>
                <a:lnTo>
                  <a:pt x="1068" y="2864"/>
                </a:lnTo>
                <a:lnTo>
                  <a:pt x="1065" y="2867"/>
                </a:lnTo>
                <a:lnTo>
                  <a:pt x="1065" y="2867"/>
                </a:lnTo>
                <a:lnTo>
                  <a:pt x="1036" y="2878"/>
                </a:lnTo>
                <a:lnTo>
                  <a:pt x="1036" y="2878"/>
                </a:lnTo>
                <a:lnTo>
                  <a:pt x="1033" y="2876"/>
                </a:lnTo>
                <a:lnTo>
                  <a:pt x="1031" y="2873"/>
                </a:lnTo>
                <a:lnTo>
                  <a:pt x="1031" y="2870"/>
                </a:lnTo>
                <a:lnTo>
                  <a:pt x="1031" y="2870"/>
                </a:lnTo>
                <a:lnTo>
                  <a:pt x="1031" y="2866"/>
                </a:lnTo>
                <a:lnTo>
                  <a:pt x="1032" y="2864"/>
                </a:lnTo>
                <a:lnTo>
                  <a:pt x="1033" y="2863"/>
                </a:lnTo>
                <a:lnTo>
                  <a:pt x="1033" y="2863"/>
                </a:lnTo>
                <a:lnTo>
                  <a:pt x="1033" y="2860"/>
                </a:lnTo>
                <a:lnTo>
                  <a:pt x="1033" y="2858"/>
                </a:lnTo>
                <a:lnTo>
                  <a:pt x="1032" y="2856"/>
                </a:lnTo>
                <a:lnTo>
                  <a:pt x="1032" y="2856"/>
                </a:lnTo>
                <a:lnTo>
                  <a:pt x="1030" y="2851"/>
                </a:lnTo>
                <a:lnTo>
                  <a:pt x="1029" y="2850"/>
                </a:lnTo>
                <a:lnTo>
                  <a:pt x="1024" y="2848"/>
                </a:lnTo>
                <a:lnTo>
                  <a:pt x="1022" y="2844"/>
                </a:lnTo>
                <a:lnTo>
                  <a:pt x="1022" y="2844"/>
                </a:lnTo>
                <a:lnTo>
                  <a:pt x="1022" y="2842"/>
                </a:lnTo>
                <a:lnTo>
                  <a:pt x="1021" y="2841"/>
                </a:lnTo>
                <a:lnTo>
                  <a:pt x="1017" y="2840"/>
                </a:lnTo>
                <a:lnTo>
                  <a:pt x="1017" y="2394"/>
                </a:lnTo>
                <a:lnTo>
                  <a:pt x="1238" y="2394"/>
                </a:lnTo>
                <a:lnTo>
                  <a:pt x="1238" y="2631"/>
                </a:lnTo>
                <a:lnTo>
                  <a:pt x="1285" y="2631"/>
                </a:lnTo>
                <a:lnTo>
                  <a:pt x="1285" y="3194"/>
                </a:lnTo>
                <a:lnTo>
                  <a:pt x="1247" y="3194"/>
                </a:lnTo>
                <a:close/>
                <a:moveTo>
                  <a:pt x="951" y="1751"/>
                </a:moveTo>
                <a:lnTo>
                  <a:pt x="951" y="1800"/>
                </a:lnTo>
                <a:lnTo>
                  <a:pt x="918" y="1800"/>
                </a:lnTo>
                <a:lnTo>
                  <a:pt x="918" y="1751"/>
                </a:lnTo>
                <a:lnTo>
                  <a:pt x="951" y="1751"/>
                </a:lnTo>
                <a:close/>
                <a:moveTo>
                  <a:pt x="918" y="1745"/>
                </a:moveTo>
                <a:lnTo>
                  <a:pt x="918" y="1739"/>
                </a:lnTo>
                <a:lnTo>
                  <a:pt x="951" y="1739"/>
                </a:lnTo>
                <a:lnTo>
                  <a:pt x="951" y="1745"/>
                </a:lnTo>
                <a:lnTo>
                  <a:pt x="918" y="1745"/>
                </a:lnTo>
                <a:close/>
                <a:moveTo>
                  <a:pt x="951" y="1806"/>
                </a:moveTo>
                <a:lnTo>
                  <a:pt x="951" y="1812"/>
                </a:lnTo>
                <a:lnTo>
                  <a:pt x="918" y="1812"/>
                </a:lnTo>
                <a:lnTo>
                  <a:pt x="918" y="1806"/>
                </a:lnTo>
                <a:lnTo>
                  <a:pt x="951" y="1806"/>
                </a:lnTo>
                <a:close/>
                <a:moveTo>
                  <a:pt x="951" y="1818"/>
                </a:moveTo>
                <a:lnTo>
                  <a:pt x="951" y="1868"/>
                </a:lnTo>
                <a:lnTo>
                  <a:pt x="918" y="1868"/>
                </a:lnTo>
                <a:lnTo>
                  <a:pt x="918" y="1818"/>
                </a:lnTo>
                <a:lnTo>
                  <a:pt x="951" y="1818"/>
                </a:lnTo>
                <a:close/>
                <a:moveTo>
                  <a:pt x="951" y="1872"/>
                </a:moveTo>
                <a:lnTo>
                  <a:pt x="951" y="1878"/>
                </a:lnTo>
                <a:lnTo>
                  <a:pt x="918" y="1878"/>
                </a:lnTo>
                <a:lnTo>
                  <a:pt x="918" y="1872"/>
                </a:lnTo>
                <a:lnTo>
                  <a:pt x="951" y="1872"/>
                </a:lnTo>
                <a:close/>
                <a:moveTo>
                  <a:pt x="951" y="1884"/>
                </a:moveTo>
                <a:lnTo>
                  <a:pt x="951" y="1934"/>
                </a:lnTo>
                <a:lnTo>
                  <a:pt x="918" y="1934"/>
                </a:lnTo>
                <a:lnTo>
                  <a:pt x="918" y="1884"/>
                </a:lnTo>
                <a:lnTo>
                  <a:pt x="951" y="1884"/>
                </a:lnTo>
                <a:close/>
                <a:moveTo>
                  <a:pt x="951" y="1939"/>
                </a:moveTo>
                <a:lnTo>
                  <a:pt x="951" y="1945"/>
                </a:lnTo>
                <a:lnTo>
                  <a:pt x="918" y="1945"/>
                </a:lnTo>
                <a:lnTo>
                  <a:pt x="918" y="1939"/>
                </a:lnTo>
                <a:lnTo>
                  <a:pt x="951" y="1939"/>
                </a:lnTo>
                <a:close/>
                <a:moveTo>
                  <a:pt x="951" y="1951"/>
                </a:moveTo>
                <a:lnTo>
                  <a:pt x="951" y="2001"/>
                </a:lnTo>
                <a:lnTo>
                  <a:pt x="918" y="2001"/>
                </a:lnTo>
                <a:lnTo>
                  <a:pt x="918" y="1951"/>
                </a:lnTo>
                <a:lnTo>
                  <a:pt x="951" y="1951"/>
                </a:lnTo>
                <a:close/>
                <a:moveTo>
                  <a:pt x="951" y="2005"/>
                </a:moveTo>
                <a:lnTo>
                  <a:pt x="951" y="2011"/>
                </a:lnTo>
                <a:lnTo>
                  <a:pt x="918" y="2011"/>
                </a:lnTo>
                <a:lnTo>
                  <a:pt x="918" y="2005"/>
                </a:lnTo>
                <a:lnTo>
                  <a:pt x="951" y="2005"/>
                </a:lnTo>
                <a:close/>
                <a:moveTo>
                  <a:pt x="951" y="2017"/>
                </a:moveTo>
                <a:lnTo>
                  <a:pt x="951" y="2030"/>
                </a:lnTo>
                <a:lnTo>
                  <a:pt x="918" y="2030"/>
                </a:lnTo>
                <a:lnTo>
                  <a:pt x="918" y="2017"/>
                </a:lnTo>
                <a:lnTo>
                  <a:pt x="951" y="2017"/>
                </a:lnTo>
                <a:close/>
                <a:moveTo>
                  <a:pt x="1002" y="3186"/>
                </a:moveTo>
                <a:lnTo>
                  <a:pt x="975" y="3158"/>
                </a:lnTo>
                <a:lnTo>
                  <a:pt x="1002" y="3130"/>
                </a:lnTo>
                <a:lnTo>
                  <a:pt x="1002" y="3186"/>
                </a:lnTo>
                <a:close/>
                <a:moveTo>
                  <a:pt x="940" y="2895"/>
                </a:moveTo>
                <a:lnTo>
                  <a:pt x="969" y="2866"/>
                </a:lnTo>
                <a:lnTo>
                  <a:pt x="999" y="2895"/>
                </a:lnTo>
                <a:lnTo>
                  <a:pt x="940" y="2895"/>
                </a:lnTo>
                <a:close/>
                <a:moveTo>
                  <a:pt x="994" y="2903"/>
                </a:moveTo>
                <a:lnTo>
                  <a:pt x="969" y="2929"/>
                </a:lnTo>
                <a:lnTo>
                  <a:pt x="944" y="2903"/>
                </a:lnTo>
                <a:lnTo>
                  <a:pt x="994" y="2903"/>
                </a:lnTo>
                <a:close/>
                <a:moveTo>
                  <a:pt x="975" y="2859"/>
                </a:moveTo>
                <a:lnTo>
                  <a:pt x="1002" y="2833"/>
                </a:lnTo>
                <a:lnTo>
                  <a:pt x="1002" y="2887"/>
                </a:lnTo>
                <a:lnTo>
                  <a:pt x="975" y="2859"/>
                </a:lnTo>
                <a:close/>
                <a:moveTo>
                  <a:pt x="1002" y="2514"/>
                </a:moveTo>
                <a:lnTo>
                  <a:pt x="975" y="2486"/>
                </a:lnTo>
                <a:lnTo>
                  <a:pt x="1002" y="2460"/>
                </a:lnTo>
                <a:lnTo>
                  <a:pt x="1002" y="2514"/>
                </a:lnTo>
                <a:close/>
                <a:moveTo>
                  <a:pt x="999" y="2522"/>
                </a:moveTo>
                <a:lnTo>
                  <a:pt x="940" y="2522"/>
                </a:lnTo>
                <a:lnTo>
                  <a:pt x="969" y="2493"/>
                </a:lnTo>
                <a:lnTo>
                  <a:pt x="999" y="2522"/>
                </a:lnTo>
                <a:close/>
                <a:moveTo>
                  <a:pt x="994" y="2530"/>
                </a:moveTo>
                <a:lnTo>
                  <a:pt x="969" y="2556"/>
                </a:lnTo>
                <a:lnTo>
                  <a:pt x="944" y="2530"/>
                </a:lnTo>
                <a:lnTo>
                  <a:pt x="994" y="2530"/>
                </a:lnTo>
                <a:close/>
                <a:moveTo>
                  <a:pt x="1002" y="2534"/>
                </a:moveTo>
                <a:lnTo>
                  <a:pt x="1002" y="2589"/>
                </a:lnTo>
                <a:lnTo>
                  <a:pt x="975" y="2562"/>
                </a:lnTo>
                <a:lnTo>
                  <a:pt x="1002" y="2534"/>
                </a:lnTo>
                <a:close/>
                <a:moveTo>
                  <a:pt x="999" y="2596"/>
                </a:moveTo>
                <a:lnTo>
                  <a:pt x="940" y="2596"/>
                </a:lnTo>
                <a:lnTo>
                  <a:pt x="969" y="2567"/>
                </a:lnTo>
                <a:lnTo>
                  <a:pt x="999" y="2596"/>
                </a:lnTo>
                <a:close/>
                <a:moveTo>
                  <a:pt x="994" y="2604"/>
                </a:moveTo>
                <a:lnTo>
                  <a:pt x="969" y="2630"/>
                </a:lnTo>
                <a:lnTo>
                  <a:pt x="944" y="2604"/>
                </a:lnTo>
                <a:lnTo>
                  <a:pt x="994" y="2604"/>
                </a:lnTo>
                <a:close/>
                <a:moveTo>
                  <a:pt x="1002" y="2608"/>
                </a:moveTo>
                <a:lnTo>
                  <a:pt x="1002" y="2663"/>
                </a:lnTo>
                <a:lnTo>
                  <a:pt x="975" y="2636"/>
                </a:lnTo>
                <a:lnTo>
                  <a:pt x="1002" y="2608"/>
                </a:lnTo>
                <a:close/>
                <a:moveTo>
                  <a:pt x="999" y="2670"/>
                </a:moveTo>
                <a:lnTo>
                  <a:pt x="940" y="2670"/>
                </a:lnTo>
                <a:lnTo>
                  <a:pt x="969" y="2641"/>
                </a:lnTo>
                <a:lnTo>
                  <a:pt x="999" y="2670"/>
                </a:lnTo>
                <a:close/>
                <a:moveTo>
                  <a:pt x="994" y="2680"/>
                </a:moveTo>
                <a:lnTo>
                  <a:pt x="969" y="2704"/>
                </a:lnTo>
                <a:lnTo>
                  <a:pt x="944" y="2680"/>
                </a:lnTo>
                <a:lnTo>
                  <a:pt x="994" y="2680"/>
                </a:lnTo>
                <a:close/>
                <a:moveTo>
                  <a:pt x="1002" y="2683"/>
                </a:moveTo>
                <a:lnTo>
                  <a:pt x="1002" y="2738"/>
                </a:lnTo>
                <a:lnTo>
                  <a:pt x="975" y="2711"/>
                </a:lnTo>
                <a:lnTo>
                  <a:pt x="1002" y="2683"/>
                </a:lnTo>
                <a:close/>
                <a:moveTo>
                  <a:pt x="999" y="2746"/>
                </a:moveTo>
                <a:lnTo>
                  <a:pt x="940" y="2746"/>
                </a:lnTo>
                <a:lnTo>
                  <a:pt x="969" y="2717"/>
                </a:lnTo>
                <a:lnTo>
                  <a:pt x="999" y="2746"/>
                </a:lnTo>
                <a:close/>
                <a:moveTo>
                  <a:pt x="994" y="2754"/>
                </a:moveTo>
                <a:lnTo>
                  <a:pt x="969" y="2779"/>
                </a:lnTo>
                <a:lnTo>
                  <a:pt x="944" y="2754"/>
                </a:lnTo>
                <a:lnTo>
                  <a:pt x="994" y="2754"/>
                </a:lnTo>
                <a:close/>
                <a:moveTo>
                  <a:pt x="1002" y="2757"/>
                </a:moveTo>
                <a:lnTo>
                  <a:pt x="1002" y="2813"/>
                </a:lnTo>
                <a:lnTo>
                  <a:pt x="975" y="2785"/>
                </a:lnTo>
                <a:lnTo>
                  <a:pt x="1002" y="2757"/>
                </a:lnTo>
                <a:close/>
                <a:moveTo>
                  <a:pt x="999" y="2820"/>
                </a:moveTo>
                <a:lnTo>
                  <a:pt x="940" y="2820"/>
                </a:lnTo>
                <a:lnTo>
                  <a:pt x="969" y="2791"/>
                </a:lnTo>
                <a:lnTo>
                  <a:pt x="999" y="2820"/>
                </a:lnTo>
                <a:close/>
                <a:moveTo>
                  <a:pt x="994" y="2829"/>
                </a:moveTo>
                <a:lnTo>
                  <a:pt x="969" y="2853"/>
                </a:lnTo>
                <a:lnTo>
                  <a:pt x="944" y="2829"/>
                </a:lnTo>
                <a:lnTo>
                  <a:pt x="994" y="2829"/>
                </a:lnTo>
                <a:close/>
                <a:moveTo>
                  <a:pt x="969" y="2480"/>
                </a:moveTo>
                <a:lnTo>
                  <a:pt x="944" y="2456"/>
                </a:lnTo>
                <a:lnTo>
                  <a:pt x="994" y="2456"/>
                </a:lnTo>
                <a:lnTo>
                  <a:pt x="969" y="2480"/>
                </a:lnTo>
                <a:close/>
                <a:moveTo>
                  <a:pt x="937" y="2461"/>
                </a:moveTo>
                <a:lnTo>
                  <a:pt x="963" y="2486"/>
                </a:lnTo>
                <a:lnTo>
                  <a:pt x="937" y="2513"/>
                </a:lnTo>
                <a:lnTo>
                  <a:pt x="937" y="2461"/>
                </a:lnTo>
                <a:close/>
                <a:moveTo>
                  <a:pt x="937" y="2535"/>
                </a:moveTo>
                <a:lnTo>
                  <a:pt x="963" y="2562"/>
                </a:lnTo>
                <a:lnTo>
                  <a:pt x="937" y="2587"/>
                </a:lnTo>
                <a:lnTo>
                  <a:pt x="937" y="2535"/>
                </a:lnTo>
                <a:close/>
                <a:moveTo>
                  <a:pt x="937" y="2610"/>
                </a:moveTo>
                <a:lnTo>
                  <a:pt x="963" y="2636"/>
                </a:lnTo>
                <a:lnTo>
                  <a:pt x="937" y="2662"/>
                </a:lnTo>
                <a:lnTo>
                  <a:pt x="937" y="2610"/>
                </a:lnTo>
                <a:close/>
                <a:moveTo>
                  <a:pt x="937" y="2684"/>
                </a:moveTo>
                <a:lnTo>
                  <a:pt x="963" y="2711"/>
                </a:lnTo>
                <a:lnTo>
                  <a:pt x="937" y="2736"/>
                </a:lnTo>
                <a:lnTo>
                  <a:pt x="937" y="2684"/>
                </a:lnTo>
                <a:close/>
                <a:moveTo>
                  <a:pt x="937" y="2760"/>
                </a:moveTo>
                <a:lnTo>
                  <a:pt x="963" y="2785"/>
                </a:lnTo>
                <a:lnTo>
                  <a:pt x="937" y="2811"/>
                </a:lnTo>
                <a:lnTo>
                  <a:pt x="937" y="2760"/>
                </a:lnTo>
                <a:close/>
                <a:moveTo>
                  <a:pt x="937" y="2834"/>
                </a:moveTo>
                <a:lnTo>
                  <a:pt x="963" y="2859"/>
                </a:lnTo>
                <a:lnTo>
                  <a:pt x="937" y="2886"/>
                </a:lnTo>
                <a:lnTo>
                  <a:pt x="937" y="2834"/>
                </a:lnTo>
                <a:close/>
                <a:moveTo>
                  <a:pt x="937" y="2908"/>
                </a:moveTo>
                <a:lnTo>
                  <a:pt x="963" y="2935"/>
                </a:lnTo>
                <a:lnTo>
                  <a:pt x="937" y="2960"/>
                </a:lnTo>
                <a:lnTo>
                  <a:pt x="937" y="2908"/>
                </a:lnTo>
                <a:close/>
                <a:moveTo>
                  <a:pt x="940" y="2969"/>
                </a:moveTo>
                <a:lnTo>
                  <a:pt x="969" y="2940"/>
                </a:lnTo>
                <a:lnTo>
                  <a:pt x="999" y="2969"/>
                </a:lnTo>
                <a:lnTo>
                  <a:pt x="940" y="2969"/>
                </a:lnTo>
                <a:close/>
                <a:moveTo>
                  <a:pt x="994" y="2977"/>
                </a:moveTo>
                <a:lnTo>
                  <a:pt x="969" y="3003"/>
                </a:lnTo>
                <a:lnTo>
                  <a:pt x="944" y="2977"/>
                </a:lnTo>
                <a:lnTo>
                  <a:pt x="994" y="2977"/>
                </a:lnTo>
                <a:close/>
                <a:moveTo>
                  <a:pt x="937" y="2983"/>
                </a:moveTo>
                <a:lnTo>
                  <a:pt x="963" y="3009"/>
                </a:lnTo>
                <a:lnTo>
                  <a:pt x="937" y="3034"/>
                </a:lnTo>
                <a:lnTo>
                  <a:pt x="937" y="2983"/>
                </a:lnTo>
                <a:close/>
                <a:moveTo>
                  <a:pt x="940" y="3043"/>
                </a:moveTo>
                <a:lnTo>
                  <a:pt x="969" y="3015"/>
                </a:lnTo>
                <a:lnTo>
                  <a:pt x="999" y="3043"/>
                </a:lnTo>
                <a:lnTo>
                  <a:pt x="940" y="3043"/>
                </a:lnTo>
                <a:close/>
                <a:moveTo>
                  <a:pt x="994" y="3053"/>
                </a:moveTo>
                <a:lnTo>
                  <a:pt x="969" y="3077"/>
                </a:lnTo>
                <a:lnTo>
                  <a:pt x="944" y="3053"/>
                </a:lnTo>
                <a:lnTo>
                  <a:pt x="994" y="3053"/>
                </a:lnTo>
                <a:close/>
                <a:moveTo>
                  <a:pt x="937" y="3057"/>
                </a:moveTo>
                <a:lnTo>
                  <a:pt x="963" y="3084"/>
                </a:lnTo>
                <a:lnTo>
                  <a:pt x="937" y="3110"/>
                </a:lnTo>
                <a:lnTo>
                  <a:pt x="937" y="3057"/>
                </a:lnTo>
                <a:close/>
                <a:moveTo>
                  <a:pt x="940" y="3119"/>
                </a:moveTo>
                <a:lnTo>
                  <a:pt x="969" y="3090"/>
                </a:lnTo>
                <a:lnTo>
                  <a:pt x="999" y="3119"/>
                </a:lnTo>
                <a:lnTo>
                  <a:pt x="940" y="3119"/>
                </a:lnTo>
                <a:close/>
                <a:moveTo>
                  <a:pt x="994" y="3127"/>
                </a:moveTo>
                <a:lnTo>
                  <a:pt x="969" y="3152"/>
                </a:lnTo>
                <a:lnTo>
                  <a:pt x="944" y="3127"/>
                </a:lnTo>
                <a:lnTo>
                  <a:pt x="994" y="3127"/>
                </a:lnTo>
                <a:close/>
                <a:moveTo>
                  <a:pt x="937" y="3133"/>
                </a:moveTo>
                <a:lnTo>
                  <a:pt x="963" y="3158"/>
                </a:lnTo>
                <a:lnTo>
                  <a:pt x="937" y="3184"/>
                </a:lnTo>
                <a:lnTo>
                  <a:pt x="937" y="3133"/>
                </a:lnTo>
                <a:close/>
                <a:moveTo>
                  <a:pt x="940" y="3193"/>
                </a:moveTo>
                <a:lnTo>
                  <a:pt x="969" y="3164"/>
                </a:lnTo>
                <a:lnTo>
                  <a:pt x="999" y="3193"/>
                </a:lnTo>
                <a:lnTo>
                  <a:pt x="940" y="3193"/>
                </a:lnTo>
                <a:close/>
                <a:moveTo>
                  <a:pt x="1002" y="3111"/>
                </a:moveTo>
                <a:lnTo>
                  <a:pt x="975" y="3084"/>
                </a:lnTo>
                <a:lnTo>
                  <a:pt x="1002" y="3056"/>
                </a:lnTo>
                <a:lnTo>
                  <a:pt x="1002" y="3111"/>
                </a:lnTo>
                <a:close/>
                <a:moveTo>
                  <a:pt x="1002" y="3037"/>
                </a:moveTo>
                <a:lnTo>
                  <a:pt x="975" y="3009"/>
                </a:lnTo>
                <a:lnTo>
                  <a:pt x="1002" y="2981"/>
                </a:lnTo>
                <a:lnTo>
                  <a:pt x="1002" y="3037"/>
                </a:lnTo>
                <a:close/>
                <a:moveTo>
                  <a:pt x="1002" y="2962"/>
                </a:moveTo>
                <a:lnTo>
                  <a:pt x="975" y="2935"/>
                </a:lnTo>
                <a:lnTo>
                  <a:pt x="1002" y="2907"/>
                </a:lnTo>
                <a:lnTo>
                  <a:pt x="1002" y="2962"/>
                </a:lnTo>
                <a:close/>
                <a:moveTo>
                  <a:pt x="940" y="2447"/>
                </a:moveTo>
                <a:lnTo>
                  <a:pt x="969" y="2418"/>
                </a:lnTo>
                <a:lnTo>
                  <a:pt x="999" y="2447"/>
                </a:lnTo>
                <a:lnTo>
                  <a:pt x="940" y="2447"/>
                </a:lnTo>
                <a:close/>
                <a:moveTo>
                  <a:pt x="1002" y="2440"/>
                </a:moveTo>
                <a:lnTo>
                  <a:pt x="975" y="2412"/>
                </a:lnTo>
                <a:lnTo>
                  <a:pt x="994" y="2394"/>
                </a:lnTo>
                <a:lnTo>
                  <a:pt x="1002" y="2394"/>
                </a:lnTo>
                <a:lnTo>
                  <a:pt x="1002" y="2440"/>
                </a:lnTo>
                <a:close/>
                <a:moveTo>
                  <a:pt x="958" y="2394"/>
                </a:moveTo>
                <a:lnTo>
                  <a:pt x="958" y="2394"/>
                </a:lnTo>
                <a:lnTo>
                  <a:pt x="982" y="2394"/>
                </a:lnTo>
                <a:lnTo>
                  <a:pt x="969" y="2406"/>
                </a:lnTo>
                <a:lnTo>
                  <a:pt x="957" y="2394"/>
                </a:lnTo>
                <a:lnTo>
                  <a:pt x="958" y="2394"/>
                </a:lnTo>
                <a:close/>
                <a:moveTo>
                  <a:pt x="944" y="2394"/>
                </a:moveTo>
                <a:lnTo>
                  <a:pt x="963" y="2412"/>
                </a:lnTo>
                <a:lnTo>
                  <a:pt x="937" y="2438"/>
                </a:lnTo>
                <a:lnTo>
                  <a:pt x="937" y="2394"/>
                </a:lnTo>
                <a:lnTo>
                  <a:pt x="944" y="2394"/>
                </a:lnTo>
                <a:close/>
                <a:moveTo>
                  <a:pt x="1017" y="2903"/>
                </a:moveTo>
                <a:lnTo>
                  <a:pt x="1017" y="2903"/>
                </a:lnTo>
                <a:lnTo>
                  <a:pt x="1023" y="2913"/>
                </a:lnTo>
                <a:lnTo>
                  <a:pt x="1023" y="2913"/>
                </a:lnTo>
                <a:lnTo>
                  <a:pt x="1024" y="2914"/>
                </a:lnTo>
                <a:lnTo>
                  <a:pt x="1026" y="2917"/>
                </a:lnTo>
                <a:lnTo>
                  <a:pt x="1029" y="2920"/>
                </a:lnTo>
                <a:lnTo>
                  <a:pt x="1032" y="2921"/>
                </a:lnTo>
                <a:lnTo>
                  <a:pt x="1036" y="2921"/>
                </a:lnTo>
                <a:lnTo>
                  <a:pt x="1039" y="2920"/>
                </a:lnTo>
                <a:lnTo>
                  <a:pt x="1039" y="2920"/>
                </a:lnTo>
                <a:lnTo>
                  <a:pt x="1068" y="2908"/>
                </a:lnTo>
                <a:lnTo>
                  <a:pt x="1075" y="2942"/>
                </a:lnTo>
                <a:lnTo>
                  <a:pt x="1075" y="2942"/>
                </a:lnTo>
                <a:lnTo>
                  <a:pt x="1081" y="2958"/>
                </a:lnTo>
                <a:lnTo>
                  <a:pt x="1084" y="2974"/>
                </a:lnTo>
                <a:lnTo>
                  <a:pt x="1086" y="2983"/>
                </a:lnTo>
                <a:lnTo>
                  <a:pt x="1086" y="2993"/>
                </a:lnTo>
                <a:lnTo>
                  <a:pt x="1086" y="2993"/>
                </a:lnTo>
                <a:lnTo>
                  <a:pt x="1080" y="3006"/>
                </a:lnTo>
                <a:lnTo>
                  <a:pt x="1077" y="3012"/>
                </a:lnTo>
                <a:lnTo>
                  <a:pt x="1077" y="3012"/>
                </a:lnTo>
                <a:lnTo>
                  <a:pt x="1077" y="3015"/>
                </a:lnTo>
                <a:lnTo>
                  <a:pt x="1077" y="3017"/>
                </a:lnTo>
                <a:lnTo>
                  <a:pt x="1079" y="3019"/>
                </a:lnTo>
                <a:lnTo>
                  <a:pt x="1080" y="3020"/>
                </a:lnTo>
                <a:lnTo>
                  <a:pt x="1082" y="3020"/>
                </a:lnTo>
                <a:lnTo>
                  <a:pt x="1084" y="3020"/>
                </a:lnTo>
                <a:lnTo>
                  <a:pt x="1069" y="3050"/>
                </a:lnTo>
                <a:lnTo>
                  <a:pt x="1069" y="3050"/>
                </a:lnTo>
                <a:lnTo>
                  <a:pt x="1067" y="3057"/>
                </a:lnTo>
                <a:lnTo>
                  <a:pt x="1065" y="3063"/>
                </a:lnTo>
                <a:lnTo>
                  <a:pt x="1064" y="3068"/>
                </a:lnTo>
                <a:lnTo>
                  <a:pt x="1064" y="3068"/>
                </a:lnTo>
                <a:lnTo>
                  <a:pt x="1065" y="3089"/>
                </a:lnTo>
                <a:lnTo>
                  <a:pt x="1065" y="3089"/>
                </a:lnTo>
                <a:lnTo>
                  <a:pt x="1066" y="3094"/>
                </a:lnTo>
                <a:lnTo>
                  <a:pt x="1066" y="3106"/>
                </a:lnTo>
                <a:lnTo>
                  <a:pt x="1066" y="3106"/>
                </a:lnTo>
                <a:lnTo>
                  <a:pt x="1066" y="3125"/>
                </a:lnTo>
                <a:lnTo>
                  <a:pt x="1067" y="3136"/>
                </a:lnTo>
                <a:lnTo>
                  <a:pt x="1068" y="3147"/>
                </a:lnTo>
                <a:lnTo>
                  <a:pt x="1068" y="3147"/>
                </a:lnTo>
                <a:lnTo>
                  <a:pt x="1069" y="3159"/>
                </a:lnTo>
                <a:lnTo>
                  <a:pt x="1069" y="3165"/>
                </a:lnTo>
                <a:lnTo>
                  <a:pt x="1070" y="3167"/>
                </a:lnTo>
                <a:lnTo>
                  <a:pt x="1072" y="3170"/>
                </a:lnTo>
                <a:lnTo>
                  <a:pt x="1075" y="3171"/>
                </a:lnTo>
                <a:lnTo>
                  <a:pt x="1073" y="3185"/>
                </a:lnTo>
                <a:lnTo>
                  <a:pt x="1073" y="3185"/>
                </a:lnTo>
                <a:lnTo>
                  <a:pt x="1069" y="3187"/>
                </a:lnTo>
                <a:lnTo>
                  <a:pt x="1066" y="3188"/>
                </a:lnTo>
                <a:lnTo>
                  <a:pt x="1066" y="3188"/>
                </a:lnTo>
                <a:lnTo>
                  <a:pt x="1064" y="3187"/>
                </a:lnTo>
                <a:lnTo>
                  <a:pt x="1060" y="3188"/>
                </a:lnTo>
                <a:lnTo>
                  <a:pt x="1055" y="3189"/>
                </a:lnTo>
                <a:lnTo>
                  <a:pt x="1054" y="3192"/>
                </a:lnTo>
                <a:lnTo>
                  <a:pt x="1053" y="3194"/>
                </a:lnTo>
                <a:lnTo>
                  <a:pt x="1017" y="3194"/>
                </a:lnTo>
                <a:lnTo>
                  <a:pt x="1017" y="2903"/>
                </a:lnTo>
                <a:close/>
                <a:moveTo>
                  <a:pt x="1161" y="1847"/>
                </a:moveTo>
                <a:lnTo>
                  <a:pt x="1157" y="1851"/>
                </a:lnTo>
                <a:lnTo>
                  <a:pt x="1157" y="1851"/>
                </a:lnTo>
                <a:lnTo>
                  <a:pt x="1157" y="1854"/>
                </a:lnTo>
                <a:lnTo>
                  <a:pt x="1159" y="1855"/>
                </a:lnTo>
                <a:lnTo>
                  <a:pt x="1160" y="1855"/>
                </a:lnTo>
                <a:lnTo>
                  <a:pt x="1160" y="1855"/>
                </a:lnTo>
                <a:lnTo>
                  <a:pt x="1163" y="1857"/>
                </a:lnTo>
                <a:lnTo>
                  <a:pt x="1167" y="1859"/>
                </a:lnTo>
                <a:lnTo>
                  <a:pt x="1172" y="1864"/>
                </a:lnTo>
                <a:lnTo>
                  <a:pt x="1172" y="1864"/>
                </a:lnTo>
                <a:lnTo>
                  <a:pt x="1175" y="1866"/>
                </a:lnTo>
                <a:lnTo>
                  <a:pt x="1177" y="1868"/>
                </a:lnTo>
                <a:lnTo>
                  <a:pt x="1178" y="1870"/>
                </a:lnTo>
                <a:lnTo>
                  <a:pt x="1178" y="1870"/>
                </a:lnTo>
                <a:lnTo>
                  <a:pt x="1185" y="1878"/>
                </a:lnTo>
                <a:lnTo>
                  <a:pt x="1190" y="1884"/>
                </a:lnTo>
                <a:lnTo>
                  <a:pt x="1190" y="1884"/>
                </a:lnTo>
                <a:lnTo>
                  <a:pt x="1193" y="1886"/>
                </a:lnTo>
                <a:lnTo>
                  <a:pt x="1196" y="1886"/>
                </a:lnTo>
                <a:lnTo>
                  <a:pt x="1198" y="1885"/>
                </a:lnTo>
                <a:lnTo>
                  <a:pt x="1198" y="1885"/>
                </a:lnTo>
                <a:lnTo>
                  <a:pt x="1205" y="1879"/>
                </a:lnTo>
                <a:lnTo>
                  <a:pt x="1211" y="1876"/>
                </a:lnTo>
                <a:lnTo>
                  <a:pt x="1216" y="1871"/>
                </a:lnTo>
                <a:lnTo>
                  <a:pt x="1216" y="1871"/>
                </a:lnTo>
                <a:lnTo>
                  <a:pt x="1219" y="1873"/>
                </a:lnTo>
                <a:lnTo>
                  <a:pt x="1222" y="1875"/>
                </a:lnTo>
                <a:lnTo>
                  <a:pt x="1225" y="1876"/>
                </a:lnTo>
                <a:lnTo>
                  <a:pt x="1225" y="1876"/>
                </a:lnTo>
                <a:lnTo>
                  <a:pt x="1235" y="1902"/>
                </a:lnTo>
                <a:lnTo>
                  <a:pt x="1235" y="1902"/>
                </a:lnTo>
                <a:lnTo>
                  <a:pt x="1238" y="1908"/>
                </a:lnTo>
                <a:lnTo>
                  <a:pt x="1242" y="1912"/>
                </a:lnTo>
                <a:lnTo>
                  <a:pt x="1245" y="1914"/>
                </a:lnTo>
                <a:lnTo>
                  <a:pt x="1245" y="1917"/>
                </a:lnTo>
                <a:lnTo>
                  <a:pt x="1245" y="1917"/>
                </a:lnTo>
                <a:lnTo>
                  <a:pt x="1245" y="1923"/>
                </a:lnTo>
                <a:lnTo>
                  <a:pt x="1245" y="1930"/>
                </a:lnTo>
                <a:lnTo>
                  <a:pt x="1245" y="1934"/>
                </a:lnTo>
                <a:lnTo>
                  <a:pt x="1247" y="1937"/>
                </a:lnTo>
                <a:lnTo>
                  <a:pt x="1248" y="1939"/>
                </a:lnTo>
                <a:lnTo>
                  <a:pt x="1251" y="1941"/>
                </a:lnTo>
                <a:lnTo>
                  <a:pt x="1241" y="1952"/>
                </a:lnTo>
                <a:lnTo>
                  <a:pt x="1241" y="1952"/>
                </a:lnTo>
                <a:lnTo>
                  <a:pt x="1238" y="1956"/>
                </a:lnTo>
                <a:lnTo>
                  <a:pt x="1237" y="1960"/>
                </a:lnTo>
                <a:lnTo>
                  <a:pt x="1236" y="1965"/>
                </a:lnTo>
                <a:lnTo>
                  <a:pt x="1236" y="1965"/>
                </a:lnTo>
                <a:lnTo>
                  <a:pt x="1236" y="1972"/>
                </a:lnTo>
                <a:lnTo>
                  <a:pt x="1223" y="1990"/>
                </a:lnTo>
                <a:lnTo>
                  <a:pt x="1220" y="1996"/>
                </a:lnTo>
                <a:lnTo>
                  <a:pt x="1220" y="1996"/>
                </a:lnTo>
                <a:lnTo>
                  <a:pt x="1216" y="1998"/>
                </a:lnTo>
                <a:lnTo>
                  <a:pt x="1214" y="2002"/>
                </a:lnTo>
                <a:lnTo>
                  <a:pt x="1212" y="2007"/>
                </a:lnTo>
                <a:lnTo>
                  <a:pt x="1212" y="2007"/>
                </a:lnTo>
                <a:lnTo>
                  <a:pt x="1211" y="2011"/>
                </a:lnTo>
                <a:lnTo>
                  <a:pt x="1210" y="2012"/>
                </a:lnTo>
                <a:lnTo>
                  <a:pt x="1210" y="2012"/>
                </a:lnTo>
                <a:lnTo>
                  <a:pt x="1203" y="2029"/>
                </a:lnTo>
                <a:lnTo>
                  <a:pt x="1203" y="2029"/>
                </a:lnTo>
                <a:lnTo>
                  <a:pt x="1193" y="2043"/>
                </a:lnTo>
                <a:lnTo>
                  <a:pt x="1186" y="2053"/>
                </a:lnTo>
                <a:lnTo>
                  <a:pt x="1178" y="2068"/>
                </a:lnTo>
                <a:lnTo>
                  <a:pt x="1171" y="2071"/>
                </a:lnTo>
                <a:lnTo>
                  <a:pt x="1171" y="2071"/>
                </a:lnTo>
                <a:lnTo>
                  <a:pt x="1168" y="2077"/>
                </a:lnTo>
                <a:lnTo>
                  <a:pt x="1168" y="1981"/>
                </a:lnTo>
                <a:lnTo>
                  <a:pt x="1145" y="1981"/>
                </a:lnTo>
                <a:lnTo>
                  <a:pt x="1145" y="1979"/>
                </a:lnTo>
                <a:lnTo>
                  <a:pt x="1138" y="1979"/>
                </a:lnTo>
                <a:lnTo>
                  <a:pt x="1138" y="1973"/>
                </a:lnTo>
                <a:lnTo>
                  <a:pt x="1145" y="1973"/>
                </a:lnTo>
                <a:lnTo>
                  <a:pt x="1145" y="1968"/>
                </a:lnTo>
                <a:lnTo>
                  <a:pt x="1138" y="1968"/>
                </a:lnTo>
                <a:lnTo>
                  <a:pt x="1138" y="1919"/>
                </a:lnTo>
                <a:lnTo>
                  <a:pt x="1145" y="1919"/>
                </a:lnTo>
                <a:lnTo>
                  <a:pt x="1145" y="1913"/>
                </a:lnTo>
                <a:lnTo>
                  <a:pt x="1138" y="1913"/>
                </a:lnTo>
                <a:lnTo>
                  <a:pt x="1138" y="1907"/>
                </a:lnTo>
                <a:lnTo>
                  <a:pt x="1145" y="1907"/>
                </a:lnTo>
                <a:lnTo>
                  <a:pt x="1145" y="1901"/>
                </a:lnTo>
                <a:lnTo>
                  <a:pt x="1138" y="1901"/>
                </a:lnTo>
                <a:lnTo>
                  <a:pt x="1138" y="1851"/>
                </a:lnTo>
                <a:lnTo>
                  <a:pt x="1145" y="1851"/>
                </a:lnTo>
                <a:lnTo>
                  <a:pt x="1145" y="1846"/>
                </a:lnTo>
                <a:lnTo>
                  <a:pt x="1138" y="1846"/>
                </a:lnTo>
                <a:lnTo>
                  <a:pt x="1138" y="1841"/>
                </a:lnTo>
                <a:lnTo>
                  <a:pt x="1145" y="1841"/>
                </a:lnTo>
                <a:lnTo>
                  <a:pt x="1145" y="1835"/>
                </a:lnTo>
                <a:lnTo>
                  <a:pt x="1138" y="1835"/>
                </a:lnTo>
                <a:lnTo>
                  <a:pt x="1138" y="1815"/>
                </a:lnTo>
                <a:lnTo>
                  <a:pt x="1138" y="1815"/>
                </a:lnTo>
                <a:lnTo>
                  <a:pt x="1140" y="1814"/>
                </a:lnTo>
                <a:lnTo>
                  <a:pt x="1142" y="1813"/>
                </a:lnTo>
                <a:lnTo>
                  <a:pt x="1146" y="1814"/>
                </a:lnTo>
                <a:lnTo>
                  <a:pt x="1149" y="1817"/>
                </a:lnTo>
                <a:lnTo>
                  <a:pt x="1149" y="1817"/>
                </a:lnTo>
                <a:lnTo>
                  <a:pt x="1155" y="1827"/>
                </a:lnTo>
                <a:lnTo>
                  <a:pt x="1149" y="1835"/>
                </a:lnTo>
                <a:lnTo>
                  <a:pt x="1161" y="1847"/>
                </a:lnTo>
                <a:close/>
                <a:moveTo>
                  <a:pt x="2200" y="3360"/>
                </a:moveTo>
                <a:lnTo>
                  <a:pt x="2200" y="3360"/>
                </a:lnTo>
                <a:lnTo>
                  <a:pt x="2200" y="3361"/>
                </a:lnTo>
                <a:lnTo>
                  <a:pt x="2200" y="3361"/>
                </a:lnTo>
                <a:lnTo>
                  <a:pt x="2201" y="3366"/>
                </a:lnTo>
                <a:lnTo>
                  <a:pt x="2195" y="3367"/>
                </a:lnTo>
                <a:lnTo>
                  <a:pt x="2200" y="3360"/>
                </a:lnTo>
                <a:close/>
                <a:moveTo>
                  <a:pt x="2397" y="3077"/>
                </a:moveTo>
                <a:lnTo>
                  <a:pt x="2404" y="3115"/>
                </a:lnTo>
                <a:lnTo>
                  <a:pt x="2366" y="3122"/>
                </a:lnTo>
                <a:lnTo>
                  <a:pt x="2397" y="3077"/>
                </a:lnTo>
                <a:close/>
                <a:moveTo>
                  <a:pt x="2406" y="3079"/>
                </a:moveTo>
                <a:lnTo>
                  <a:pt x="2447" y="3107"/>
                </a:lnTo>
                <a:lnTo>
                  <a:pt x="2412" y="3114"/>
                </a:lnTo>
                <a:lnTo>
                  <a:pt x="2406" y="3079"/>
                </a:lnTo>
                <a:close/>
                <a:moveTo>
                  <a:pt x="2365" y="3130"/>
                </a:moveTo>
                <a:lnTo>
                  <a:pt x="2405" y="3123"/>
                </a:lnTo>
                <a:lnTo>
                  <a:pt x="2412" y="3164"/>
                </a:lnTo>
                <a:lnTo>
                  <a:pt x="2365" y="3130"/>
                </a:lnTo>
                <a:close/>
                <a:moveTo>
                  <a:pt x="2404" y="3169"/>
                </a:moveTo>
                <a:lnTo>
                  <a:pt x="2369" y="3174"/>
                </a:lnTo>
                <a:lnTo>
                  <a:pt x="2363" y="3140"/>
                </a:lnTo>
                <a:lnTo>
                  <a:pt x="2404" y="3169"/>
                </a:lnTo>
                <a:close/>
                <a:moveTo>
                  <a:pt x="2354" y="3138"/>
                </a:moveTo>
                <a:lnTo>
                  <a:pt x="2361" y="3177"/>
                </a:lnTo>
                <a:lnTo>
                  <a:pt x="2323" y="3184"/>
                </a:lnTo>
                <a:lnTo>
                  <a:pt x="2354" y="3138"/>
                </a:lnTo>
                <a:close/>
                <a:moveTo>
                  <a:pt x="2322" y="3192"/>
                </a:moveTo>
                <a:lnTo>
                  <a:pt x="2362" y="3185"/>
                </a:lnTo>
                <a:lnTo>
                  <a:pt x="2369" y="3225"/>
                </a:lnTo>
                <a:lnTo>
                  <a:pt x="2322" y="3192"/>
                </a:lnTo>
                <a:close/>
                <a:moveTo>
                  <a:pt x="2361" y="3230"/>
                </a:moveTo>
                <a:lnTo>
                  <a:pt x="2326" y="3236"/>
                </a:lnTo>
                <a:lnTo>
                  <a:pt x="2321" y="3201"/>
                </a:lnTo>
                <a:lnTo>
                  <a:pt x="2361" y="3230"/>
                </a:lnTo>
                <a:close/>
                <a:moveTo>
                  <a:pt x="2311" y="3200"/>
                </a:moveTo>
                <a:lnTo>
                  <a:pt x="2318" y="3238"/>
                </a:lnTo>
                <a:lnTo>
                  <a:pt x="2280" y="3245"/>
                </a:lnTo>
                <a:lnTo>
                  <a:pt x="2311" y="3200"/>
                </a:lnTo>
                <a:close/>
                <a:moveTo>
                  <a:pt x="2280" y="3253"/>
                </a:moveTo>
                <a:lnTo>
                  <a:pt x="2319" y="3246"/>
                </a:lnTo>
                <a:lnTo>
                  <a:pt x="2328" y="3287"/>
                </a:lnTo>
                <a:lnTo>
                  <a:pt x="2280" y="3253"/>
                </a:lnTo>
                <a:close/>
                <a:moveTo>
                  <a:pt x="2319" y="3291"/>
                </a:moveTo>
                <a:lnTo>
                  <a:pt x="2285" y="3297"/>
                </a:lnTo>
                <a:lnTo>
                  <a:pt x="2278" y="3262"/>
                </a:lnTo>
                <a:lnTo>
                  <a:pt x="2319" y="3291"/>
                </a:lnTo>
                <a:close/>
                <a:moveTo>
                  <a:pt x="2268" y="3260"/>
                </a:moveTo>
                <a:lnTo>
                  <a:pt x="2275" y="3298"/>
                </a:lnTo>
                <a:lnTo>
                  <a:pt x="2237" y="3305"/>
                </a:lnTo>
                <a:lnTo>
                  <a:pt x="2268" y="3260"/>
                </a:lnTo>
                <a:close/>
                <a:moveTo>
                  <a:pt x="2237" y="3315"/>
                </a:moveTo>
                <a:lnTo>
                  <a:pt x="2278" y="3308"/>
                </a:lnTo>
                <a:lnTo>
                  <a:pt x="2285" y="3348"/>
                </a:lnTo>
                <a:lnTo>
                  <a:pt x="2237" y="3315"/>
                </a:lnTo>
                <a:close/>
                <a:moveTo>
                  <a:pt x="2277" y="3353"/>
                </a:moveTo>
                <a:lnTo>
                  <a:pt x="2242" y="3359"/>
                </a:lnTo>
                <a:lnTo>
                  <a:pt x="2235" y="3324"/>
                </a:lnTo>
                <a:lnTo>
                  <a:pt x="2277" y="3353"/>
                </a:lnTo>
                <a:close/>
                <a:moveTo>
                  <a:pt x="2227" y="3322"/>
                </a:moveTo>
                <a:lnTo>
                  <a:pt x="2234" y="3360"/>
                </a:lnTo>
                <a:lnTo>
                  <a:pt x="2211" y="3364"/>
                </a:lnTo>
                <a:lnTo>
                  <a:pt x="2211" y="3364"/>
                </a:lnTo>
                <a:lnTo>
                  <a:pt x="2209" y="3359"/>
                </a:lnTo>
                <a:lnTo>
                  <a:pt x="2209" y="3359"/>
                </a:lnTo>
                <a:lnTo>
                  <a:pt x="2209" y="3355"/>
                </a:lnTo>
                <a:lnTo>
                  <a:pt x="2208" y="3348"/>
                </a:lnTo>
                <a:lnTo>
                  <a:pt x="2227" y="3322"/>
                </a:lnTo>
                <a:close/>
                <a:moveTo>
                  <a:pt x="2234" y="3414"/>
                </a:moveTo>
                <a:lnTo>
                  <a:pt x="2199" y="3420"/>
                </a:lnTo>
                <a:lnTo>
                  <a:pt x="2193" y="3385"/>
                </a:lnTo>
                <a:lnTo>
                  <a:pt x="2234" y="3414"/>
                </a:lnTo>
                <a:close/>
                <a:moveTo>
                  <a:pt x="2200" y="3379"/>
                </a:moveTo>
                <a:lnTo>
                  <a:pt x="2200" y="3379"/>
                </a:lnTo>
                <a:lnTo>
                  <a:pt x="2204" y="3379"/>
                </a:lnTo>
                <a:lnTo>
                  <a:pt x="2206" y="3377"/>
                </a:lnTo>
                <a:lnTo>
                  <a:pt x="2208" y="3374"/>
                </a:lnTo>
                <a:lnTo>
                  <a:pt x="2235" y="3369"/>
                </a:lnTo>
                <a:lnTo>
                  <a:pt x="2242" y="3408"/>
                </a:lnTo>
                <a:lnTo>
                  <a:pt x="2200" y="3379"/>
                </a:lnTo>
                <a:close/>
                <a:moveTo>
                  <a:pt x="2184" y="3383"/>
                </a:moveTo>
                <a:lnTo>
                  <a:pt x="2191" y="3421"/>
                </a:lnTo>
                <a:lnTo>
                  <a:pt x="2153" y="3428"/>
                </a:lnTo>
                <a:lnTo>
                  <a:pt x="2184" y="3383"/>
                </a:lnTo>
                <a:close/>
                <a:moveTo>
                  <a:pt x="2151" y="3437"/>
                </a:moveTo>
                <a:lnTo>
                  <a:pt x="2192" y="3429"/>
                </a:lnTo>
                <a:lnTo>
                  <a:pt x="2199" y="3470"/>
                </a:lnTo>
                <a:lnTo>
                  <a:pt x="2151" y="3437"/>
                </a:lnTo>
                <a:close/>
                <a:moveTo>
                  <a:pt x="2191" y="3474"/>
                </a:moveTo>
                <a:lnTo>
                  <a:pt x="2156" y="3481"/>
                </a:lnTo>
                <a:lnTo>
                  <a:pt x="2150" y="3447"/>
                </a:lnTo>
                <a:lnTo>
                  <a:pt x="2191" y="3474"/>
                </a:lnTo>
                <a:close/>
                <a:moveTo>
                  <a:pt x="2141" y="3444"/>
                </a:moveTo>
                <a:lnTo>
                  <a:pt x="2148" y="3483"/>
                </a:lnTo>
                <a:lnTo>
                  <a:pt x="2110" y="3490"/>
                </a:lnTo>
                <a:lnTo>
                  <a:pt x="2141" y="3444"/>
                </a:lnTo>
                <a:close/>
                <a:moveTo>
                  <a:pt x="2109" y="3499"/>
                </a:moveTo>
                <a:lnTo>
                  <a:pt x="2149" y="3491"/>
                </a:lnTo>
                <a:lnTo>
                  <a:pt x="2157" y="3531"/>
                </a:lnTo>
                <a:lnTo>
                  <a:pt x="2109" y="3499"/>
                </a:lnTo>
                <a:close/>
                <a:moveTo>
                  <a:pt x="2149" y="3536"/>
                </a:moveTo>
                <a:lnTo>
                  <a:pt x="2114" y="3543"/>
                </a:lnTo>
                <a:lnTo>
                  <a:pt x="2107" y="3508"/>
                </a:lnTo>
                <a:lnTo>
                  <a:pt x="2149" y="3536"/>
                </a:lnTo>
                <a:close/>
                <a:moveTo>
                  <a:pt x="2098" y="3506"/>
                </a:moveTo>
                <a:lnTo>
                  <a:pt x="2105" y="3544"/>
                </a:lnTo>
                <a:lnTo>
                  <a:pt x="2067" y="3551"/>
                </a:lnTo>
                <a:lnTo>
                  <a:pt x="2098" y="3506"/>
                </a:lnTo>
                <a:close/>
                <a:moveTo>
                  <a:pt x="2067" y="3559"/>
                </a:moveTo>
                <a:lnTo>
                  <a:pt x="2107" y="3552"/>
                </a:lnTo>
                <a:lnTo>
                  <a:pt x="2114" y="3593"/>
                </a:lnTo>
                <a:lnTo>
                  <a:pt x="2067" y="3559"/>
                </a:lnTo>
                <a:close/>
                <a:moveTo>
                  <a:pt x="2106" y="3597"/>
                </a:moveTo>
                <a:lnTo>
                  <a:pt x="2071" y="3604"/>
                </a:lnTo>
                <a:lnTo>
                  <a:pt x="2065" y="3568"/>
                </a:lnTo>
                <a:lnTo>
                  <a:pt x="2106" y="3597"/>
                </a:lnTo>
                <a:close/>
                <a:moveTo>
                  <a:pt x="2056" y="3567"/>
                </a:moveTo>
                <a:lnTo>
                  <a:pt x="2063" y="3605"/>
                </a:lnTo>
                <a:lnTo>
                  <a:pt x="2025" y="3612"/>
                </a:lnTo>
                <a:lnTo>
                  <a:pt x="2056" y="3567"/>
                </a:lnTo>
                <a:close/>
                <a:moveTo>
                  <a:pt x="2024" y="3620"/>
                </a:moveTo>
                <a:lnTo>
                  <a:pt x="2065" y="3613"/>
                </a:lnTo>
                <a:lnTo>
                  <a:pt x="2071" y="3654"/>
                </a:lnTo>
                <a:lnTo>
                  <a:pt x="2024" y="3620"/>
                </a:lnTo>
                <a:close/>
                <a:moveTo>
                  <a:pt x="2065" y="3660"/>
                </a:moveTo>
                <a:lnTo>
                  <a:pt x="2027" y="3666"/>
                </a:lnTo>
                <a:lnTo>
                  <a:pt x="2022" y="3630"/>
                </a:lnTo>
                <a:lnTo>
                  <a:pt x="2065" y="3660"/>
                </a:lnTo>
                <a:close/>
                <a:moveTo>
                  <a:pt x="2012" y="3630"/>
                </a:moveTo>
                <a:lnTo>
                  <a:pt x="2019" y="3668"/>
                </a:lnTo>
                <a:lnTo>
                  <a:pt x="1981" y="3675"/>
                </a:lnTo>
                <a:lnTo>
                  <a:pt x="2012" y="3630"/>
                </a:lnTo>
                <a:close/>
                <a:moveTo>
                  <a:pt x="2021" y="3676"/>
                </a:moveTo>
                <a:lnTo>
                  <a:pt x="2029" y="3717"/>
                </a:lnTo>
                <a:lnTo>
                  <a:pt x="1981" y="3683"/>
                </a:lnTo>
                <a:lnTo>
                  <a:pt x="2021" y="3676"/>
                </a:lnTo>
                <a:close/>
                <a:moveTo>
                  <a:pt x="2036" y="3711"/>
                </a:moveTo>
                <a:lnTo>
                  <a:pt x="2030" y="3675"/>
                </a:lnTo>
                <a:lnTo>
                  <a:pt x="2066" y="3668"/>
                </a:lnTo>
                <a:lnTo>
                  <a:pt x="2036" y="3711"/>
                </a:lnTo>
                <a:close/>
                <a:moveTo>
                  <a:pt x="2080" y="3648"/>
                </a:moveTo>
                <a:lnTo>
                  <a:pt x="2073" y="3612"/>
                </a:lnTo>
                <a:lnTo>
                  <a:pt x="2109" y="3605"/>
                </a:lnTo>
                <a:lnTo>
                  <a:pt x="2080" y="3648"/>
                </a:lnTo>
                <a:close/>
                <a:moveTo>
                  <a:pt x="2121" y="3587"/>
                </a:moveTo>
                <a:lnTo>
                  <a:pt x="2116" y="3551"/>
                </a:lnTo>
                <a:lnTo>
                  <a:pt x="2151" y="3544"/>
                </a:lnTo>
                <a:lnTo>
                  <a:pt x="2121" y="3587"/>
                </a:lnTo>
                <a:close/>
                <a:moveTo>
                  <a:pt x="2164" y="3525"/>
                </a:moveTo>
                <a:lnTo>
                  <a:pt x="2158" y="3490"/>
                </a:lnTo>
                <a:lnTo>
                  <a:pt x="2194" y="3483"/>
                </a:lnTo>
                <a:lnTo>
                  <a:pt x="2164" y="3525"/>
                </a:lnTo>
                <a:close/>
                <a:moveTo>
                  <a:pt x="2207" y="3464"/>
                </a:moveTo>
                <a:lnTo>
                  <a:pt x="2200" y="3428"/>
                </a:lnTo>
                <a:lnTo>
                  <a:pt x="2237" y="3422"/>
                </a:lnTo>
                <a:lnTo>
                  <a:pt x="2207" y="3464"/>
                </a:lnTo>
                <a:close/>
                <a:moveTo>
                  <a:pt x="2250" y="3403"/>
                </a:moveTo>
                <a:lnTo>
                  <a:pt x="2243" y="3367"/>
                </a:lnTo>
                <a:lnTo>
                  <a:pt x="2279" y="3361"/>
                </a:lnTo>
                <a:lnTo>
                  <a:pt x="2250" y="3403"/>
                </a:lnTo>
                <a:close/>
                <a:moveTo>
                  <a:pt x="2293" y="3342"/>
                </a:moveTo>
                <a:lnTo>
                  <a:pt x="2286" y="3305"/>
                </a:lnTo>
                <a:lnTo>
                  <a:pt x="2322" y="3300"/>
                </a:lnTo>
                <a:lnTo>
                  <a:pt x="2293" y="3342"/>
                </a:lnTo>
                <a:close/>
                <a:moveTo>
                  <a:pt x="2334" y="3281"/>
                </a:moveTo>
                <a:lnTo>
                  <a:pt x="2329" y="3245"/>
                </a:lnTo>
                <a:lnTo>
                  <a:pt x="2365" y="3238"/>
                </a:lnTo>
                <a:lnTo>
                  <a:pt x="2334" y="3281"/>
                </a:lnTo>
                <a:close/>
                <a:moveTo>
                  <a:pt x="2377" y="3220"/>
                </a:moveTo>
                <a:lnTo>
                  <a:pt x="2370" y="3184"/>
                </a:lnTo>
                <a:lnTo>
                  <a:pt x="2407" y="3177"/>
                </a:lnTo>
                <a:lnTo>
                  <a:pt x="2377" y="3220"/>
                </a:lnTo>
                <a:close/>
                <a:moveTo>
                  <a:pt x="2420" y="3158"/>
                </a:moveTo>
                <a:lnTo>
                  <a:pt x="2413" y="3122"/>
                </a:lnTo>
                <a:lnTo>
                  <a:pt x="2449" y="3115"/>
                </a:lnTo>
                <a:lnTo>
                  <a:pt x="2420" y="3158"/>
                </a:lnTo>
                <a:close/>
                <a:moveTo>
                  <a:pt x="2407" y="3070"/>
                </a:moveTo>
                <a:lnTo>
                  <a:pt x="2448" y="3062"/>
                </a:lnTo>
                <a:lnTo>
                  <a:pt x="2455" y="3103"/>
                </a:lnTo>
                <a:lnTo>
                  <a:pt x="2407" y="3070"/>
                </a:lnTo>
                <a:close/>
                <a:moveTo>
                  <a:pt x="2407" y="3061"/>
                </a:moveTo>
                <a:lnTo>
                  <a:pt x="2439" y="3016"/>
                </a:lnTo>
                <a:lnTo>
                  <a:pt x="2446" y="3054"/>
                </a:lnTo>
                <a:lnTo>
                  <a:pt x="2407" y="3061"/>
                </a:lnTo>
                <a:close/>
                <a:moveTo>
                  <a:pt x="2491" y="3038"/>
                </a:moveTo>
                <a:lnTo>
                  <a:pt x="2450" y="3009"/>
                </a:lnTo>
                <a:lnTo>
                  <a:pt x="2490" y="3001"/>
                </a:lnTo>
                <a:lnTo>
                  <a:pt x="2491" y="3008"/>
                </a:lnTo>
                <a:lnTo>
                  <a:pt x="2491" y="3038"/>
                </a:lnTo>
                <a:close/>
                <a:moveTo>
                  <a:pt x="2491" y="2957"/>
                </a:moveTo>
                <a:lnTo>
                  <a:pt x="2491" y="2959"/>
                </a:lnTo>
                <a:lnTo>
                  <a:pt x="2491" y="2957"/>
                </a:lnTo>
                <a:lnTo>
                  <a:pt x="2491" y="2957"/>
                </a:lnTo>
                <a:close/>
                <a:moveTo>
                  <a:pt x="2482" y="2954"/>
                </a:moveTo>
                <a:lnTo>
                  <a:pt x="2489" y="2993"/>
                </a:lnTo>
                <a:lnTo>
                  <a:pt x="2450" y="2999"/>
                </a:lnTo>
                <a:lnTo>
                  <a:pt x="2482" y="2954"/>
                </a:lnTo>
                <a:close/>
                <a:moveTo>
                  <a:pt x="2448" y="3018"/>
                </a:moveTo>
                <a:lnTo>
                  <a:pt x="2490" y="3046"/>
                </a:lnTo>
                <a:lnTo>
                  <a:pt x="2455" y="3053"/>
                </a:lnTo>
                <a:lnTo>
                  <a:pt x="2448" y="3018"/>
                </a:lnTo>
                <a:close/>
                <a:moveTo>
                  <a:pt x="1320" y="2631"/>
                </a:moveTo>
                <a:lnTo>
                  <a:pt x="1325" y="2637"/>
                </a:lnTo>
                <a:lnTo>
                  <a:pt x="1300" y="2662"/>
                </a:lnTo>
                <a:lnTo>
                  <a:pt x="1300" y="2631"/>
                </a:lnTo>
                <a:lnTo>
                  <a:pt x="1320" y="2631"/>
                </a:lnTo>
                <a:close/>
                <a:moveTo>
                  <a:pt x="1462" y="2924"/>
                </a:moveTo>
                <a:lnTo>
                  <a:pt x="1462" y="2924"/>
                </a:lnTo>
                <a:lnTo>
                  <a:pt x="1460" y="2926"/>
                </a:lnTo>
                <a:lnTo>
                  <a:pt x="1460" y="2926"/>
                </a:lnTo>
                <a:lnTo>
                  <a:pt x="1453" y="2931"/>
                </a:lnTo>
                <a:lnTo>
                  <a:pt x="1445" y="2920"/>
                </a:lnTo>
                <a:lnTo>
                  <a:pt x="1445" y="2920"/>
                </a:lnTo>
                <a:lnTo>
                  <a:pt x="1444" y="2913"/>
                </a:lnTo>
                <a:lnTo>
                  <a:pt x="1444" y="2913"/>
                </a:lnTo>
                <a:lnTo>
                  <a:pt x="1444" y="2911"/>
                </a:lnTo>
                <a:lnTo>
                  <a:pt x="1444" y="2911"/>
                </a:lnTo>
                <a:lnTo>
                  <a:pt x="1449" y="2903"/>
                </a:lnTo>
                <a:lnTo>
                  <a:pt x="1449" y="2902"/>
                </a:lnTo>
                <a:lnTo>
                  <a:pt x="1452" y="2898"/>
                </a:lnTo>
                <a:lnTo>
                  <a:pt x="1461" y="2893"/>
                </a:lnTo>
                <a:lnTo>
                  <a:pt x="1461" y="2893"/>
                </a:lnTo>
                <a:lnTo>
                  <a:pt x="1461" y="2909"/>
                </a:lnTo>
                <a:lnTo>
                  <a:pt x="1461" y="2909"/>
                </a:lnTo>
                <a:lnTo>
                  <a:pt x="1462" y="2923"/>
                </a:lnTo>
                <a:lnTo>
                  <a:pt x="1462" y="2923"/>
                </a:lnTo>
                <a:lnTo>
                  <a:pt x="1462" y="2924"/>
                </a:lnTo>
                <a:lnTo>
                  <a:pt x="1462" y="2924"/>
                </a:lnTo>
                <a:close/>
                <a:moveTo>
                  <a:pt x="1303" y="3194"/>
                </a:moveTo>
                <a:lnTo>
                  <a:pt x="1332" y="3165"/>
                </a:lnTo>
                <a:lnTo>
                  <a:pt x="1361" y="3194"/>
                </a:lnTo>
                <a:lnTo>
                  <a:pt x="1303" y="3194"/>
                </a:lnTo>
                <a:close/>
                <a:moveTo>
                  <a:pt x="1338" y="3159"/>
                </a:moveTo>
                <a:lnTo>
                  <a:pt x="1366" y="3132"/>
                </a:lnTo>
                <a:lnTo>
                  <a:pt x="1366" y="3186"/>
                </a:lnTo>
                <a:lnTo>
                  <a:pt x="1338" y="3159"/>
                </a:lnTo>
                <a:close/>
                <a:moveTo>
                  <a:pt x="1300" y="2686"/>
                </a:moveTo>
                <a:lnTo>
                  <a:pt x="1325" y="2711"/>
                </a:lnTo>
                <a:lnTo>
                  <a:pt x="1300" y="2738"/>
                </a:lnTo>
                <a:lnTo>
                  <a:pt x="1300" y="2686"/>
                </a:lnTo>
                <a:close/>
                <a:moveTo>
                  <a:pt x="1303" y="2747"/>
                </a:moveTo>
                <a:lnTo>
                  <a:pt x="1332" y="2717"/>
                </a:lnTo>
                <a:lnTo>
                  <a:pt x="1361" y="2747"/>
                </a:lnTo>
                <a:lnTo>
                  <a:pt x="1303" y="2747"/>
                </a:lnTo>
                <a:close/>
                <a:moveTo>
                  <a:pt x="1357" y="2755"/>
                </a:moveTo>
                <a:lnTo>
                  <a:pt x="1332" y="2779"/>
                </a:lnTo>
                <a:lnTo>
                  <a:pt x="1307" y="2755"/>
                </a:lnTo>
                <a:lnTo>
                  <a:pt x="1357" y="2755"/>
                </a:lnTo>
                <a:close/>
                <a:moveTo>
                  <a:pt x="1300" y="2760"/>
                </a:moveTo>
                <a:lnTo>
                  <a:pt x="1325" y="2786"/>
                </a:lnTo>
                <a:lnTo>
                  <a:pt x="1300" y="2812"/>
                </a:lnTo>
                <a:lnTo>
                  <a:pt x="1300" y="2760"/>
                </a:lnTo>
                <a:close/>
                <a:moveTo>
                  <a:pt x="1303" y="2821"/>
                </a:moveTo>
                <a:lnTo>
                  <a:pt x="1332" y="2792"/>
                </a:lnTo>
                <a:lnTo>
                  <a:pt x="1361" y="2821"/>
                </a:lnTo>
                <a:lnTo>
                  <a:pt x="1303" y="2821"/>
                </a:lnTo>
                <a:close/>
                <a:moveTo>
                  <a:pt x="1357" y="2829"/>
                </a:moveTo>
                <a:lnTo>
                  <a:pt x="1332" y="2855"/>
                </a:lnTo>
                <a:lnTo>
                  <a:pt x="1307" y="2829"/>
                </a:lnTo>
                <a:lnTo>
                  <a:pt x="1357" y="2829"/>
                </a:lnTo>
                <a:close/>
                <a:moveTo>
                  <a:pt x="1300" y="2835"/>
                </a:moveTo>
                <a:lnTo>
                  <a:pt x="1325" y="2860"/>
                </a:lnTo>
                <a:lnTo>
                  <a:pt x="1300" y="2886"/>
                </a:lnTo>
                <a:lnTo>
                  <a:pt x="1300" y="2835"/>
                </a:lnTo>
                <a:close/>
                <a:moveTo>
                  <a:pt x="1300" y="3059"/>
                </a:moveTo>
                <a:lnTo>
                  <a:pt x="1325" y="3084"/>
                </a:lnTo>
                <a:lnTo>
                  <a:pt x="1300" y="3111"/>
                </a:lnTo>
                <a:lnTo>
                  <a:pt x="1300" y="3059"/>
                </a:lnTo>
                <a:close/>
                <a:moveTo>
                  <a:pt x="1307" y="3053"/>
                </a:moveTo>
                <a:lnTo>
                  <a:pt x="1357" y="3053"/>
                </a:lnTo>
                <a:lnTo>
                  <a:pt x="1332" y="3078"/>
                </a:lnTo>
                <a:lnTo>
                  <a:pt x="1307" y="3053"/>
                </a:lnTo>
                <a:close/>
                <a:moveTo>
                  <a:pt x="1332" y="3090"/>
                </a:moveTo>
                <a:lnTo>
                  <a:pt x="1361" y="3119"/>
                </a:lnTo>
                <a:lnTo>
                  <a:pt x="1303" y="3119"/>
                </a:lnTo>
                <a:lnTo>
                  <a:pt x="1332" y="3090"/>
                </a:lnTo>
                <a:close/>
                <a:moveTo>
                  <a:pt x="1366" y="3112"/>
                </a:moveTo>
                <a:lnTo>
                  <a:pt x="1338" y="3084"/>
                </a:lnTo>
                <a:lnTo>
                  <a:pt x="1366" y="3056"/>
                </a:lnTo>
                <a:lnTo>
                  <a:pt x="1366" y="3112"/>
                </a:lnTo>
                <a:close/>
                <a:moveTo>
                  <a:pt x="1303" y="3045"/>
                </a:moveTo>
                <a:lnTo>
                  <a:pt x="1332" y="3016"/>
                </a:lnTo>
                <a:lnTo>
                  <a:pt x="1361" y="3045"/>
                </a:lnTo>
                <a:lnTo>
                  <a:pt x="1303" y="3045"/>
                </a:lnTo>
                <a:close/>
                <a:moveTo>
                  <a:pt x="1300" y="3035"/>
                </a:moveTo>
                <a:lnTo>
                  <a:pt x="1300" y="2983"/>
                </a:lnTo>
                <a:lnTo>
                  <a:pt x="1325" y="3010"/>
                </a:lnTo>
                <a:lnTo>
                  <a:pt x="1300" y="3035"/>
                </a:lnTo>
                <a:close/>
                <a:moveTo>
                  <a:pt x="1300" y="2951"/>
                </a:moveTo>
                <a:lnTo>
                  <a:pt x="1300" y="2951"/>
                </a:lnTo>
                <a:lnTo>
                  <a:pt x="1306" y="2955"/>
                </a:lnTo>
                <a:lnTo>
                  <a:pt x="1300" y="2961"/>
                </a:lnTo>
                <a:lnTo>
                  <a:pt x="1300" y="2951"/>
                </a:lnTo>
                <a:close/>
                <a:moveTo>
                  <a:pt x="1321" y="2959"/>
                </a:moveTo>
                <a:lnTo>
                  <a:pt x="1321" y="2959"/>
                </a:lnTo>
                <a:lnTo>
                  <a:pt x="1323" y="2961"/>
                </a:lnTo>
                <a:lnTo>
                  <a:pt x="1323" y="2961"/>
                </a:lnTo>
                <a:lnTo>
                  <a:pt x="1324" y="2961"/>
                </a:lnTo>
                <a:lnTo>
                  <a:pt x="1327" y="2962"/>
                </a:lnTo>
                <a:lnTo>
                  <a:pt x="1327" y="2962"/>
                </a:lnTo>
                <a:lnTo>
                  <a:pt x="1329" y="2961"/>
                </a:lnTo>
                <a:lnTo>
                  <a:pt x="1329" y="2961"/>
                </a:lnTo>
                <a:lnTo>
                  <a:pt x="1329" y="2962"/>
                </a:lnTo>
                <a:lnTo>
                  <a:pt x="1329" y="2962"/>
                </a:lnTo>
                <a:lnTo>
                  <a:pt x="1330" y="2971"/>
                </a:lnTo>
                <a:lnTo>
                  <a:pt x="1303" y="2971"/>
                </a:lnTo>
                <a:lnTo>
                  <a:pt x="1315" y="2958"/>
                </a:lnTo>
                <a:lnTo>
                  <a:pt x="1315" y="2958"/>
                </a:lnTo>
                <a:lnTo>
                  <a:pt x="1321" y="2959"/>
                </a:lnTo>
                <a:lnTo>
                  <a:pt x="1321" y="2959"/>
                </a:lnTo>
                <a:close/>
                <a:moveTo>
                  <a:pt x="1307" y="2979"/>
                </a:moveTo>
                <a:lnTo>
                  <a:pt x="1333" y="2979"/>
                </a:lnTo>
                <a:lnTo>
                  <a:pt x="1333" y="2979"/>
                </a:lnTo>
                <a:lnTo>
                  <a:pt x="1337" y="2982"/>
                </a:lnTo>
                <a:lnTo>
                  <a:pt x="1339" y="2983"/>
                </a:lnTo>
                <a:lnTo>
                  <a:pt x="1343" y="2983"/>
                </a:lnTo>
                <a:lnTo>
                  <a:pt x="1343" y="2983"/>
                </a:lnTo>
                <a:lnTo>
                  <a:pt x="1346" y="2983"/>
                </a:lnTo>
                <a:lnTo>
                  <a:pt x="1350" y="2986"/>
                </a:lnTo>
                <a:lnTo>
                  <a:pt x="1332" y="3004"/>
                </a:lnTo>
                <a:lnTo>
                  <a:pt x="1307" y="2979"/>
                </a:lnTo>
                <a:close/>
                <a:moveTo>
                  <a:pt x="1357" y="3128"/>
                </a:moveTo>
                <a:lnTo>
                  <a:pt x="1332" y="3152"/>
                </a:lnTo>
                <a:lnTo>
                  <a:pt x="1307" y="3128"/>
                </a:lnTo>
                <a:lnTo>
                  <a:pt x="1357" y="3128"/>
                </a:lnTo>
                <a:close/>
                <a:moveTo>
                  <a:pt x="1366" y="3038"/>
                </a:moveTo>
                <a:lnTo>
                  <a:pt x="1338" y="3010"/>
                </a:lnTo>
                <a:lnTo>
                  <a:pt x="1359" y="2989"/>
                </a:lnTo>
                <a:lnTo>
                  <a:pt x="1359" y="2989"/>
                </a:lnTo>
                <a:lnTo>
                  <a:pt x="1366" y="2990"/>
                </a:lnTo>
                <a:lnTo>
                  <a:pt x="1366" y="3004"/>
                </a:lnTo>
                <a:lnTo>
                  <a:pt x="1366" y="3004"/>
                </a:lnTo>
                <a:lnTo>
                  <a:pt x="1357" y="3010"/>
                </a:lnTo>
                <a:lnTo>
                  <a:pt x="1356" y="3010"/>
                </a:lnTo>
                <a:lnTo>
                  <a:pt x="1358" y="3017"/>
                </a:lnTo>
                <a:lnTo>
                  <a:pt x="1366" y="3011"/>
                </a:lnTo>
                <a:lnTo>
                  <a:pt x="1366" y="3038"/>
                </a:lnTo>
                <a:close/>
                <a:moveTo>
                  <a:pt x="1357" y="2893"/>
                </a:moveTo>
                <a:lnTo>
                  <a:pt x="1357" y="2893"/>
                </a:lnTo>
                <a:lnTo>
                  <a:pt x="1351" y="2892"/>
                </a:lnTo>
                <a:lnTo>
                  <a:pt x="1346" y="2891"/>
                </a:lnTo>
                <a:lnTo>
                  <a:pt x="1342" y="2889"/>
                </a:lnTo>
                <a:lnTo>
                  <a:pt x="1342" y="2889"/>
                </a:lnTo>
                <a:lnTo>
                  <a:pt x="1342" y="2889"/>
                </a:lnTo>
                <a:lnTo>
                  <a:pt x="1342" y="2889"/>
                </a:lnTo>
                <a:lnTo>
                  <a:pt x="1338" y="2885"/>
                </a:lnTo>
                <a:lnTo>
                  <a:pt x="1335" y="2882"/>
                </a:lnTo>
                <a:lnTo>
                  <a:pt x="1330" y="2880"/>
                </a:lnTo>
                <a:lnTo>
                  <a:pt x="1330" y="2880"/>
                </a:lnTo>
                <a:lnTo>
                  <a:pt x="1330" y="2880"/>
                </a:lnTo>
                <a:lnTo>
                  <a:pt x="1330" y="2880"/>
                </a:lnTo>
                <a:lnTo>
                  <a:pt x="1327" y="2881"/>
                </a:lnTo>
                <a:lnTo>
                  <a:pt x="1323" y="2884"/>
                </a:lnTo>
                <a:lnTo>
                  <a:pt x="1320" y="2887"/>
                </a:lnTo>
                <a:lnTo>
                  <a:pt x="1317" y="2893"/>
                </a:lnTo>
                <a:lnTo>
                  <a:pt x="1317" y="2893"/>
                </a:lnTo>
                <a:lnTo>
                  <a:pt x="1310" y="2895"/>
                </a:lnTo>
                <a:lnTo>
                  <a:pt x="1303" y="2895"/>
                </a:lnTo>
                <a:lnTo>
                  <a:pt x="1332" y="2866"/>
                </a:lnTo>
                <a:lnTo>
                  <a:pt x="1358" y="2893"/>
                </a:lnTo>
                <a:lnTo>
                  <a:pt x="1358" y="2893"/>
                </a:lnTo>
                <a:lnTo>
                  <a:pt x="1357" y="2893"/>
                </a:lnTo>
                <a:lnTo>
                  <a:pt x="1357" y="2893"/>
                </a:lnTo>
                <a:close/>
                <a:moveTo>
                  <a:pt x="1366" y="2833"/>
                </a:moveTo>
                <a:lnTo>
                  <a:pt x="1366" y="2888"/>
                </a:lnTo>
                <a:lnTo>
                  <a:pt x="1338" y="2860"/>
                </a:lnTo>
                <a:lnTo>
                  <a:pt x="1366" y="2833"/>
                </a:lnTo>
                <a:close/>
                <a:moveTo>
                  <a:pt x="1338" y="2786"/>
                </a:moveTo>
                <a:lnTo>
                  <a:pt x="1366" y="2758"/>
                </a:lnTo>
                <a:lnTo>
                  <a:pt x="1366" y="2813"/>
                </a:lnTo>
                <a:lnTo>
                  <a:pt x="1338" y="2786"/>
                </a:lnTo>
                <a:close/>
                <a:moveTo>
                  <a:pt x="1366" y="2739"/>
                </a:moveTo>
                <a:lnTo>
                  <a:pt x="1338" y="2711"/>
                </a:lnTo>
                <a:lnTo>
                  <a:pt x="1366" y="2683"/>
                </a:lnTo>
                <a:lnTo>
                  <a:pt x="1366" y="2739"/>
                </a:lnTo>
                <a:close/>
                <a:moveTo>
                  <a:pt x="1332" y="2705"/>
                </a:moveTo>
                <a:lnTo>
                  <a:pt x="1307" y="2680"/>
                </a:lnTo>
                <a:lnTo>
                  <a:pt x="1357" y="2680"/>
                </a:lnTo>
                <a:lnTo>
                  <a:pt x="1332" y="2705"/>
                </a:lnTo>
                <a:close/>
                <a:moveTo>
                  <a:pt x="1300" y="3133"/>
                </a:moveTo>
                <a:lnTo>
                  <a:pt x="1325" y="3159"/>
                </a:lnTo>
                <a:lnTo>
                  <a:pt x="1300" y="3185"/>
                </a:lnTo>
                <a:lnTo>
                  <a:pt x="1300" y="3133"/>
                </a:lnTo>
                <a:close/>
                <a:moveTo>
                  <a:pt x="1384" y="2735"/>
                </a:moveTo>
                <a:lnTo>
                  <a:pt x="1410" y="2760"/>
                </a:lnTo>
                <a:lnTo>
                  <a:pt x="1384" y="2785"/>
                </a:lnTo>
                <a:lnTo>
                  <a:pt x="1384" y="2735"/>
                </a:lnTo>
                <a:close/>
                <a:moveTo>
                  <a:pt x="1303" y="2672"/>
                </a:moveTo>
                <a:lnTo>
                  <a:pt x="1332" y="2643"/>
                </a:lnTo>
                <a:lnTo>
                  <a:pt x="1361" y="2672"/>
                </a:lnTo>
                <a:lnTo>
                  <a:pt x="1303" y="2672"/>
                </a:lnTo>
                <a:close/>
                <a:moveTo>
                  <a:pt x="1381" y="3006"/>
                </a:moveTo>
                <a:lnTo>
                  <a:pt x="1381" y="3006"/>
                </a:lnTo>
                <a:lnTo>
                  <a:pt x="1384" y="3012"/>
                </a:lnTo>
                <a:lnTo>
                  <a:pt x="1384" y="3012"/>
                </a:lnTo>
                <a:lnTo>
                  <a:pt x="1386" y="3012"/>
                </a:lnTo>
                <a:lnTo>
                  <a:pt x="1386" y="3012"/>
                </a:lnTo>
                <a:lnTo>
                  <a:pt x="1386" y="3012"/>
                </a:lnTo>
                <a:lnTo>
                  <a:pt x="1386" y="3021"/>
                </a:lnTo>
                <a:lnTo>
                  <a:pt x="1386" y="3021"/>
                </a:lnTo>
                <a:lnTo>
                  <a:pt x="1387" y="3042"/>
                </a:lnTo>
                <a:lnTo>
                  <a:pt x="1389" y="3067"/>
                </a:lnTo>
                <a:lnTo>
                  <a:pt x="1389" y="3067"/>
                </a:lnTo>
                <a:lnTo>
                  <a:pt x="1391" y="3097"/>
                </a:lnTo>
                <a:lnTo>
                  <a:pt x="1391" y="3097"/>
                </a:lnTo>
                <a:lnTo>
                  <a:pt x="1393" y="3115"/>
                </a:lnTo>
                <a:lnTo>
                  <a:pt x="1393" y="3115"/>
                </a:lnTo>
                <a:lnTo>
                  <a:pt x="1393" y="3135"/>
                </a:lnTo>
                <a:lnTo>
                  <a:pt x="1391" y="3135"/>
                </a:lnTo>
                <a:lnTo>
                  <a:pt x="1393" y="3135"/>
                </a:lnTo>
                <a:lnTo>
                  <a:pt x="1393" y="3135"/>
                </a:lnTo>
                <a:lnTo>
                  <a:pt x="1393" y="3142"/>
                </a:lnTo>
                <a:lnTo>
                  <a:pt x="1395" y="3154"/>
                </a:lnTo>
                <a:lnTo>
                  <a:pt x="1395" y="3154"/>
                </a:lnTo>
                <a:lnTo>
                  <a:pt x="1396" y="3157"/>
                </a:lnTo>
                <a:lnTo>
                  <a:pt x="1398" y="3158"/>
                </a:lnTo>
                <a:lnTo>
                  <a:pt x="1398" y="3158"/>
                </a:lnTo>
                <a:lnTo>
                  <a:pt x="1401" y="3158"/>
                </a:lnTo>
                <a:lnTo>
                  <a:pt x="1401" y="3159"/>
                </a:lnTo>
                <a:lnTo>
                  <a:pt x="1401" y="3159"/>
                </a:lnTo>
                <a:lnTo>
                  <a:pt x="1400" y="3161"/>
                </a:lnTo>
                <a:lnTo>
                  <a:pt x="1400" y="3164"/>
                </a:lnTo>
                <a:lnTo>
                  <a:pt x="1400" y="3164"/>
                </a:lnTo>
                <a:lnTo>
                  <a:pt x="1400" y="3167"/>
                </a:lnTo>
                <a:lnTo>
                  <a:pt x="1403" y="3172"/>
                </a:lnTo>
                <a:lnTo>
                  <a:pt x="1403" y="3173"/>
                </a:lnTo>
                <a:lnTo>
                  <a:pt x="1403" y="3173"/>
                </a:lnTo>
                <a:lnTo>
                  <a:pt x="1403" y="3177"/>
                </a:lnTo>
                <a:lnTo>
                  <a:pt x="1403" y="3177"/>
                </a:lnTo>
                <a:lnTo>
                  <a:pt x="1403" y="3180"/>
                </a:lnTo>
                <a:lnTo>
                  <a:pt x="1403" y="3180"/>
                </a:lnTo>
                <a:lnTo>
                  <a:pt x="1404" y="3180"/>
                </a:lnTo>
                <a:lnTo>
                  <a:pt x="1404" y="3180"/>
                </a:lnTo>
                <a:lnTo>
                  <a:pt x="1403" y="3184"/>
                </a:lnTo>
                <a:lnTo>
                  <a:pt x="1403" y="3184"/>
                </a:lnTo>
                <a:lnTo>
                  <a:pt x="1402" y="3185"/>
                </a:lnTo>
                <a:lnTo>
                  <a:pt x="1402" y="3185"/>
                </a:lnTo>
                <a:lnTo>
                  <a:pt x="1402" y="3185"/>
                </a:lnTo>
                <a:lnTo>
                  <a:pt x="1402" y="3185"/>
                </a:lnTo>
                <a:lnTo>
                  <a:pt x="1397" y="3189"/>
                </a:lnTo>
                <a:lnTo>
                  <a:pt x="1396" y="3194"/>
                </a:lnTo>
                <a:lnTo>
                  <a:pt x="1381" y="3194"/>
                </a:lnTo>
                <a:lnTo>
                  <a:pt x="1381" y="3006"/>
                </a:lnTo>
                <a:close/>
                <a:moveTo>
                  <a:pt x="1430" y="3194"/>
                </a:moveTo>
                <a:lnTo>
                  <a:pt x="1430" y="3183"/>
                </a:lnTo>
                <a:lnTo>
                  <a:pt x="1431" y="3173"/>
                </a:lnTo>
                <a:lnTo>
                  <a:pt x="1432" y="3171"/>
                </a:lnTo>
                <a:lnTo>
                  <a:pt x="1432" y="3171"/>
                </a:lnTo>
                <a:lnTo>
                  <a:pt x="1433" y="3170"/>
                </a:lnTo>
                <a:lnTo>
                  <a:pt x="1434" y="3167"/>
                </a:lnTo>
                <a:lnTo>
                  <a:pt x="1434" y="3167"/>
                </a:lnTo>
                <a:lnTo>
                  <a:pt x="1434" y="3165"/>
                </a:lnTo>
                <a:lnTo>
                  <a:pt x="1434" y="3165"/>
                </a:lnTo>
                <a:lnTo>
                  <a:pt x="1431" y="3157"/>
                </a:lnTo>
                <a:lnTo>
                  <a:pt x="1431" y="3157"/>
                </a:lnTo>
                <a:lnTo>
                  <a:pt x="1431" y="3156"/>
                </a:lnTo>
                <a:lnTo>
                  <a:pt x="1432" y="3152"/>
                </a:lnTo>
                <a:lnTo>
                  <a:pt x="1432" y="3152"/>
                </a:lnTo>
                <a:lnTo>
                  <a:pt x="1431" y="3150"/>
                </a:lnTo>
                <a:lnTo>
                  <a:pt x="1431" y="3150"/>
                </a:lnTo>
                <a:lnTo>
                  <a:pt x="1428" y="3147"/>
                </a:lnTo>
                <a:lnTo>
                  <a:pt x="1428" y="3147"/>
                </a:lnTo>
                <a:lnTo>
                  <a:pt x="1427" y="3143"/>
                </a:lnTo>
                <a:lnTo>
                  <a:pt x="1427" y="3143"/>
                </a:lnTo>
                <a:lnTo>
                  <a:pt x="1426" y="3135"/>
                </a:lnTo>
                <a:lnTo>
                  <a:pt x="1426" y="3122"/>
                </a:lnTo>
                <a:lnTo>
                  <a:pt x="1426" y="3122"/>
                </a:lnTo>
                <a:lnTo>
                  <a:pt x="1426" y="3113"/>
                </a:lnTo>
                <a:lnTo>
                  <a:pt x="1426" y="3113"/>
                </a:lnTo>
                <a:lnTo>
                  <a:pt x="1428" y="3100"/>
                </a:lnTo>
                <a:lnTo>
                  <a:pt x="1428" y="3100"/>
                </a:lnTo>
                <a:lnTo>
                  <a:pt x="1428" y="3100"/>
                </a:lnTo>
                <a:lnTo>
                  <a:pt x="1428" y="3100"/>
                </a:lnTo>
                <a:lnTo>
                  <a:pt x="1430" y="3091"/>
                </a:lnTo>
                <a:lnTo>
                  <a:pt x="1431" y="3076"/>
                </a:lnTo>
                <a:lnTo>
                  <a:pt x="1431" y="3076"/>
                </a:lnTo>
                <a:lnTo>
                  <a:pt x="1435" y="3049"/>
                </a:lnTo>
                <a:lnTo>
                  <a:pt x="1435" y="3049"/>
                </a:lnTo>
                <a:lnTo>
                  <a:pt x="1435" y="3049"/>
                </a:lnTo>
                <a:lnTo>
                  <a:pt x="1435" y="3049"/>
                </a:lnTo>
                <a:lnTo>
                  <a:pt x="1435" y="3048"/>
                </a:lnTo>
                <a:lnTo>
                  <a:pt x="1435" y="3048"/>
                </a:lnTo>
                <a:lnTo>
                  <a:pt x="1437" y="3047"/>
                </a:lnTo>
                <a:lnTo>
                  <a:pt x="1438" y="3046"/>
                </a:lnTo>
                <a:lnTo>
                  <a:pt x="1438" y="3046"/>
                </a:lnTo>
                <a:lnTo>
                  <a:pt x="1438" y="3046"/>
                </a:lnTo>
                <a:lnTo>
                  <a:pt x="1438" y="3046"/>
                </a:lnTo>
                <a:lnTo>
                  <a:pt x="1438" y="3047"/>
                </a:lnTo>
                <a:lnTo>
                  <a:pt x="1438" y="3047"/>
                </a:lnTo>
                <a:lnTo>
                  <a:pt x="1439" y="3048"/>
                </a:lnTo>
                <a:lnTo>
                  <a:pt x="1439" y="3048"/>
                </a:lnTo>
                <a:lnTo>
                  <a:pt x="1440" y="3053"/>
                </a:lnTo>
                <a:lnTo>
                  <a:pt x="1442" y="3055"/>
                </a:lnTo>
                <a:lnTo>
                  <a:pt x="1442" y="3055"/>
                </a:lnTo>
                <a:lnTo>
                  <a:pt x="1442" y="3061"/>
                </a:lnTo>
                <a:lnTo>
                  <a:pt x="1444" y="3066"/>
                </a:lnTo>
                <a:lnTo>
                  <a:pt x="1446" y="3068"/>
                </a:lnTo>
                <a:lnTo>
                  <a:pt x="1446" y="3068"/>
                </a:lnTo>
                <a:lnTo>
                  <a:pt x="1445" y="3077"/>
                </a:lnTo>
                <a:lnTo>
                  <a:pt x="1445" y="3077"/>
                </a:lnTo>
                <a:lnTo>
                  <a:pt x="1446" y="3085"/>
                </a:lnTo>
                <a:lnTo>
                  <a:pt x="1447" y="3091"/>
                </a:lnTo>
                <a:lnTo>
                  <a:pt x="1447" y="3092"/>
                </a:lnTo>
                <a:lnTo>
                  <a:pt x="1447" y="3092"/>
                </a:lnTo>
                <a:lnTo>
                  <a:pt x="1447" y="3092"/>
                </a:lnTo>
                <a:lnTo>
                  <a:pt x="1454" y="3100"/>
                </a:lnTo>
                <a:lnTo>
                  <a:pt x="1454" y="3100"/>
                </a:lnTo>
                <a:lnTo>
                  <a:pt x="1454" y="3120"/>
                </a:lnTo>
                <a:lnTo>
                  <a:pt x="1454" y="3120"/>
                </a:lnTo>
                <a:lnTo>
                  <a:pt x="1454" y="3135"/>
                </a:lnTo>
                <a:lnTo>
                  <a:pt x="1454" y="3135"/>
                </a:lnTo>
                <a:lnTo>
                  <a:pt x="1453" y="3141"/>
                </a:lnTo>
                <a:lnTo>
                  <a:pt x="1452" y="3151"/>
                </a:lnTo>
                <a:lnTo>
                  <a:pt x="1452" y="3151"/>
                </a:lnTo>
                <a:lnTo>
                  <a:pt x="1452" y="3151"/>
                </a:lnTo>
                <a:lnTo>
                  <a:pt x="1452" y="3151"/>
                </a:lnTo>
                <a:lnTo>
                  <a:pt x="1454" y="3156"/>
                </a:lnTo>
                <a:lnTo>
                  <a:pt x="1454" y="3156"/>
                </a:lnTo>
                <a:lnTo>
                  <a:pt x="1454" y="3159"/>
                </a:lnTo>
                <a:lnTo>
                  <a:pt x="1454" y="3159"/>
                </a:lnTo>
                <a:lnTo>
                  <a:pt x="1453" y="3163"/>
                </a:lnTo>
                <a:lnTo>
                  <a:pt x="1453" y="3163"/>
                </a:lnTo>
                <a:lnTo>
                  <a:pt x="1451" y="3165"/>
                </a:lnTo>
                <a:lnTo>
                  <a:pt x="1449" y="3169"/>
                </a:lnTo>
                <a:lnTo>
                  <a:pt x="1449" y="3173"/>
                </a:lnTo>
                <a:lnTo>
                  <a:pt x="1449" y="3173"/>
                </a:lnTo>
                <a:lnTo>
                  <a:pt x="1449" y="3174"/>
                </a:lnTo>
                <a:lnTo>
                  <a:pt x="1449" y="3174"/>
                </a:lnTo>
                <a:lnTo>
                  <a:pt x="1449" y="3174"/>
                </a:lnTo>
                <a:lnTo>
                  <a:pt x="1449" y="3174"/>
                </a:lnTo>
                <a:lnTo>
                  <a:pt x="1453" y="3180"/>
                </a:lnTo>
                <a:lnTo>
                  <a:pt x="1453" y="3180"/>
                </a:lnTo>
                <a:lnTo>
                  <a:pt x="1454" y="3180"/>
                </a:lnTo>
                <a:lnTo>
                  <a:pt x="1455" y="3180"/>
                </a:lnTo>
                <a:lnTo>
                  <a:pt x="1455" y="3180"/>
                </a:lnTo>
                <a:lnTo>
                  <a:pt x="1456" y="3184"/>
                </a:lnTo>
                <a:lnTo>
                  <a:pt x="1456" y="3184"/>
                </a:lnTo>
                <a:lnTo>
                  <a:pt x="1457" y="3186"/>
                </a:lnTo>
                <a:lnTo>
                  <a:pt x="1459" y="3191"/>
                </a:lnTo>
                <a:lnTo>
                  <a:pt x="1459" y="3191"/>
                </a:lnTo>
                <a:lnTo>
                  <a:pt x="1459" y="3194"/>
                </a:lnTo>
                <a:lnTo>
                  <a:pt x="1430" y="3194"/>
                </a:lnTo>
                <a:lnTo>
                  <a:pt x="1430" y="3194"/>
                </a:lnTo>
                <a:close/>
                <a:moveTo>
                  <a:pt x="1416" y="2765"/>
                </a:moveTo>
                <a:lnTo>
                  <a:pt x="1441" y="2792"/>
                </a:lnTo>
                <a:lnTo>
                  <a:pt x="1389" y="2792"/>
                </a:lnTo>
                <a:lnTo>
                  <a:pt x="1416" y="2765"/>
                </a:lnTo>
                <a:close/>
                <a:moveTo>
                  <a:pt x="1459" y="2735"/>
                </a:moveTo>
                <a:lnTo>
                  <a:pt x="1484" y="2760"/>
                </a:lnTo>
                <a:lnTo>
                  <a:pt x="1459" y="2785"/>
                </a:lnTo>
                <a:lnTo>
                  <a:pt x="1459" y="2735"/>
                </a:lnTo>
                <a:close/>
                <a:moveTo>
                  <a:pt x="1451" y="2789"/>
                </a:moveTo>
                <a:lnTo>
                  <a:pt x="1422" y="2760"/>
                </a:lnTo>
                <a:lnTo>
                  <a:pt x="1451" y="2731"/>
                </a:lnTo>
                <a:lnTo>
                  <a:pt x="1451" y="2789"/>
                </a:lnTo>
                <a:close/>
                <a:moveTo>
                  <a:pt x="1490" y="2765"/>
                </a:moveTo>
                <a:lnTo>
                  <a:pt x="1517" y="2792"/>
                </a:lnTo>
                <a:lnTo>
                  <a:pt x="1464" y="2792"/>
                </a:lnTo>
                <a:lnTo>
                  <a:pt x="1490" y="2765"/>
                </a:lnTo>
                <a:close/>
                <a:moveTo>
                  <a:pt x="1534" y="2735"/>
                </a:moveTo>
                <a:lnTo>
                  <a:pt x="1558" y="2760"/>
                </a:lnTo>
                <a:lnTo>
                  <a:pt x="1534" y="2785"/>
                </a:lnTo>
                <a:lnTo>
                  <a:pt x="1534" y="2735"/>
                </a:lnTo>
                <a:close/>
                <a:moveTo>
                  <a:pt x="1525" y="2789"/>
                </a:moveTo>
                <a:lnTo>
                  <a:pt x="1496" y="2760"/>
                </a:lnTo>
                <a:lnTo>
                  <a:pt x="1525" y="2731"/>
                </a:lnTo>
                <a:lnTo>
                  <a:pt x="1525" y="2789"/>
                </a:lnTo>
                <a:close/>
                <a:moveTo>
                  <a:pt x="1565" y="2765"/>
                </a:moveTo>
                <a:lnTo>
                  <a:pt x="1591" y="2792"/>
                </a:lnTo>
                <a:lnTo>
                  <a:pt x="1539" y="2792"/>
                </a:lnTo>
                <a:lnTo>
                  <a:pt x="1565" y="2765"/>
                </a:lnTo>
                <a:close/>
                <a:moveTo>
                  <a:pt x="1608" y="2735"/>
                </a:moveTo>
                <a:lnTo>
                  <a:pt x="1634" y="2760"/>
                </a:lnTo>
                <a:lnTo>
                  <a:pt x="1608" y="2785"/>
                </a:lnTo>
                <a:lnTo>
                  <a:pt x="1608" y="2735"/>
                </a:lnTo>
                <a:close/>
                <a:moveTo>
                  <a:pt x="1600" y="2789"/>
                </a:moveTo>
                <a:lnTo>
                  <a:pt x="1571" y="2760"/>
                </a:lnTo>
                <a:lnTo>
                  <a:pt x="1600" y="2731"/>
                </a:lnTo>
                <a:lnTo>
                  <a:pt x="1600" y="2789"/>
                </a:lnTo>
                <a:close/>
                <a:moveTo>
                  <a:pt x="1639" y="2765"/>
                </a:moveTo>
                <a:lnTo>
                  <a:pt x="1665" y="2792"/>
                </a:lnTo>
                <a:lnTo>
                  <a:pt x="1614" y="2792"/>
                </a:lnTo>
                <a:lnTo>
                  <a:pt x="1639" y="2765"/>
                </a:lnTo>
                <a:close/>
                <a:moveTo>
                  <a:pt x="1683" y="2735"/>
                </a:moveTo>
                <a:lnTo>
                  <a:pt x="1708" y="2760"/>
                </a:lnTo>
                <a:lnTo>
                  <a:pt x="1683" y="2785"/>
                </a:lnTo>
                <a:lnTo>
                  <a:pt x="1683" y="2735"/>
                </a:lnTo>
                <a:close/>
                <a:moveTo>
                  <a:pt x="1674" y="2789"/>
                </a:moveTo>
                <a:lnTo>
                  <a:pt x="1645" y="2760"/>
                </a:lnTo>
                <a:lnTo>
                  <a:pt x="1674" y="2731"/>
                </a:lnTo>
                <a:lnTo>
                  <a:pt x="1674" y="2789"/>
                </a:lnTo>
                <a:close/>
                <a:moveTo>
                  <a:pt x="1713" y="2765"/>
                </a:moveTo>
                <a:lnTo>
                  <a:pt x="1740" y="2792"/>
                </a:lnTo>
                <a:lnTo>
                  <a:pt x="1688" y="2792"/>
                </a:lnTo>
                <a:lnTo>
                  <a:pt x="1713" y="2765"/>
                </a:lnTo>
                <a:close/>
                <a:moveTo>
                  <a:pt x="1758" y="2735"/>
                </a:moveTo>
                <a:lnTo>
                  <a:pt x="1782" y="2760"/>
                </a:lnTo>
                <a:lnTo>
                  <a:pt x="1758" y="2785"/>
                </a:lnTo>
                <a:lnTo>
                  <a:pt x="1758" y="2735"/>
                </a:lnTo>
                <a:close/>
                <a:moveTo>
                  <a:pt x="1749" y="2789"/>
                </a:moveTo>
                <a:lnTo>
                  <a:pt x="1720" y="2760"/>
                </a:lnTo>
                <a:lnTo>
                  <a:pt x="1749" y="2731"/>
                </a:lnTo>
                <a:lnTo>
                  <a:pt x="1749" y="2789"/>
                </a:lnTo>
                <a:close/>
                <a:moveTo>
                  <a:pt x="1789" y="2765"/>
                </a:moveTo>
                <a:lnTo>
                  <a:pt x="1814" y="2792"/>
                </a:lnTo>
                <a:lnTo>
                  <a:pt x="1762" y="2792"/>
                </a:lnTo>
                <a:lnTo>
                  <a:pt x="1789" y="2765"/>
                </a:lnTo>
                <a:close/>
                <a:moveTo>
                  <a:pt x="2346" y="2789"/>
                </a:moveTo>
                <a:lnTo>
                  <a:pt x="2318" y="2760"/>
                </a:lnTo>
                <a:lnTo>
                  <a:pt x="2346" y="2732"/>
                </a:lnTo>
                <a:lnTo>
                  <a:pt x="2346" y="2789"/>
                </a:lnTo>
                <a:close/>
                <a:moveTo>
                  <a:pt x="1898" y="2789"/>
                </a:moveTo>
                <a:lnTo>
                  <a:pt x="1870" y="2760"/>
                </a:lnTo>
                <a:lnTo>
                  <a:pt x="1898" y="2732"/>
                </a:lnTo>
                <a:lnTo>
                  <a:pt x="1898" y="2789"/>
                </a:lnTo>
                <a:close/>
                <a:moveTo>
                  <a:pt x="1907" y="2735"/>
                </a:moveTo>
                <a:lnTo>
                  <a:pt x="1931" y="2760"/>
                </a:lnTo>
                <a:lnTo>
                  <a:pt x="1907" y="2784"/>
                </a:lnTo>
                <a:lnTo>
                  <a:pt x="1907" y="2735"/>
                </a:lnTo>
                <a:close/>
                <a:moveTo>
                  <a:pt x="1973" y="2789"/>
                </a:moveTo>
                <a:lnTo>
                  <a:pt x="1944" y="2760"/>
                </a:lnTo>
                <a:lnTo>
                  <a:pt x="1973" y="2732"/>
                </a:lnTo>
                <a:lnTo>
                  <a:pt x="1973" y="2789"/>
                </a:lnTo>
                <a:close/>
                <a:moveTo>
                  <a:pt x="1982" y="2735"/>
                </a:moveTo>
                <a:lnTo>
                  <a:pt x="2007" y="2760"/>
                </a:lnTo>
                <a:lnTo>
                  <a:pt x="1982" y="2784"/>
                </a:lnTo>
                <a:lnTo>
                  <a:pt x="1982" y="2735"/>
                </a:lnTo>
                <a:close/>
                <a:moveTo>
                  <a:pt x="2047" y="2789"/>
                </a:moveTo>
                <a:lnTo>
                  <a:pt x="2019" y="2760"/>
                </a:lnTo>
                <a:lnTo>
                  <a:pt x="2047" y="2732"/>
                </a:lnTo>
                <a:lnTo>
                  <a:pt x="2047" y="2789"/>
                </a:lnTo>
                <a:close/>
                <a:moveTo>
                  <a:pt x="2056" y="2735"/>
                </a:moveTo>
                <a:lnTo>
                  <a:pt x="2081" y="2760"/>
                </a:lnTo>
                <a:lnTo>
                  <a:pt x="2056" y="2784"/>
                </a:lnTo>
                <a:lnTo>
                  <a:pt x="2056" y="2735"/>
                </a:lnTo>
                <a:close/>
                <a:moveTo>
                  <a:pt x="2197" y="2789"/>
                </a:moveTo>
                <a:lnTo>
                  <a:pt x="2177" y="2769"/>
                </a:lnTo>
                <a:lnTo>
                  <a:pt x="2177" y="2765"/>
                </a:lnTo>
                <a:lnTo>
                  <a:pt x="2177" y="2765"/>
                </a:lnTo>
                <a:lnTo>
                  <a:pt x="2169" y="2758"/>
                </a:lnTo>
                <a:lnTo>
                  <a:pt x="2197" y="2732"/>
                </a:lnTo>
                <a:lnTo>
                  <a:pt x="2197" y="2789"/>
                </a:lnTo>
                <a:close/>
                <a:moveTo>
                  <a:pt x="2121" y="2734"/>
                </a:moveTo>
                <a:lnTo>
                  <a:pt x="2121" y="2734"/>
                </a:lnTo>
                <a:lnTo>
                  <a:pt x="2119" y="2734"/>
                </a:lnTo>
                <a:lnTo>
                  <a:pt x="2121" y="2732"/>
                </a:lnTo>
                <a:lnTo>
                  <a:pt x="2121" y="2734"/>
                </a:lnTo>
                <a:close/>
                <a:moveTo>
                  <a:pt x="2206" y="2735"/>
                </a:moveTo>
                <a:lnTo>
                  <a:pt x="2230" y="2760"/>
                </a:lnTo>
                <a:lnTo>
                  <a:pt x="2206" y="2784"/>
                </a:lnTo>
                <a:lnTo>
                  <a:pt x="2206" y="2735"/>
                </a:lnTo>
                <a:close/>
                <a:moveTo>
                  <a:pt x="2271" y="2789"/>
                </a:moveTo>
                <a:lnTo>
                  <a:pt x="2243" y="2760"/>
                </a:lnTo>
                <a:lnTo>
                  <a:pt x="2271" y="2732"/>
                </a:lnTo>
                <a:lnTo>
                  <a:pt x="2271" y="2789"/>
                </a:lnTo>
                <a:close/>
                <a:moveTo>
                  <a:pt x="2280" y="2785"/>
                </a:moveTo>
                <a:lnTo>
                  <a:pt x="2280" y="2735"/>
                </a:lnTo>
                <a:lnTo>
                  <a:pt x="2306" y="2760"/>
                </a:lnTo>
                <a:lnTo>
                  <a:pt x="2280" y="2785"/>
                </a:lnTo>
                <a:close/>
                <a:moveTo>
                  <a:pt x="1857" y="2760"/>
                </a:moveTo>
                <a:lnTo>
                  <a:pt x="1833" y="2784"/>
                </a:lnTo>
                <a:lnTo>
                  <a:pt x="1833" y="2735"/>
                </a:lnTo>
                <a:lnTo>
                  <a:pt x="1857" y="2760"/>
                </a:lnTo>
                <a:close/>
                <a:moveTo>
                  <a:pt x="1863" y="2767"/>
                </a:moveTo>
                <a:lnTo>
                  <a:pt x="1888" y="2792"/>
                </a:lnTo>
                <a:lnTo>
                  <a:pt x="1837" y="2792"/>
                </a:lnTo>
                <a:lnTo>
                  <a:pt x="1863" y="2767"/>
                </a:lnTo>
                <a:close/>
                <a:moveTo>
                  <a:pt x="1938" y="2767"/>
                </a:moveTo>
                <a:lnTo>
                  <a:pt x="1964" y="2792"/>
                </a:lnTo>
                <a:lnTo>
                  <a:pt x="1913" y="2792"/>
                </a:lnTo>
                <a:lnTo>
                  <a:pt x="1938" y="2767"/>
                </a:lnTo>
                <a:close/>
                <a:moveTo>
                  <a:pt x="2012" y="2767"/>
                </a:moveTo>
                <a:lnTo>
                  <a:pt x="2038" y="2792"/>
                </a:lnTo>
                <a:lnTo>
                  <a:pt x="1987" y="2792"/>
                </a:lnTo>
                <a:lnTo>
                  <a:pt x="2012" y="2767"/>
                </a:lnTo>
                <a:close/>
                <a:moveTo>
                  <a:pt x="2080" y="2774"/>
                </a:moveTo>
                <a:lnTo>
                  <a:pt x="2081" y="2792"/>
                </a:lnTo>
                <a:lnTo>
                  <a:pt x="2061" y="2792"/>
                </a:lnTo>
                <a:lnTo>
                  <a:pt x="2080" y="2774"/>
                </a:lnTo>
                <a:close/>
                <a:moveTo>
                  <a:pt x="2180" y="2784"/>
                </a:moveTo>
                <a:lnTo>
                  <a:pt x="2187" y="2792"/>
                </a:lnTo>
                <a:lnTo>
                  <a:pt x="2182" y="2792"/>
                </a:lnTo>
                <a:lnTo>
                  <a:pt x="2180" y="2784"/>
                </a:lnTo>
                <a:close/>
                <a:moveTo>
                  <a:pt x="2236" y="2767"/>
                </a:moveTo>
                <a:lnTo>
                  <a:pt x="2261" y="2792"/>
                </a:lnTo>
                <a:lnTo>
                  <a:pt x="2211" y="2792"/>
                </a:lnTo>
                <a:lnTo>
                  <a:pt x="2236" y="2767"/>
                </a:lnTo>
                <a:close/>
                <a:moveTo>
                  <a:pt x="2311" y="2767"/>
                </a:moveTo>
                <a:lnTo>
                  <a:pt x="2337" y="2792"/>
                </a:lnTo>
                <a:lnTo>
                  <a:pt x="2286" y="2792"/>
                </a:lnTo>
                <a:lnTo>
                  <a:pt x="2311" y="2767"/>
                </a:lnTo>
                <a:close/>
                <a:moveTo>
                  <a:pt x="2311" y="2754"/>
                </a:moveTo>
                <a:lnTo>
                  <a:pt x="2285" y="2726"/>
                </a:lnTo>
                <a:lnTo>
                  <a:pt x="2339" y="2726"/>
                </a:lnTo>
                <a:lnTo>
                  <a:pt x="2311" y="2754"/>
                </a:lnTo>
                <a:close/>
                <a:moveTo>
                  <a:pt x="2236" y="2754"/>
                </a:moveTo>
                <a:lnTo>
                  <a:pt x="2209" y="2726"/>
                </a:lnTo>
                <a:lnTo>
                  <a:pt x="2264" y="2726"/>
                </a:lnTo>
                <a:lnTo>
                  <a:pt x="2236" y="2754"/>
                </a:lnTo>
                <a:close/>
                <a:moveTo>
                  <a:pt x="2162" y="2753"/>
                </a:moveTo>
                <a:lnTo>
                  <a:pt x="2162" y="2753"/>
                </a:lnTo>
                <a:lnTo>
                  <a:pt x="2156" y="2748"/>
                </a:lnTo>
                <a:lnTo>
                  <a:pt x="2134" y="2726"/>
                </a:lnTo>
                <a:lnTo>
                  <a:pt x="2188" y="2726"/>
                </a:lnTo>
                <a:lnTo>
                  <a:pt x="2162" y="2753"/>
                </a:lnTo>
                <a:close/>
                <a:moveTo>
                  <a:pt x="2088" y="2754"/>
                </a:moveTo>
                <a:lnTo>
                  <a:pt x="2060" y="2726"/>
                </a:lnTo>
                <a:lnTo>
                  <a:pt x="2114" y="2726"/>
                </a:lnTo>
                <a:lnTo>
                  <a:pt x="2088" y="2754"/>
                </a:lnTo>
                <a:close/>
                <a:moveTo>
                  <a:pt x="2012" y="2754"/>
                </a:moveTo>
                <a:lnTo>
                  <a:pt x="1986" y="2726"/>
                </a:lnTo>
                <a:lnTo>
                  <a:pt x="2040" y="2726"/>
                </a:lnTo>
                <a:lnTo>
                  <a:pt x="2012" y="2754"/>
                </a:lnTo>
                <a:close/>
                <a:moveTo>
                  <a:pt x="1938" y="2754"/>
                </a:moveTo>
                <a:lnTo>
                  <a:pt x="1910" y="2726"/>
                </a:lnTo>
                <a:lnTo>
                  <a:pt x="1965" y="2726"/>
                </a:lnTo>
                <a:lnTo>
                  <a:pt x="1938" y="2754"/>
                </a:lnTo>
                <a:close/>
                <a:moveTo>
                  <a:pt x="1863" y="2754"/>
                </a:moveTo>
                <a:lnTo>
                  <a:pt x="1836" y="2726"/>
                </a:lnTo>
                <a:lnTo>
                  <a:pt x="1891" y="2726"/>
                </a:lnTo>
                <a:lnTo>
                  <a:pt x="1863" y="2754"/>
                </a:lnTo>
                <a:close/>
                <a:moveTo>
                  <a:pt x="2355" y="2784"/>
                </a:moveTo>
                <a:lnTo>
                  <a:pt x="2355" y="2735"/>
                </a:lnTo>
                <a:lnTo>
                  <a:pt x="2380" y="2760"/>
                </a:lnTo>
                <a:lnTo>
                  <a:pt x="2355" y="2784"/>
                </a:lnTo>
                <a:close/>
                <a:moveTo>
                  <a:pt x="1824" y="2789"/>
                </a:moveTo>
                <a:lnTo>
                  <a:pt x="1795" y="2760"/>
                </a:lnTo>
                <a:lnTo>
                  <a:pt x="1824" y="2731"/>
                </a:lnTo>
                <a:lnTo>
                  <a:pt x="1824" y="2789"/>
                </a:lnTo>
                <a:close/>
                <a:moveTo>
                  <a:pt x="2385" y="2765"/>
                </a:moveTo>
                <a:lnTo>
                  <a:pt x="2412" y="2792"/>
                </a:lnTo>
                <a:lnTo>
                  <a:pt x="2360" y="2792"/>
                </a:lnTo>
                <a:lnTo>
                  <a:pt x="2385" y="2765"/>
                </a:lnTo>
                <a:close/>
                <a:moveTo>
                  <a:pt x="2429" y="2735"/>
                </a:moveTo>
                <a:lnTo>
                  <a:pt x="2455" y="2760"/>
                </a:lnTo>
                <a:lnTo>
                  <a:pt x="2429" y="2785"/>
                </a:lnTo>
                <a:lnTo>
                  <a:pt x="2429" y="2735"/>
                </a:lnTo>
                <a:close/>
                <a:moveTo>
                  <a:pt x="2421" y="2789"/>
                </a:moveTo>
                <a:lnTo>
                  <a:pt x="2392" y="2760"/>
                </a:lnTo>
                <a:lnTo>
                  <a:pt x="2421" y="2731"/>
                </a:lnTo>
                <a:lnTo>
                  <a:pt x="2421" y="2789"/>
                </a:lnTo>
                <a:close/>
                <a:moveTo>
                  <a:pt x="2461" y="2765"/>
                </a:moveTo>
                <a:lnTo>
                  <a:pt x="2486" y="2792"/>
                </a:lnTo>
                <a:lnTo>
                  <a:pt x="2434" y="2792"/>
                </a:lnTo>
                <a:lnTo>
                  <a:pt x="2461" y="2765"/>
                </a:lnTo>
                <a:close/>
                <a:moveTo>
                  <a:pt x="2491" y="2785"/>
                </a:moveTo>
                <a:lnTo>
                  <a:pt x="2467" y="2760"/>
                </a:lnTo>
                <a:lnTo>
                  <a:pt x="2491" y="2735"/>
                </a:lnTo>
                <a:lnTo>
                  <a:pt x="2491" y="2785"/>
                </a:lnTo>
                <a:close/>
                <a:moveTo>
                  <a:pt x="2461" y="2754"/>
                </a:moveTo>
                <a:lnTo>
                  <a:pt x="2433" y="2726"/>
                </a:lnTo>
                <a:lnTo>
                  <a:pt x="2487" y="2726"/>
                </a:lnTo>
                <a:lnTo>
                  <a:pt x="2461" y="2754"/>
                </a:lnTo>
                <a:close/>
                <a:moveTo>
                  <a:pt x="2385" y="2754"/>
                </a:moveTo>
                <a:lnTo>
                  <a:pt x="2359" y="2726"/>
                </a:lnTo>
                <a:lnTo>
                  <a:pt x="2413" y="2726"/>
                </a:lnTo>
                <a:lnTo>
                  <a:pt x="2385" y="2754"/>
                </a:lnTo>
                <a:close/>
                <a:moveTo>
                  <a:pt x="1789" y="2754"/>
                </a:moveTo>
                <a:lnTo>
                  <a:pt x="1761" y="2726"/>
                </a:lnTo>
                <a:lnTo>
                  <a:pt x="1815" y="2726"/>
                </a:lnTo>
                <a:lnTo>
                  <a:pt x="1789" y="2754"/>
                </a:lnTo>
                <a:close/>
                <a:moveTo>
                  <a:pt x="1713" y="2754"/>
                </a:moveTo>
                <a:lnTo>
                  <a:pt x="1687" y="2726"/>
                </a:lnTo>
                <a:lnTo>
                  <a:pt x="1741" y="2726"/>
                </a:lnTo>
                <a:lnTo>
                  <a:pt x="1713" y="2754"/>
                </a:lnTo>
                <a:close/>
                <a:moveTo>
                  <a:pt x="1639" y="2754"/>
                </a:moveTo>
                <a:lnTo>
                  <a:pt x="1612" y="2726"/>
                </a:lnTo>
                <a:lnTo>
                  <a:pt x="1667" y="2726"/>
                </a:lnTo>
                <a:lnTo>
                  <a:pt x="1639" y="2754"/>
                </a:lnTo>
                <a:close/>
                <a:moveTo>
                  <a:pt x="1565" y="2754"/>
                </a:moveTo>
                <a:lnTo>
                  <a:pt x="1537" y="2726"/>
                </a:lnTo>
                <a:lnTo>
                  <a:pt x="1592" y="2726"/>
                </a:lnTo>
                <a:lnTo>
                  <a:pt x="1565" y="2754"/>
                </a:lnTo>
                <a:close/>
                <a:moveTo>
                  <a:pt x="1490" y="2754"/>
                </a:moveTo>
                <a:lnTo>
                  <a:pt x="1462" y="2726"/>
                </a:lnTo>
                <a:lnTo>
                  <a:pt x="1518" y="2726"/>
                </a:lnTo>
                <a:lnTo>
                  <a:pt x="1490" y="2754"/>
                </a:lnTo>
                <a:close/>
                <a:moveTo>
                  <a:pt x="1416" y="2754"/>
                </a:moveTo>
                <a:lnTo>
                  <a:pt x="1388" y="2726"/>
                </a:lnTo>
                <a:lnTo>
                  <a:pt x="1444" y="2726"/>
                </a:lnTo>
                <a:lnTo>
                  <a:pt x="1416" y="2754"/>
                </a:lnTo>
                <a:close/>
                <a:moveTo>
                  <a:pt x="1366" y="2665"/>
                </a:moveTo>
                <a:lnTo>
                  <a:pt x="1338" y="2637"/>
                </a:lnTo>
                <a:lnTo>
                  <a:pt x="1344" y="2631"/>
                </a:lnTo>
                <a:lnTo>
                  <a:pt x="1366" y="2631"/>
                </a:lnTo>
                <a:lnTo>
                  <a:pt x="1366" y="2665"/>
                </a:lnTo>
                <a:close/>
                <a:moveTo>
                  <a:pt x="1255" y="2071"/>
                </a:moveTo>
                <a:lnTo>
                  <a:pt x="1255" y="2071"/>
                </a:lnTo>
                <a:lnTo>
                  <a:pt x="1250" y="2073"/>
                </a:lnTo>
                <a:lnTo>
                  <a:pt x="1248" y="2075"/>
                </a:lnTo>
                <a:lnTo>
                  <a:pt x="1245" y="2077"/>
                </a:lnTo>
                <a:lnTo>
                  <a:pt x="1245" y="2077"/>
                </a:lnTo>
                <a:lnTo>
                  <a:pt x="1235" y="2077"/>
                </a:lnTo>
                <a:lnTo>
                  <a:pt x="1228" y="2080"/>
                </a:lnTo>
                <a:lnTo>
                  <a:pt x="1226" y="2081"/>
                </a:lnTo>
                <a:lnTo>
                  <a:pt x="1223" y="2083"/>
                </a:lnTo>
                <a:lnTo>
                  <a:pt x="1223" y="2083"/>
                </a:lnTo>
                <a:lnTo>
                  <a:pt x="1223" y="2089"/>
                </a:lnTo>
                <a:lnTo>
                  <a:pt x="1212" y="2089"/>
                </a:lnTo>
                <a:lnTo>
                  <a:pt x="1219" y="2081"/>
                </a:lnTo>
                <a:lnTo>
                  <a:pt x="1242" y="2052"/>
                </a:lnTo>
                <a:lnTo>
                  <a:pt x="1242" y="2052"/>
                </a:lnTo>
                <a:lnTo>
                  <a:pt x="1248" y="2056"/>
                </a:lnTo>
                <a:lnTo>
                  <a:pt x="1252" y="2061"/>
                </a:lnTo>
                <a:lnTo>
                  <a:pt x="1256" y="2063"/>
                </a:lnTo>
                <a:lnTo>
                  <a:pt x="1255" y="2071"/>
                </a:lnTo>
                <a:close/>
                <a:moveTo>
                  <a:pt x="1132" y="1785"/>
                </a:moveTo>
                <a:lnTo>
                  <a:pt x="1132" y="1791"/>
                </a:lnTo>
                <a:lnTo>
                  <a:pt x="1132" y="1791"/>
                </a:lnTo>
                <a:lnTo>
                  <a:pt x="1131" y="1793"/>
                </a:lnTo>
                <a:lnTo>
                  <a:pt x="1130" y="1797"/>
                </a:lnTo>
                <a:lnTo>
                  <a:pt x="1130" y="1797"/>
                </a:lnTo>
                <a:lnTo>
                  <a:pt x="1130" y="1799"/>
                </a:lnTo>
                <a:lnTo>
                  <a:pt x="1130" y="1799"/>
                </a:lnTo>
                <a:lnTo>
                  <a:pt x="1128" y="1802"/>
                </a:lnTo>
                <a:lnTo>
                  <a:pt x="1128" y="1803"/>
                </a:lnTo>
                <a:lnTo>
                  <a:pt x="1130" y="1804"/>
                </a:lnTo>
                <a:lnTo>
                  <a:pt x="1130" y="1804"/>
                </a:lnTo>
                <a:lnTo>
                  <a:pt x="1132" y="1806"/>
                </a:lnTo>
                <a:lnTo>
                  <a:pt x="1132" y="1835"/>
                </a:lnTo>
                <a:lnTo>
                  <a:pt x="1097" y="1835"/>
                </a:lnTo>
                <a:lnTo>
                  <a:pt x="1097" y="1785"/>
                </a:lnTo>
                <a:lnTo>
                  <a:pt x="1132" y="1785"/>
                </a:lnTo>
                <a:close/>
                <a:moveTo>
                  <a:pt x="1097" y="1780"/>
                </a:moveTo>
                <a:lnTo>
                  <a:pt x="1097" y="1774"/>
                </a:lnTo>
                <a:lnTo>
                  <a:pt x="1132" y="1774"/>
                </a:lnTo>
                <a:lnTo>
                  <a:pt x="1132" y="1780"/>
                </a:lnTo>
                <a:lnTo>
                  <a:pt x="1097" y="1780"/>
                </a:lnTo>
                <a:close/>
                <a:moveTo>
                  <a:pt x="1132" y="1841"/>
                </a:moveTo>
                <a:lnTo>
                  <a:pt x="1132" y="1846"/>
                </a:lnTo>
                <a:lnTo>
                  <a:pt x="1097" y="1846"/>
                </a:lnTo>
                <a:lnTo>
                  <a:pt x="1097" y="1841"/>
                </a:lnTo>
                <a:lnTo>
                  <a:pt x="1132" y="1841"/>
                </a:lnTo>
                <a:close/>
                <a:moveTo>
                  <a:pt x="1132" y="1851"/>
                </a:moveTo>
                <a:lnTo>
                  <a:pt x="1132" y="1901"/>
                </a:lnTo>
                <a:lnTo>
                  <a:pt x="1097" y="1901"/>
                </a:lnTo>
                <a:lnTo>
                  <a:pt x="1097" y="1851"/>
                </a:lnTo>
                <a:lnTo>
                  <a:pt x="1132" y="1851"/>
                </a:lnTo>
                <a:close/>
                <a:moveTo>
                  <a:pt x="1132" y="1907"/>
                </a:moveTo>
                <a:lnTo>
                  <a:pt x="1132" y="1913"/>
                </a:lnTo>
                <a:lnTo>
                  <a:pt x="1097" y="1913"/>
                </a:lnTo>
                <a:lnTo>
                  <a:pt x="1097" y="1907"/>
                </a:lnTo>
                <a:lnTo>
                  <a:pt x="1132" y="1907"/>
                </a:lnTo>
                <a:close/>
                <a:moveTo>
                  <a:pt x="1132" y="1919"/>
                </a:moveTo>
                <a:lnTo>
                  <a:pt x="1132" y="1968"/>
                </a:lnTo>
                <a:lnTo>
                  <a:pt x="1097" y="1968"/>
                </a:lnTo>
                <a:lnTo>
                  <a:pt x="1097" y="1919"/>
                </a:lnTo>
                <a:lnTo>
                  <a:pt x="1132" y="1919"/>
                </a:lnTo>
                <a:close/>
                <a:moveTo>
                  <a:pt x="1132" y="1973"/>
                </a:moveTo>
                <a:lnTo>
                  <a:pt x="1132" y="1979"/>
                </a:lnTo>
                <a:lnTo>
                  <a:pt x="1097" y="1979"/>
                </a:lnTo>
                <a:lnTo>
                  <a:pt x="1097" y="1973"/>
                </a:lnTo>
                <a:lnTo>
                  <a:pt x="1132" y="1973"/>
                </a:lnTo>
                <a:close/>
                <a:moveTo>
                  <a:pt x="1485" y="3194"/>
                </a:moveTo>
                <a:lnTo>
                  <a:pt x="1485" y="3194"/>
                </a:lnTo>
                <a:lnTo>
                  <a:pt x="1484" y="3188"/>
                </a:lnTo>
                <a:lnTo>
                  <a:pt x="1484" y="3188"/>
                </a:lnTo>
                <a:lnTo>
                  <a:pt x="1483" y="3177"/>
                </a:lnTo>
                <a:lnTo>
                  <a:pt x="1483" y="3177"/>
                </a:lnTo>
                <a:lnTo>
                  <a:pt x="1484" y="3163"/>
                </a:lnTo>
                <a:lnTo>
                  <a:pt x="1485" y="3159"/>
                </a:lnTo>
                <a:lnTo>
                  <a:pt x="1485" y="3159"/>
                </a:lnTo>
                <a:lnTo>
                  <a:pt x="1488" y="3157"/>
                </a:lnTo>
                <a:lnTo>
                  <a:pt x="1490" y="3155"/>
                </a:lnTo>
                <a:lnTo>
                  <a:pt x="1490" y="3151"/>
                </a:lnTo>
                <a:lnTo>
                  <a:pt x="1490" y="3151"/>
                </a:lnTo>
                <a:lnTo>
                  <a:pt x="1489" y="3149"/>
                </a:lnTo>
                <a:lnTo>
                  <a:pt x="1489" y="3149"/>
                </a:lnTo>
                <a:lnTo>
                  <a:pt x="1485" y="3144"/>
                </a:lnTo>
                <a:lnTo>
                  <a:pt x="1486" y="3118"/>
                </a:lnTo>
                <a:lnTo>
                  <a:pt x="1484" y="3082"/>
                </a:lnTo>
                <a:lnTo>
                  <a:pt x="1484" y="3082"/>
                </a:lnTo>
                <a:lnTo>
                  <a:pt x="1485" y="3077"/>
                </a:lnTo>
                <a:lnTo>
                  <a:pt x="1486" y="3072"/>
                </a:lnTo>
                <a:lnTo>
                  <a:pt x="1486" y="3072"/>
                </a:lnTo>
                <a:lnTo>
                  <a:pt x="1486" y="3052"/>
                </a:lnTo>
                <a:lnTo>
                  <a:pt x="1486" y="3052"/>
                </a:lnTo>
                <a:lnTo>
                  <a:pt x="1486" y="3037"/>
                </a:lnTo>
                <a:lnTo>
                  <a:pt x="1485" y="3019"/>
                </a:lnTo>
                <a:lnTo>
                  <a:pt x="1482" y="3002"/>
                </a:lnTo>
                <a:lnTo>
                  <a:pt x="1479" y="2995"/>
                </a:lnTo>
                <a:lnTo>
                  <a:pt x="1476" y="2988"/>
                </a:lnTo>
                <a:lnTo>
                  <a:pt x="1476" y="2987"/>
                </a:lnTo>
                <a:lnTo>
                  <a:pt x="1485" y="2979"/>
                </a:lnTo>
                <a:lnTo>
                  <a:pt x="1485" y="2979"/>
                </a:lnTo>
                <a:lnTo>
                  <a:pt x="1489" y="2976"/>
                </a:lnTo>
                <a:lnTo>
                  <a:pt x="1489" y="2976"/>
                </a:lnTo>
                <a:lnTo>
                  <a:pt x="1490" y="2975"/>
                </a:lnTo>
                <a:lnTo>
                  <a:pt x="1491" y="2973"/>
                </a:lnTo>
                <a:lnTo>
                  <a:pt x="1491" y="2973"/>
                </a:lnTo>
                <a:lnTo>
                  <a:pt x="1491" y="2972"/>
                </a:lnTo>
                <a:lnTo>
                  <a:pt x="1491" y="2972"/>
                </a:lnTo>
                <a:lnTo>
                  <a:pt x="1489" y="2967"/>
                </a:lnTo>
                <a:lnTo>
                  <a:pt x="1489" y="2967"/>
                </a:lnTo>
                <a:lnTo>
                  <a:pt x="1489" y="2965"/>
                </a:lnTo>
                <a:lnTo>
                  <a:pt x="1488" y="2962"/>
                </a:lnTo>
                <a:lnTo>
                  <a:pt x="1488" y="2962"/>
                </a:lnTo>
                <a:lnTo>
                  <a:pt x="1488" y="2960"/>
                </a:lnTo>
                <a:lnTo>
                  <a:pt x="1486" y="2959"/>
                </a:lnTo>
                <a:lnTo>
                  <a:pt x="1486" y="2959"/>
                </a:lnTo>
                <a:lnTo>
                  <a:pt x="1483" y="2957"/>
                </a:lnTo>
                <a:lnTo>
                  <a:pt x="1476" y="2955"/>
                </a:lnTo>
                <a:lnTo>
                  <a:pt x="1476" y="2955"/>
                </a:lnTo>
                <a:lnTo>
                  <a:pt x="1476" y="2953"/>
                </a:lnTo>
                <a:lnTo>
                  <a:pt x="1476" y="2953"/>
                </a:lnTo>
                <a:lnTo>
                  <a:pt x="1477" y="2948"/>
                </a:lnTo>
                <a:lnTo>
                  <a:pt x="1477" y="2948"/>
                </a:lnTo>
                <a:lnTo>
                  <a:pt x="1478" y="2942"/>
                </a:lnTo>
                <a:lnTo>
                  <a:pt x="1478" y="2931"/>
                </a:lnTo>
                <a:lnTo>
                  <a:pt x="1478" y="2931"/>
                </a:lnTo>
                <a:lnTo>
                  <a:pt x="1478" y="2924"/>
                </a:lnTo>
                <a:lnTo>
                  <a:pt x="1478" y="2924"/>
                </a:lnTo>
                <a:lnTo>
                  <a:pt x="1478" y="2921"/>
                </a:lnTo>
                <a:lnTo>
                  <a:pt x="1478" y="2921"/>
                </a:lnTo>
                <a:lnTo>
                  <a:pt x="1479" y="2892"/>
                </a:lnTo>
                <a:lnTo>
                  <a:pt x="1479" y="2892"/>
                </a:lnTo>
                <a:lnTo>
                  <a:pt x="1479" y="2881"/>
                </a:lnTo>
                <a:lnTo>
                  <a:pt x="1479" y="2881"/>
                </a:lnTo>
                <a:lnTo>
                  <a:pt x="1479" y="2870"/>
                </a:lnTo>
                <a:lnTo>
                  <a:pt x="1478" y="2865"/>
                </a:lnTo>
                <a:lnTo>
                  <a:pt x="1477" y="2859"/>
                </a:lnTo>
                <a:lnTo>
                  <a:pt x="1477" y="2859"/>
                </a:lnTo>
                <a:lnTo>
                  <a:pt x="1477" y="2859"/>
                </a:lnTo>
                <a:lnTo>
                  <a:pt x="1477" y="2859"/>
                </a:lnTo>
                <a:lnTo>
                  <a:pt x="1473" y="2852"/>
                </a:lnTo>
                <a:lnTo>
                  <a:pt x="1469" y="2851"/>
                </a:lnTo>
                <a:lnTo>
                  <a:pt x="1466" y="2850"/>
                </a:lnTo>
                <a:lnTo>
                  <a:pt x="1466" y="2850"/>
                </a:lnTo>
                <a:lnTo>
                  <a:pt x="1457" y="2851"/>
                </a:lnTo>
                <a:lnTo>
                  <a:pt x="1451" y="2852"/>
                </a:lnTo>
                <a:lnTo>
                  <a:pt x="1449" y="2851"/>
                </a:lnTo>
                <a:lnTo>
                  <a:pt x="1448" y="2851"/>
                </a:lnTo>
                <a:lnTo>
                  <a:pt x="1448" y="2851"/>
                </a:lnTo>
                <a:lnTo>
                  <a:pt x="1438" y="2856"/>
                </a:lnTo>
                <a:lnTo>
                  <a:pt x="1428" y="2860"/>
                </a:lnTo>
                <a:lnTo>
                  <a:pt x="1420" y="2866"/>
                </a:lnTo>
                <a:lnTo>
                  <a:pt x="1420" y="2866"/>
                </a:lnTo>
                <a:lnTo>
                  <a:pt x="1415" y="2867"/>
                </a:lnTo>
                <a:lnTo>
                  <a:pt x="1412" y="2869"/>
                </a:lnTo>
                <a:lnTo>
                  <a:pt x="1412" y="2869"/>
                </a:lnTo>
                <a:lnTo>
                  <a:pt x="1405" y="2872"/>
                </a:lnTo>
                <a:lnTo>
                  <a:pt x="1388" y="2884"/>
                </a:lnTo>
                <a:lnTo>
                  <a:pt x="1388" y="2884"/>
                </a:lnTo>
                <a:lnTo>
                  <a:pt x="1381" y="2884"/>
                </a:lnTo>
                <a:lnTo>
                  <a:pt x="1381" y="2884"/>
                </a:lnTo>
                <a:lnTo>
                  <a:pt x="1381" y="2884"/>
                </a:lnTo>
                <a:lnTo>
                  <a:pt x="1381" y="2807"/>
                </a:lnTo>
                <a:lnTo>
                  <a:pt x="2076" y="2807"/>
                </a:lnTo>
                <a:lnTo>
                  <a:pt x="2043" y="2876"/>
                </a:lnTo>
                <a:lnTo>
                  <a:pt x="2052" y="2882"/>
                </a:lnTo>
                <a:lnTo>
                  <a:pt x="2024" y="2945"/>
                </a:lnTo>
                <a:lnTo>
                  <a:pt x="1607" y="3501"/>
                </a:lnTo>
                <a:lnTo>
                  <a:pt x="1607" y="3194"/>
                </a:lnTo>
                <a:lnTo>
                  <a:pt x="1485" y="3194"/>
                </a:lnTo>
                <a:close/>
                <a:moveTo>
                  <a:pt x="2015" y="2965"/>
                </a:moveTo>
                <a:lnTo>
                  <a:pt x="1993" y="3013"/>
                </a:lnTo>
                <a:lnTo>
                  <a:pt x="1607" y="3529"/>
                </a:lnTo>
                <a:lnTo>
                  <a:pt x="1607" y="3508"/>
                </a:lnTo>
                <a:lnTo>
                  <a:pt x="2015" y="2965"/>
                </a:lnTo>
                <a:close/>
                <a:moveTo>
                  <a:pt x="1856" y="3317"/>
                </a:moveTo>
                <a:lnTo>
                  <a:pt x="1857" y="3318"/>
                </a:lnTo>
                <a:lnTo>
                  <a:pt x="1854" y="3330"/>
                </a:lnTo>
                <a:lnTo>
                  <a:pt x="1851" y="3328"/>
                </a:lnTo>
                <a:lnTo>
                  <a:pt x="1687" y="3741"/>
                </a:lnTo>
                <a:lnTo>
                  <a:pt x="1687" y="3741"/>
                </a:lnTo>
                <a:lnTo>
                  <a:pt x="1685" y="3739"/>
                </a:lnTo>
                <a:lnTo>
                  <a:pt x="1680" y="3736"/>
                </a:lnTo>
                <a:lnTo>
                  <a:pt x="1675" y="3735"/>
                </a:lnTo>
                <a:lnTo>
                  <a:pt x="1668" y="3735"/>
                </a:lnTo>
                <a:lnTo>
                  <a:pt x="1668" y="3735"/>
                </a:lnTo>
                <a:lnTo>
                  <a:pt x="1663" y="3736"/>
                </a:lnTo>
                <a:lnTo>
                  <a:pt x="1658" y="3737"/>
                </a:lnTo>
                <a:lnTo>
                  <a:pt x="1653" y="3740"/>
                </a:lnTo>
                <a:lnTo>
                  <a:pt x="1650" y="3742"/>
                </a:lnTo>
                <a:lnTo>
                  <a:pt x="1647" y="3746"/>
                </a:lnTo>
                <a:lnTo>
                  <a:pt x="1645" y="3748"/>
                </a:lnTo>
                <a:lnTo>
                  <a:pt x="1644" y="3754"/>
                </a:lnTo>
                <a:lnTo>
                  <a:pt x="1643" y="3759"/>
                </a:lnTo>
                <a:lnTo>
                  <a:pt x="1644" y="3765"/>
                </a:lnTo>
                <a:lnTo>
                  <a:pt x="1645" y="3770"/>
                </a:lnTo>
                <a:lnTo>
                  <a:pt x="1607" y="3815"/>
                </a:lnTo>
                <a:lnTo>
                  <a:pt x="1607" y="3537"/>
                </a:lnTo>
                <a:lnTo>
                  <a:pt x="1983" y="3033"/>
                </a:lnTo>
                <a:lnTo>
                  <a:pt x="1856" y="3317"/>
                </a:lnTo>
                <a:close/>
                <a:moveTo>
                  <a:pt x="1974" y="3134"/>
                </a:moveTo>
                <a:lnTo>
                  <a:pt x="1964" y="3164"/>
                </a:lnTo>
                <a:lnTo>
                  <a:pt x="1960" y="3149"/>
                </a:lnTo>
                <a:lnTo>
                  <a:pt x="1974" y="3134"/>
                </a:lnTo>
                <a:close/>
                <a:moveTo>
                  <a:pt x="1953" y="3208"/>
                </a:moveTo>
                <a:lnTo>
                  <a:pt x="1951" y="3209"/>
                </a:lnTo>
                <a:lnTo>
                  <a:pt x="1952" y="3206"/>
                </a:lnTo>
                <a:lnTo>
                  <a:pt x="1953" y="3208"/>
                </a:lnTo>
                <a:close/>
                <a:moveTo>
                  <a:pt x="1951" y="3196"/>
                </a:moveTo>
                <a:lnTo>
                  <a:pt x="1944" y="3214"/>
                </a:lnTo>
                <a:lnTo>
                  <a:pt x="1935" y="3221"/>
                </a:lnTo>
                <a:lnTo>
                  <a:pt x="1935" y="3220"/>
                </a:lnTo>
                <a:lnTo>
                  <a:pt x="1949" y="3188"/>
                </a:lnTo>
                <a:lnTo>
                  <a:pt x="1951" y="3196"/>
                </a:lnTo>
                <a:close/>
                <a:moveTo>
                  <a:pt x="1929" y="3268"/>
                </a:moveTo>
                <a:lnTo>
                  <a:pt x="1929" y="3268"/>
                </a:lnTo>
                <a:lnTo>
                  <a:pt x="1929" y="3268"/>
                </a:lnTo>
                <a:lnTo>
                  <a:pt x="1929" y="3268"/>
                </a:lnTo>
                <a:close/>
                <a:moveTo>
                  <a:pt x="1865" y="3425"/>
                </a:moveTo>
                <a:lnTo>
                  <a:pt x="1861" y="3439"/>
                </a:lnTo>
                <a:lnTo>
                  <a:pt x="1858" y="3429"/>
                </a:lnTo>
                <a:lnTo>
                  <a:pt x="1865" y="3425"/>
                </a:lnTo>
                <a:close/>
                <a:moveTo>
                  <a:pt x="1855" y="3415"/>
                </a:moveTo>
                <a:lnTo>
                  <a:pt x="1866" y="3386"/>
                </a:lnTo>
                <a:lnTo>
                  <a:pt x="1871" y="3405"/>
                </a:lnTo>
                <a:lnTo>
                  <a:pt x="1855" y="3415"/>
                </a:lnTo>
                <a:close/>
                <a:moveTo>
                  <a:pt x="1871" y="3421"/>
                </a:moveTo>
                <a:lnTo>
                  <a:pt x="1876" y="3419"/>
                </a:lnTo>
                <a:lnTo>
                  <a:pt x="1884" y="3450"/>
                </a:lnTo>
                <a:lnTo>
                  <a:pt x="1866" y="3462"/>
                </a:lnTo>
                <a:lnTo>
                  <a:pt x="1862" y="3446"/>
                </a:lnTo>
                <a:lnTo>
                  <a:pt x="1871" y="3421"/>
                </a:lnTo>
                <a:close/>
                <a:moveTo>
                  <a:pt x="1881" y="3381"/>
                </a:moveTo>
                <a:lnTo>
                  <a:pt x="1872" y="3347"/>
                </a:lnTo>
                <a:lnTo>
                  <a:pt x="1892" y="3355"/>
                </a:lnTo>
                <a:lnTo>
                  <a:pt x="1881" y="3381"/>
                </a:lnTo>
                <a:close/>
                <a:moveTo>
                  <a:pt x="1881" y="3313"/>
                </a:moveTo>
                <a:lnTo>
                  <a:pt x="1914" y="3294"/>
                </a:lnTo>
                <a:lnTo>
                  <a:pt x="1903" y="3322"/>
                </a:lnTo>
                <a:lnTo>
                  <a:pt x="1881" y="3313"/>
                </a:lnTo>
                <a:close/>
                <a:moveTo>
                  <a:pt x="1902" y="3287"/>
                </a:moveTo>
                <a:lnTo>
                  <a:pt x="1921" y="3247"/>
                </a:lnTo>
                <a:lnTo>
                  <a:pt x="1924" y="3245"/>
                </a:lnTo>
                <a:lnTo>
                  <a:pt x="1928" y="3259"/>
                </a:lnTo>
                <a:lnTo>
                  <a:pt x="1922" y="3273"/>
                </a:lnTo>
                <a:lnTo>
                  <a:pt x="1902" y="3287"/>
                </a:lnTo>
                <a:close/>
                <a:moveTo>
                  <a:pt x="1855" y="3469"/>
                </a:moveTo>
                <a:lnTo>
                  <a:pt x="1854" y="3470"/>
                </a:lnTo>
                <a:lnTo>
                  <a:pt x="1854" y="3468"/>
                </a:lnTo>
                <a:lnTo>
                  <a:pt x="1855" y="3469"/>
                </a:lnTo>
                <a:close/>
                <a:moveTo>
                  <a:pt x="1826" y="3487"/>
                </a:moveTo>
                <a:lnTo>
                  <a:pt x="1846" y="3439"/>
                </a:lnTo>
                <a:lnTo>
                  <a:pt x="1851" y="3461"/>
                </a:lnTo>
                <a:lnTo>
                  <a:pt x="1847" y="3474"/>
                </a:lnTo>
                <a:lnTo>
                  <a:pt x="1826" y="3487"/>
                </a:lnTo>
                <a:close/>
                <a:moveTo>
                  <a:pt x="1839" y="3498"/>
                </a:moveTo>
                <a:lnTo>
                  <a:pt x="1817" y="3553"/>
                </a:lnTo>
                <a:lnTo>
                  <a:pt x="1806" y="3517"/>
                </a:lnTo>
                <a:lnTo>
                  <a:pt x="1839" y="3498"/>
                </a:lnTo>
                <a:close/>
                <a:moveTo>
                  <a:pt x="1793" y="3629"/>
                </a:moveTo>
                <a:lnTo>
                  <a:pt x="1796" y="3633"/>
                </a:lnTo>
                <a:lnTo>
                  <a:pt x="1791" y="3636"/>
                </a:lnTo>
                <a:lnTo>
                  <a:pt x="1793" y="3629"/>
                </a:lnTo>
                <a:close/>
                <a:moveTo>
                  <a:pt x="1784" y="3640"/>
                </a:moveTo>
                <a:lnTo>
                  <a:pt x="1766" y="3651"/>
                </a:lnTo>
                <a:lnTo>
                  <a:pt x="1784" y="3601"/>
                </a:lnTo>
                <a:lnTo>
                  <a:pt x="1791" y="3622"/>
                </a:lnTo>
                <a:lnTo>
                  <a:pt x="1784" y="3640"/>
                </a:lnTo>
                <a:close/>
                <a:moveTo>
                  <a:pt x="1793" y="3578"/>
                </a:moveTo>
                <a:lnTo>
                  <a:pt x="1793" y="3578"/>
                </a:lnTo>
                <a:lnTo>
                  <a:pt x="1799" y="3560"/>
                </a:lnTo>
                <a:lnTo>
                  <a:pt x="1803" y="3573"/>
                </a:lnTo>
                <a:lnTo>
                  <a:pt x="1793" y="3578"/>
                </a:lnTo>
                <a:close/>
                <a:moveTo>
                  <a:pt x="1804" y="3588"/>
                </a:moveTo>
                <a:lnTo>
                  <a:pt x="1800" y="3598"/>
                </a:lnTo>
                <a:lnTo>
                  <a:pt x="1798" y="3591"/>
                </a:lnTo>
                <a:lnTo>
                  <a:pt x="1804" y="3588"/>
                </a:lnTo>
                <a:close/>
                <a:moveTo>
                  <a:pt x="1484" y="4292"/>
                </a:moveTo>
                <a:lnTo>
                  <a:pt x="1484" y="4292"/>
                </a:lnTo>
                <a:lnTo>
                  <a:pt x="1444" y="4294"/>
                </a:lnTo>
                <a:lnTo>
                  <a:pt x="1437" y="4294"/>
                </a:lnTo>
                <a:lnTo>
                  <a:pt x="1435" y="4290"/>
                </a:lnTo>
                <a:lnTo>
                  <a:pt x="1427" y="4222"/>
                </a:lnTo>
                <a:lnTo>
                  <a:pt x="1491" y="4222"/>
                </a:lnTo>
                <a:lnTo>
                  <a:pt x="1518" y="4267"/>
                </a:lnTo>
                <a:lnTo>
                  <a:pt x="1506" y="4295"/>
                </a:lnTo>
                <a:lnTo>
                  <a:pt x="1506" y="4295"/>
                </a:lnTo>
                <a:lnTo>
                  <a:pt x="1497" y="4292"/>
                </a:lnTo>
                <a:lnTo>
                  <a:pt x="1484" y="4292"/>
                </a:lnTo>
                <a:lnTo>
                  <a:pt x="1484" y="4292"/>
                </a:lnTo>
                <a:close/>
                <a:moveTo>
                  <a:pt x="1498" y="4445"/>
                </a:moveTo>
                <a:lnTo>
                  <a:pt x="1498" y="4445"/>
                </a:lnTo>
                <a:lnTo>
                  <a:pt x="1482" y="4444"/>
                </a:lnTo>
                <a:lnTo>
                  <a:pt x="1470" y="4444"/>
                </a:lnTo>
                <a:lnTo>
                  <a:pt x="1492" y="4408"/>
                </a:lnTo>
                <a:lnTo>
                  <a:pt x="1493" y="4408"/>
                </a:lnTo>
                <a:lnTo>
                  <a:pt x="1498" y="4445"/>
                </a:lnTo>
                <a:close/>
                <a:moveTo>
                  <a:pt x="1322" y="4128"/>
                </a:moveTo>
                <a:lnTo>
                  <a:pt x="1328" y="4159"/>
                </a:lnTo>
                <a:lnTo>
                  <a:pt x="1322" y="4160"/>
                </a:lnTo>
                <a:lnTo>
                  <a:pt x="1313" y="4202"/>
                </a:lnTo>
                <a:lnTo>
                  <a:pt x="1313" y="4202"/>
                </a:lnTo>
                <a:lnTo>
                  <a:pt x="1313" y="4202"/>
                </a:lnTo>
                <a:lnTo>
                  <a:pt x="1310" y="4201"/>
                </a:lnTo>
                <a:lnTo>
                  <a:pt x="1307" y="4199"/>
                </a:lnTo>
                <a:lnTo>
                  <a:pt x="1303" y="4192"/>
                </a:lnTo>
                <a:lnTo>
                  <a:pt x="1302" y="4188"/>
                </a:lnTo>
                <a:lnTo>
                  <a:pt x="1301" y="4182"/>
                </a:lnTo>
                <a:lnTo>
                  <a:pt x="1301" y="4182"/>
                </a:lnTo>
                <a:lnTo>
                  <a:pt x="1287" y="4032"/>
                </a:lnTo>
                <a:lnTo>
                  <a:pt x="1346" y="4031"/>
                </a:lnTo>
                <a:lnTo>
                  <a:pt x="1353" y="4076"/>
                </a:lnTo>
                <a:lnTo>
                  <a:pt x="1353" y="4076"/>
                </a:lnTo>
                <a:lnTo>
                  <a:pt x="1336" y="4095"/>
                </a:lnTo>
                <a:lnTo>
                  <a:pt x="1336" y="4095"/>
                </a:lnTo>
                <a:lnTo>
                  <a:pt x="1330" y="4101"/>
                </a:lnTo>
                <a:lnTo>
                  <a:pt x="1327" y="4107"/>
                </a:lnTo>
                <a:lnTo>
                  <a:pt x="1324" y="4113"/>
                </a:lnTo>
                <a:lnTo>
                  <a:pt x="1323" y="4117"/>
                </a:lnTo>
                <a:lnTo>
                  <a:pt x="1322" y="4126"/>
                </a:lnTo>
                <a:lnTo>
                  <a:pt x="1322" y="4128"/>
                </a:lnTo>
                <a:lnTo>
                  <a:pt x="1322" y="4128"/>
                </a:lnTo>
                <a:close/>
                <a:moveTo>
                  <a:pt x="1298" y="3956"/>
                </a:moveTo>
                <a:lnTo>
                  <a:pt x="1298" y="3956"/>
                </a:lnTo>
                <a:lnTo>
                  <a:pt x="1294" y="3953"/>
                </a:lnTo>
                <a:lnTo>
                  <a:pt x="1391" y="3823"/>
                </a:lnTo>
                <a:lnTo>
                  <a:pt x="1599" y="3823"/>
                </a:lnTo>
                <a:lnTo>
                  <a:pt x="1541" y="3892"/>
                </a:lnTo>
                <a:lnTo>
                  <a:pt x="1541" y="3892"/>
                </a:lnTo>
                <a:lnTo>
                  <a:pt x="1540" y="3892"/>
                </a:lnTo>
                <a:lnTo>
                  <a:pt x="1540" y="3892"/>
                </a:lnTo>
                <a:lnTo>
                  <a:pt x="1532" y="3888"/>
                </a:lnTo>
                <a:lnTo>
                  <a:pt x="1526" y="3888"/>
                </a:lnTo>
                <a:lnTo>
                  <a:pt x="1522" y="3889"/>
                </a:lnTo>
                <a:lnTo>
                  <a:pt x="1520" y="3892"/>
                </a:lnTo>
                <a:lnTo>
                  <a:pt x="1520" y="3892"/>
                </a:lnTo>
                <a:lnTo>
                  <a:pt x="1460" y="3959"/>
                </a:lnTo>
                <a:lnTo>
                  <a:pt x="1460" y="3959"/>
                </a:lnTo>
                <a:lnTo>
                  <a:pt x="1444" y="3955"/>
                </a:lnTo>
                <a:lnTo>
                  <a:pt x="1298" y="3956"/>
                </a:lnTo>
                <a:close/>
                <a:moveTo>
                  <a:pt x="1389" y="4029"/>
                </a:moveTo>
                <a:lnTo>
                  <a:pt x="1390" y="4035"/>
                </a:lnTo>
                <a:lnTo>
                  <a:pt x="1390" y="4035"/>
                </a:lnTo>
                <a:lnTo>
                  <a:pt x="1369" y="4058"/>
                </a:lnTo>
                <a:lnTo>
                  <a:pt x="1365" y="4031"/>
                </a:lnTo>
                <a:lnTo>
                  <a:pt x="1389" y="4029"/>
                </a:lnTo>
                <a:close/>
                <a:moveTo>
                  <a:pt x="1401" y="4098"/>
                </a:moveTo>
                <a:lnTo>
                  <a:pt x="1410" y="4151"/>
                </a:lnTo>
                <a:lnTo>
                  <a:pt x="1386" y="4152"/>
                </a:lnTo>
                <a:lnTo>
                  <a:pt x="1380" y="4119"/>
                </a:lnTo>
                <a:lnTo>
                  <a:pt x="1401" y="4098"/>
                </a:lnTo>
                <a:close/>
                <a:moveTo>
                  <a:pt x="1408" y="4090"/>
                </a:moveTo>
                <a:lnTo>
                  <a:pt x="1427" y="4070"/>
                </a:lnTo>
                <a:lnTo>
                  <a:pt x="1427" y="4070"/>
                </a:lnTo>
                <a:lnTo>
                  <a:pt x="1484" y="4194"/>
                </a:lnTo>
                <a:lnTo>
                  <a:pt x="1425" y="4197"/>
                </a:lnTo>
                <a:lnTo>
                  <a:pt x="1420" y="4151"/>
                </a:lnTo>
                <a:lnTo>
                  <a:pt x="1418" y="4151"/>
                </a:lnTo>
                <a:lnTo>
                  <a:pt x="1408" y="4090"/>
                </a:lnTo>
                <a:close/>
                <a:moveTo>
                  <a:pt x="1412" y="4485"/>
                </a:moveTo>
                <a:lnTo>
                  <a:pt x="1412" y="4485"/>
                </a:lnTo>
                <a:lnTo>
                  <a:pt x="1439" y="4487"/>
                </a:lnTo>
                <a:lnTo>
                  <a:pt x="1462" y="4489"/>
                </a:lnTo>
                <a:lnTo>
                  <a:pt x="1452" y="4502"/>
                </a:lnTo>
                <a:lnTo>
                  <a:pt x="1422" y="4502"/>
                </a:lnTo>
                <a:lnTo>
                  <a:pt x="1422" y="4502"/>
                </a:lnTo>
                <a:lnTo>
                  <a:pt x="1417" y="4492"/>
                </a:lnTo>
                <a:lnTo>
                  <a:pt x="1410" y="4485"/>
                </a:lnTo>
                <a:lnTo>
                  <a:pt x="1410" y="4485"/>
                </a:lnTo>
                <a:lnTo>
                  <a:pt x="1412" y="4485"/>
                </a:lnTo>
                <a:lnTo>
                  <a:pt x="1412" y="4485"/>
                </a:lnTo>
                <a:close/>
                <a:moveTo>
                  <a:pt x="1446" y="4051"/>
                </a:moveTo>
                <a:lnTo>
                  <a:pt x="1489" y="4006"/>
                </a:lnTo>
                <a:lnTo>
                  <a:pt x="1557" y="4152"/>
                </a:lnTo>
                <a:lnTo>
                  <a:pt x="1533" y="4233"/>
                </a:lnTo>
                <a:lnTo>
                  <a:pt x="1532" y="4234"/>
                </a:lnTo>
                <a:lnTo>
                  <a:pt x="1446" y="4051"/>
                </a:lnTo>
                <a:close/>
                <a:moveTo>
                  <a:pt x="1500" y="3995"/>
                </a:moveTo>
                <a:lnTo>
                  <a:pt x="1565" y="3927"/>
                </a:lnTo>
                <a:lnTo>
                  <a:pt x="1565" y="3927"/>
                </a:lnTo>
                <a:lnTo>
                  <a:pt x="1565" y="3927"/>
                </a:lnTo>
                <a:lnTo>
                  <a:pt x="1565" y="3927"/>
                </a:lnTo>
                <a:lnTo>
                  <a:pt x="1566" y="3925"/>
                </a:lnTo>
                <a:lnTo>
                  <a:pt x="1568" y="3924"/>
                </a:lnTo>
                <a:lnTo>
                  <a:pt x="1568" y="3924"/>
                </a:lnTo>
                <a:lnTo>
                  <a:pt x="1568" y="3924"/>
                </a:lnTo>
                <a:lnTo>
                  <a:pt x="1568" y="3924"/>
                </a:lnTo>
                <a:lnTo>
                  <a:pt x="1569" y="3919"/>
                </a:lnTo>
                <a:lnTo>
                  <a:pt x="1568" y="3915"/>
                </a:lnTo>
                <a:lnTo>
                  <a:pt x="1564" y="3910"/>
                </a:lnTo>
                <a:lnTo>
                  <a:pt x="1561" y="3905"/>
                </a:lnTo>
                <a:lnTo>
                  <a:pt x="1661" y="3787"/>
                </a:lnTo>
                <a:lnTo>
                  <a:pt x="1671" y="3793"/>
                </a:lnTo>
                <a:lnTo>
                  <a:pt x="1565" y="4123"/>
                </a:lnTo>
                <a:lnTo>
                  <a:pt x="1500" y="3995"/>
                </a:lnTo>
                <a:close/>
                <a:moveTo>
                  <a:pt x="1989" y="3091"/>
                </a:moveTo>
                <a:lnTo>
                  <a:pt x="1989" y="3093"/>
                </a:lnTo>
                <a:lnTo>
                  <a:pt x="1987" y="3100"/>
                </a:lnTo>
                <a:lnTo>
                  <a:pt x="1983" y="3103"/>
                </a:lnTo>
                <a:lnTo>
                  <a:pt x="1989" y="3091"/>
                </a:lnTo>
                <a:close/>
                <a:moveTo>
                  <a:pt x="1386" y="3823"/>
                </a:moveTo>
                <a:lnTo>
                  <a:pt x="1292" y="3949"/>
                </a:lnTo>
                <a:lnTo>
                  <a:pt x="1292" y="3949"/>
                </a:lnTo>
                <a:lnTo>
                  <a:pt x="1286" y="3945"/>
                </a:lnTo>
                <a:lnTo>
                  <a:pt x="1280" y="3943"/>
                </a:lnTo>
                <a:lnTo>
                  <a:pt x="1369" y="3823"/>
                </a:lnTo>
                <a:lnTo>
                  <a:pt x="1386" y="3823"/>
                </a:lnTo>
                <a:close/>
                <a:moveTo>
                  <a:pt x="1283" y="4210"/>
                </a:moveTo>
                <a:lnTo>
                  <a:pt x="1220" y="4215"/>
                </a:lnTo>
                <a:lnTo>
                  <a:pt x="1200" y="4034"/>
                </a:lnTo>
                <a:lnTo>
                  <a:pt x="1263" y="4031"/>
                </a:lnTo>
                <a:lnTo>
                  <a:pt x="1283" y="4210"/>
                </a:lnTo>
                <a:close/>
                <a:moveTo>
                  <a:pt x="1605" y="4431"/>
                </a:moveTo>
                <a:lnTo>
                  <a:pt x="1569" y="4442"/>
                </a:lnTo>
                <a:lnTo>
                  <a:pt x="1566" y="4442"/>
                </a:lnTo>
                <a:lnTo>
                  <a:pt x="1564" y="4423"/>
                </a:lnTo>
                <a:lnTo>
                  <a:pt x="1599" y="4421"/>
                </a:lnTo>
                <a:lnTo>
                  <a:pt x="1599" y="4421"/>
                </a:lnTo>
                <a:lnTo>
                  <a:pt x="1602" y="4427"/>
                </a:lnTo>
                <a:lnTo>
                  <a:pt x="1607" y="4433"/>
                </a:lnTo>
                <a:lnTo>
                  <a:pt x="1605" y="4431"/>
                </a:lnTo>
                <a:close/>
                <a:moveTo>
                  <a:pt x="1565" y="4336"/>
                </a:moveTo>
                <a:lnTo>
                  <a:pt x="1563" y="4326"/>
                </a:lnTo>
                <a:lnTo>
                  <a:pt x="1638" y="4339"/>
                </a:lnTo>
                <a:lnTo>
                  <a:pt x="1638" y="4339"/>
                </a:lnTo>
                <a:lnTo>
                  <a:pt x="1628" y="4342"/>
                </a:lnTo>
                <a:lnTo>
                  <a:pt x="1618" y="4346"/>
                </a:lnTo>
                <a:lnTo>
                  <a:pt x="1620" y="4346"/>
                </a:lnTo>
                <a:lnTo>
                  <a:pt x="1558" y="4348"/>
                </a:lnTo>
                <a:lnTo>
                  <a:pt x="1558" y="4346"/>
                </a:lnTo>
                <a:lnTo>
                  <a:pt x="1565" y="4336"/>
                </a:lnTo>
                <a:close/>
                <a:moveTo>
                  <a:pt x="1548" y="4297"/>
                </a:moveTo>
                <a:lnTo>
                  <a:pt x="1513" y="4335"/>
                </a:lnTo>
                <a:lnTo>
                  <a:pt x="1536" y="4281"/>
                </a:lnTo>
                <a:lnTo>
                  <a:pt x="1584" y="4226"/>
                </a:lnTo>
                <a:lnTo>
                  <a:pt x="1548" y="4297"/>
                </a:lnTo>
                <a:close/>
                <a:moveTo>
                  <a:pt x="1629" y="4061"/>
                </a:moveTo>
                <a:lnTo>
                  <a:pt x="1587" y="4163"/>
                </a:lnTo>
                <a:lnTo>
                  <a:pt x="1576" y="4142"/>
                </a:lnTo>
                <a:lnTo>
                  <a:pt x="1625" y="4017"/>
                </a:lnTo>
                <a:lnTo>
                  <a:pt x="1629" y="4014"/>
                </a:lnTo>
                <a:lnTo>
                  <a:pt x="1629" y="4061"/>
                </a:lnTo>
                <a:close/>
                <a:moveTo>
                  <a:pt x="1646" y="4018"/>
                </a:moveTo>
                <a:lnTo>
                  <a:pt x="1646" y="4005"/>
                </a:lnTo>
                <a:lnTo>
                  <a:pt x="1652" y="4003"/>
                </a:lnTo>
                <a:lnTo>
                  <a:pt x="1646" y="4018"/>
                </a:lnTo>
                <a:close/>
                <a:moveTo>
                  <a:pt x="1663" y="3977"/>
                </a:moveTo>
                <a:lnTo>
                  <a:pt x="1646" y="3987"/>
                </a:lnTo>
                <a:lnTo>
                  <a:pt x="1647" y="3961"/>
                </a:lnTo>
                <a:lnTo>
                  <a:pt x="1663" y="3923"/>
                </a:lnTo>
                <a:lnTo>
                  <a:pt x="1668" y="3963"/>
                </a:lnTo>
                <a:lnTo>
                  <a:pt x="1663" y="3977"/>
                </a:lnTo>
                <a:close/>
                <a:moveTo>
                  <a:pt x="1668" y="3859"/>
                </a:moveTo>
                <a:lnTo>
                  <a:pt x="1667" y="3852"/>
                </a:lnTo>
                <a:lnTo>
                  <a:pt x="1691" y="3787"/>
                </a:lnTo>
                <a:lnTo>
                  <a:pt x="1697" y="3790"/>
                </a:lnTo>
                <a:lnTo>
                  <a:pt x="1672" y="3858"/>
                </a:lnTo>
                <a:lnTo>
                  <a:pt x="1668" y="3859"/>
                </a:lnTo>
                <a:close/>
                <a:moveTo>
                  <a:pt x="1683" y="3946"/>
                </a:moveTo>
                <a:lnTo>
                  <a:pt x="1674" y="3893"/>
                </a:lnTo>
                <a:lnTo>
                  <a:pt x="1683" y="3867"/>
                </a:lnTo>
                <a:lnTo>
                  <a:pt x="1738" y="3835"/>
                </a:lnTo>
                <a:lnTo>
                  <a:pt x="1683" y="3946"/>
                </a:lnTo>
                <a:close/>
                <a:moveTo>
                  <a:pt x="1693" y="3846"/>
                </a:moveTo>
                <a:lnTo>
                  <a:pt x="1711" y="3797"/>
                </a:lnTo>
                <a:lnTo>
                  <a:pt x="1748" y="3815"/>
                </a:lnTo>
                <a:lnTo>
                  <a:pt x="1693" y="3846"/>
                </a:lnTo>
                <a:close/>
                <a:moveTo>
                  <a:pt x="1729" y="3770"/>
                </a:moveTo>
                <a:lnTo>
                  <a:pt x="1741" y="3747"/>
                </a:lnTo>
                <a:lnTo>
                  <a:pt x="1752" y="3779"/>
                </a:lnTo>
                <a:lnTo>
                  <a:pt x="1729" y="3770"/>
                </a:lnTo>
                <a:close/>
                <a:moveTo>
                  <a:pt x="1752" y="3725"/>
                </a:moveTo>
                <a:lnTo>
                  <a:pt x="1746" y="3704"/>
                </a:lnTo>
                <a:lnTo>
                  <a:pt x="1758" y="3673"/>
                </a:lnTo>
                <a:lnTo>
                  <a:pt x="1776" y="3661"/>
                </a:lnTo>
                <a:lnTo>
                  <a:pt x="1753" y="3724"/>
                </a:lnTo>
                <a:lnTo>
                  <a:pt x="1752" y="3725"/>
                </a:lnTo>
                <a:close/>
                <a:moveTo>
                  <a:pt x="1768" y="3778"/>
                </a:moveTo>
                <a:lnTo>
                  <a:pt x="1756" y="3739"/>
                </a:lnTo>
                <a:lnTo>
                  <a:pt x="1791" y="3719"/>
                </a:lnTo>
                <a:lnTo>
                  <a:pt x="1768" y="3778"/>
                </a:lnTo>
                <a:close/>
                <a:moveTo>
                  <a:pt x="1799" y="3696"/>
                </a:moveTo>
                <a:lnTo>
                  <a:pt x="1760" y="3720"/>
                </a:lnTo>
                <a:lnTo>
                  <a:pt x="1783" y="3658"/>
                </a:lnTo>
                <a:lnTo>
                  <a:pt x="1799" y="3647"/>
                </a:lnTo>
                <a:lnTo>
                  <a:pt x="1808" y="3673"/>
                </a:lnTo>
                <a:lnTo>
                  <a:pt x="1799" y="3696"/>
                </a:lnTo>
                <a:close/>
                <a:moveTo>
                  <a:pt x="1803" y="3605"/>
                </a:moveTo>
                <a:lnTo>
                  <a:pt x="1807" y="3591"/>
                </a:lnTo>
                <a:lnTo>
                  <a:pt x="1815" y="3622"/>
                </a:lnTo>
                <a:lnTo>
                  <a:pt x="1810" y="3626"/>
                </a:lnTo>
                <a:lnTo>
                  <a:pt x="1803" y="3605"/>
                </a:lnTo>
                <a:close/>
                <a:moveTo>
                  <a:pt x="1817" y="3649"/>
                </a:moveTo>
                <a:lnTo>
                  <a:pt x="1813" y="3639"/>
                </a:lnTo>
                <a:lnTo>
                  <a:pt x="1819" y="3636"/>
                </a:lnTo>
                <a:lnTo>
                  <a:pt x="1820" y="3640"/>
                </a:lnTo>
                <a:lnTo>
                  <a:pt x="1817" y="3649"/>
                </a:lnTo>
                <a:close/>
                <a:moveTo>
                  <a:pt x="1834" y="3610"/>
                </a:moveTo>
                <a:lnTo>
                  <a:pt x="1824" y="3576"/>
                </a:lnTo>
                <a:lnTo>
                  <a:pt x="1853" y="3560"/>
                </a:lnTo>
                <a:lnTo>
                  <a:pt x="1834" y="3610"/>
                </a:lnTo>
                <a:close/>
                <a:moveTo>
                  <a:pt x="1861" y="3539"/>
                </a:moveTo>
                <a:lnTo>
                  <a:pt x="1820" y="3563"/>
                </a:lnTo>
                <a:lnTo>
                  <a:pt x="1819" y="3561"/>
                </a:lnTo>
                <a:lnTo>
                  <a:pt x="1844" y="3493"/>
                </a:lnTo>
                <a:lnTo>
                  <a:pt x="1858" y="3484"/>
                </a:lnTo>
                <a:lnTo>
                  <a:pt x="1869" y="3518"/>
                </a:lnTo>
                <a:lnTo>
                  <a:pt x="1861" y="3539"/>
                </a:lnTo>
                <a:close/>
                <a:moveTo>
                  <a:pt x="1877" y="3498"/>
                </a:moveTo>
                <a:lnTo>
                  <a:pt x="1871" y="3476"/>
                </a:lnTo>
                <a:lnTo>
                  <a:pt x="1887" y="3465"/>
                </a:lnTo>
                <a:lnTo>
                  <a:pt x="1888" y="3468"/>
                </a:lnTo>
                <a:lnTo>
                  <a:pt x="1877" y="3498"/>
                </a:lnTo>
                <a:close/>
                <a:moveTo>
                  <a:pt x="1899" y="3443"/>
                </a:moveTo>
                <a:lnTo>
                  <a:pt x="1890" y="3410"/>
                </a:lnTo>
                <a:lnTo>
                  <a:pt x="1920" y="3391"/>
                </a:lnTo>
                <a:lnTo>
                  <a:pt x="1899" y="3443"/>
                </a:lnTo>
                <a:close/>
                <a:moveTo>
                  <a:pt x="1928" y="3369"/>
                </a:moveTo>
                <a:lnTo>
                  <a:pt x="1886" y="3396"/>
                </a:lnTo>
                <a:lnTo>
                  <a:pt x="1884" y="3389"/>
                </a:lnTo>
                <a:lnTo>
                  <a:pt x="1895" y="3356"/>
                </a:lnTo>
                <a:lnTo>
                  <a:pt x="1929" y="3368"/>
                </a:lnTo>
                <a:lnTo>
                  <a:pt x="1928" y="3369"/>
                </a:lnTo>
                <a:close/>
                <a:moveTo>
                  <a:pt x="1941" y="3338"/>
                </a:moveTo>
                <a:lnTo>
                  <a:pt x="1908" y="3324"/>
                </a:lnTo>
                <a:lnTo>
                  <a:pt x="1921" y="3290"/>
                </a:lnTo>
                <a:lnTo>
                  <a:pt x="1932" y="3283"/>
                </a:lnTo>
                <a:lnTo>
                  <a:pt x="1942" y="3332"/>
                </a:lnTo>
                <a:lnTo>
                  <a:pt x="1941" y="3338"/>
                </a:lnTo>
                <a:close/>
                <a:moveTo>
                  <a:pt x="1939" y="3242"/>
                </a:moveTo>
                <a:lnTo>
                  <a:pt x="1943" y="3230"/>
                </a:lnTo>
                <a:lnTo>
                  <a:pt x="1956" y="3221"/>
                </a:lnTo>
                <a:lnTo>
                  <a:pt x="1960" y="3245"/>
                </a:lnTo>
                <a:lnTo>
                  <a:pt x="1943" y="3259"/>
                </a:lnTo>
                <a:lnTo>
                  <a:pt x="1939" y="3242"/>
                </a:lnTo>
                <a:close/>
                <a:moveTo>
                  <a:pt x="1952" y="3304"/>
                </a:moveTo>
                <a:lnTo>
                  <a:pt x="1946" y="3275"/>
                </a:lnTo>
                <a:lnTo>
                  <a:pt x="1966" y="3264"/>
                </a:lnTo>
                <a:lnTo>
                  <a:pt x="1952" y="3304"/>
                </a:lnTo>
                <a:close/>
                <a:moveTo>
                  <a:pt x="1975" y="3231"/>
                </a:moveTo>
                <a:lnTo>
                  <a:pt x="1972" y="3210"/>
                </a:lnTo>
                <a:lnTo>
                  <a:pt x="1986" y="3201"/>
                </a:lnTo>
                <a:lnTo>
                  <a:pt x="1975" y="3231"/>
                </a:lnTo>
                <a:close/>
                <a:moveTo>
                  <a:pt x="1994" y="3177"/>
                </a:moveTo>
                <a:lnTo>
                  <a:pt x="1970" y="3196"/>
                </a:lnTo>
                <a:lnTo>
                  <a:pt x="1971" y="3203"/>
                </a:lnTo>
                <a:lnTo>
                  <a:pt x="1965" y="3172"/>
                </a:lnTo>
                <a:lnTo>
                  <a:pt x="1982" y="3125"/>
                </a:lnTo>
                <a:lnTo>
                  <a:pt x="1994" y="3113"/>
                </a:lnTo>
                <a:lnTo>
                  <a:pt x="2003" y="3149"/>
                </a:lnTo>
                <a:lnTo>
                  <a:pt x="1994" y="3177"/>
                </a:lnTo>
                <a:close/>
                <a:moveTo>
                  <a:pt x="2015" y="3114"/>
                </a:moveTo>
                <a:lnTo>
                  <a:pt x="2009" y="3096"/>
                </a:lnTo>
                <a:lnTo>
                  <a:pt x="2014" y="3092"/>
                </a:lnTo>
                <a:lnTo>
                  <a:pt x="2021" y="3094"/>
                </a:lnTo>
                <a:lnTo>
                  <a:pt x="2015" y="3114"/>
                </a:lnTo>
                <a:close/>
                <a:moveTo>
                  <a:pt x="2034" y="3055"/>
                </a:moveTo>
                <a:lnTo>
                  <a:pt x="2005" y="3083"/>
                </a:lnTo>
                <a:lnTo>
                  <a:pt x="2003" y="3071"/>
                </a:lnTo>
                <a:lnTo>
                  <a:pt x="2016" y="3035"/>
                </a:lnTo>
                <a:lnTo>
                  <a:pt x="2070" y="2922"/>
                </a:lnTo>
                <a:lnTo>
                  <a:pt x="2076" y="2926"/>
                </a:lnTo>
                <a:lnTo>
                  <a:pt x="2034" y="3055"/>
                </a:lnTo>
                <a:close/>
                <a:moveTo>
                  <a:pt x="2132" y="2851"/>
                </a:moveTo>
                <a:lnTo>
                  <a:pt x="2133" y="2849"/>
                </a:lnTo>
                <a:lnTo>
                  <a:pt x="2133" y="2853"/>
                </a:lnTo>
                <a:lnTo>
                  <a:pt x="2132" y="2851"/>
                </a:lnTo>
                <a:close/>
                <a:moveTo>
                  <a:pt x="2194" y="3121"/>
                </a:moveTo>
                <a:lnTo>
                  <a:pt x="2186" y="3078"/>
                </a:lnTo>
                <a:lnTo>
                  <a:pt x="2170" y="3081"/>
                </a:lnTo>
                <a:lnTo>
                  <a:pt x="2140" y="2867"/>
                </a:lnTo>
                <a:lnTo>
                  <a:pt x="2153" y="2864"/>
                </a:lnTo>
                <a:lnTo>
                  <a:pt x="2139" y="2859"/>
                </a:lnTo>
                <a:lnTo>
                  <a:pt x="2136" y="2838"/>
                </a:lnTo>
                <a:lnTo>
                  <a:pt x="2141" y="2822"/>
                </a:lnTo>
                <a:lnTo>
                  <a:pt x="2141" y="2826"/>
                </a:lnTo>
                <a:lnTo>
                  <a:pt x="2164" y="2807"/>
                </a:lnTo>
                <a:lnTo>
                  <a:pt x="2281" y="2807"/>
                </a:lnTo>
                <a:lnTo>
                  <a:pt x="2491" y="2807"/>
                </a:lnTo>
                <a:lnTo>
                  <a:pt x="2491" y="2915"/>
                </a:lnTo>
                <a:lnTo>
                  <a:pt x="2207" y="3324"/>
                </a:lnTo>
                <a:lnTo>
                  <a:pt x="2200" y="3273"/>
                </a:lnTo>
                <a:lnTo>
                  <a:pt x="2228" y="3268"/>
                </a:lnTo>
                <a:lnTo>
                  <a:pt x="2204" y="3120"/>
                </a:lnTo>
                <a:lnTo>
                  <a:pt x="2194" y="3121"/>
                </a:lnTo>
                <a:close/>
                <a:moveTo>
                  <a:pt x="2204" y="3324"/>
                </a:moveTo>
                <a:lnTo>
                  <a:pt x="2207" y="3324"/>
                </a:lnTo>
                <a:lnTo>
                  <a:pt x="2205" y="3327"/>
                </a:lnTo>
                <a:lnTo>
                  <a:pt x="2204" y="3324"/>
                </a:lnTo>
                <a:close/>
                <a:moveTo>
                  <a:pt x="2463" y="3097"/>
                </a:moveTo>
                <a:lnTo>
                  <a:pt x="2456" y="3061"/>
                </a:lnTo>
                <a:lnTo>
                  <a:pt x="2491" y="3055"/>
                </a:lnTo>
                <a:lnTo>
                  <a:pt x="2491" y="3055"/>
                </a:lnTo>
                <a:lnTo>
                  <a:pt x="2463" y="3097"/>
                </a:lnTo>
                <a:close/>
                <a:moveTo>
                  <a:pt x="2807" y="2498"/>
                </a:moveTo>
                <a:lnTo>
                  <a:pt x="2807" y="2498"/>
                </a:lnTo>
                <a:lnTo>
                  <a:pt x="2814" y="2498"/>
                </a:lnTo>
                <a:lnTo>
                  <a:pt x="2807" y="2498"/>
                </a:lnTo>
                <a:close/>
                <a:moveTo>
                  <a:pt x="2731" y="1558"/>
                </a:moveTo>
                <a:lnTo>
                  <a:pt x="2731" y="1558"/>
                </a:lnTo>
                <a:lnTo>
                  <a:pt x="2718" y="1558"/>
                </a:lnTo>
                <a:lnTo>
                  <a:pt x="2709" y="1561"/>
                </a:lnTo>
                <a:lnTo>
                  <a:pt x="2697" y="1533"/>
                </a:lnTo>
                <a:lnTo>
                  <a:pt x="2723" y="1488"/>
                </a:lnTo>
                <a:lnTo>
                  <a:pt x="2786" y="1488"/>
                </a:lnTo>
                <a:lnTo>
                  <a:pt x="2779" y="1556"/>
                </a:lnTo>
                <a:lnTo>
                  <a:pt x="2778" y="1559"/>
                </a:lnTo>
                <a:lnTo>
                  <a:pt x="2778" y="1559"/>
                </a:lnTo>
                <a:lnTo>
                  <a:pt x="2770" y="1559"/>
                </a:lnTo>
                <a:lnTo>
                  <a:pt x="2731" y="1558"/>
                </a:lnTo>
                <a:lnTo>
                  <a:pt x="2731" y="1558"/>
                </a:lnTo>
                <a:close/>
                <a:moveTo>
                  <a:pt x="2745" y="1710"/>
                </a:moveTo>
                <a:lnTo>
                  <a:pt x="2745" y="1710"/>
                </a:lnTo>
                <a:lnTo>
                  <a:pt x="2732" y="1710"/>
                </a:lnTo>
                <a:lnTo>
                  <a:pt x="2717" y="1711"/>
                </a:lnTo>
                <a:lnTo>
                  <a:pt x="2721" y="1674"/>
                </a:lnTo>
                <a:lnTo>
                  <a:pt x="2723" y="1674"/>
                </a:lnTo>
                <a:lnTo>
                  <a:pt x="2745" y="1710"/>
                </a:lnTo>
                <a:close/>
                <a:moveTo>
                  <a:pt x="2647" y="1190"/>
                </a:moveTo>
                <a:lnTo>
                  <a:pt x="2647" y="1190"/>
                </a:lnTo>
                <a:lnTo>
                  <a:pt x="2647" y="1190"/>
                </a:lnTo>
                <a:lnTo>
                  <a:pt x="2648" y="1191"/>
                </a:lnTo>
                <a:lnTo>
                  <a:pt x="2648" y="1191"/>
                </a:lnTo>
                <a:lnTo>
                  <a:pt x="2650" y="1192"/>
                </a:lnTo>
                <a:lnTo>
                  <a:pt x="2650" y="1192"/>
                </a:lnTo>
                <a:lnTo>
                  <a:pt x="2650" y="1193"/>
                </a:lnTo>
                <a:lnTo>
                  <a:pt x="2714" y="1260"/>
                </a:lnTo>
                <a:lnTo>
                  <a:pt x="2650" y="1389"/>
                </a:lnTo>
                <a:lnTo>
                  <a:pt x="2544" y="1059"/>
                </a:lnTo>
                <a:lnTo>
                  <a:pt x="2553" y="1053"/>
                </a:lnTo>
                <a:lnTo>
                  <a:pt x="2654" y="1171"/>
                </a:lnTo>
                <a:lnTo>
                  <a:pt x="2654" y="1171"/>
                </a:lnTo>
                <a:lnTo>
                  <a:pt x="2650" y="1176"/>
                </a:lnTo>
                <a:lnTo>
                  <a:pt x="2647" y="1181"/>
                </a:lnTo>
                <a:lnTo>
                  <a:pt x="2646" y="1185"/>
                </a:lnTo>
                <a:lnTo>
                  <a:pt x="2647" y="1190"/>
                </a:lnTo>
                <a:lnTo>
                  <a:pt x="2647" y="1190"/>
                </a:lnTo>
                <a:close/>
                <a:moveTo>
                  <a:pt x="2726" y="1272"/>
                </a:moveTo>
                <a:lnTo>
                  <a:pt x="2769" y="1316"/>
                </a:lnTo>
                <a:lnTo>
                  <a:pt x="2683" y="1500"/>
                </a:lnTo>
                <a:lnTo>
                  <a:pt x="2682" y="1499"/>
                </a:lnTo>
                <a:lnTo>
                  <a:pt x="2658" y="1418"/>
                </a:lnTo>
                <a:lnTo>
                  <a:pt x="2726" y="1272"/>
                </a:lnTo>
                <a:close/>
                <a:moveTo>
                  <a:pt x="2803" y="1751"/>
                </a:moveTo>
                <a:lnTo>
                  <a:pt x="2803" y="1751"/>
                </a:lnTo>
                <a:lnTo>
                  <a:pt x="2804" y="1751"/>
                </a:lnTo>
                <a:lnTo>
                  <a:pt x="2804" y="1751"/>
                </a:lnTo>
                <a:lnTo>
                  <a:pt x="2798" y="1758"/>
                </a:lnTo>
                <a:lnTo>
                  <a:pt x="2793" y="1768"/>
                </a:lnTo>
                <a:lnTo>
                  <a:pt x="2763" y="1768"/>
                </a:lnTo>
                <a:lnTo>
                  <a:pt x="2753" y="1755"/>
                </a:lnTo>
                <a:lnTo>
                  <a:pt x="2753" y="1755"/>
                </a:lnTo>
                <a:lnTo>
                  <a:pt x="2775" y="1753"/>
                </a:lnTo>
                <a:lnTo>
                  <a:pt x="2803" y="1751"/>
                </a:lnTo>
                <a:lnTo>
                  <a:pt x="2803" y="1751"/>
                </a:lnTo>
                <a:close/>
                <a:moveTo>
                  <a:pt x="2797" y="1417"/>
                </a:moveTo>
                <a:lnTo>
                  <a:pt x="2794" y="1417"/>
                </a:lnTo>
                <a:lnTo>
                  <a:pt x="2790" y="1462"/>
                </a:lnTo>
                <a:lnTo>
                  <a:pt x="2731" y="1460"/>
                </a:lnTo>
                <a:lnTo>
                  <a:pt x="2731" y="1460"/>
                </a:lnTo>
                <a:lnTo>
                  <a:pt x="2787" y="1336"/>
                </a:lnTo>
                <a:lnTo>
                  <a:pt x="2807" y="1355"/>
                </a:lnTo>
                <a:lnTo>
                  <a:pt x="2797" y="1417"/>
                </a:lnTo>
                <a:close/>
                <a:moveTo>
                  <a:pt x="2814" y="1362"/>
                </a:moveTo>
                <a:lnTo>
                  <a:pt x="2835" y="1384"/>
                </a:lnTo>
                <a:lnTo>
                  <a:pt x="2829" y="1418"/>
                </a:lnTo>
                <a:lnTo>
                  <a:pt x="2805" y="1417"/>
                </a:lnTo>
                <a:lnTo>
                  <a:pt x="2814" y="1362"/>
                </a:lnTo>
                <a:close/>
                <a:moveTo>
                  <a:pt x="2825" y="1301"/>
                </a:moveTo>
                <a:lnTo>
                  <a:pt x="2825" y="1295"/>
                </a:lnTo>
                <a:lnTo>
                  <a:pt x="2850" y="1296"/>
                </a:lnTo>
                <a:lnTo>
                  <a:pt x="2845" y="1324"/>
                </a:lnTo>
                <a:lnTo>
                  <a:pt x="2845" y="1324"/>
                </a:lnTo>
                <a:lnTo>
                  <a:pt x="2825" y="1301"/>
                </a:lnTo>
                <a:lnTo>
                  <a:pt x="2825" y="1301"/>
                </a:lnTo>
                <a:close/>
                <a:moveTo>
                  <a:pt x="2770" y="1221"/>
                </a:moveTo>
                <a:lnTo>
                  <a:pt x="2770" y="1221"/>
                </a:lnTo>
                <a:lnTo>
                  <a:pt x="2755" y="1225"/>
                </a:lnTo>
                <a:lnTo>
                  <a:pt x="2755" y="1225"/>
                </a:lnTo>
                <a:lnTo>
                  <a:pt x="2695" y="1157"/>
                </a:lnTo>
                <a:lnTo>
                  <a:pt x="2695" y="1157"/>
                </a:lnTo>
                <a:lnTo>
                  <a:pt x="2692" y="1155"/>
                </a:lnTo>
                <a:lnTo>
                  <a:pt x="2689" y="1154"/>
                </a:lnTo>
                <a:lnTo>
                  <a:pt x="2683" y="1154"/>
                </a:lnTo>
                <a:lnTo>
                  <a:pt x="2674" y="1156"/>
                </a:lnTo>
                <a:lnTo>
                  <a:pt x="2674" y="1156"/>
                </a:lnTo>
                <a:lnTo>
                  <a:pt x="2674" y="1157"/>
                </a:lnTo>
                <a:lnTo>
                  <a:pt x="2570" y="1036"/>
                </a:lnTo>
                <a:lnTo>
                  <a:pt x="2570" y="1036"/>
                </a:lnTo>
                <a:lnTo>
                  <a:pt x="2571" y="1031"/>
                </a:lnTo>
                <a:lnTo>
                  <a:pt x="2571" y="1025"/>
                </a:lnTo>
                <a:lnTo>
                  <a:pt x="2571" y="1020"/>
                </a:lnTo>
                <a:lnTo>
                  <a:pt x="2569" y="1014"/>
                </a:lnTo>
                <a:lnTo>
                  <a:pt x="2567" y="1010"/>
                </a:lnTo>
                <a:lnTo>
                  <a:pt x="2565" y="1008"/>
                </a:lnTo>
                <a:lnTo>
                  <a:pt x="2562" y="1006"/>
                </a:lnTo>
                <a:lnTo>
                  <a:pt x="2557" y="1003"/>
                </a:lnTo>
                <a:lnTo>
                  <a:pt x="2552" y="1002"/>
                </a:lnTo>
                <a:lnTo>
                  <a:pt x="2545" y="1001"/>
                </a:lnTo>
                <a:lnTo>
                  <a:pt x="2545" y="1001"/>
                </a:lnTo>
                <a:lnTo>
                  <a:pt x="2540" y="1001"/>
                </a:lnTo>
                <a:lnTo>
                  <a:pt x="2535" y="1002"/>
                </a:lnTo>
                <a:lnTo>
                  <a:pt x="2530" y="1004"/>
                </a:lnTo>
                <a:lnTo>
                  <a:pt x="2527" y="1007"/>
                </a:lnTo>
                <a:lnTo>
                  <a:pt x="2363" y="594"/>
                </a:lnTo>
                <a:lnTo>
                  <a:pt x="2361" y="595"/>
                </a:lnTo>
                <a:lnTo>
                  <a:pt x="2356" y="584"/>
                </a:lnTo>
                <a:lnTo>
                  <a:pt x="2359" y="583"/>
                </a:lnTo>
                <a:lnTo>
                  <a:pt x="2230" y="299"/>
                </a:lnTo>
                <a:lnTo>
                  <a:pt x="2920" y="1219"/>
                </a:lnTo>
                <a:lnTo>
                  <a:pt x="2920" y="1219"/>
                </a:lnTo>
                <a:lnTo>
                  <a:pt x="2917" y="1222"/>
                </a:lnTo>
                <a:lnTo>
                  <a:pt x="2770" y="1221"/>
                </a:lnTo>
                <a:close/>
                <a:moveTo>
                  <a:pt x="2412" y="839"/>
                </a:moveTo>
                <a:lnTo>
                  <a:pt x="2416" y="826"/>
                </a:lnTo>
                <a:lnTo>
                  <a:pt x="2421" y="843"/>
                </a:lnTo>
                <a:lnTo>
                  <a:pt x="2421" y="843"/>
                </a:lnTo>
                <a:lnTo>
                  <a:pt x="2412" y="839"/>
                </a:lnTo>
                <a:close/>
                <a:moveTo>
                  <a:pt x="2417" y="857"/>
                </a:moveTo>
                <a:lnTo>
                  <a:pt x="2414" y="864"/>
                </a:lnTo>
                <a:lnTo>
                  <a:pt x="2411" y="854"/>
                </a:lnTo>
                <a:lnTo>
                  <a:pt x="2417" y="857"/>
                </a:lnTo>
                <a:close/>
                <a:moveTo>
                  <a:pt x="2420" y="894"/>
                </a:moveTo>
                <a:lnTo>
                  <a:pt x="2424" y="901"/>
                </a:lnTo>
                <a:lnTo>
                  <a:pt x="2419" y="899"/>
                </a:lnTo>
                <a:lnTo>
                  <a:pt x="2420" y="894"/>
                </a:lnTo>
                <a:close/>
                <a:moveTo>
                  <a:pt x="2423" y="887"/>
                </a:moveTo>
                <a:lnTo>
                  <a:pt x="2429" y="865"/>
                </a:lnTo>
                <a:lnTo>
                  <a:pt x="2449" y="916"/>
                </a:lnTo>
                <a:lnTo>
                  <a:pt x="2429" y="905"/>
                </a:lnTo>
                <a:lnTo>
                  <a:pt x="2423" y="887"/>
                </a:lnTo>
                <a:close/>
                <a:moveTo>
                  <a:pt x="2407" y="783"/>
                </a:moveTo>
                <a:lnTo>
                  <a:pt x="2397" y="819"/>
                </a:lnTo>
                <a:lnTo>
                  <a:pt x="2376" y="762"/>
                </a:lnTo>
                <a:lnTo>
                  <a:pt x="2407" y="783"/>
                </a:lnTo>
                <a:close/>
                <a:moveTo>
                  <a:pt x="2368" y="739"/>
                </a:moveTo>
                <a:lnTo>
                  <a:pt x="2362" y="726"/>
                </a:lnTo>
                <a:lnTo>
                  <a:pt x="2369" y="704"/>
                </a:lnTo>
                <a:lnTo>
                  <a:pt x="2389" y="753"/>
                </a:lnTo>
                <a:lnTo>
                  <a:pt x="2368" y="739"/>
                </a:lnTo>
                <a:close/>
                <a:moveTo>
                  <a:pt x="2361" y="736"/>
                </a:moveTo>
                <a:lnTo>
                  <a:pt x="2360" y="735"/>
                </a:lnTo>
                <a:lnTo>
                  <a:pt x="2360" y="733"/>
                </a:lnTo>
                <a:lnTo>
                  <a:pt x="2361" y="736"/>
                </a:lnTo>
                <a:close/>
                <a:moveTo>
                  <a:pt x="2332" y="578"/>
                </a:moveTo>
                <a:lnTo>
                  <a:pt x="2311" y="587"/>
                </a:lnTo>
                <a:lnTo>
                  <a:pt x="2300" y="560"/>
                </a:lnTo>
                <a:lnTo>
                  <a:pt x="2332" y="578"/>
                </a:lnTo>
                <a:close/>
                <a:moveTo>
                  <a:pt x="2293" y="539"/>
                </a:moveTo>
                <a:lnTo>
                  <a:pt x="2287" y="525"/>
                </a:lnTo>
                <a:lnTo>
                  <a:pt x="2290" y="511"/>
                </a:lnTo>
                <a:lnTo>
                  <a:pt x="2293" y="513"/>
                </a:lnTo>
                <a:lnTo>
                  <a:pt x="2312" y="553"/>
                </a:lnTo>
                <a:lnTo>
                  <a:pt x="2293" y="539"/>
                </a:lnTo>
                <a:close/>
                <a:moveTo>
                  <a:pt x="2343" y="613"/>
                </a:moveTo>
                <a:lnTo>
                  <a:pt x="2333" y="646"/>
                </a:lnTo>
                <a:lnTo>
                  <a:pt x="2323" y="620"/>
                </a:lnTo>
                <a:lnTo>
                  <a:pt x="2343" y="613"/>
                </a:lnTo>
                <a:close/>
                <a:moveTo>
                  <a:pt x="2339" y="685"/>
                </a:moveTo>
                <a:lnTo>
                  <a:pt x="2343" y="687"/>
                </a:lnTo>
                <a:lnTo>
                  <a:pt x="2352" y="711"/>
                </a:lnTo>
                <a:lnTo>
                  <a:pt x="2348" y="726"/>
                </a:lnTo>
                <a:lnTo>
                  <a:pt x="2331" y="716"/>
                </a:lnTo>
                <a:lnTo>
                  <a:pt x="2339" y="685"/>
                </a:lnTo>
                <a:close/>
                <a:moveTo>
                  <a:pt x="2350" y="690"/>
                </a:moveTo>
                <a:lnTo>
                  <a:pt x="2356" y="695"/>
                </a:lnTo>
                <a:lnTo>
                  <a:pt x="2354" y="704"/>
                </a:lnTo>
                <a:lnTo>
                  <a:pt x="2350" y="690"/>
                </a:lnTo>
                <a:close/>
                <a:moveTo>
                  <a:pt x="2343" y="671"/>
                </a:moveTo>
                <a:lnTo>
                  <a:pt x="2348" y="652"/>
                </a:lnTo>
                <a:lnTo>
                  <a:pt x="2360" y="680"/>
                </a:lnTo>
                <a:lnTo>
                  <a:pt x="2343" y="671"/>
                </a:lnTo>
                <a:close/>
                <a:moveTo>
                  <a:pt x="2286" y="534"/>
                </a:moveTo>
                <a:lnTo>
                  <a:pt x="2286" y="534"/>
                </a:lnTo>
                <a:lnTo>
                  <a:pt x="2286" y="533"/>
                </a:lnTo>
                <a:lnTo>
                  <a:pt x="2286" y="534"/>
                </a:lnTo>
                <a:close/>
                <a:moveTo>
                  <a:pt x="2280" y="485"/>
                </a:moveTo>
                <a:lnTo>
                  <a:pt x="2280" y="487"/>
                </a:lnTo>
                <a:lnTo>
                  <a:pt x="2271" y="480"/>
                </a:lnTo>
                <a:lnTo>
                  <a:pt x="2264" y="462"/>
                </a:lnTo>
                <a:lnTo>
                  <a:pt x="2265" y="454"/>
                </a:lnTo>
                <a:lnTo>
                  <a:pt x="2280" y="485"/>
                </a:lnTo>
                <a:close/>
                <a:moveTo>
                  <a:pt x="2264" y="475"/>
                </a:moveTo>
                <a:lnTo>
                  <a:pt x="2261" y="474"/>
                </a:lnTo>
                <a:lnTo>
                  <a:pt x="2261" y="472"/>
                </a:lnTo>
                <a:lnTo>
                  <a:pt x="2264" y="475"/>
                </a:lnTo>
                <a:close/>
                <a:moveTo>
                  <a:pt x="2253" y="415"/>
                </a:moveTo>
                <a:lnTo>
                  <a:pt x="2251" y="429"/>
                </a:lnTo>
                <a:lnTo>
                  <a:pt x="2241" y="400"/>
                </a:lnTo>
                <a:lnTo>
                  <a:pt x="2253" y="415"/>
                </a:lnTo>
                <a:close/>
                <a:moveTo>
                  <a:pt x="2230" y="368"/>
                </a:moveTo>
                <a:lnTo>
                  <a:pt x="2228" y="366"/>
                </a:lnTo>
                <a:lnTo>
                  <a:pt x="2224" y="358"/>
                </a:lnTo>
                <a:lnTo>
                  <a:pt x="2226" y="357"/>
                </a:lnTo>
                <a:lnTo>
                  <a:pt x="2230" y="368"/>
                </a:lnTo>
                <a:close/>
                <a:moveTo>
                  <a:pt x="2892" y="2062"/>
                </a:moveTo>
                <a:lnTo>
                  <a:pt x="2918" y="2088"/>
                </a:lnTo>
                <a:lnTo>
                  <a:pt x="2892" y="2114"/>
                </a:lnTo>
                <a:lnTo>
                  <a:pt x="2892" y="2062"/>
                </a:lnTo>
                <a:close/>
                <a:moveTo>
                  <a:pt x="2958" y="2414"/>
                </a:moveTo>
                <a:lnTo>
                  <a:pt x="2930" y="2387"/>
                </a:lnTo>
                <a:lnTo>
                  <a:pt x="2958" y="2359"/>
                </a:lnTo>
                <a:lnTo>
                  <a:pt x="2958" y="2414"/>
                </a:lnTo>
                <a:close/>
                <a:moveTo>
                  <a:pt x="2953" y="2421"/>
                </a:moveTo>
                <a:lnTo>
                  <a:pt x="2895" y="2421"/>
                </a:lnTo>
                <a:lnTo>
                  <a:pt x="2924" y="2392"/>
                </a:lnTo>
                <a:lnTo>
                  <a:pt x="2953" y="2421"/>
                </a:lnTo>
                <a:close/>
                <a:moveTo>
                  <a:pt x="2949" y="2355"/>
                </a:moveTo>
                <a:lnTo>
                  <a:pt x="2924" y="2381"/>
                </a:lnTo>
                <a:lnTo>
                  <a:pt x="2899" y="2355"/>
                </a:lnTo>
                <a:lnTo>
                  <a:pt x="2949" y="2355"/>
                </a:lnTo>
                <a:close/>
                <a:moveTo>
                  <a:pt x="2895" y="2347"/>
                </a:moveTo>
                <a:lnTo>
                  <a:pt x="2924" y="2318"/>
                </a:lnTo>
                <a:lnTo>
                  <a:pt x="2953" y="2347"/>
                </a:lnTo>
                <a:lnTo>
                  <a:pt x="2895" y="2347"/>
                </a:lnTo>
                <a:close/>
                <a:moveTo>
                  <a:pt x="2958" y="2339"/>
                </a:moveTo>
                <a:lnTo>
                  <a:pt x="2930" y="2312"/>
                </a:lnTo>
                <a:lnTo>
                  <a:pt x="2958" y="2285"/>
                </a:lnTo>
                <a:lnTo>
                  <a:pt x="2958" y="2339"/>
                </a:lnTo>
                <a:close/>
                <a:moveTo>
                  <a:pt x="2949" y="2281"/>
                </a:moveTo>
                <a:lnTo>
                  <a:pt x="2924" y="2305"/>
                </a:lnTo>
                <a:lnTo>
                  <a:pt x="2899" y="2281"/>
                </a:lnTo>
                <a:lnTo>
                  <a:pt x="2949" y="2281"/>
                </a:lnTo>
                <a:close/>
                <a:moveTo>
                  <a:pt x="2895" y="2272"/>
                </a:moveTo>
                <a:lnTo>
                  <a:pt x="2924" y="2243"/>
                </a:lnTo>
                <a:lnTo>
                  <a:pt x="2953" y="2272"/>
                </a:lnTo>
                <a:lnTo>
                  <a:pt x="2895" y="2272"/>
                </a:lnTo>
                <a:close/>
                <a:moveTo>
                  <a:pt x="2958" y="2265"/>
                </a:moveTo>
                <a:lnTo>
                  <a:pt x="2930" y="2237"/>
                </a:lnTo>
                <a:lnTo>
                  <a:pt x="2958" y="2209"/>
                </a:lnTo>
                <a:lnTo>
                  <a:pt x="2958" y="2265"/>
                </a:lnTo>
                <a:close/>
                <a:moveTo>
                  <a:pt x="2949" y="2206"/>
                </a:moveTo>
                <a:lnTo>
                  <a:pt x="2924" y="2231"/>
                </a:lnTo>
                <a:lnTo>
                  <a:pt x="2899" y="2206"/>
                </a:lnTo>
                <a:lnTo>
                  <a:pt x="2949" y="2206"/>
                </a:lnTo>
                <a:close/>
                <a:moveTo>
                  <a:pt x="2895" y="2198"/>
                </a:moveTo>
                <a:lnTo>
                  <a:pt x="2924" y="2169"/>
                </a:lnTo>
                <a:lnTo>
                  <a:pt x="2953" y="2198"/>
                </a:lnTo>
                <a:lnTo>
                  <a:pt x="2895" y="2198"/>
                </a:lnTo>
                <a:close/>
                <a:moveTo>
                  <a:pt x="2958" y="2191"/>
                </a:moveTo>
                <a:lnTo>
                  <a:pt x="2930" y="2163"/>
                </a:lnTo>
                <a:lnTo>
                  <a:pt x="2958" y="2135"/>
                </a:lnTo>
                <a:lnTo>
                  <a:pt x="2958" y="2191"/>
                </a:lnTo>
                <a:close/>
                <a:moveTo>
                  <a:pt x="2949" y="2132"/>
                </a:moveTo>
                <a:lnTo>
                  <a:pt x="2924" y="2157"/>
                </a:lnTo>
                <a:lnTo>
                  <a:pt x="2899" y="2132"/>
                </a:lnTo>
                <a:lnTo>
                  <a:pt x="2949" y="2132"/>
                </a:lnTo>
                <a:close/>
                <a:moveTo>
                  <a:pt x="2895" y="2124"/>
                </a:moveTo>
                <a:lnTo>
                  <a:pt x="2924" y="2095"/>
                </a:lnTo>
                <a:lnTo>
                  <a:pt x="2953" y="2124"/>
                </a:lnTo>
                <a:lnTo>
                  <a:pt x="2895" y="2124"/>
                </a:lnTo>
                <a:close/>
                <a:moveTo>
                  <a:pt x="2958" y="2115"/>
                </a:moveTo>
                <a:lnTo>
                  <a:pt x="2930" y="2088"/>
                </a:lnTo>
                <a:lnTo>
                  <a:pt x="2958" y="2061"/>
                </a:lnTo>
                <a:lnTo>
                  <a:pt x="2958" y="2115"/>
                </a:lnTo>
                <a:close/>
                <a:moveTo>
                  <a:pt x="2958" y="2041"/>
                </a:moveTo>
                <a:lnTo>
                  <a:pt x="2930" y="2014"/>
                </a:lnTo>
                <a:lnTo>
                  <a:pt x="2958" y="1986"/>
                </a:lnTo>
                <a:lnTo>
                  <a:pt x="2958" y="2041"/>
                </a:lnTo>
                <a:close/>
                <a:moveTo>
                  <a:pt x="2953" y="2048"/>
                </a:moveTo>
                <a:lnTo>
                  <a:pt x="2895" y="2048"/>
                </a:lnTo>
                <a:lnTo>
                  <a:pt x="2924" y="2019"/>
                </a:lnTo>
                <a:lnTo>
                  <a:pt x="2953" y="2048"/>
                </a:lnTo>
                <a:close/>
                <a:moveTo>
                  <a:pt x="2949" y="2058"/>
                </a:moveTo>
                <a:lnTo>
                  <a:pt x="2924" y="2082"/>
                </a:lnTo>
                <a:lnTo>
                  <a:pt x="2899" y="2058"/>
                </a:lnTo>
                <a:lnTo>
                  <a:pt x="2949" y="2058"/>
                </a:lnTo>
                <a:close/>
                <a:moveTo>
                  <a:pt x="2918" y="2163"/>
                </a:moveTo>
                <a:lnTo>
                  <a:pt x="2892" y="2188"/>
                </a:lnTo>
                <a:lnTo>
                  <a:pt x="2892" y="2136"/>
                </a:lnTo>
                <a:lnTo>
                  <a:pt x="2918" y="2163"/>
                </a:lnTo>
                <a:close/>
                <a:moveTo>
                  <a:pt x="2892" y="2212"/>
                </a:moveTo>
                <a:lnTo>
                  <a:pt x="2918" y="2237"/>
                </a:lnTo>
                <a:lnTo>
                  <a:pt x="2892" y="2263"/>
                </a:lnTo>
                <a:lnTo>
                  <a:pt x="2892" y="2212"/>
                </a:lnTo>
                <a:close/>
                <a:moveTo>
                  <a:pt x="2892" y="2286"/>
                </a:moveTo>
                <a:lnTo>
                  <a:pt x="2918" y="2312"/>
                </a:lnTo>
                <a:lnTo>
                  <a:pt x="2892" y="2338"/>
                </a:lnTo>
                <a:lnTo>
                  <a:pt x="2892" y="2286"/>
                </a:lnTo>
                <a:close/>
                <a:moveTo>
                  <a:pt x="2892" y="2361"/>
                </a:moveTo>
                <a:lnTo>
                  <a:pt x="2918" y="2387"/>
                </a:lnTo>
                <a:lnTo>
                  <a:pt x="2892" y="2412"/>
                </a:lnTo>
                <a:lnTo>
                  <a:pt x="2892" y="2361"/>
                </a:lnTo>
                <a:close/>
                <a:moveTo>
                  <a:pt x="2951" y="2429"/>
                </a:moveTo>
                <a:lnTo>
                  <a:pt x="2924" y="2456"/>
                </a:lnTo>
                <a:lnTo>
                  <a:pt x="2898" y="2429"/>
                </a:lnTo>
                <a:lnTo>
                  <a:pt x="2951" y="2429"/>
                </a:lnTo>
                <a:close/>
                <a:moveTo>
                  <a:pt x="2958" y="2435"/>
                </a:moveTo>
                <a:lnTo>
                  <a:pt x="2958" y="2490"/>
                </a:lnTo>
                <a:lnTo>
                  <a:pt x="2930" y="2462"/>
                </a:lnTo>
                <a:lnTo>
                  <a:pt x="2958" y="2435"/>
                </a:lnTo>
                <a:close/>
                <a:moveTo>
                  <a:pt x="2953" y="2498"/>
                </a:moveTo>
                <a:lnTo>
                  <a:pt x="2895" y="2498"/>
                </a:lnTo>
                <a:lnTo>
                  <a:pt x="2924" y="2469"/>
                </a:lnTo>
                <a:lnTo>
                  <a:pt x="2953" y="2498"/>
                </a:lnTo>
                <a:close/>
                <a:moveTo>
                  <a:pt x="2924" y="2008"/>
                </a:moveTo>
                <a:lnTo>
                  <a:pt x="2899" y="1982"/>
                </a:lnTo>
                <a:lnTo>
                  <a:pt x="2949" y="1982"/>
                </a:lnTo>
                <a:lnTo>
                  <a:pt x="2924" y="2008"/>
                </a:lnTo>
                <a:close/>
                <a:moveTo>
                  <a:pt x="2892" y="1988"/>
                </a:moveTo>
                <a:lnTo>
                  <a:pt x="2918" y="2014"/>
                </a:lnTo>
                <a:lnTo>
                  <a:pt x="2892" y="2039"/>
                </a:lnTo>
                <a:lnTo>
                  <a:pt x="2892" y="1988"/>
                </a:lnTo>
                <a:close/>
                <a:moveTo>
                  <a:pt x="2892" y="2436"/>
                </a:moveTo>
                <a:lnTo>
                  <a:pt x="2918" y="2462"/>
                </a:lnTo>
                <a:lnTo>
                  <a:pt x="2892" y="2489"/>
                </a:lnTo>
                <a:lnTo>
                  <a:pt x="2892" y="2436"/>
                </a:lnTo>
                <a:close/>
                <a:moveTo>
                  <a:pt x="2973" y="1936"/>
                </a:moveTo>
                <a:lnTo>
                  <a:pt x="3070" y="1936"/>
                </a:lnTo>
                <a:lnTo>
                  <a:pt x="3070" y="2394"/>
                </a:lnTo>
                <a:lnTo>
                  <a:pt x="2973" y="2394"/>
                </a:lnTo>
                <a:lnTo>
                  <a:pt x="2973" y="1936"/>
                </a:lnTo>
                <a:close/>
                <a:moveTo>
                  <a:pt x="3140" y="1936"/>
                </a:moveTo>
                <a:lnTo>
                  <a:pt x="3145" y="1942"/>
                </a:lnTo>
                <a:lnTo>
                  <a:pt x="3088" y="1942"/>
                </a:lnTo>
                <a:lnTo>
                  <a:pt x="3093" y="1936"/>
                </a:lnTo>
                <a:lnTo>
                  <a:pt x="3140" y="1936"/>
                </a:lnTo>
                <a:close/>
                <a:moveTo>
                  <a:pt x="3085" y="1956"/>
                </a:moveTo>
                <a:lnTo>
                  <a:pt x="3111" y="1981"/>
                </a:lnTo>
                <a:lnTo>
                  <a:pt x="3085" y="2008"/>
                </a:lnTo>
                <a:lnTo>
                  <a:pt x="3085" y="1956"/>
                </a:lnTo>
                <a:close/>
                <a:moveTo>
                  <a:pt x="3092" y="1951"/>
                </a:moveTo>
                <a:lnTo>
                  <a:pt x="3142" y="1951"/>
                </a:lnTo>
                <a:lnTo>
                  <a:pt x="3116" y="1975"/>
                </a:lnTo>
                <a:lnTo>
                  <a:pt x="3092" y="1951"/>
                </a:lnTo>
                <a:close/>
                <a:moveTo>
                  <a:pt x="3088" y="2017"/>
                </a:moveTo>
                <a:lnTo>
                  <a:pt x="3116" y="1988"/>
                </a:lnTo>
                <a:lnTo>
                  <a:pt x="3145" y="2017"/>
                </a:lnTo>
                <a:lnTo>
                  <a:pt x="3088" y="2017"/>
                </a:lnTo>
                <a:close/>
                <a:moveTo>
                  <a:pt x="3142" y="2025"/>
                </a:moveTo>
                <a:lnTo>
                  <a:pt x="3116" y="2051"/>
                </a:lnTo>
                <a:lnTo>
                  <a:pt x="3092" y="2025"/>
                </a:lnTo>
                <a:lnTo>
                  <a:pt x="3142" y="2025"/>
                </a:lnTo>
                <a:close/>
                <a:moveTo>
                  <a:pt x="3085" y="2030"/>
                </a:moveTo>
                <a:lnTo>
                  <a:pt x="3111" y="2056"/>
                </a:lnTo>
                <a:lnTo>
                  <a:pt x="3085" y="2082"/>
                </a:lnTo>
                <a:lnTo>
                  <a:pt x="3085" y="2030"/>
                </a:lnTo>
                <a:close/>
                <a:moveTo>
                  <a:pt x="3088" y="2091"/>
                </a:moveTo>
                <a:lnTo>
                  <a:pt x="3116" y="2062"/>
                </a:lnTo>
                <a:lnTo>
                  <a:pt x="3145" y="2091"/>
                </a:lnTo>
                <a:lnTo>
                  <a:pt x="3088" y="2091"/>
                </a:lnTo>
                <a:close/>
                <a:moveTo>
                  <a:pt x="3142" y="2099"/>
                </a:moveTo>
                <a:lnTo>
                  <a:pt x="3116" y="2125"/>
                </a:lnTo>
                <a:lnTo>
                  <a:pt x="3092" y="2099"/>
                </a:lnTo>
                <a:lnTo>
                  <a:pt x="3142" y="2099"/>
                </a:lnTo>
                <a:close/>
                <a:moveTo>
                  <a:pt x="3085" y="2105"/>
                </a:moveTo>
                <a:lnTo>
                  <a:pt x="3111" y="2131"/>
                </a:lnTo>
                <a:lnTo>
                  <a:pt x="3085" y="2157"/>
                </a:lnTo>
                <a:lnTo>
                  <a:pt x="3085" y="2105"/>
                </a:lnTo>
                <a:close/>
                <a:moveTo>
                  <a:pt x="3088" y="2165"/>
                </a:moveTo>
                <a:lnTo>
                  <a:pt x="3116" y="2136"/>
                </a:lnTo>
                <a:lnTo>
                  <a:pt x="3145" y="2165"/>
                </a:lnTo>
                <a:lnTo>
                  <a:pt x="3088" y="2165"/>
                </a:lnTo>
                <a:close/>
                <a:moveTo>
                  <a:pt x="3142" y="2175"/>
                </a:moveTo>
                <a:lnTo>
                  <a:pt x="3116" y="2199"/>
                </a:lnTo>
                <a:lnTo>
                  <a:pt x="3092" y="2175"/>
                </a:lnTo>
                <a:lnTo>
                  <a:pt x="3142" y="2175"/>
                </a:lnTo>
                <a:close/>
                <a:moveTo>
                  <a:pt x="3085" y="2179"/>
                </a:moveTo>
                <a:lnTo>
                  <a:pt x="3111" y="2206"/>
                </a:lnTo>
                <a:lnTo>
                  <a:pt x="3085" y="2231"/>
                </a:lnTo>
                <a:lnTo>
                  <a:pt x="3085" y="2179"/>
                </a:lnTo>
                <a:close/>
                <a:moveTo>
                  <a:pt x="3088" y="2241"/>
                </a:moveTo>
                <a:lnTo>
                  <a:pt x="3116" y="2212"/>
                </a:lnTo>
                <a:lnTo>
                  <a:pt x="3145" y="2241"/>
                </a:lnTo>
                <a:lnTo>
                  <a:pt x="3088" y="2241"/>
                </a:lnTo>
                <a:close/>
                <a:moveTo>
                  <a:pt x="3142" y="2249"/>
                </a:moveTo>
                <a:lnTo>
                  <a:pt x="3116" y="2274"/>
                </a:lnTo>
                <a:lnTo>
                  <a:pt x="3092" y="2249"/>
                </a:lnTo>
                <a:lnTo>
                  <a:pt x="3142" y="2249"/>
                </a:lnTo>
                <a:close/>
                <a:moveTo>
                  <a:pt x="3085" y="2255"/>
                </a:moveTo>
                <a:lnTo>
                  <a:pt x="3111" y="2280"/>
                </a:lnTo>
                <a:lnTo>
                  <a:pt x="3085" y="2305"/>
                </a:lnTo>
                <a:lnTo>
                  <a:pt x="3085" y="2255"/>
                </a:lnTo>
                <a:close/>
                <a:moveTo>
                  <a:pt x="3116" y="2286"/>
                </a:moveTo>
                <a:lnTo>
                  <a:pt x="3145" y="2315"/>
                </a:lnTo>
                <a:lnTo>
                  <a:pt x="3088" y="2315"/>
                </a:lnTo>
                <a:lnTo>
                  <a:pt x="3116" y="2286"/>
                </a:lnTo>
                <a:close/>
                <a:moveTo>
                  <a:pt x="3085" y="2330"/>
                </a:moveTo>
                <a:lnTo>
                  <a:pt x="3111" y="2356"/>
                </a:lnTo>
                <a:lnTo>
                  <a:pt x="3085" y="2382"/>
                </a:lnTo>
                <a:lnTo>
                  <a:pt x="3085" y="2330"/>
                </a:lnTo>
                <a:close/>
                <a:moveTo>
                  <a:pt x="3090" y="2324"/>
                </a:moveTo>
                <a:lnTo>
                  <a:pt x="3143" y="2324"/>
                </a:lnTo>
                <a:lnTo>
                  <a:pt x="3116" y="2350"/>
                </a:lnTo>
                <a:lnTo>
                  <a:pt x="3090" y="2324"/>
                </a:lnTo>
                <a:close/>
                <a:moveTo>
                  <a:pt x="3148" y="2331"/>
                </a:moveTo>
                <a:lnTo>
                  <a:pt x="3148" y="2381"/>
                </a:lnTo>
                <a:lnTo>
                  <a:pt x="3122" y="2356"/>
                </a:lnTo>
                <a:lnTo>
                  <a:pt x="3148" y="2331"/>
                </a:lnTo>
                <a:close/>
                <a:moveTo>
                  <a:pt x="3122" y="2280"/>
                </a:moveTo>
                <a:lnTo>
                  <a:pt x="3148" y="2255"/>
                </a:lnTo>
                <a:lnTo>
                  <a:pt x="3148" y="2305"/>
                </a:lnTo>
                <a:lnTo>
                  <a:pt x="3122" y="2280"/>
                </a:lnTo>
                <a:close/>
                <a:moveTo>
                  <a:pt x="3122" y="2206"/>
                </a:moveTo>
                <a:lnTo>
                  <a:pt x="3148" y="2180"/>
                </a:lnTo>
                <a:lnTo>
                  <a:pt x="3148" y="2231"/>
                </a:lnTo>
                <a:lnTo>
                  <a:pt x="3122" y="2206"/>
                </a:lnTo>
                <a:close/>
                <a:moveTo>
                  <a:pt x="3122" y="2131"/>
                </a:moveTo>
                <a:lnTo>
                  <a:pt x="3148" y="2105"/>
                </a:lnTo>
                <a:lnTo>
                  <a:pt x="3148" y="2156"/>
                </a:lnTo>
                <a:lnTo>
                  <a:pt x="3122" y="2131"/>
                </a:lnTo>
                <a:close/>
                <a:moveTo>
                  <a:pt x="3122" y="2056"/>
                </a:moveTo>
                <a:lnTo>
                  <a:pt x="3148" y="2031"/>
                </a:lnTo>
                <a:lnTo>
                  <a:pt x="3148" y="2082"/>
                </a:lnTo>
                <a:lnTo>
                  <a:pt x="3122" y="2056"/>
                </a:lnTo>
                <a:close/>
                <a:moveTo>
                  <a:pt x="3122" y="1981"/>
                </a:moveTo>
                <a:lnTo>
                  <a:pt x="3148" y="1956"/>
                </a:lnTo>
                <a:lnTo>
                  <a:pt x="3148" y="2007"/>
                </a:lnTo>
                <a:lnTo>
                  <a:pt x="3122" y="1981"/>
                </a:lnTo>
                <a:close/>
                <a:moveTo>
                  <a:pt x="3116" y="2362"/>
                </a:moveTo>
                <a:lnTo>
                  <a:pt x="3145" y="2391"/>
                </a:lnTo>
                <a:lnTo>
                  <a:pt x="3088" y="2391"/>
                </a:lnTo>
                <a:lnTo>
                  <a:pt x="3116" y="2362"/>
                </a:lnTo>
                <a:close/>
                <a:moveTo>
                  <a:pt x="3106" y="1753"/>
                </a:moveTo>
                <a:lnTo>
                  <a:pt x="3111" y="1758"/>
                </a:lnTo>
                <a:lnTo>
                  <a:pt x="3111" y="1758"/>
                </a:lnTo>
                <a:lnTo>
                  <a:pt x="3110" y="1759"/>
                </a:lnTo>
                <a:lnTo>
                  <a:pt x="3101" y="1767"/>
                </a:lnTo>
                <a:lnTo>
                  <a:pt x="3085" y="1767"/>
                </a:lnTo>
                <a:lnTo>
                  <a:pt x="3085" y="1753"/>
                </a:lnTo>
                <a:lnTo>
                  <a:pt x="3106" y="1753"/>
                </a:lnTo>
                <a:close/>
                <a:moveTo>
                  <a:pt x="3070" y="1767"/>
                </a:moveTo>
                <a:lnTo>
                  <a:pt x="2973" y="1767"/>
                </a:lnTo>
                <a:lnTo>
                  <a:pt x="2973" y="1753"/>
                </a:lnTo>
                <a:lnTo>
                  <a:pt x="3070" y="1753"/>
                </a:lnTo>
                <a:lnTo>
                  <a:pt x="3070" y="1767"/>
                </a:lnTo>
                <a:close/>
                <a:moveTo>
                  <a:pt x="2898" y="1748"/>
                </a:moveTo>
                <a:lnTo>
                  <a:pt x="2898" y="1748"/>
                </a:lnTo>
                <a:lnTo>
                  <a:pt x="2950" y="1747"/>
                </a:lnTo>
                <a:lnTo>
                  <a:pt x="2953" y="1751"/>
                </a:lnTo>
                <a:lnTo>
                  <a:pt x="2895" y="1751"/>
                </a:lnTo>
                <a:lnTo>
                  <a:pt x="2898" y="1748"/>
                </a:lnTo>
                <a:close/>
                <a:moveTo>
                  <a:pt x="2958" y="1767"/>
                </a:moveTo>
                <a:lnTo>
                  <a:pt x="2953" y="1767"/>
                </a:lnTo>
                <a:lnTo>
                  <a:pt x="2958" y="1762"/>
                </a:lnTo>
                <a:lnTo>
                  <a:pt x="2958" y="1767"/>
                </a:lnTo>
                <a:close/>
                <a:moveTo>
                  <a:pt x="2949" y="1759"/>
                </a:moveTo>
                <a:lnTo>
                  <a:pt x="2940" y="1767"/>
                </a:lnTo>
                <a:lnTo>
                  <a:pt x="2908" y="1767"/>
                </a:lnTo>
                <a:lnTo>
                  <a:pt x="2899" y="1759"/>
                </a:lnTo>
                <a:lnTo>
                  <a:pt x="2949" y="1759"/>
                </a:lnTo>
                <a:close/>
                <a:moveTo>
                  <a:pt x="2951" y="1296"/>
                </a:moveTo>
                <a:lnTo>
                  <a:pt x="2969" y="1298"/>
                </a:lnTo>
                <a:lnTo>
                  <a:pt x="2969" y="1478"/>
                </a:lnTo>
                <a:lnTo>
                  <a:pt x="2932" y="1476"/>
                </a:lnTo>
                <a:lnTo>
                  <a:pt x="2951" y="1296"/>
                </a:lnTo>
                <a:close/>
                <a:moveTo>
                  <a:pt x="2914" y="1448"/>
                </a:moveTo>
                <a:lnTo>
                  <a:pt x="2914" y="1448"/>
                </a:lnTo>
                <a:lnTo>
                  <a:pt x="2913" y="1454"/>
                </a:lnTo>
                <a:lnTo>
                  <a:pt x="2911" y="1457"/>
                </a:lnTo>
                <a:lnTo>
                  <a:pt x="2907" y="1463"/>
                </a:lnTo>
                <a:lnTo>
                  <a:pt x="2903" y="1467"/>
                </a:lnTo>
                <a:lnTo>
                  <a:pt x="2902" y="1468"/>
                </a:lnTo>
                <a:lnTo>
                  <a:pt x="2902" y="1468"/>
                </a:lnTo>
                <a:lnTo>
                  <a:pt x="2893" y="1426"/>
                </a:lnTo>
                <a:lnTo>
                  <a:pt x="2887" y="1425"/>
                </a:lnTo>
                <a:lnTo>
                  <a:pt x="2892" y="1394"/>
                </a:lnTo>
                <a:lnTo>
                  <a:pt x="2892" y="1394"/>
                </a:lnTo>
                <a:lnTo>
                  <a:pt x="2893" y="1390"/>
                </a:lnTo>
                <a:lnTo>
                  <a:pt x="2892" y="1383"/>
                </a:lnTo>
                <a:lnTo>
                  <a:pt x="2891" y="1379"/>
                </a:lnTo>
                <a:lnTo>
                  <a:pt x="2888" y="1373"/>
                </a:lnTo>
                <a:lnTo>
                  <a:pt x="2884" y="1367"/>
                </a:lnTo>
                <a:lnTo>
                  <a:pt x="2879" y="1361"/>
                </a:lnTo>
                <a:lnTo>
                  <a:pt x="2879" y="1361"/>
                </a:lnTo>
                <a:lnTo>
                  <a:pt x="2860" y="1342"/>
                </a:lnTo>
                <a:lnTo>
                  <a:pt x="2869" y="1296"/>
                </a:lnTo>
                <a:lnTo>
                  <a:pt x="2928" y="1298"/>
                </a:lnTo>
                <a:lnTo>
                  <a:pt x="2928" y="1298"/>
                </a:lnTo>
                <a:lnTo>
                  <a:pt x="2914" y="1448"/>
                </a:lnTo>
                <a:lnTo>
                  <a:pt x="2914" y="1448"/>
                </a:lnTo>
                <a:close/>
                <a:moveTo>
                  <a:pt x="2877" y="1748"/>
                </a:moveTo>
                <a:lnTo>
                  <a:pt x="2877" y="1767"/>
                </a:lnTo>
                <a:lnTo>
                  <a:pt x="2862" y="1767"/>
                </a:lnTo>
                <a:lnTo>
                  <a:pt x="2862" y="1767"/>
                </a:lnTo>
                <a:lnTo>
                  <a:pt x="2862" y="1762"/>
                </a:lnTo>
                <a:lnTo>
                  <a:pt x="2860" y="1758"/>
                </a:lnTo>
                <a:lnTo>
                  <a:pt x="2858" y="1753"/>
                </a:lnTo>
                <a:lnTo>
                  <a:pt x="2856" y="1749"/>
                </a:lnTo>
                <a:lnTo>
                  <a:pt x="2856" y="1749"/>
                </a:lnTo>
                <a:lnTo>
                  <a:pt x="2877" y="1748"/>
                </a:lnTo>
                <a:lnTo>
                  <a:pt x="2877" y="1748"/>
                </a:lnTo>
                <a:close/>
                <a:moveTo>
                  <a:pt x="2892" y="1763"/>
                </a:moveTo>
                <a:lnTo>
                  <a:pt x="2895" y="1767"/>
                </a:lnTo>
                <a:lnTo>
                  <a:pt x="2892" y="1767"/>
                </a:lnTo>
                <a:lnTo>
                  <a:pt x="2892" y="1763"/>
                </a:lnTo>
                <a:close/>
                <a:moveTo>
                  <a:pt x="2932" y="1936"/>
                </a:moveTo>
                <a:lnTo>
                  <a:pt x="2958" y="1936"/>
                </a:lnTo>
                <a:lnTo>
                  <a:pt x="2958" y="1966"/>
                </a:lnTo>
                <a:lnTo>
                  <a:pt x="2930" y="1939"/>
                </a:lnTo>
                <a:lnTo>
                  <a:pt x="2932" y="1936"/>
                </a:lnTo>
                <a:close/>
                <a:moveTo>
                  <a:pt x="2953" y="1974"/>
                </a:moveTo>
                <a:lnTo>
                  <a:pt x="2895" y="1974"/>
                </a:lnTo>
                <a:lnTo>
                  <a:pt x="2924" y="1945"/>
                </a:lnTo>
                <a:lnTo>
                  <a:pt x="2953" y="1974"/>
                </a:lnTo>
                <a:close/>
                <a:moveTo>
                  <a:pt x="2935" y="1208"/>
                </a:moveTo>
                <a:lnTo>
                  <a:pt x="2935" y="1208"/>
                </a:lnTo>
                <a:lnTo>
                  <a:pt x="2928" y="1211"/>
                </a:lnTo>
                <a:lnTo>
                  <a:pt x="2923" y="1215"/>
                </a:lnTo>
                <a:lnTo>
                  <a:pt x="2222" y="279"/>
                </a:lnTo>
                <a:lnTo>
                  <a:pt x="2200" y="229"/>
                </a:lnTo>
                <a:lnTo>
                  <a:pt x="2935" y="1208"/>
                </a:lnTo>
                <a:close/>
                <a:moveTo>
                  <a:pt x="2200" y="380"/>
                </a:moveTo>
                <a:lnTo>
                  <a:pt x="2193" y="359"/>
                </a:lnTo>
                <a:lnTo>
                  <a:pt x="2201" y="357"/>
                </a:lnTo>
                <a:lnTo>
                  <a:pt x="2205" y="361"/>
                </a:lnTo>
                <a:lnTo>
                  <a:pt x="2200" y="380"/>
                </a:lnTo>
                <a:close/>
                <a:moveTo>
                  <a:pt x="2209" y="348"/>
                </a:moveTo>
                <a:lnTo>
                  <a:pt x="2180" y="321"/>
                </a:lnTo>
                <a:lnTo>
                  <a:pt x="2138" y="192"/>
                </a:lnTo>
                <a:lnTo>
                  <a:pt x="2144" y="188"/>
                </a:lnTo>
                <a:lnTo>
                  <a:pt x="2198" y="301"/>
                </a:lnTo>
                <a:lnTo>
                  <a:pt x="2212" y="337"/>
                </a:lnTo>
                <a:lnTo>
                  <a:pt x="2209" y="348"/>
                </a:lnTo>
                <a:close/>
                <a:moveTo>
                  <a:pt x="2239" y="497"/>
                </a:moveTo>
                <a:lnTo>
                  <a:pt x="2229" y="467"/>
                </a:lnTo>
                <a:lnTo>
                  <a:pt x="2243" y="476"/>
                </a:lnTo>
                <a:lnTo>
                  <a:pt x="2239" y="497"/>
                </a:lnTo>
                <a:close/>
                <a:moveTo>
                  <a:pt x="2244" y="469"/>
                </a:moveTo>
                <a:lnTo>
                  <a:pt x="2245" y="462"/>
                </a:lnTo>
                <a:lnTo>
                  <a:pt x="2221" y="441"/>
                </a:lnTo>
                <a:lnTo>
                  <a:pt x="2212" y="415"/>
                </a:lnTo>
                <a:lnTo>
                  <a:pt x="2220" y="378"/>
                </a:lnTo>
                <a:lnTo>
                  <a:pt x="2233" y="390"/>
                </a:lnTo>
                <a:lnTo>
                  <a:pt x="2250" y="438"/>
                </a:lnTo>
                <a:lnTo>
                  <a:pt x="2244" y="469"/>
                </a:lnTo>
                <a:close/>
                <a:moveTo>
                  <a:pt x="2263" y="569"/>
                </a:moveTo>
                <a:lnTo>
                  <a:pt x="2249" y="529"/>
                </a:lnTo>
                <a:lnTo>
                  <a:pt x="2268" y="541"/>
                </a:lnTo>
                <a:lnTo>
                  <a:pt x="2263" y="569"/>
                </a:lnTo>
                <a:close/>
                <a:moveTo>
                  <a:pt x="2255" y="511"/>
                </a:moveTo>
                <a:lnTo>
                  <a:pt x="2259" y="487"/>
                </a:lnTo>
                <a:lnTo>
                  <a:pt x="2272" y="496"/>
                </a:lnTo>
                <a:lnTo>
                  <a:pt x="2275" y="507"/>
                </a:lnTo>
                <a:lnTo>
                  <a:pt x="2272" y="524"/>
                </a:lnTo>
                <a:lnTo>
                  <a:pt x="2255" y="511"/>
                </a:lnTo>
                <a:close/>
                <a:moveTo>
                  <a:pt x="2272" y="598"/>
                </a:moveTo>
                <a:lnTo>
                  <a:pt x="2282" y="549"/>
                </a:lnTo>
                <a:lnTo>
                  <a:pt x="2294" y="556"/>
                </a:lnTo>
                <a:lnTo>
                  <a:pt x="2307" y="590"/>
                </a:lnTo>
                <a:lnTo>
                  <a:pt x="2274" y="602"/>
                </a:lnTo>
                <a:lnTo>
                  <a:pt x="2272" y="598"/>
                </a:lnTo>
                <a:close/>
                <a:moveTo>
                  <a:pt x="2286" y="634"/>
                </a:moveTo>
                <a:lnTo>
                  <a:pt x="2318" y="622"/>
                </a:lnTo>
                <a:lnTo>
                  <a:pt x="2331" y="655"/>
                </a:lnTo>
                <a:lnTo>
                  <a:pt x="2329" y="662"/>
                </a:lnTo>
                <a:lnTo>
                  <a:pt x="2286" y="635"/>
                </a:lnTo>
                <a:lnTo>
                  <a:pt x="2286" y="634"/>
                </a:lnTo>
                <a:close/>
                <a:moveTo>
                  <a:pt x="2316" y="709"/>
                </a:moveTo>
                <a:lnTo>
                  <a:pt x="2295" y="657"/>
                </a:lnTo>
                <a:lnTo>
                  <a:pt x="2325" y="675"/>
                </a:lnTo>
                <a:lnTo>
                  <a:pt x="2316" y="709"/>
                </a:lnTo>
                <a:close/>
                <a:moveTo>
                  <a:pt x="2338" y="763"/>
                </a:moveTo>
                <a:lnTo>
                  <a:pt x="2326" y="733"/>
                </a:lnTo>
                <a:lnTo>
                  <a:pt x="2326" y="730"/>
                </a:lnTo>
                <a:lnTo>
                  <a:pt x="2344" y="741"/>
                </a:lnTo>
                <a:lnTo>
                  <a:pt x="2338" y="763"/>
                </a:lnTo>
                <a:close/>
                <a:moveTo>
                  <a:pt x="2346" y="784"/>
                </a:moveTo>
                <a:lnTo>
                  <a:pt x="2355" y="750"/>
                </a:lnTo>
                <a:lnTo>
                  <a:pt x="2369" y="759"/>
                </a:lnTo>
                <a:lnTo>
                  <a:pt x="2395" y="826"/>
                </a:lnTo>
                <a:lnTo>
                  <a:pt x="2395" y="828"/>
                </a:lnTo>
                <a:lnTo>
                  <a:pt x="2354" y="805"/>
                </a:lnTo>
                <a:lnTo>
                  <a:pt x="2346" y="784"/>
                </a:lnTo>
                <a:close/>
                <a:moveTo>
                  <a:pt x="2381" y="876"/>
                </a:moveTo>
                <a:lnTo>
                  <a:pt x="2361" y="825"/>
                </a:lnTo>
                <a:lnTo>
                  <a:pt x="2391" y="842"/>
                </a:lnTo>
                <a:lnTo>
                  <a:pt x="2381" y="876"/>
                </a:lnTo>
                <a:close/>
                <a:moveTo>
                  <a:pt x="2397" y="915"/>
                </a:moveTo>
                <a:lnTo>
                  <a:pt x="2394" y="906"/>
                </a:lnTo>
                <a:lnTo>
                  <a:pt x="2395" y="901"/>
                </a:lnTo>
                <a:lnTo>
                  <a:pt x="2401" y="905"/>
                </a:lnTo>
                <a:lnTo>
                  <a:pt x="2397" y="915"/>
                </a:lnTo>
                <a:close/>
                <a:moveTo>
                  <a:pt x="2398" y="887"/>
                </a:moveTo>
                <a:lnTo>
                  <a:pt x="2406" y="857"/>
                </a:lnTo>
                <a:lnTo>
                  <a:pt x="2412" y="871"/>
                </a:lnTo>
                <a:lnTo>
                  <a:pt x="2405" y="891"/>
                </a:lnTo>
                <a:lnTo>
                  <a:pt x="2398" y="887"/>
                </a:lnTo>
                <a:close/>
                <a:moveTo>
                  <a:pt x="2406" y="938"/>
                </a:moveTo>
                <a:lnTo>
                  <a:pt x="2414" y="913"/>
                </a:lnTo>
                <a:lnTo>
                  <a:pt x="2432" y="923"/>
                </a:lnTo>
                <a:lnTo>
                  <a:pt x="2455" y="986"/>
                </a:lnTo>
                <a:lnTo>
                  <a:pt x="2414" y="960"/>
                </a:lnTo>
                <a:lnTo>
                  <a:pt x="2406" y="938"/>
                </a:lnTo>
                <a:close/>
                <a:moveTo>
                  <a:pt x="2446" y="1044"/>
                </a:moveTo>
                <a:lnTo>
                  <a:pt x="2424" y="985"/>
                </a:lnTo>
                <a:lnTo>
                  <a:pt x="2457" y="1004"/>
                </a:lnTo>
                <a:lnTo>
                  <a:pt x="2446" y="1044"/>
                </a:lnTo>
                <a:close/>
                <a:moveTo>
                  <a:pt x="2462" y="989"/>
                </a:moveTo>
                <a:lnTo>
                  <a:pt x="2438" y="927"/>
                </a:lnTo>
                <a:lnTo>
                  <a:pt x="2457" y="938"/>
                </a:lnTo>
                <a:lnTo>
                  <a:pt x="2469" y="969"/>
                </a:lnTo>
                <a:lnTo>
                  <a:pt x="2462" y="989"/>
                </a:lnTo>
                <a:lnTo>
                  <a:pt x="2462" y="989"/>
                </a:lnTo>
                <a:close/>
                <a:moveTo>
                  <a:pt x="2474" y="1011"/>
                </a:moveTo>
                <a:lnTo>
                  <a:pt x="2485" y="1036"/>
                </a:lnTo>
                <a:lnTo>
                  <a:pt x="2463" y="1045"/>
                </a:lnTo>
                <a:lnTo>
                  <a:pt x="2474" y="1011"/>
                </a:lnTo>
                <a:close/>
                <a:moveTo>
                  <a:pt x="2502" y="1062"/>
                </a:moveTo>
                <a:lnTo>
                  <a:pt x="2522" y="1111"/>
                </a:lnTo>
                <a:lnTo>
                  <a:pt x="2467" y="1081"/>
                </a:lnTo>
                <a:lnTo>
                  <a:pt x="2502" y="1062"/>
                </a:lnTo>
                <a:close/>
                <a:moveTo>
                  <a:pt x="2531" y="1212"/>
                </a:moveTo>
                <a:lnTo>
                  <a:pt x="2476" y="1101"/>
                </a:lnTo>
                <a:lnTo>
                  <a:pt x="2531" y="1133"/>
                </a:lnTo>
                <a:lnTo>
                  <a:pt x="2541" y="1159"/>
                </a:lnTo>
                <a:lnTo>
                  <a:pt x="2531" y="1212"/>
                </a:lnTo>
                <a:close/>
                <a:moveTo>
                  <a:pt x="2543" y="1124"/>
                </a:moveTo>
                <a:lnTo>
                  <a:pt x="2518" y="1055"/>
                </a:lnTo>
                <a:lnTo>
                  <a:pt x="2523" y="1052"/>
                </a:lnTo>
                <a:lnTo>
                  <a:pt x="2548" y="1118"/>
                </a:lnTo>
                <a:lnTo>
                  <a:pt x="2546" y="1125"/>
                </a:lnTo>
                <a:lnTo>
                  <a:pt x="2543" y="1124"/>
                </a:lnTo>
                <a:close/>
                <a:moveTo>
                  <a:pt x="2546" y="1228"/>
                </a:moveTo>
                <a:lnTo>
                  <a:pt x="2552" y="1189"/>
                </a:lnTo>
                <a:lnTo>
                  <a:pt x="2567" y="1227"/>
                </a:lnTo>
                <a:lnTo>
                  <a:pt x="2569" y="1252"/>
                </a:lnTo>
                <a:lnTo>
                  <a:pt x="2552" y="1243"/>
                </a:lnTo>
                <a:lnTo>
                  <a:pt x="2546" y="1228"/>
                </a:lnTo>
                <a:close/>
                <a:moveTo>
                  <a:pt x="2563" y="1269"/>
                </a:moveTo>
                <a:lnTo>
                  <a:pt x="2569" y="1271"/>
                </a:lnTo>
                <a:lnTo>
                  <a:pt x="2569" y="1284"/>
                </a:lnTo>
                <a:lnTo>
                  <a:pt x="2563" y="1269"/>
                </a:lnTo>
                <a:close/>
                <a:moveTo>
                  <a:pt x="2586" y="1327"/>
                </a:moveTo>
                <a:lnTo>
                  <a:pt x="2585" y="1280"/>
                </a:lnTo>
                <a:lnTo>
                  <a:pt x="2589" y="1283"/>
                </a:lnTo>
                <a:lnTo>
                  <a:pt x="2638" y="1408"/>
                </a:lnTo>
                <a:lnTo>
                  <a:pt x="2628" y="1428"/>
                </a:lnTo>
                <a:lnTo>
                  <a:pt x="2586" y="1327"/>
                </a:lnTo>
                <a:close/>
                <a:moveTo>
                  <a:pt x="2631" y="1492"/>
                </a:moveTo>
                <a:lnTo>
                  <a:pt x="2679" y="1547"/>
                </a:lnTo>
                <a:lnTo>
                  <a:pt x="2702" y="1601"/>
                </a:lnTo>
                <a:lnTo>
                  <a:pt x="2667" y="1563"/>
                </a:lnTo>
                <a:lnTo>
                  <a:pt x="2631" y="1492"/>
                </a:lnTo>
                <a:close/>
                <a:moveTo>
                  <a:pt x="2577" y="1605"/>
                </a:moveTo>
                <a:lnTo>
                  <a:pt x="2651" y="1592"/>
                </a:lnTo>
                <a:lnTo>
                  <a:pt x="2648" y="1602"/>
                </a:lnTo>
                <a:lnTo>
                  <a:pt x="2657" y="1610"/>
                </a:lnTo>
                <a:lnTo>
                  <a:pt x="2655" y="1613"/>
                </a:lnTo>
                <a:lnTo>
                  <a:pt x="2595" y="1612"/>
                </a:lnTo>
                <a:lnTo>
                  <a:pt x="2595" y="1612"/>
                </a:lnTo>
                <a:lnTo>
                  <a:pt x="2595" y="1612"/>
                </a:lnTo>
                <a:lnTo>
                  <a:pt x="2587" y="1607"/>
                </a:lnTo>
                <a:lnTo>
                  <a:pt x="2577" y="1605"/>
                </a:lnTo>
                <a:lnTo>
                  <a:pt x="2577" y="1605"/>
                </a:lnTo>
                <a:close/>
                <a:moveTo>
                  <a:pt x="2610" y="1697"/>
                </a:moveTo>
                <a:lnTo>
                  <a:pt x="2608" y="1698"/>
                </a:lnTo>
                <a:lnTo>
                  <a:pt x="2608" y="1698"/>
                </a:lnTo>
                <a:lnTo>
                  <a:pt x="2613" y="1693"/>
                </a:lnTo>
                <a:lnTo>
                  <a:pt x="2616" y="1687"/>
                </a:lnTo>
                <a:lnTo>
                  <a:pt x="2651" y="1689"/>
                </a:lnTo>
                <a:lnTo>
                  <a:pt x="2647" y="1708"/>
                </a:lnTo>
                <a:lnTo>
                  <a:pt x="2645" y="1707"/>
                </a:lnTo>
                <a:lnTo>
                  <a:pt x="2610" y="1697"/>
                </a:lnTo>
                <a:close/>
                <a:moveTo>
                  <a:pt x="2915" y="1936"/>
                </a:moveTo>
                <a:lnTo>
                  <a:pt x="2918" y="1939"/>
                </a:lnTo>
                <a:lnTo>
                  <a:pt x="2892" y="1965"/>
                </a:lnTo>
                <a:lnTo>
                  <a:pt x="2892" y="1936"/>
                </a:lnTo>
                <a:lnTo>
                  <a:pt x="2915" y="1936"/>
                </a:lnTo>
                <a:close/>
                <a:moveTo>
                  <a:pt x="2819" y="2222"/>
                </a:moveTo>
                <a:lnTo>
                  <a:pt x="2827" y="2187"/>
                </a:lnTo>
                <a:lnTo>
                  <a:pt x="2827" y="2187"/>
                </a:lnTo>
                <a:lnTo>
                  <a:pt x="2857" y="2200"/>
                </a:lnTo>
                <a:lnTo>
                  <a:pt x="2857" y="2200"/>
                </a:lnTo>
                <a:lnTo>
                  <a:pt x="2862" y="2201"/>
                </a:lnTo>
                <a:lnTo>
                  <a:pt x="2865" y="2200"/>
                </a:lnTo>
                <a:lnTo>
                  <a:pt x="2867" y="2199"/>
                </a:lnTo>
                <a:lnTo>
                  <a:pt x="2870" y="2198"/>
                </a:lnTo>
                <a:lnTo>
                  <a:pt x="2873" y="2194"/>
                </a:lnTo>
                <a:lnTo>
                  <a:pt x="2873" y="2192"/>
                </a:lnTo>
                <a:lnTo>
                  <a:pt x="2873" y="2192"/>
                </a:lnTo>
                <a:lnTo>
                  <a:pt x="2877" y="2187"/>
                </a:lnTo>
                <a:lnTo>
                  <a:pt x="2877" y="2498"/>
                </a:lnTo>
                <a:lnTo>
                  <a:pt x="2836" y="2498"/>
                </a:lnTo>
                <a:lnTo>
                  <a:pt x="2836" y="2498"/>
                </a:lnTo>
                <a:lnTo>
                  <a:pt x="2840" y="2494"/>
                </a:lnTo>
                <a:lnTo>
                  <a:pt x="2842" y="2492"/>
                </a:lnTo>
                <a:lnTo>
                  <a:pt x="2843" y="2487"/>
                </a:lnTo>
                <a:lnTo>
                  <a:pt x="2843" y="2487"/>
                </a:lnTo>
                <a:lnTo>
                  <a:pt x="2842" y="2483"/>
                </a:lnTo>
                <a:lnTo>
                  <a:pt x="2841" y="2480"/>
                </a:lnTo>
                <a:lnTo>
                  <a:pt x="2840" y="2478"/>
                </a:lnTo>
                <a:lnTo>
                  <a:pt x="2837" y="2477"/>
                </a:lnTo>
                <a:lnTo>
                  <a:pt x="2831" y="2477"/>
                </a:lnTo>
                <a:lnTo>
                  <a:pt x="2829" y="2477"/>
                </a:lnTo>
                <a:lnTo>
                  <a:pt x="2829" y="2477"/>
                </a:lnTo>
                <a:lnTo>
                  <a:pt x="2826" y="2476"/>
                </a:lnTo>
                <a:lnTo>
                  <a:pt x="2822" y="2475"/>
                </a:lnTo>
                <a:lnTo>
                  <a:pt x="2820" y="2460"/>
                </a:lnTo>
                <a:lnTo>
                  <a:pt x="2823" y="2458"/>
                </a:lnTo>
                <a:lnTo>
                  <a:pt x="2823" y="2458"/>
                </a:lnTo>
                <a:lnTo>
                  <a:pt x="2825" y="2456"/>
                </a:lnTo>
                <a:lnTo>
                  <a:pt x="2826" y="2454"/>
                </a:lnTo>
                <a:lnTo>
                  <a:pt x="2826" y="2448"/>
                </a:lnTo>
                <a:lnTo>
                  <a:pt x="2827" y="2434"/>
                </a:lnTo>
                <a:lnTo>
                  <a:pt x="2827" y="2434"/>
                </a:lnTo>
                <a:lnTo>
                  <a:pt x="2828" y="2424"/>
                </a:lnTo>
                <a:lnTo>
                  <a:pt x="2829" y="2412"/>
                </a:lnTo>
                <a:lnTo>
                  <a:pt x="2829" y="2394"/>
                </a:lnTo>
                <a:lnTo>
                  <a:pt x="2829" y="2394"/>
                </a:lnTo>
                <a:lnTo>
                  <a:pt x="2829" y="2381"/>
                </a:lnTo>
                <a:lnTo>
                  <a:pt x="2830" y="2374"/>
                </a:lnTo>
                <a:lnTo>
                  <a:pt x="2830" y="2374"/>
                </a:lnTo>
                <a:lnTo>
                  <a:pt x="2831" y="2353"/>
                </a:lnTo>
                <a:lnTo>
                  <a:pt x="2831" y="2353"/>
                </a:lnTo>
                <a:lnTo>
                  <a:pt x="2830" y="2348"/>
                </a:lnTo>
                <a:lnTo>
                  <a:pt x="2828" y="2343"/>
                </a:lnTo>
                <a:lnTo>
                  <a:pt x="2826" y="2336"/>
                </a:lnTo>
                <a:lnTo>
                  <a:pt x="2809" y="2304"/>
                </a:lnTo>
                <a:lnTo>
                  <a:pt x="2809" y="2304"/>
                </a:lnTo>
                <a:lnTo>
                  <a:pt x="2813" y="2304"/>
                </a:lnTo>
                <a:lnTo>
                  <a:pt x="2815" y="2303"/>
                </a:lnTo>
                <a:lnTo>
                  <a:pt x="2816" y="2302"/>
                </a:lnTo>
                <a:lnTo>
                  <a:pt x="2818" y="2301"/>
                </a:lnTo>
                <a:lnTo>
                  <a:pt x="2818" y="2297"/>
                </a:lnTo>
                <a:lnTo>
                  <a:pt x="2818" y="2296"/>
                </a:lnTo>
                <a:lnTo>
                  <a:pt x="2818" y="2296"/>
                </a:lnTo>
                <a:lnTo>
                  <a:pt x="2814" y="2289"/>
                </a:lnTo>
                <a:lnTo>
                  <a:pt x="2808" y="2274"/>
                </a:lnTo>
                <a:lnTo>
                  <a:pt x="2808" y="2274"/>
                </a:lnTo>
                <a:lnTo>
                  <a:pt x="2809" y="2265"/>
                </a:lnTo>
                <a:lnTo>
                  <a:pt x="2811" y="2256"/>
                </a:lnTo>
                <a:lnTo>
                  <a:pt x="2814" y="2239"/>
                </a:lnTo>
                <a:lnTo>
                  <a:pt x="2819" y="2222"/>
                </a:lnTo>
                <a:lnTo>
                  <a:pt x="2819" y="2222"/>
                </a:lnTo>
                <a:close/>
                <a:moveTo>
                  <a:pt x="2675" y="2486"/>
                </a:moveTo>
                <a:lnTo>
                  <a:pt x="2674" y="2486"/>
                </a:lnTo>
                <a:lnTo>
                  <a:pt x="2674" y="2486"/>
                </a:lnTo>
                <a:lnTo>
                  <a:pt x="2675" y="2487"/>
                </a:lnTo>
                <a:lnTo>
                  <a:pt x="2676" y="2487"/>
                </a:lnTo>
                <a:lnTo>
                  <a:pt x="2677" y="2485"/>
                </a:lnTo>
                <a:lnTo>
                  <a:pt x="2677" y="2479"/>
                </a:lnTo>
                <a:lnTo>
                  <a:pt x="2677" y="2479"/>
                </a:lnTo>
                <a:lnTo>
                  <a:pt x="2679" y="2477"/>
                </a:lnTo>
                <a:lnTo>
                  <a:pt x="2682" y="2475"/>
                </a:lnTo>
                <a:lnTo>
                  <a:pt x="2682" y="2475"/>
                </a:lnTo>
                <a:lnTo>
                  <a:pt x="2687" y="2470"/>
                </a:lnTo>
                <a:lnTo>
                  <a:pt x="2690" y="2464"/>
                </a:lnTo>
                <a:lnTo>
                  <a:pt x="2690" y="2464"/>
                </a:lnTo>
                <a:lnTo>
                  <a:pt x="2696" y="2455"/>
                </a:lnTo>
                <a:lnTo>
                  <a:pt x="2696" y="2455"/>
                </a:lnTo>
                <a:lnTo>
                  <a:pt x="2704" y="2435"/>
                </a:lnTo>
                <a:lnTo>
                  <a:pt x="2711" y="2419"/>
                </a:lnTo>
                <a:lnTo>
                  <a:pt x="2714" y="2407"/>
                </a:lnTo>
                <a:lnTo>
                  <a:pt x="2714" y="2407"/>
                </a:lnTo>
                <a:lnTo>
                  <a:pt x="2718" y="2398"/>
                </a:lnTo>
                <a:lnTo>
                  <a:pt x="2723" y="2389"/>
                </a:lnTo>
                <a:lnTo>
                  <a:pt x="2731" y="2374"/>
                </a:lnTo>
                <a:lnTo>
                  <a:pt x="2731" y="2374"/>
                </a:lnTo>
                <a:lnTo>
                  <a:pt x="2736" y="2368"/>
                </a:lnTo>
                <a:lnTo>
                  <a:pt x="2742" y="2360"/>
                </a:lnTo>
                <a:lnTo>
                  <a:pt x="2750" y="2347"/>
                </a:lnTo>
                <a:lnTo>
                  <a:pt x="2750" y="2347"/>
                </a:lnTo>
                <a:lnTo>
                  <a:pt x="2753" y="2344"/>
                </a:lnTo>
                <a:lnTo>
                  <a:pt x="2754" y="2344"/>
                </a:lnTo>
                <a:lnTo>
                  <a:pt x="2754" y="2344"/>
                </a:lnTo>
                <a:lnTo>
                  <a:pt x="2764" y="2368"/>
                </a:lnTo>
                <a:lnTo>
                  <a:pt x="2764" y="2368"/>
                </a:lnTo>
                <a:lnTo>
                  <a:pt x="2769" y="2382"/>
                </a:lnTo>
                <a:lnTo>
                  <a:pt x="2772" y="2391"/>
                </a:lnTo>
                <a:lnTo>
                  <a:pt x="2775" y="2397"/>
                </a:lnTo>
                <a:lnTo>
                  <a:pt x="2775" y="2397"/>
                </a:lnTo>
                <a:lnTo>
                  <a:pt x="2778" y="2419"/>
                </a:lnTo>
                <a:lnTo>
                  <a:pt x="2781" y="2438"/>
                </a:lnTo>
                <a:lnTo>
                  <a:pt x="2781" y="2438"/>
                </a:lnTo>
                <a:lnTo>
                  <a:pt x="2779" y="2448"/>
                </a:lnTo>
                <a:lnTo>
                  <a:pt x="2778" y="2458"/>
                </a:lnTo>
                <a:lnTo>
                  <a:pt x="2778" y="2458"/>
                </a:lnTo>
                <a:lnTo>
                  <a:pt x="2778" y="2464"/>
                </a:lnTo>
                <a:lnTo>
                  <a:pt x="2778" y="2467"/>
                </a:lnTo>
                <a:lnTo>
                  <a:pt x="2778" y="2479"/>
                </a:lnTo>
                <a:lnTo>
                  <a:pt x="2778" y="2479"/>
                </a:lnTo>
                <a:lnTo>
                  <a:pt x="2777" y="2485"/>
                </a:lnTo>
                <a:lnTo>
                  <a:pt x="2775" y="2493"/>
                </a:lnTo>
                <a:lnTo>
                  <a:pt x="2775" y="2493"/>
                </a:lnTo>
                <a:lnTo>
                  <a:pt x="2778" y="2496"/>
                </a:lnTo>
                <a:lnTo>
                  <a:pt x="2783" y="2498"/>
                </a:lnTo>
                <a:lnTo>
                  <a:pt x="2672" y="2498"/>
                </a:lnTo>
                <a:lnTo>
                  <a:pt x="2672" y="2498"/>
                </a:lnTo>
                <a:lnTo>
                  <a:pt x="2673" y="2493"/>
                </a:lnTo>
                <a:lnTo>
                  <a:pt x="2673" y="2490"/>
                </a:lnTo>
                <a:lnTo>
                  <a:pt x="2675" y="2486"/>
                </a:lnTo>
                <a:lnTo>
                  <a:pt x="2675" y="2486"/>
                </a:lnTo>
                <a:close/>
                <a:moveTo>
                  <a:pt x="2356" y="2305"/>
                </a:moveTo>
                <a:lnTo>
                  <a:pt x="2363" y="2304"/>
                </a:lnTo>
                <a:lnTo>
                  <a:pt x="2377" y="2312"/>
                </a:lnTo>
                <a:lnTo>
                  <a:pt x="2376" y="2318"/>
                </a:lnTo>
                <a:lnTo>
                  <a:pt x="2376" y="2318"/>
                </a:lnTo>
                <a:lnTo>
                  <a:pt x="2373" y="2318"/>
                </a:lnTo>
                <a:lnTo>
                  <a:pt x="2372" y="2318"/>
                </a:lnTo>
                <a:lnTo>
                  <a:pt x="2370" y="2317"/>
                </a:lnTo>
                <a:lnTo>
                  <a:pt x="2370" y="2317"/>
                </a:lnTo>
                <a:lnTo>
                  <a:pt x="2369" y="2315"/>
                </a:lnTo>
                <a:lnTo>
                  <a:pt x="2368" y="2315"/>
                </a:lnTo>
                <a:lnTo>
                  <a:pt x="2365" y="2314"/>
                </a:lnTo>
                <a:lnTo>
                  <a:pt x="2360" y="2314"/>
                </a:lnTo>
                <a:lnTo>
                  <a:pt x="2360" y="2314"/>
                </a:lnTo>
                <a:lnTo>
                  <a:pt x="2355" y="2314"/>
                </a:lnTo>
                <a:lnTo>
                  <a:pt x="2352" y="2312"/>
                </a:lnTo>
                <a:lnTo>
                  <a:pt x="2350" y="2310"/>
                </a:lnTo>
                <a:lnTo>
                  <a:pt x="2356" y="2305"/>
                </a:lnTo>
                <a:close/>
                <a:moveTo>
                  <a:pt x="2252" y="2497"/>
                </a:moveTo>
                <a:lnTo>
                  <a:pt x="2252" y="2497"/>
                </a:lnTo>
                <a:lnTo>
                  <a:pt x="2255" y="2493"/>
                </a:lnTo>
                <a:lnTo>
                  <a:pt x="2256" y="2489"/>
                </a:lnTo>
                <a:lnTo>
                  <a:pt x="2255" y="2487"/>
                </a:lnTo>
                <a:lnTo>
                  <a:pt x="2255" y="2486"/>
                </a:lnTo>
                <a:lnTo>
                  <a:pt x="2253" y="2485"/>
                </a:lnTo>
                <a:lnTo>
                  <a:pt x="2253" y="2485"/>
                </a:lnTo>
                <a:lnTo>
                  <a:pt x="2261" y="2483"/>
                </a:lnTo>
                <a:lnTo>
                  <a:pt x="2261" y="2483"/>
                </a:lnTo>
                <a:lnTo>
                  <a:pt x="2265" y="2482"/>
                </a:lnTo>
                <a:lnTo>
                  <a:pt x="2266" y="2480"/>
                </a:lnTo>
                <a:lnTo>
                  <a:pt x="2265" y="2479"/>
                </a:lnTo>
                <a:lnTo>
                  <a:pt x="2265" y="2479"/>
                </a:lnTo>
                <a:lnTo>
                  <a:pt x="2265" y="2479"/>
                </a:lnTo>
                <a:lnTo>
                  <a:pt x="2265" y="2477"/>
                </a:lnTo>
                <a:lnTo>
                  <a:pt x="2268" y="2467"/>
                </a:lnTo>
                <a:lnTo>
                  <a:pt x="2278" y="2442"/>
                </a:lnTo>
                <a:lnTo>
                  <a:pt x="2289" y="2403"/>
                </a:lnTo>
                <a:lnTo>
                  <a:pt x="2312" y="2355"/>
                </a:lnTo>
                <a:lnTo>
                  <a:pt x="2325" y="2331"/>
                </a:lnTo>
                <a:lnTo>
                  <a:pt x="2336" y="2336"/>
                </a:lnTo>
                <a:lnTo>
                  <a:pt x="2336" y="2336"/>
                </a:lnTo>
                <a:lnTo>
                  <a:pt x="2337" y="2341"/>
                </a:lnTo>
                <a:lnTo>
                  <a:pt x="2339" y="2344"/>
                </a:lnTo>
                <a:lnTo>
                  <a:pt x="2340" y="2345"/>
                </a:lnTo>
                <a:lnTo>
                  <a:pt x="2341" y="2345"/>
                </a:lnTo>
                <a:lnTo>
                  <a:pt x="2344" y="2346"/>
                </a:lnTo>
                <a:lnTo>
                  <a:pt x="2344" y="2346"/>
                </a:lnTo>
                <a:lnTo>
                  <a:pt x="2344" y="2347"/>
                </a:lnTo>
                <a:lnTo>
                  <a:pt x="2346" y="2350"/>
                </a:lnTo>
                <a:lnTo>
                  <a:pt x="2347" y="2351"/>
                </a:lnTo>
                <a:lnTo>
                  <a:pt x="2350" y="2351"/>
                </a:lnTo>
                <a:lnTo>
                  <a:pt x="2352" y="2351"/>
                </a:lnTo>
                <a:lnTo>
                  <a:pt x="2355" y="2348"/>
                </a:lnTo>
                <a:lnTo>
                  <a:pt x="2355" y="2348"/>
                </a:lnTo>
                <a:lnTo>
                  <a:pt x="2356" y="2350"/>
                </a:lnTo>
                <a:lnTo>
                  <a:pt x="2360" y="2352"/>
                </a:lnTo>
                <a:lnTo>
                  <a:pt x="2365" y="2352"/>
                </a:lnTo>
                <a:lnTo>
                  <a:pt x="2368" y="2351"/>
                </a:lnTo>
                <a:lnTo>
                  <a:pt x="2372" y="2348"/>
                </a:lnTo>
                <a:lnTo>
                  <a:pt x="2373" y="2347"/>
                </a:lnTo>
                <a:lnTo>
                  <a:pt x="2383" y="2352"/>
                </a:lnTo>
                <a:lnTo>
                  <a:pt x="2395" y="2381"/>
                </a:lnTo>
                <a:lnTo>
                  <a:pt x="2395" y="2381"/>
                </a:lnTo>
                <a:lnTo>
                  <a:pt x="2398" y="2389"/>
                </a:lnTo>
                <a:lnTo>
                  <a:pt x="2402" y="2396"/>
                </a:lnTo>
                <a:lnTo>
                  <a:pt x="2404" y="2401"/>
                </a:lnTo>
                <a:lnTo>
                  <a:pt x="2404" y="2401"/>
                </a:lnTo>
                <a:lnTo>
                  <a:pt x="2407" y="2403"/>
                </a:lnTo>
                <a:lnTo>
                  <a:pt x="2410" y="2407"/>
                </a:lnTo>
                <a:lnTo>
                  <a:pt x="2410" y="2407"/>
                </a:lnTo>
                <a:lnTo>
                  <a:pt x="2431" y="2446"/>
                </a:lnTo>
                <a:lnTo>
                  <a:pt x="2458" y="2498"/>
                </a:lnTo>
                <a:lnTo>
                  <a:pt x="2252" y="2498"/>
                </a:lnTo>
                <a:lnTo>
                  <a:pt x="2252" y="2498"/>
                </a:lnTo>
                <a:lnTo>
                  <a:pt x="2252" y="2497"/>
                </a:lnTo>
                <a:lnTo>
                  <a:pt x="2252" y="2497"/>
                </a:lnTo>
                <a:close/>
                <a:moveTo>
                  <a:pt x="2044" y="2128"/>
                </a:moveTo>
                <a:lnTo>
                  <a:pt x="2077" y="2128"/>
                </a:lnTo>
                <a:lnTo>
                  <a:pt x="2077" y="2133"/>
                </a:lnTo>
                <a:lnTo>
                  <a:pt x="2044" y="2133"/>
                </a:lnTo>
                <a:lnTo>
                  <a:pt x="2044" y="2128"/>
                </a:lnTo>
                <a:close/>
                <a:moveTo>
                  <a:pt x="2044" y="2138"/>
                </a:moveTo>
                <a:lnTo>
                  <a:pt x="2077" y="2138"/>
                </a:lnTo>
                <a:lnTo>
                  <a:pt x="2077" y="2178"/>
                </a:lnTo>
                <a:lnTo>
                  <a:pt x="2044" y="2178"/>
                </a:lnTo>
                <a:lnTo>
                  <a:pt x="2044" y="2138"/>
                </a:lnTo>
                <a:close/>
                <a:moveTo>
                  <a:pt x="2044" y="2182"/>
                </a:moveTo>
                <a:lnTo>
                  <a:pt x="2077" y="2182"/>
                </a:lnTo>
                <a:lnTo>
                  <a:pt x="2077" y="2186"/>
                </a:lnTo>
                <a:lnTo>
                  <a:pt x="2044" y="2186"/>
                </a:lnTo>
                <a:lnTo>
                  <a:pt x="2044" y="2182"/>
                </a:lnTo>
                <a:close/>
                <a:moveTo>
                  <a:pt x="2044" y="2191"/>
                </a:moveTo>
                <a:lnTo>
                  <a:pt x="2077" y="2191"/>
                </a:lnTo>
                <a:lnTo>
                  <a:pt x="2077" y="2230"/>
                </a:lnTo>
                <a:lnTo>
                  <a:pt x="2044" y="2230"/>
                </a:lnTo>
                <a:lnTo>
                  <a:pt x="2044" y="2191"/>
                </a:lnTo>
                <a:close/>
                <a:moveTo>
                  <a:pt x="2044" y="2235"/>
                </a:moveTo>
                <a:lnTo>
                  <a:pt x="2077" y="2235"/>
                </a:lnTo>
                <a:lnTo>
                  <a:pt x="2077" y="2239"/>
                </a:lnTo>
                <a:lnTo>
                  <a:pt x="2044" y="2239"/>
                </a:lnTo>
                <a:lnTo>
                  <a:pt x="2044" y="2235"/>
                </a:lnTo>
                <a:close/>
                <a:moveTo>
                  <a:pt x="2044" y="2244"/>
                </a:moveTo>
                <a:lnTo>
                  <a:pt x="2077" y="2244"/>
                </a:lnTo>
                <a:lnTo>
                  <a:pt x="2077" y="2283"/>
                </a:lnTo>
                <a:lnTo>
                  <a:pt x="2044" y="2283"/>
                </a:lnTo>
                <a:lnTo>
                  <a:pt x="2044" y="2244"/>
                </a:lnTo>
                <a:close/>
                <a:moveTo>
                  <a:pt x="2044" y="2288"/>
                </a:moveTo>
                <a:lnTo>
                  <a:pt x="2077" y="2288"/>
                </a:lnTo>
                <a:lnTo>
                  <a:pt x="2077" y="2293"/>
                </a:lnTo>
                <a:lnTo>
                  <a:pt x="2044" y="2293"/>
                </a:lnTo>
                <a:lnTo>
                  <a:pt x="2044" y="2288"/>
                </a:lnTo>
                <a:close/>
                <a:moveTo>
                  <a:pt x="2044" y="2297"/>
                </a:moveTo>
                <a:lnTo>
                  <a:pt x="2077" y="2297"/>
                </a:lnTo>
                <a:lnTo>
                  <a:pt x="2077" y="2314"/>
                </a:lnTo>
                <a:lnTo>
                  <a:pt x="2044" y="2314"/>
                </a:lnTo>
                <a:lnTo>
                  <a:pt x="2044" y="2297"/>
                </a:lnTo>
                <a:close/>
                <a:moveTo>
                  <a:pt x="1906" y="2179"/>
                </a:moveTo>
                <a:lnTo>
                  <a:pt x="1939" y="2179"/>
                </a:lnTo>
                <a:lnTo>
                  <a:pt x="1939" y="2184"/>
                </a:lnTo>
                <a:lnTo>
                  <a:pt x="1906" y="2184"/>
                </a:lnTo>
                <a:lnTo>
                  <a:pt x="1906" y="2179"/>
                </a:lnTo>
                <a:close/>
                <a:moveTo>
                  <a:pt x="1906" y="2187"/>
                </a:moveTo>
                <a:lnTo>
                  <a:pt x="1939" y="2187"/>
                </a:lnTo>
                <a:lnTo>
                  <a:pt x="1939" y="2228"/>
                </a:lnTo>
                <a:lnTo>
                  <a:pt x="1906" y="2228"/>
                </a:lnTo>
                <a:lnTo>
                  <a:pt x="1906" y="2187"/>
                </a:lnTo>
                <a:close/>
                <a:moveTo>
                  <a:pt x="1906" y="2233"/>
                </a:moveTo>
                <a:lnTo>
                  <a:pt x="1939" y="2233"/>
                </a:lnTo>
                <a:lnTo>
                  <a:pt x="1939" y="2236"/>
                </a:lnTo>
                <a:lnTo>
                  <a:pt x="1906" y="2236"/>
                </a:lnTo>
                <a:lnTo>
                  <a:pt x="1906" y="2233"/>
                </a:lnTo>
                <a:close/>
                <a:moveTo>
                  <a:pt x="1906" y="2241"/>
                </a:moveTo>
                <a:lnTo>
                  <a:pt x="1939" y="2241"/>
                </a:lnTo>
                <a:lnTo>
                  <a:pt x="1939" y="2281"/>
                </a:lnTo>
                <a:lnTo>
                  <a:pt x="1906" y="2281"/>
                </a:lnTo>
                <a:lnTo>
                  <a:pt x="1906" y="2241"/>
                </a:lnTo>
                <a:close/>
                <a:moveTo>
                  <a:pt x="1906" y="2285"/>
                </a:moveTo>
                <a:lnTo>
                  <a:pt x="1939" y="2285"/>
                </a:lnTo>
                <a:lnTo>
                  <a:pt x="1939" y="2289"/>
                </a:lnTo>
                <a:lnTo>
                  <a:pt x="1906" y="2289"/>
                </a:lnTo>
                <a:lnTo>
                  <a:pt x="1906" y="2285"/>
                </a:lnTo>
                <a:close/>
                <a:moveTo>
                  <a:pt x="1906" y="2294"/>
                </a:moveTo>
                <a:lnTo>
                  <a:pt x="1939" y="2294"/>
                </a:lnTo>
                <a:lnTo>
                  <a:pt x="1939" y="2334"/>
                </a:lnTo>
                <a:lnTo>
                  <a:pt x="1906" y="2334"/>
                </a:lnTo>
                <a:lnTo>
                  <a:pt x="1906" y="2294"/>
                </a:lnTo>
                <a:close/>
                <a:moveTo>
                  <a:pt x="1906" y="2338"/>
                </a:moveTo>
                <a:lnTo>
                  <a:pt x="1939" y="2338"/>
                </a:lnTo>
                <a:lnTo>
                  <a:pt x="1939" y="2343"/>
                </a:lnTo>
                <a:lnTo>
                  <a:pt x="1906" y="2343"/>
                </a:lnTo>
                <a:lnTo>
                  <a:pt x="1906" y="2338"/>
                </a:lnTo>
                <a:close/>
                <a:moveTo>
                  <a:pt x="1906" y="2347"/>
                </a:moveTo>
                <a:lnTo>
                  <a:pt x="1939" y="2347"/>
                </a:lnTo>
                <a:lnTo>
                  <a:pt x="1939" y="2365"/>
                </a:lnTo>
                <a:lnTo>
                  <a:pt x="1906" y="2365"/>
                </a:lnTo>
                <a:lnTo>
                  <a:pt x="1906" y="2347"/>
                </a:lnTo>
                <a:close/>
                <a:moveTo>
                  <a:pt x="2491" y="2631"/>
                </a:moveTo>
                <a:lnTo>
                  <a:pt x="2491" y="2711"/>
                </a:lnTo>
                <a:lnTo>
                  <a:pt x="2355" y="2711"/>
                </a:lnTo>
                <a:lnTo>
                  <a:pt x="2355" y="2711"/>
                </a:lnTo>
                <a:lnTo>
                  <a:pt x="2281" y="2711"/>
                </a:lnTo>
                <a:lnTo>
                  <a:pt x="1825" y="2711"/>
                </a:lnTo>
                <a:lnTo>
                  <a:pt x="1825" y="2711"/>
                </a:lnTo>
                <a:lnTo>
                  <a:pt x="1381" y="2711"/>
                </a:lnTo>
                <a:lnTo>
                  <a:pt x="1381" y="2631"/>
                </a:lnTo>
                <a:lnTo>
                  <a:pt x="2491" y="2631"/>
                </a:lnTo>
                <a:close/>
                <a:moveTo>
                  <a:pt x="1473" y="1813"/>
                </a:moveTo>
                <a:lnTo>
                  <a:pt x="1457" y="1797"/>
                </a:lnTo>
                <a:lnTo>
                  <a:pt x="1507" y="1797"/>
                </a:lnTo>
                <a:lnTo>
                  <a:pt x="1491" y="1813"/>
                </a:lnTo>
                <a:lnTo>
                  <a:pt x="1473" y="1813"/>
                </a:lnTo>
                <a:close/>
                <a:moveTo>
                  <a:pt x="1451" y="1057"/>
                </a:moveTo>
                <a:lnTo>
                  <a:pt x="1476" y="1082"/>
                </a:lnTo>
                <a:lnTo>
                  <a:pt x="1451" y="1109"/>
                </a:lnTo>
                <a:lnTo>
                  <a:pt x="1451" y="1057"/>
                </a:lnTo>
                <a:close/>
                <a:moveTo>
                  <a:pt x="1457" y="1051"/>
                </a:moveTo>
                <a:lnTo>
                  <a:pt x="1507" y="1051"/>
                </a:lnTo>
                <a:lnTo>
                  <a:pt x="1482" y="1076"/>
                </a:lnTo>
                <a:lnTo>
                  <a:pt x="1457" y="1051"/>
                </a:lnTo>
                <a:close/>
                <a:moveTo>
                  <a:pt x="1453" y="1118"/>
                </a:moveTo>
                <a:lnTo>
                  <a:pt x="1482" y="1088"/>
                </a:lnTo>
                <a:lnTo>
                  <a:pt x="1511" y="1118"/>
                </a:lnTo>
                <a:lnTo>
                  <a:pt x="1453" y="1118"/>
                </a:lnTo>
                <a:close/>
                <a:moveTo>
                  <a:pt x="1507" y="1126"/>
                </a:moveTo>
                <a:lnTo>
                  <a:pt x="1482" y="1150"/>
                </a:lnTo>
                <a:lnTo>
                  <a:pt x="1457" y="1126"/>
                </a:lnTo>
                <a:lnTo>
                  <a:pt x="1507" y="1126"/>
                </a:lnTo>
                <a:close/>
                <a:moveTo>
                  <a:pt x="1451" y="1131"/>
                </a:moveTo>
                <a:lnTo>
                  <a:pt x="1476" y="1157"/>
                </a:lnTo>
                <a:lnTo>
                  <a:pt x="1451" y="1183"/>
                </a:lnTo>
                <a:lnTo>
                  <a:pt x="1451" y="1131"/>
                </a:lnTo>
                <a:close/>
                <a:moveTo>
                  <a:pt x="1453" y="1192"/>
                </a:moveTo>
                <a:lnTo>
                  <a:pt x="1482" y="1163"/>
                </a:lnTo>
                <a:lnTo>
                  <a:pt x="1511" y="1192"/>
                </a:lnTo>
                <a:lnTo>
                  <a:pt x="1453" y="1192"/>
                </a:lnTo>
                <a:close/>
                <a:moveTo>
                  <a:pt x="1507" y="1200"/>
                </a:moveTo>
                <a:lnTo>
                  <a:pt x="1482" y="1226"/>
                </a:lnTo>
                <a:lnTo>
                  <a:pt x="1457" y="1200"/>
                </a:lnTo>
                <a:lnTo>
                  <a:pt x="1507" y="1200"/>
                </a:lnTo>
                <a:close/>
                <a:moveTo>
                  <a:pt x="1451" y="1206"/>
                </a:moveTo>
                <a:lnTo>
                  <a:pt x="1476" y="1232"/>
                </a:lnTo>
                <a:lnTo>
                  <a:pt x="1451" y="1257"/>
                </a:lnTo>
                <a:lnTo>
                  <a:pt x="1451" y="1206"/>
                </a:lnTo>
                <a:close/>
                <a:moveTo>
                  <a:pt x="1453" y="1266"/>
                </a:moveTo>
                <a:lnTo>
                  <a:pt x="1482" y="1237"/>
                </a:lnTo>
                <a:lnTo>
                  <a:pt x="1511" y="1266"/>
                </a:lnTo>
                <a:lnTo>
                  <a:pt x="1453" y="1266"/>
                </a:lnTo>
                <a:close/>
                <a:moveTo>
                  <a:pt x="1507" y="1276"/>
                </a:moveTo>
                <a:lnTo>
                  <a:pt x="1482" y="1300"/>
                </a:lnTo>
                <a:lnTo>
                  <a:pt x="1457" y="1276"/>
                </a:lnTo>
                <a:lnTo>
                  <a:pt x="1507" y="1276"/>
                </a:lnTo>
                <a:close/>
                <a:moveTo>
                  <a:pt x="1451" y="1280"/>
                </a:moveTo>
                <a:lnTo>
                  <a:pt x="1476" y="1306"/>
                </a:lnTo>
                <a:lnTo>
                  <a:pt x="1451" y="1332"/>
                </a:lnTo>
                <a:lnTo>
                  <a:pt x="1451" y="1280"/>
                </a:lnTo>
                <a:close/>
                <a:moveTo>
                  <a:pt x="1453" y="1342"/>
                </a:moveTo>
                <a:lnTo>
                  <a:pt x="1482" y="1313"/>
                </a:lnTo>
                <a:lnTo>
                  <a:pt x="1511" y="1342"/>
                </a:lnTo>
                <a:lnTo>
                  <a:pt x="1453" y="1342"/>
                </a:lnTo>
                <a:close/>
                <a:moveTo>
                  <a:pt x="1507" y="1350"/>
                </a:moveTo>
                <a:lnTo>
                  <a:pt x="1482" y="1375"/>
                </a:lnTo>
                <a:lnTo>
                  <a:pt x="1457" y="1350"/>
                </a:lnTo>
                <a:lnTo>
                  <a:pt x="1507" y="1350"/>
                </a:lnTo>
                <a:close/>
                <a:moveTo>
                  <a:pt x="1451" y="1354"/>
                </a:moveTo>
                <a:lnTo>
                  <a:pt x="1476" y="1381"/>
                </a:lnTo>
                <a:lnTo>
                  <a:pt x="1451" y="1406"/>
                </a:lnTo>
                <a:lnTo>
                  <a:pt x="1451" y="1354"/>
                </a:lnTo>
                <a:close/>
                <a:moveTo>
                  <a:pt x="1453" y="1416"/>
                </a:moveTo>
                <a:lnTo>
                  <a:pt x="1482" y="1387"/>
                </a:lnTo>
                <a:lnTo>
                  <a:pt x="1511" y="1416"/>
                </a:lnTo>
                <a:lnTo>
                  <a:pt x="1453" y="1416"/>
                </a:lnTo>
                <a:close/>
                <a:moveTo>
                  <a:pt x="1507" y="1424"/>
                </a:moveTo>
                <a:lnTo>
                  <a:pt x="1482" y="1449"/>
                </a:lnTo>
                <a:lnTo>
                  <a:pt x="1457" y="1424"/>
                </a:lnTo>
                <a:lnTo>
                  <a:pt x="1507" y="1424"/>
                </a:lnTo>
                <a:close/>
                <a:moveTo>
                  <a:pt x="1451" y="1430"/>
                </a:moveTo>
                <a:lnTo>
                  <a:pt x="1476" y="1455"/>
                </a:lnTo>
                <a:lnTo>
                  <a:pt x="1451" y="1482"/>
                </a:lnTo>
                <a:lnTo>
                  <a:pt x="1451" y="1430"/>
                </a:lnTo>
                <a:close/>
                <a:moveTo>
                  <a:pt x="1453" y="1490"/>
                </a:moveTo>
                <a:lnTo>
                  <a:pt x="1482" y="1461"/>
                </a:lnTo>
                <a:lnTo>
                  <a:pt x="1511" y="1490"/>
                </a:lnTo>
                <a:lnTo>
                  <a:pt x="1453" y="1490"/>
                </a:lnTo>
                <a:close/>
                <a:moveTo>
                  <a:pt x="1507" y="1499"/>
                </a:moveTo>
                <a:lnTo>
                  <a:pt x="1482" y="1523"/>
                </a:lnTo>
                <a:lnTo>
                  <a:pt x="1457" y="1499"/>
                </a:lnTo>
                <a:lnTo>
                  <a:pt x="1507" y="1499"/>
                </a:lnTo>
                <a:close/>
                <a:moveTo>
                  <a:pt x="1451" y="1504"/>
                </a:moveTo>
                <a:lnTo>
                  <a:pt x="1476" y="1530"/>
                </a:lnTo>
                <a:lnTo>
                  <a:pt x="1451" y="1556"/>
                </a:lnTo>
                <a:lnTo>
                  <a:pt x="1451" y="1504"/>
                </a:lnTo>
                <a:close/>
                <a:moveTo>
                  <a:pt x="1453" y="1565"/>
                </a:moveTo>
                <a:lnTo>
                  <a:pt x="1482" y="1536"/>
                </a:lnTo>
                <a:lnTo>
                  <a:pt x="1511" y="1565"/>
                </a:lnTo>
                <a:lnTo>
                  <a:pt x="1453" y="1565"/>
                </a:lnTo>
                <a:close/>
                <a:moveTo>
                  <a:pt x="1507" y="1573"/>
                </a:moveTo>
                <a:lnTo>
                  <a:pt x="1482" y="1599"/>
                </a:lnTo>
                <a:lnTo>
                  <a:pt x="1457" y="1573"/>
                </a:lnTo>
                <a:lnTo>
                  <a:pt x="1507" y="1573"/>
                </a:lnTo>
                <a:close/>
                <a:moveTo>
                  <a:pt x="1451" y="1579"/>
                </a:moveTo>
                <a:lnTo>
                  <a:pt x="1476" y="1605"/>
                </a:lnTo>
                <a:lnTo>
                  <a:pt x="1451" y="1630"/>
                </a:lnTo>
                <a:lnTo>
                  <a:pt x="1451" y="1579"/>
                </a:lnTo>
                <a:close/>
                <a:moveTo>
                  <a:pt x="1453" y="1639"/>
                </a:moveTo>
                <a:lnTo>
                  <a:pt x="1482" y="1610"/>
                </a:lnTo>
                <a:lnTo>
                  <a:pt x="1511" y="1639"/>
                </a:lnTo>
                <a:lnTo>
                  <a:pt x="1453" y="1639"/>
                </a:lnTo>
                <a:close/>
                <a:moveTo>
                  <a:pt x="1507" y="1649"/>
                </a:moveTo>
                <a:lnTo>
                  <a:pt x="1482" y="1673"/>
                </a:lnTo>
                <a:lnTo>
                  <a:pt x="1457" y="1649"/>
                </a:lnTo>
                <a:lnTo>
                  <a:pt x="1507" y="1649"/>
                </a:lnTo>
                <a:close/>
                <a:moveTo>
                  <a:pt x="1451" y="1653"/>
                </a:moveTo>
                <a:lnTo>
                  <a:pt x="1476" y="1679"/>
                </a:lnTo>
                <a:lnTo>
                  <a:pt x="1451" y="1705"/>
                </a:lnTo>
                <a:lnTo>
                  <a:pt x="1451" y="1653"/>
                </a:lnTo>
                <a:close/>
                <a:moveTo>
                  <a:pt x="1453" y="1715"/>
                </a:moveTo>
                <a:lnTo>
                  <a:pt x="1482" y="1686"/>
                </a:lnTo>
                <a:lnTo>
                  <a:pt x="1511" y="1715"/>
                </a:lnTo>
                <a:lnTo>
                  <a:pt x="1453" y="1715"/>
                </a:lnTo>
                <a:close/>
                <a:moveTo>
                  <a:pt x="1507" y="1723"/>
                </a:moveTo>
                <a:lnTo>
                  <a:pt x="1482" y="1748"/>
                </a:lnTo>
                <a:lnTo>
                  <a:pt x="1457" y="1723"/>
                </a:lnTo>
                <a:lnTo>
                  <a:pt x="1507" y="1723"/>
                </a:lnTo>
                <a:close/>
                <a:moveTo>
                  <a:pt x="1451" y="1727"/>
                </a:moveTo>
                <a:lnTo>
                  <a:pt x="1476" y="1754"/>
                </a:lnTo>
                <a:lnTo>
                  <a:pt x="1451" y="1780"/>
                </a:lnTo>
                <a:lnTo>
                  <a:pt x="1451" y="1727"/>
                </a:lnTo>
                <a:close/>
                <a:moveTo>
                  <a:pt x="1482" y="1760"/>
                </a:moveTo>
                <a:lnTo>
                  <a:pt x="1511" y="1789"/>
                </a:lnTo>
                <a:lnTo>
                  <a:pt x="1453" y="1789"/>
                </a:lnTo>
                <a:lnTo>
                  <a:pt x="1482" y="1760"/>
                </a:lnTo>
                <a:close/>
                <a:moveTo>
                  <a:pt x="1515" y="1782"/>
                </a:moveTo>
                <a:lnTo>
                  <a:pt x="1488" y="1754"/>
                </a:lnTo>
                <a:lnTo>
                  <a:pt x="1515" y="1726"/>
                </a:lnTo>
                <a:lnTo>
                  <a:pt x="1515" y="1782"/>
                </a:lnTo>
                <a:close/>
                <a:moveTo>
                  <a:pt x="1515" y="1707"/>
                </a:moveTo>
                <a:lnTo>
                  <a:pt x="1488" y="1679"/>
                </a:lnTo>
                <a:lnTo>
                  <a:pt x="1515" y="1652"/>
                </a:lnTo>
                <a:lnTo>
                  <a:pt x="1515" y="1707"/>
                </a:lnTo>
                <a:close/>
                <a:moveTo>
                  <a:pt x="1515" y="1632"/>
                </a:moveTo>
                <a:lnTo>
                  <a:pt x="1488" y="1605"/>
                </a:lnTo>
                <a:lnTo>
                  <a:pt x="1515" y="1577"/>
                </a:lnTo>
                <a:lnTo>
                  <a:pt x="1515" y="1632"/>
                </a:lnTo>
                <a:close/>
                <a:moveTo>
                  <a:pt x="1515" y="1557"/>
                </a:moveTo>
                <a:lnTo>
                  <a:pt x="1488" y="1530"/>
                </a:lnTo>
                <a:lnTo>
                  <a:pt x="1515" y="1503"/>
                </a:lnTo>
                <a:lnTo>
                  <a:pt x="1515" y="1557"/>
                </a:lnTo>
                <a:close/>
                <a:moveTo>
                  <a:pt x="1515" y="1483"/>
                </a:moveTo>
                <a:lnTo>
                  <a:pt x="1488" y="1455"/>
                </a:lnTo>
                <a:lnTo>
                  <a:pt x="1515" y="1427"/>
                </a:lnTo>
                <a:lnTo>
                  <a:pt x="1515" y="1483"/>
                </a:lnTo>
                <a:close/>
                <a:moveTo>
                  <a:pt x="1515" y="1409"/>
                </a:moveTo>
                <a:lnTo>
                  <a:pt x="1488" y="1381"/>
                </a:lnTo>
                <a:lnTo>
                  <a:pt x="1515" y="1353"/>
                </a:lnTo>
                <a:lnTo>
                  <a:pt x="1515" y="1409"/>
                </a:lnTo>
                <a:close/>
                <a:moveTo>
                  <a:pt x="1515" y="1333"/>
                </a:moveTo>
                <a:lnTo>
                  <a:pt x="1488" y="1306"/>
                </a:lnTo>
                <a:lnTo>
                  <a:pt x="1515" y="1279"/>
                </a:lnTo>
                <a:lnTo>
                  <a:pt x="1515" y="1333"/>
                </a:lnTo>
                <a:close/>
                <a:moveTo>
                  <a:pt x="1515" y="1259"/>
                </a:moveTo>
                <a:lnTo>
                  <a:pt x="1488" y="1232"/>
                </a:lnTo>
                <a:lnTo>
                  <a:pt x="1515" y="1204"/>
                </a:lnTo>
                <a:lnTo>
                  <a:pt x="1515" y="1259"/>
                </a:lnTo>
                <a:close/>
                <a:moveTo>
                  <a:pt x="1515" y="1184"/>
                </a:moveTo>
                <a:lnTo>
                  <a:pt x="1488" y="1157"/>
                </a:lnTo>
                <a:lnTo>
                  <a:pt x="1515" y="1130"/>
                </a:lnTo>
                <a:lnTo>
                  <a:pt x="1515" y="1184"/>
                </a:lnTo>
                <a:close/>
                <a:moveTo>
                  <a:pt x="1515" y="1110"/>
                </a:moveTo>
                <a:lnTo>
                  <a:pt x="1488" y="1082"/>
                </a:lnTo>
                <a:lnTo>
                  <a:pt x="1515" y="1055"/>
                </a:lnTo>
                <a:lnTo>
                  <a:pt x="1515" y="1110"/>
                </a:lnTo>
                <a:close/>
                <a:moveTo>
                  <a:pt x="1453" y="1043"/>
                </a:moveTo>
                <a:lnTo>
                  <a:pt x="1454" y="1042"/>
                </a:lnTo>
                <a:lnTo>
                  <a:pt x="1510" y="1042"/>
                </a:lnTo>
                <a:lnTo>
                  <a:pt x="1511" y="1043"/>
                </a:lnTo>
                <a:lnTo>
                  <a:pt x="1453" y="1043"/>
                </a:lnTo>
                <a:close/>
                <a:moveTo>
                  <a:pt x="1451" y="1803"/>
                </a:moveTo>
                <a:lnTo>
                  <a:pt x="1461" y="1813"/>
                </a:lnTo>
                <a:lnTo>
                  <a:pt x="1451" y="1813"/>
                </a:lnTo>
                <a:lnTo>
                  <a:pt x="1451" y="1803"/>
                </a:lnTo>
                <a:close/>
                <a:moveTo>
                  <a:pt x="2169" y="1802"/>
                </a:moveTo>
                <a:lnTo>
                  <a:pt x="2170" y="1806"/>
                </a:lnTo>
                <a:lnTo>
                  <a:pt x="2173" y="1812"/>
                </a:lnTo>
                <a:lnTo>
                  <a:pt x="2173" y="1812"/>
                </a:lnTo>
                <a:lnTo>
                  <a:pt x="2173" y="1813"/>
                </a:lnTo>
                <a:lnTo>
                  <a:pt x="2127" y="1813"/>
                </a:lnTo>
                <a:lnTo>
                  <a:pt x="2127" y="1813"/>
                </a:lnTo>
                <a:lnTo>
                  <a:pt x="2135" y="1812"/>
                </a:lnTo>
                <a:lnTo>
                  <a:pt x="2135" y="1812"/>
                </a:lnTo>
                <a:lnTo>
                  <a:pt x="2146" y="1810"/>
                </a:lnTo>
                <a:lnTo>
                  <a:pt x="2156" y="1806"/>
                </a:lnTo>
                <a:lnTo>
                  <a:pt x="2166" y="1802"/>
                </a:lnTo>
                <a:lnTo>
                  <a:pt x="2169" y="1802"/>
                </a:lnTo>
                <a:close/>
                <a:moveTo>
                  <a:pt x="2141" y="1656"/>
                </a:moveTo>
                <a:lnTo>
                  <a:pt x="2148" y="1652"/>
                </a:lnTo>
                <a:lnTo>
                  <a:pt x="2148" y="1652"/>
                </a:lnTo>
                <a:lnTo>
                  <a:pt x="2149" y="1656"/>
                </a:lnTo>
                <a:lnTo>
                  <a:pt x="2149" y="1660"/>
                </a:lnTo>
                <a:lnTo>
                  <a:pt x="2149" y="1665"/>
                </a:lnTo>
                <a:lnTo>
                  <a:pt x="2149" y="1665"/>
                </a:lnTo>
                <a:lnTo>
                  <a:pt x="2147" y="1671"/>
                </a:lnTo>
                <a:lnTo>
                  <a:pt x="2147" y="1676"/>
                </a:lnTo>
                <a:lnTo>
                  <a:pt x="2146" y="1685"/>
                </a:lnTo>
                <a:lnTo>
                  <a:pt x="2147" y="1688"/>
                </a:lnTo>
                <a:lnTo>
                  <a:pt x="2136" y="1686"/>
                </a:lnTo>
                <a:lnTo>
                  <a:pt x="2127" y="1685"/>
                </a:lnTo>
                <a:lnTo>
                  <a:pt x="2125" y="1680"/>
                </a:lnTo>
                <a:lnTo>
                  <a:pt x="2141" y="1656"/>
                </a:lnTo>
                <a:close/>
                <a:moveTo>
                  <a:pt x="2091" y="1720"/>
                </a:moveTo>
                <a:lnTo>
                  <a:pt x="2091" y="1720"/>
                </a:lnTo>
                <a:lnTo>
                  <a:pt x="2096" y="1718"/>
                </a:lnTo>
                <a:lnTo>
                  <a:pt x="2098" y="1716"/>
                </a:lnTo>
                <a:lnTo>
                  <a:pt x="2099" y="1712"/>
                </a:lnTo>
                <a:lnTo>
                  <a:pt x="2103" y="1712"/>
                </a:lnTo>
                <a:lnTo>
                  <a:pt x="2105" y="1713"/>
                </a:lnTo>
                <a:lnTo>
                  <a:pt x="2112" y="1718"/>
                </a:lnTo>
                <a:lnTo>
                  <a:pt x="2112" y="1718"/>
                </a:lnTo>
                <a:lnTo>
                  <a:pt x="2112" y="1722"/>
                </a:lnTo>
                <a:lnTo>
                  <a:pt x="2112" y="1730"/>
                </a:lnTo>
                <a:lnTo>
                  <a:pt x="2112" y="1730"/>
                </a:lnTo>
                <a:lnTo>
                  <a:pt x="2113" y="1733"/>
                </a:lnTo>
                <a:lnTo>
                  <a:pt x="2117" y="1735"/>
                </a:lnTo>
                <a:lnTo>
                  <a:pt x="2120" y="1739"/>
                </a:lnTo>
                <a:lnTo>
                  <a:pt x="2120" y="1739"/>
                </a:lnTo>
                <a:lnTo>
                  <a:pt x="2114" y="1741"/>
                </a:lnTo>
                <a:lnTo>
                  <a:pt x="2110" y="1746"/>
                </a:lnTo>
                <a:lnTo>
                  <a:pt x="2102" y="1754"/>
                </a:lnTo>
                <a:lnTo>
                  <a:pt x="2097" y="1761"/>
                </a:lnTo>
                <a:lnTo>
                  <a:pt x="2096" y="1763"/>
                </a:lnTo>
                <a:lnTo>
                  <a:pt x="2096" y="1763"/>
                </a:lnTo>
                <a:lnTo>
                  <a:pt x="2092" y="1771"/>
                </a:lnTo>
                <a:lnTo>
                  <a:pt x="2082" y="1796"/>
                </a:lnTo>
                <a:lnTo>
                  <a:pt x="2082" y="1796"/>
                </a:lnTo>
                <a:lnTo>
                  <a:pt x="2082" y="1802"/>
                </a:lnTo>
                <a:lnTo>
                  <a:pt x="2083" y="1806"/>
                </a:lnTo>
                <a:lnTo>
                  <a:pt x="2087" y="1811"/>
                </a:lnTo>
                <a:lnTo>
                  <a:pt x="2089" y="1813"/>
                </a:lnTo>
                <a:lnTo>
                  <a:pt x="2078" y="1813"/>
                </a:lnTo>
                <a:lnTo>
                  <a:pt x="2078" y="1717"/>
                </a:lnTo>
                <a:lnTo>
                  <a:pt x="2078" y="1717"/>
                </a:lnTo>
                <a:lnTo>
                  <a:pt x="2081" y="1719"/>
                </a:lnTo>
                <a:lnTo>
                  <a:pt x="2084" y="1720"/>
                </a:lnTo>
                <a:lnTo>
                  <a:pt x="2088" y="1720"/>
                </a:lnTo>
                <a:lnTo>
                  <a:pt x="2091" y="1720"/>
                </a:lnTo>
                <a:lnTo>
                  <a:pt x="2091" y="1720"/>
                </a:lnTo>
                <a:close/>
                <a:moveTo>
                  <a:pt x="2053" y="1680"/>
                </a:moveTo>
                <a:lnTo>
                  <a:pt x="2051" y="1688"/>
                </a:lnTo>
                <a:lnTo>
                  <a:pt x="2063" y="1694"/>
                </a:lnTo>
                <a:lnTo>
                  <a:pt x="2063" y="1694"/>
                </a:lnTo>
                <a:lnTo>
                  <a:pt x="2077" y="1696"/>
                </a:lnTo>
                <a:lnTo>
                  <a:pt x="2077" y="1696"/>
                </a:lnTo>
                <a:lnTo>
                  <a:pt x="2081" y="1697"/>
                </a:lnTo>
                <a:lnTo>
                  <a:pt x="2082" y="1697"/>
                </a:lnTo>
                <a:lnTo>
                  <a:pt x="2076" y="1704"/>
                </a:lnTo>
                <a:lnTo>
                  <a:pt x="2076" y="1704"/>
                </a:lnTo>
                <a:lnTo>
                  <a:pt x="2076" y="1704"/>
                </a:lnTo>
                <a:lnTo>
                  <a:pt x="2048" y="1704"/>
                </a:lnTo>
                <a:lnTo>
                  <a:pt x="2048" y="1680"/>
                </a:lnTo>
                <a:lnTo>
                  <a:pt x="2053" y="1680"/>
                </a:lnTo>
                <a:close/>
                <a:moveTo>
                  <a:pt x="2008" y="1602"/>
                </a:moveTo>
                <a:lnTo>
                  <a:pt x="2043" y="1602"/>
                </a:lnTo>
                <a:lnTo>
                  <a:pt x="2043" y="1608"/>
                </a:lnTo>
                <a:lnTo>
                  <a:pt x="2008" y="1608"/>
                </a:lnTo>
                <a:lnTo>
                  <a:pt x="2008" y="1602"/>
                </a:lnTo>
                <a:close/>
                <a:moveTo>
                  <a:pt x="2008" y="1614"/>
                </a:moveTo>
                <a:lnTo>
                  <a:pt x="2043" y="1614"/>
                </a:lnTo>
                <a:lnTo>
                  <a:pt x="2043" y="1664"/>
                </a:lnTo>
                <a:lnTo>
                  <a:pt x="2008" y="1664"/>
                </a:lnTo>
                <a:lnTo>
                  <a:pt x="2008" y="1614"/>
                </a:lnTo>
                <a:close/>
                <a:moveTo>
                  <a:pt x="2008" y="1669"/>
                </a:moveTo>
                <a:lnTo>
                  <a:pt x="2043" y="1669"/>
                </a:lnTo>
                <a:lnTo>
                  <a:pt x="2043" y="1674"/>
                </a:lnTo>
                <a:lnTo>
                  <a:pt x="2008" y="1674"/>
                </a:lnTo>
                <a:lnTo>
                  <a:pt x="2008" y="1669"/>
                </a:lnTo>
                <a:close/>
                <a:moveTo>
                  <a:pt x="2008" y="1680"/>
                </a:moveTo>
                <a:lnTo>
                  <a:pt x="2043" y="1680"/>
                </a:lnTo>
                <a:lnTo>
                  <a:pt x="2043" y="1704"/>
                </a:lnTo>
                <a:lnTo>
                  <a:pt x="2008" y="1704"/>
                </a:lnTo>
                <a:lnTo>
                  <a:pt x="2008" y="1680"/>
                </a:lnTo>
                <a:close/>
                <a:moveTo>
                  <a:pt x="1828" y="1462"/>
                </a:moveTo>
                <a:lnTo>
                  <a:pt x="1862" y="1462"/>
                </a:lnTo>
                <a:lnTo>
                  <a:pt x="1862" y="1468"/>
                </a:lnTo>
                <a:lnTo>
                  <a:pt x="1828" y="1468"/>
                </a:lnTo>
                <a:lnTo>
                  <a:pt x="1828" y="1462"/>
                </a:lnTo>
                <a:close/>
                <a:moveTo>
                  <a:pt x="1828" y="1473"/>
                </a:moveTo>
                <a:lnTo>
                  <a:pt x="1862" y="1473"/>
                </a:lnTo>
                <a:lnTo>
                  <a:pt x="1862" y="1522"/>
                </a:lnTo>
                <a:lnTo>
                  <a:pt x="1828" y="1522"/>
                </a:lnTo>
                <a:lnTo>
                  <a:pt x="1828" y="1473"/>
                </a:lnTo>
                <a:close/>
                <a:moveTo>
                  <a:pt x="1828" y="1528"/>
                </a:moveTo>
                <a:lnTo>
                  <a:pt x="1862" y="1528"/>
                </a:lnTo>
                <a:lnTo>
                  <a:pt x="1862" y="1534"/>
                </a:lnTo>
                <a:lnTo>
                  <a:pt x="1828" y="1534"/>
                </a:lnTo>
                <a:lnTo>
                  <a:pt x="1828" y="1528"/>
                </a:lnTo>
                <a:close/>
                <a:moveTo>
                  <a:pt x="1828" y="1540"/>
                </a:moveTo>
                <a:lnTo>
                  <a:pt x="1862" y="1540"/>
                </a:lnTo>
                <a:lnTo>
                  <a:pt x="1862" y="1590"/>
                </a:lnTo>
                <a:lnTo>
                  <a:pt x="1828" y="1590"/>
                </a:lnTo>
                <a:lnTo>
                  <a:pt x="1828" y="1540"/>
                </a:lnTo>
                <a:close/>
                <a:moveTo>
                  <a:pt x="1828" y="1595"/>
                </a:moveTo>
                <a:lnTo>
                  <a:pt x="1862" y="1595"/>
                </a:lnTo>
                <a:lnTo>
                  <a:pt x="1862" y="1601"/>
                </a:lnTo>
                <a:lnTo>
                  <a:pt x="1828" y="1601"/>
                </a:lnTo>
                <a:lnTo>
                  <a:pt x="1828" y="1595"/>
                </a:lnTo>
                <a:close/>
                <a:moveTo>
                  <a:pt x="1828" y="1606"/>
                </a:moveTo>
                <a:lnTo>
                  <a:pt x="1862" y="1606"/>
                </a:lnTo>
                <a:lnTo>
                  <a:pt x="1862" y="1656"/>
                </a:lnTo>
                <a:lnTo>
                  <a:pt x="1828" y="1656"/>
                </a:lnTo>
                <a:lnTo>
                  <a:pt x="1828" y="1606"/>
                </a:lnTo>
                <a:close/>
                <a:moveTo>
                  <a:pt x="1828" y="1661"/>
                </a:moveTo>
                <a:lnTo>
                  <a:pt x="1862" y="1661"/>
                </a:lnTo>
                <a:lnTo>
                  <a:pt x="1862" y="1667"/>
                </a:lnTo>
                <a:lnTo>
                  <a:pt x="1828" y="1667"/>
                </a:lnTo>
                <a:lnTo>
                  <a:pt x="1828" y="1661"/>
                </a:lnTo>
                <a:close/>
                <a:moveTo>
                  <a:pt x="1828" y="1673"/>
                </a:moveTo>
                <a:lnTo>
                  <a:pt x="1862" y="1673"/>
                </a:lnTo>
                <a:lnTo>
                  <a:pt x="1862" y="1723"/>
                </a:lnTo>
                <a:lnTo>
                  <a:pt x="1828" y="1723"/>
                </a:lnTo>
                <a:lnTo>
                  <a:pt x="1828" y="1673"/>
                </a:lnTo>
                <a:close/>
                <a:moveTo>
                  <a:pt x="1828" y="1729"/>
                </a:moveTo>
                <a:lnTo>
                  <a:pt x="1862" y="1729"/>
                </a:lnTo>
                <a:lnTo>
                  <a:pt x="1862" y="1733"/>
                </a:lnTo>
                <a:lnTo>
                  <a:pt x="1828" y="1733"/>
                </a:lnTo>
                <a:lnTo>
                  <a:pt x="1828" y="1729"/>
                </a:lnTo>
                <a:close/>
                <a:moveTo>
                  <a:pt x="1828" y="1739"/>
                </a:moveTo>
                <a:lnTo>
                  <a:pt x="1862" y="1739"/>
                </a:lnTo>
                <a:lnTo>
                  <a:pt x="1862" y="1753"/>
                </a:lnTo>
                <a:lnTo>
                  <a:pt x="1828" y="1753"/>
                </a:lnTo>
                <a:lnTo>
                  <a:pt x="1828" y="1739"/>
                </a:lnTo>
                <a:close/>
                <a:moveTo>
                  <a:pt x="1625" y="1602"/>
                </a:moveTo>
                <a:lnTo>
                  <a:pt x="1660" y="1602"/>
                </a:lnTo>
                <a:lnTo>
                  <a:pt x="1660" y="1608"/>
                </a:lnTo>
                <a:lnTo>
                  <a:pt x="1625" y="1608"/>
                </a:lnTo>
                <a:lnTo>
                  <a:pt x="1625" y="1602"/>
                </a:lnTo>
                <a:close/>
                <a:moveTo>
                  <a:pt x="1625" y="1614"/>
                </a:moveTo>
                <a:lnTo>
                  <a:pt x="1660" y="1614"/>
                </a:lnTo>
                <a:lnTo>
                  <a:pt x="1660" y="1664"/>
                </a:lnTo>
                <a:lnTo>
                  <a:pt x="1625" y="1664"/>
                </a:lnTo>
                <a:lnTo>
                  <a:pt x="1625" y="1614"/>
                </a:lnTo>
                <a:close/>
                <a:moveTo>
                  <a:pt x="1625" y="1669"/>
                </a:moveTo>
                <a:lnTo>
                  <a:pt x="1660" y="1669"/>
                </a:lnTo>
                <a:lnTo>
                  <a:pt x="1660" y="1674"/>
                </a:lnTo>
                <a:lnTo>
                  <a:pt x="1625" y="1674"/>
                </a:lnTo>
                <a:lnTo>
                  <a:pt x="1625" y="1669"/>
                </a:lnTo>
                <a:close/>
                <a:moveTo>
                  <a:pt x="1625" y="1680"/>
                </a:moveTo>
                <a:lnTo>
                  <a:pt x="1660" y="1680"/>
                </a:lnTo>
                <a:lnTo>
                  <a:pt x="1660" y="1713"/>
                </a:lnTo>
                <a:lnTo>
                  <a:pt x="1625" y="1713"/>
                </a:lnTo>
                <a:lnTo>
                  <a:pt x="1625" y="1680"/>
                </a:lnTo>
                <a:close/>
                <a:moveTo>
                  <a:pt x="1503" y="1813"/>
                </a:moveTo>
                <a:lnTo>
                  <a:pt x="1515" y="1800"/>
                </a:lnTo>
                <a:lnTo>
                  <a:pt x="1515" y="1813"/>
                </a:lnTo>
                <a:lnTo>
                  <a:pt x="1503" y="1813"/>
                </a:lnTo>
                <a:close/>
                <a:moveTo>
                  <a:pt x="1332" y="787"/>
                </a:moveTo>
                <a:lnTo>
                  <a:pt x="1332" y="787"/>
                </a:lnTo>
                <a:lnTo>
                  <a:pt x="1335" y="782"/>
                </a:lnTo>
                <a:lnTo>
                  <a:pt x="1335" y="779"/>
                </a:lnTo>
                <a:lnTo>
                  <a:pt x="1335" y="774"/>
                </a:lnTo>
                <a:lnTo>
                  <a:pt x="1335" y="774"/>
                </a:lnTo>
                <a:lnTo>
                  <a:pt x="1335" y="766"/>
                </a:lnTo>
                <a:lnTo>
                  <a:pt x="1335" y="760"/>
                </a:lnTo>
                <a:lnTo>
                  <a:pt x="1336" y="753"/>
                </a:lnTo>
                <a:lnTo>
                  <a:pt x="1336" y="753"/>
                </a:lnTo>
                <a:lnTo>
                  <a:pt x="1338" y="747"/>
                </a:lnTo>
                <a:lnTo>
                  <a:pt x="1339" y="743"/>
                </a:lnTo>
                <a:lnTo>
                  <a:pt x="1339" y="738"/>
                </a:lnTo>
                <a:lnTo>
                  <a:pt x="1339" y="738"/>
                </a:lnTo>
                <a:lnTo>
                  <a:pt x="1338" y="731"/>
                </a:lnTo>
                <a:lnTo>
                  <a:pt x="1338" y="722"/>
                </a:lnTo>
                <a:lnTo>
                  <a:pt x="1338" y="710"/>
                </a:lnTo>
                <a:lnTo>
                  <a:pt x="1342" y="658"/>
                </a:lnTo>
                <a:lnTo>
                  <a:pt x="1342" y="658"/>
                </a:lnTo>
                <a:lnTo>
                  <a:pt x="1345" y="648"/>
                </a:lnTo>
                <a:lnTo>
                  <a:pt x="1347" y="638"/>
                </a:lnTo>
                <a:lnTo>
                  <a:pt x="1347" y="633"/>
                </a:lnTo>
                <a:lnTo>
                  <a:pt x="1347" y="633"/>
                </a:lnTo>
                <a:lnTo>
                  <a:pt x="1350" y="627"/>
                </a:lnTo>
                <a:lnTo>
                  <a:pt x="1352" y="619"/>
                </a:lnTo>
                <a:lnTo>
                  <a:pt x="1356" y="611"/>
                </a:lnTo>
                <a:lnTo>
                  <a:pt x="1357" y="605"/>
                </a:lnTo>
                <a:lnTo>
                  <a:pt x="1357" y="605"/>
                </a:lnTo>
                <a:lnTo>
                  <a:pt x="1358" y="573"/>
                </a:lnTo>
                <a:lnTo>
                  <a:pt x="1358" y="573"/>
                </a:lnTo>
                <a:lnTo>
                  <a:pt x="1360" y="568"/>
                </a:lnTo>
                <a:lnTo>
                  <a:pt x="1362" y="564"/>
                </a:lnTo>
                <a:lnTo>
                  <a:pt x="1364" y="563"/>
                </a:lnTo>
                <a:lnTo>
                  <a:pt x="1366" y="563"/>
                </a:lnTo>
                <a:lnTo>
                  <a:pt x="1366" y="563"/>
                </a:lnTo>
                <a:lnTo>
                  <a:pt x="1368" y="564"/>
                </a:lnTo>
                <a:lnTo>
                  <a:pt x="1369" y="565"/>
                </a:lnTo>
                <a:lnTo>
                  <a:pt x="1372" y="572"/>
                </a:lnTo>
                <a:lnTo>
                  <a:pt x="1372" y="572"/>
                </a:lnTo>
                <a:lnTo>
                  <a:pt x="1387" y="611"/>
                </a:lnTo>
                <a:lnTo>
                  <a:pt x="1387" y="611"/>
                </a:lnTo>
                <a:lnTo>
                  <a:pt x="1389" y="646"/>
                </a:lnTo>
                <a:lnTo>
                  <a:pt x="1389" y="646"/>
                </a:lnTo>
                <a:lnTo>
                  <a:pt x="1393" y="656"/>
                </a:lnTo>
                <a:lnTo>
                  <a:pt x="1395" y="663"/>
                </a:lnTo>
                <a:lnTo>
                  <a:pt x="1398" y="670"/>
                </a:lnTo>
                <a:lnTo>
                  <a:pt x="1398" y="670"/>
                </a:lnTo>
                <a:lnTo>
                  <a:pt x="1400" y="679"/>
                </a:lnTo>
                <a:lnTo>
                  <a:pt x="1401" y="695"/>
                </a:lnTo>
                <a:lnTo>
                  <a:pt x="1401" y="695"/>
                </a:lnTo>
                <a:lnTo>
                  <a:pt x="1401" y="753"/>
                </a:lnTo>
                <a:lnTo>
                  <a:pt x="1401" y="753"/>
                </a:lnTo>
                <a:lnTo>
                  <a:pt x="1403" y="757"/>
                </a:lnTo>
                <a:lnTo>
                  <a:pt x="1405" y="760"/>
                </a:lnTo>
                <a:lnTo>
                  <a:pt x="1405" y="763"/>
                </a:lnTo>
                <a:lnTo>
                  <a:pt x="1405" y="763"/>
                </a:lnTo>
                <a:lnTo>
                  <a:pt x="1402" y="772"/>
                </a:lnTo>
                <a:lnTo>
                  <a:pt x="1401" y="775"/>
                </a:lnTo>
                <a:lnTo>
                  <a:pt x="1401" y="780"/>
                </a:lnTo>
                <a:lnTo>
                  <a:pt x="1401" y="780"/>
                </a:lnTo>
                <a:lnTo>
                  <a:pt x="1403" y="788"/>
                </a:lnTo>
                <a:lnTo>
                  <a:pt x="1405" y="792"/>
                </a:lnTo>
                <a:lnTo>
                  <a:pt x="1405" y="798"/>
                </a:lnTo>
                <a:lnTo>
                  <a:pt x="1332" y="798"/>
                </a:lnTo>
                <a:lnTo>
                  <a:pt x="1332" y="798"/>
                </a:lnTo>
                <a:lnTo>
                  <a:pt x="1332" y="787"/>
                </a:lnTo>
                <a:lnTo>
                  <a:pt x="1332" y="787"/>
                </a:lnTo>
                <a:close/>
                <a:moveTo>
                  <a:pt x="1024" y="348"/>
                </a:moveTo>
                <a:lnTo>
                  <a:pt x="1058" y="348"/>
                </a:lnTo>
                <a:lnTo>
                  <a:pt x="1058" y="352"/>
                </a:lnTo>
                <a:lnTo>
                  <a:pt x="1024" y="352"/>
                </a:lnTo>
                <a:lnTo>
                  <a:pt x="1024" y="348"/>
                </a:lnTo>
                <a:close/>
                <a:moveTo>
                  <a:pt x="1024" y="357"/>
                </a:moveTo>
                <a:lnTo>
                  <a:pt x="1058" y="357"/>
                </a:lnTo>
                <a:lnTo>
                  <a:pt x="1058" y="396"/>
                </a:lnTo>
                <a:lnTo>
                  <a:pt x="1024" y="396"/>
                </a:lnTo>
                <a:lnTo>
                  <a:pt x="1024" y="357"/>
                </a:lnTo>
                <a:close/>
                <a:moveTo>
                  <a:pt x="1024" y="401"/>
                </a:moveTo>
                <a:lnTo>
                  <a:pt x="1058" y="401"/>
                </a:lnTo>
                <a:lnTo>
                  <a:pt x="1058" y="405"/>
                </a:lnTo>
                <a:lnTo>
                  <a:pt x="1024" y="405"/>
                </a:lnTo>
                <a:lnTo>
                  <a:pt x="1024" y="401"/>
                </a:lnTo>
                <a:close/>
                <a:moveTo>
                  <a:pt x="1024" y="410"/>
                </a:moveTo>
                <a:lnTo>
                  <a:pt x="1058" y="410"/>
                </a:lnTo>
                <a:lnTo>
                  <a:pt x="1058" y="450"/>
                </a:lnTo>
                <a:lnTo>
                  <a:pt x="1024" y="450"/>
                </a:lnTo>
                <a:lnTo>
                  <a:pt x="1024" y="410"/>
                </a:lnTo>
                <a:close/>
                <a:moveTo>
                  <a:pt x="1024" y="454"/>
                </a:moveTo>
                <a:lnTo>
                  <a:pt x="1058" y="454"/>
                </a:lnTo>
                <a:lnTo>
                  <a:pt x="1058" y="459"/>
                </a:lnTo>
                <a:lnTo>
                  <a:pt x="1024" y="459"/>
                </a:lnTo>
                <a:lnTo>
                  <a:pt x="1024" y="454"/>
                </a:lnTo>
                <a:close/>
                <a:moveTo>
                  <a:pt x="1024" y="463"/>
                </a:moveTo>
                <a:lnTo>
                  <a:pt x="1058" y="463"/>
                </a:lnTo>
                <a:lnTo>
                  <a:pt x="1058" y="503"/>
                </a:lnTo>
                <a:lnTo>
                  <a:pt x="1024" y="503"/>
                </a:lnTo>
                <a:lnTo>
                  <a:pt x="1024" y="463"/>
                </a:lnTo>
                <a:close/>
                <a:moveTo>
                  <a:pt x="1024" y="507"/>
                </a:moveTo>
                <a:lnTo>
                  <a:pt x="1058" y="507"/>
                </a:lnTo>
                <a:lnTo>
                  <a:pt x="1058" y="512"/>
                </a:lnTo>
                <a:lnTo>
                  <a:pt x="1024" y="512"/>
                </a:lnTo>
                <a:lnTo>
                  <a:pt x="1024" y="507"/>
                </a:lnTo>
                <a:close/>
                <a:moveTo>
                  <a:pt x="1024" y="517"/>
                </a:moveTo>
                <a:lnTo>
                  <a:pt x="1058" y="517"/>
                </a:lnTo>
                <a:lnTo>
                  <a:pt x="1058" y="556"/>
                </a:lnTo>
                <a:lnTo>
                  <a:pt x="1024" y="556"/>
                </a:lnTo>
                <a:lnTo>
                  <a:pt x="1024" y="517"/>
                </a:lnTo>
                <a:close/>
                <a:moveTo>
                  <a:pt x="1024" y="561"/>
                </a:moveTo>
                <a:lnTo>
                  <a:pt x="1058" y="561"/>
                </a:lnTo>
                <a:lnTo>
                  <a:pt x="1058" y="565"/>
                </a:lnTo>
                <a:lnTo>
                  <a:pt x="1024" y="565"/>
                </a:lnTo>
                <a:lnTo>
                  <a:pt x="1024" y="561"/>
                </a:lnTo>
                <a:close/>
                <a:moveTo>
                  <a:pt x="1024" y="570"/>
                </a:moveTo>
                <a:lnTo>
                  <a:pt x="1058" y="570"/>
                </a:lnTo>
                <a:lnTo>
                  <a:pt x="1058" y="609"/>
                </a:lnTo>
                <a:lnTo>
                  <a:pt x="1024" y="609"/>
                </a:lnTo>
                <a:lnTo>
                  <a:pt x="1024" y="570"/>
                </a:lnTo>
                <a:close/>
                <a:moveTo>
                  <a:pt x="1024" y="614"/>
                </a:moveTo>
                <a:lnTo>
                  <a:pt x="1058" y="614"/>
                </a:lnTo>
                <a:lnTo>
                  <a:pt x="1058" y="619"/>
                </a:lnTo>
                <a:lnTo>
                  <a:pt x="1024" y="619"/>
                </a:lnTo>
                <a:lnTo>
                  <a:pt x="1024" y="614"/>
                </a:lnTo>
                <a:close/>
                <a:moveTo>
                  <a:pt x="1024" y="623"/>
                </a:moveTo>
                <a:lnTo>
                  <a:pt x="1058" y="623"/>
                </a:lnTo>
                <a:lnTo>
                  <a:pt x="1058" y="663"/>
                </a:lnTo>
                <a:lnTo>
                  <a:pt x="1024" y="663"/>
                </a:lnTo>
                <a:lnTo>
                  <a:pt x="1024" y="623"/>
                </a:lnTo>
                <a:close/>
                <a:moveTo>
                  <a:pt x="1024" y="667"/>
                </a:moveTo>
                <a:lnTo>
                  <a:pt x="1058" y="667"/>
                </a:lnTo>
                <a:lnTo>
                  <a:pt x="1058" y="672"/>
                </a:lnTo>
                <a:lnTo>
                  <a:pt x="1024" y="672"/>
                </a:lnTo>
                <a:lnTo>
                  <a:pt x="1024" y="667"/>
                </a:lnTo>
                <a:close/>
                <a:moveTo>
                  <a:pt x="1024" y="677"/>
                </a:moveTo>
                <a:lnTo>
                  <a:pt x="1058" y="677"/>
                </a:lnTo>
                <a:lnTo>
                  <a:pt x="1058" y="716"/>
                </a:lnTo>
                <a:lnTo>
                  <a:pt x="1024" y="716"/>
                </a:lnTo>
                <a:lnTo>
                  <a:pt x="1024" y="677"/>
                </a:lnTo>
                <a:close/>
                <a:moveTo>
                  <a:pt x="1024" y="721"/>
                </a:moveTo>
                <a:lnTo>
                  <a:pt x="1058" y="721"/>
                </a:lnTo>
                <a:lnTo>
                  <a:pt x="1058" y="725"/>
                </a:lnTo>
                <a:lnTo>
                  <a:pt x="1024" y="725"/>
                </a:lnTo>
                <a:lnTo>
                  <a:pt x="1024" y="721"/>
                </a:lnTo>
                <a:close/>
                <a:moveTo>
                  <a:pt x="1024" y="730"/>
                </a:moveTo>
                <a:lnTo>
                  <a:pt x="1058" y="730"/>
                </a:lnTo>
                <a:lnTo>
                  <a:pt x="1058" y="743"/>
                </a:lnTo>
                <a:lnTo>
                  <a:pt x="1024" y="743"/>
                </a:lnTo>
                <a:lnTo>
                  <a:pt x="1024" y="730"/>
                </a:lnTo>
                <a:close/>
                <a:moveTo>
                  <a:pt x="802" y="509"/>
                </a:moveTo>
                <a:lnTo>
                  <a:pt x="835" y="509"/>
                </a:lnTo>
                <a:lnTo>
                  <a:pt x="835" y="513"/>
                </a:lnTo>
                <a:lnTo>
                  <a:pt x="802" y="513"/>
                </a:lnTo>
                <a:lnTo>
                  <a:pt x="802" y="509"/>
                </a:lnTo>
                <a:close/>
                <a:moveTo>
                  <a:pt x="802" y="518"/>
                </a:moveTo>
                <a:lnTo>
                  <a:pt x="835" y="518"/>
                </a:lnTo>
                <a:lnTo>
                  <a:pt x="835" y="557"/>
                </a:lnTo>
                <a:lnTo>
                  <a:pt x="802" y="557"/>
                </a:lnTo>
                <a:lnTo>
                  <a:pt x="802" y="518"/>
                </a:lnTo>
                <a:close/>
                <a:moveTo>
                  <a:pt x="802" y="562"/>
                </a:moveTo>
                <a:lnTo>
                  <a:pt x="835" y="562"/>
                </a:lnTo>
                <a:lnTo>
                  <a:pt x="835" y="567"/>
                </a:lnTo>
                <a:lnTo>
                  <a:pt x="802" y="567"/>
                </a:lnTo>
                <a:lnTo>
                  <a:pt x="802" y="562"/>
                </a:lnTo>
                <a:close/>
                <a:moveTo>
                  <a:pt x="802" y="571"/>
                </a:moveTo>
                <a:lnTo>
                  <a:pt x="835" y="571"/>
                </a:lnTo>
                <a:lnTo>
                  <a:pt x="835" y="611"/>
                </a:lnTo>
                <a:lnTo>
                  <a:pt x="802" y="611"/>
                </a:lnTo>
                <a:lnTo>
                  <a:pt x="802" y="571"/>
                </a:lnTo>
                <a:close/>
                <a:moveTo>
                  <a:pt x="802" y="615"/>
                </a:moveTo>
                <a:lnTo>
                  <a:pt x="835" y="615"/>
                </a:lnTo>
                <a:lnTo>
                  <a:pt x="835" y="620"/>
                </a:lnTo>
                <a:lnTo>
                  <a:pt x="802" y="620"/>
                </a:lnTo>
                <a:lnTo>
                  <a:pt x="802" y="615"/>
                </a:lnTo>
                <a:close/>
                <a:moveTo>
                  <a:pt x="802" y="624"/>
                </a:moveTo>
                <a:lnTo>
                  <a:pt x="835" y="624"/>
                </a:lnTo>
                <a:lnTo>
                  <a:pt x="835" y="664"/>
                </a:lnTo>
                <a:lnTo>
                  <a:pt x="802" y="664"/>
                </a:lnTo>
                <a:lnTo>
                  <a:pt x="802" y="624"/>
                </a:lnTo>
                <a:close/>
                <a:moveTo>
                  <a:pt x="802" y="668"/>
                </a:moveTo>
                <a:lnTo>
                  <a:pt x="835" y="668"/>
                </a:lnTo>
                <a:lnTo>
                  <a:pt x="835" y="673"/>
                </a:lnTo>
                <a:lnTo>
                  <a:pt x="802" y="673"/>
                </a:lnTo>
                <a:lnTo>
                  <a:pt x="802" y="668"/>
                </a:lnTo>
                <a:close/>
                <a:moveTo>
                  <a:pt x="802" y="678"/>
                </a:moveTo>
                <a:lnTo>
                  <a:pt x="835" y="678"/>
                </a:lnTo>
                <a:lnTo>
                  <a:pt x="835" y="717"/>
                </a:lnTo>
                <a:lnTo>
                  <a:pt x="802" y="717"/>
                </a:lnTo>
                <a:lnTo>
                  <a:pt x="802" y="678"/>
                </a:lnTo>
                <a:close/>
                <a:moveTo>
                  <a:pt x="802" y="722"/>
                </a:moveTo>
                <a:lnTo>
                  <a:pt x="835" y="722"/>
                </a:lnTo>
                <a:lnTo>
                  <a:pt x="835" y="726"/>
                </a:lnTo>
                <a:lnTo>
                  <a:pt x="802" y="726"/>
                </a:lnTo>
                <a:lnTo>
                  <a:pt x="802" y="722"/>
                </a:lnTo>
                <a:close/>
                <a:moveTo>
                  <a:pt x="802" y="731"/>
                </a:moveTo>
                <a:lnTo>
                  <a:pt x="835" y="731"/>
                </a:lnTo>
                <a:lnTo>
                  <a:pt x="835" y="743"/>
                </a:lnTo>
                <a:lnTo>
                  <a:pt x="802" y="743"/>
                </a:lnTo>
                <a:lnTo>
                  <a:pt x="802" y="731"/>
                </a:lnTo>
                <a:close/>
                <a:moveTo>
                  <a:pt x="1435" y="1042"/>
                </a:moveTo>
                <a:lnTo>
                  <a:pt x="1435" y="1813"/>
                </a:lnTo>
                <a:lnTo>
                  <a:pt x="1416" y="1813"/>
                </a:lnTo>
                <a:lnTo>
                  <a:pt x="1416" y="2089"/>
                </a:lnTo>
                <a:lnTo>
                  <a:pt x="1305" y="2089"/>
                </a:lnTo>
                <a:lnTo>
                  <a:pt x="1305" y="2089"/>
                </a:lnTo>
                <a:lnTo>
                  <a:pt x="1302" y="2080"/>
                </a:lnTo>
                <a:lnTo>
                  <a:pt x="1301" y="2076"/>
                </a:lnTo>
                <a:lnTo>
                  <a:pt x="1301" y="2076"/>
                </a:lnTo>
                <a:lnTo>
                  <a:pt x="1299" y="2067"/>
                </a:lnTo>
                <a:lnTo>
                  <a:pt x="1296" y="2060"/>
                </a:lnTo>
                <a:lnTo>
                  <a:pt x="1295" y="2055"/>
                </a:lnTo>
                <a:lnTo>
                  <a:pt x="1295" y="2055"/>
                </a:lnTo>
                <a:lnTo>
                  <a:pt x="1294" y="2054"/>
                </a:lnTo>
                <a:lnTo>
                  <a:pt x="1293" y="2051"/>
                </a:lnTo>
                <a:lnTo>
                  <a:pt x="1293" y="2048"/>
                </a:lnTo>
                <a:lnTo>
                  <a:pt x="1293" y="2048"/>
                </a:lnTo>
                <a:lnTo>
                  <a:pt x="1294" y="2047"/>
                </a:lnTo>
                <a:lnTo>
                  <a:pt x="1294" y="2044"/>
                </a:lnTo>
                <a:lnTo>
                  <a:pt x="1294" y="2039"/>
                </a:lnTo>
                <a:lnTo>
                  <a:pt x="1292" y="2033"/>
                </a:lnTo>
                <a:lnTo>
                  <a:pt x="1292" y="2033"/>
                </a:lnTo>
                <a:lnTo>
                  <a:pt x="1289" y="2024"/>
                </a:lnTo>
                <a:lnTo>
                  <a:pt x="1288" y="2016"/>
                </a:lnTo>
                <a:lnTo>
                  <a:pt x="1288" y="2009"/>
                </a:lnTo>
                <a:lnTo>
                  <a:pt x="1288" y="2009"/>
                </a:lnTo>
                <a:lnTo>
                  <a:pt x="1302" y="1993"/>
                </a:lnTo>
                <a:lnTo>
                  <a:pt x="1302" y="1993"/>
                </a:lnTo>
                <a:lnTo>
                  <a:pt x="1309" y="1986"/>
                </a:lnTo>
                <a:lnTo>
                  <a:pt x="1318" y="1978"/>
                </a:lnTo>
                <a:lnTo>
                  <a:pt x="1329" y="1970"/>
                </a:lnTo>
                <a:lnTo>
                  <a:pt x="1335" y="1967"/>
                </a:lnTo>
                <a:lnTo>
                  <a:pt x="1340" y="1965"/>
                </a:lnTo>
                <a:lnTo>
                  <a:pt x="1340" y="1965"/>
                </a:lnTo>
                <a:lnTo>
                  <a:pt x="1351" y="1961"/>
                </a:lnTo>
                <a:lnTo>
                  <a:pt x="1357" y="1958"/>
                </a:lnTo>
                <a:lnTo>
                  <a:pt x="1364" y="1954"/>
                </a:lnTo>
                <a:lnTo>
                  <a:pt x="1369" y="1949"/>
                </a:lnTo>
                <a:lnTo>
                  <a:pt x="1374" y="1943"/>
                </a:lnTo>
                <a:lnTo>
                  <a:pt x="1379" y="1935"/>
                </a:lnTo>
                <a:lnTo>
                  <a:pt x="1381" y="1927"/>
                </a:lnTo>
                <a:lnTo>
                  <a:pt x="1381" y="1927"/>
                </a:lnTo>
                <a:lnTo>
                  <a:pt x="1380" y="1902"/>
                </a:lnTo>
                <a:lnTo>
                  <a:pt x="1380" y="1891"/>
                </a:lnTo>
                <a:lnTo>
                  <a:pt x="1380" y="1891"/>
                </a:lnTo>
                <a:lnTo>
                  <a:pt x="1379" y="1886"/>
                </a:lnTo>
                <a:lnTo>
                  <a:pt x="1378" y="1883"/>
                </a:lnTo>
                <a:lnTo>
                  <a:pt x="1375" y="1878"/>
                </a:lnTo>
                <a:lnTo>
                  <a:pt x="1375" y="1878"/>
                </a:lnTo>
                <a:lnTo>
                  <a:pt x="1368" y="1864"/>
                </a:lnTo>
                <a:lnTo>
                  <a:pt x="1365" y="1855"/>
                </a:lnTo>
                <a:lnTo>
                  <a:pt x="1365" y="1855"/>
                </a:lnTo>
                <a:lnTo>
                  <a:pt x="1364" y="1851"/>
                </a:lnTo>
                <a:lnTo>
                  <a:pt x="1361" y="1848"/>
                </a:lnTo>
                <a:lnTo>
                  <a:pt x="1359" y="1846"/>
                </a:lnTo>
                <a:lnTo>
                  <a:pt x="1359" y="1846"/>
                </a:lnTo>
                <a:lnTo>
                  <a:pt x="1357" y="1843"/>
                </a:lnTo>
                <a:lnTo>
                  <a:pt x="1356" y="1841"/>
                </a:lnTo>
                <a:lnTo>
                  <a:pt x="1353" y="1837"/>
                </a:lnTo>
                <a:lnTo>
                  <a:pt x="1353" y="1837"/>
                </a:lnTo>
                <a:lnTo>
                  <a:pt x="1346" y="1830"/>
                </a:lnTo>
                <a:lnTo>
                  <a:pt x="1346" y="1830"/>
                </a:lnTo>
                <a:lnTo>
                  <a:pt x="1339" y="1826"/>
                </a:lnTo>
                <a:lnTo>
                  <a:pt x="1339" y="1826"/>
                </a:lnTo>
                <a:lnTo>
                  <a:pt x="1324" y="1812"/>
                </a:lnTo>
                <a:lnTo>
                  <a:pt x="1324" y="1812"/>
                </a:lnTo>
                <a:lnTo>
                  <a:pt x="1309" y="1796"/>
                </a:lnTo>
                <a:lnTo>
                  <a:pt x="1309" y="1796"/>
                </a:lnTo>
                <a:lnTo>
                  <a:pt x="1305" y="1792"/>
                </a:lnTo>
                <a:lnTo>
                  <a:pt x="1299" y="1789"/>
                </a:lnTo>
                <a:lnTo>
                  <a:pt x="1293" y="1786"/>
                </a:lnTo>
                <a:lnTo>
                  <a:pt x="1293" y="1786"/>
                </a:lnTo>
                <a:lnTo>
                  <a:pt x="1281" y="1778"/>
                </a:lnTo>
                <a:lnTo>
                  <a:pt x="1277" y="1776"/>
                </a:lnTo>
                <a:lnTo>
                  <a:pt x="1273" y="1774"/>
                </a:lnTo>
                <a:lnTo>
                  <a:pt x="1273" y="1774"/>
                </a:lnTo>
                <a:lnTo>
                  <a:pt x="1270" y="1773"/>
                </a:lnTo>
                <a:lnTo>
                  <a:pt x="1267" y="1771"/>
                </a:lnTo>
                <a:lnTo>
                  <a:pt x="1264" y="1769"/>
                </a:lnTo>
                <a:lnTo>
                  <a:pt x="1264" y="1769"/>
                </a:lnTo>
                <a:lnTo>
                  <a:pt x="1262" y="1768"/>
                </a:lnTo>
                <a:lnTo>
                  <a:pt x="1256" y="1766"/>
                </a:lnTo>
                <a:lnTo>
                  <a:pt x="1256" y="1766"/>
                </a:lnTo>
                <a:lnTo>
                  <a:pt x="1255" y="1766"/>
                </a:lnTo>
                <a:lnTo>
                  <a:pt x="1254" y="1764"/>
                </a:lnTo>
                <a:lnTo>
                  <a:pt x="1252" y="1761"/>
                </a:lnTo>
                <a:lnTo>
                  <a:pt x="1252" y="1758"/>
                </a:lnTo>
                <a:lnTo>
                  <a:pt x="1252" y="1758"/>
                </a:lnTo>
                <a:lnTo>
                  <a:pt x="1251" y="1749"/>
                </a:lnTo>
                <a:lnTo>
                  <a:pt x="1250" y="1738"/>
                </a:lnTo>
                <a:lnTo>
                  <a:pt x="1250" y="1738"/>
                </a:lnTo>
                <a:lnTo>
                  <a:pt x="1250" y="1735"/>
                </a:lnTo>
                <a:lnTo>
                  <a:pt x="1251" y="1731"/>
                </a:lnTo>
                <a:lnTo>
                  <a:pt x="1251" y="1729"/>
                </a:lnTo>
                <a:lnTo>
                  <a:pt x="1250" y="1726"/>
                </a:lnTo>
                <a:lnTo>
                  <a:pt x="1248" y="1725"/>
                </a:lnTo>
                <a:lnTo>
                  <a:pt x="1243" y="1724"/>
                </a:lnTo>
                <a:lnTo>
                  <a:pt x="1243" y="1724"/>
                </a:lnTo>
                <a:lnTo>
                  <a:pt x="1240" y="1719"/>
                </a:lnTo>
                <a:lnTo>
                  <a:pt x="1237" y="1717"/>
                </a:lnTo>
                <a:lnTo>
                  <a:pt x="1234" y="1715"/>
                </a:lnTo>
                <a:lnTo>
                  <a:pt x="1228" y="1712"/>
                </a:lnTo>
                <a:lnTo>
                  <a:pt x="1222" y="1711"/>
                </a:lnTo>
                <a:lnTo>
                  <a:pt x="1214" y="1710"/>
                </a:lnTo>
                <a:lnTo>
                  <a:pt x="1205" y="1711"/>
                </a:lnTo>
                <a:lnTo>
                  <a:pt x="1205" y="1711"/>
                </a:lnTo>
                <a:lnTo>
                  <a:pt x="1198" y="1713"/>
                </a:lnTo>
                <a:lnTo>
                  <a:pt x="1193" y="1717"/>
                </a:lnTo>
                <a:lnTo>
                  <a:pt x="1189" y="1722"/>
                </a:lnTo>
                <a:lnTo>
                  <a:pt x="1184" y="1727"/>
                </a:lnTo>
                <a:lnTo>
                  <a:pt x="1182" y="1735"/>
                </a:lnTo>
                <a:lnTo>
                  <a:pt x="1179" y="1745"/>
                </a:lnTo>
                <a:lnTo>
                  <a:pt x="1179" y="1756"/>
                </a:lnTo>
                <a:lnTo>
                  <a:pt x="1179" y="1756"/>
                </a:lnTo>
                <a:lnTo>
                  <a:pt x="1183" y="1768"/>
                </a:lnTo>
                <a:lnTo>
                  <a:pt x="1183" y="1768"/>
                </a:lnTo>
                <a:lnTo>
                  <a:pt x="1179" y="1774"/>
                </a:lnTo>
                <a:lnTo>
                  <a:pt x="1177" y="1780"/>
                </a:lnTo>
                <a:lnTo>
                  <a:pt x="1177" y="1782"/>
                </a:lnTo>
                <a:lnTo>
                  <a:pt x="1178" y="1783"/>
                </a:lnTo>
                <a:lnTo>
                  <a:pt x="1178" y="1783"/>
                </a:lnTo>
                <a:lnTo>
                  <a:pt x="1181" y="1784"/>
                </a:lnTo>
                <a:lnTo>
                  <a:pt x="1185" y="1785"/>
                </a:lnTo>
                <a:lnTo>
                  <a:pt x="1191" y="1786"/>
                </a:lnTo>
                <a:lnTo>
                  <a:pt x="1197" y="1785"/>
                </a:lnTo>
                <a:lnTo>
                  <a:pt x="1199" y="1790"/>
                </a:lnTo>
                <a:lnTo>
                  <a:pt x="1199" y="1795"/>
                </a:lnTo>
                <a:lnTo>
                  <a:pt x="1199" y="1795"/>
                </a:lnTo>
                <a:lnTo>
                  <a:pt x="1200" y="1795"/>
                </a:lnTo>
                <a:lnTo>
                  <a:pt x="1201" y="1796"/>
                </a:lnTo>
                <a:lnTo>
                  <a:pt x="1203" y="1795"/>
                </a:lnTo>
                <a:lnTo>
                  <a:pt x="1205" y="1793"/>
                </a:lnTo>
                <a:lnTo>
                  <a:pt x="1206" y="1797"/>
                </a:lnTo>
                <a:lnTo>
                  <a:pt x="1206" y="1797"/>
                </a:lnTo>
                <a:lnTo>
                  <a:pt x="1205" y="1800"/>
                </a:lnTo>
                <a:lnTo>
                  <a:pt x="1201" y="1807"/>
                </a:lnTo>
                <a:lnTo>
                  <a:pt x="1201" y="1807"/>
                </a:lnTo>
                <a:lnTo>
                  <a:pt x="1200" y="1815"/>
                </a:lnTo>
                <a:lnTo>
                  <a:pt x="1198" y="1822"/>
                </a:lnTo>
                <a:lnTo>
                  <a:pt x="1198" y="1822"/>
                </a:lnTo>
                <a:lnTo>
                  <a:pt x="1196" y="1828"/>
                </a:lnTo>
                <a:lnTo>
                  <a:pt x="1193" y="1832"/>
                </a:lnTo>
                <a:lnTo>
                  <a:pt x="1192" y="1833"/>
                </a:lnTo>
                <a:lnTo>
                  <a:pt x="1190" y="1834"/>
                </a:lnTo>
                <a:lnTo>
                  <a:pt x="1190" y="1834"/>
                </a:lnTo>
                <a:lnTo>
                  <a:pt x="1183" y="1828"/>
                </a:lnTo>
                <a:lnTo>
                  <a:pt x="1178" y="1824"/>
                </a:lnTo>
                <a:lnTo>
                  <a:pt x="1175" y="1819"/>
                </a:lnTo>
                <a:lnTo>
                  <a:pt x="1175" y="1819"/>
                </a:lnTo>
                <a:lnTo>
                  <a:pt x="1167" y="1810"/>
                </a:lnTo>
                <a:lnTo>
                  <a:pt x="1163" y="1805"/>
                </a:lnTo>
                <a:lnTo>
                  <a:pt x="1163" y="1805"/>
                </a:lnTo>
                <a:lnTo>
                  <a:pt x="1163" y="1798"/>
                </a:lnTo>
                <a:lnTo>
                  <a:pt x="1162" y="1793"/>
                </a:lnTo>
                <a:lnTo>
                  <a:pt x="1161" y="1790"/>
                </a:lnTo>
                <a:lnTo>
                  <a:pt x="1161" y="1790"/>
                </a:lnTo>
                <a:lnTo>
                  <a:pt x="1161" y="1784"/>
                </a:lnTo>
                <a:lnTo>
                  <a:pt x="1160" y="1781"/>
                </a:lnTo>
                <a:lnTo>
                  <a:pt x="1155" y="1777"/>
                </a:lnTo>
                <a:lnTo>
                  <a:pt x="1155" y="1777"/>
                </a:lnTo>
                <a:lnTo>
                  <a:pt x="1149" y="1777"/>
                </a:lnTo>
                <a:lnTo>
                  <a:pt x="1148" y="1778"/>
                </a:lnTo>
                <a:lnTo>
                  <a:pt x="1147" y="1780"/>
                </a:lnTo>
                <a:lnTo>
                  <a:pt x="1147" y="1781"/>
                </a:lnTo>
                <a:lnTo>
                  <a:pt x="1147" y="1781"/>
                </a:lnTo>
                <a:lnTo>
                  <a:pt x="1145" y="1781"/>
                </a:lnTo>
                <a:lnTo>
                  <a:pt x="1145" y="1781"/>
                </a:lnTo>
                <a:lnTo>
                  <a:pt x="1145" y="1781"/>
                </a:lnTo>
                <a:lnTo>
                  <a:pt x="1145" y="1780"/>
                </a:lnTo>
                <a:lnTo>
                  <a:pt x="1142" y="1780"/>
                </a:lnTo>
                <a:lnTo>
                  <a:pt x="1142" y="1780"/>
                </a:lnTo>
                <a:lnTo>
                  <a:pt x="1140" y="1780"/>
                </a:lnTo>
                <a:lnTo>
                  <a:pt x="1138" y="1780"/>
                </a:lnTo>
                <a:lnTo>
                  <a:pt x="1138" y="1774"/>
                </a:lnTo>
                <a:lnTo>
                  <a:pt x="1145" y="1774"/>
                </a:lnTo>
                <a:lnTo>
                  <a:pt x="1145" y="1768"/>
                </a:lnTo>
                <a:lnTo>
                  <a:pt x="1138" y="1768"/>
                </a:lnTo>
                <a:lnTo>
                  <a:pt x="1138" y="1738"/>
                </a:lnTo>
                <a:lnTo>
                  <a:pt x="1132" y="1738"/>
                </a:lnTo>
                <a:lnTo>
                  <a:pt x="1132" y="1768"/>
                </a:lnTo>
                <a:lnTo>
                  <a:pt x="1097" y="1768"/>
                </a:lnTo>
                <a:lnTo>
                  <a:pt x="1097" y="1738"/>
                </a:lnTo>
                <a:lnTo>
                  <a:pt x="1091" y="1738"/>
                </a:lnTo>
                <a:lnTo>
                  <a:pt x="1091" y="1768"/>
                </a:lnTo>
                <a:lnTo>
                  <a:pt x="1082" y="1768"/>
                </a:lnTo>
                <a:lnTo>
                  <a:pt x="1082" y="1774"/>
                </a:lnTo>
                <a:lnTo>
                  <a:pt x="1091" y="1774"/>
                </a:lnTo>
                <a:lnTo>
                  <a:pt x="1091" y="1780"/>
                </a:lnTo>
                <a:lnTo>
                  <a:pt x="1082" y="1780"/>
                </a:lnTo>
                <a:lnTo>
                  <a:pt x="1082" y="1785"/>
                </a:lnTo>
                <a:lnTo>
                  <a:pt x="1091" y="1785"/>
                </a:lnTo>
                <a:lnTo>
                  <a:pt x="1091" y="1835"/>
                </a:lnTo>
                <a:lnTo>
                  <a:pt x="1082" y="1835"/>
                </a:lnTo>
                <a:lnTo>
                  <a:pt x="1082" y="1841"/>
                </a:lnTo>
                <a:lnTo>
                  <a:pt x="1091" y="1841"/>
                </a:lnTo>
                <a:lnTo>
                  <a:pt x="1091" y="1846"/>
                </a:lnTo>
                <a:lnTo>
                  <a:pt x="1082" y="1846"/>
                </a:lnTo>
                <a:lnTo>
                  <a:pt x="1082" y="1851"/>
                </a:lnTo>
                <a:lnTo>
                  <a:pt x="1091" y="1851"/>
                </a:lnTo>
                <a:lnTo>
                  <a:pt x="1091" y="1901"/>
                </a:lnTo>
                <a:lnTo>
                  <a:pt x="1082" y="1901"/>
                </a:lnTo>
                <a:lnTo>
                  <a:pt x="1082" y="1907"/>
                </a:lnTo>
                <a:lnTo>
                  <a:pt x="1091" y="1907"/>
                </a:lnTo>
                <a:lnTo>
                  <a:pt x="1091" y="1913"/>
                </a:lnTo>
                <a:lnTo>
                  <a:pt x="1082" y="1913"/>
                </a:lnTo>
                <a:lnTo>
                  <a:pt x="1082" y="1919"/>
                </a:lnTo>
                <a:lnTo>
                  <a:pt x="1091" y="1919"/>
                </a:lnTo>
                <a:lnTo>
                  <a:pt x="1091" y="1968"/>
                </a:lnTo>
                <a:lnTo>
                  <a:pt x="1082" y="1968"/>
                </a:lnTo>
                <a:lnTo>
                  <a:pt x="1082" y="1973"/>
                </a:lnTo>
                <a:lnTo>
                  <a:pt x="1091" y="1973"/>
                </a:lnTo>
                <a:lnTo>
                  <a:pt x="1091" y="1979"/>
                </a:lnTo>
                <a:lnTo>
                  <a:pt x="1082" y="1979"/>
                </a:lnTo>
                <a:lnTo>
                  <a:pt x="1082" y="1981"/>
                </a:lnTo>
                <a:lnTo>
                  <a:pt x="1062" y="1981"/>
                </a:lnTo>
                <a:lnTo>
                  <a:pt x="1062" y="2089"/>
                </a:lnTo>
                <a:lnTo>
                  <a:pt x="981" y="2089"/>
                </a:lnTo>
                <a:lnTo>
                  <a:pt x="981" y="2030"/>
                </a:lnTo>
                <a:lnTo>
                  <a:pt x="958" y="2030"/>
                </a:lnTo>
                <a:lnTo>
                  <a:pt x="958" y="2017"/>
                </a:lnTo>
                <a:lnTo>
                  <a:pt x="964" y="2017"/>
                </a:lnTo>
                <a:lnTo>
                  <a:pt x="964" y="2011"/>
                </a:lnTo>
                <a:lnTo>
                  <a:pt x="958" y="2011"/>
                </a:lnTo>
                <a:lnTo>
                  <a:pt x="958" y="2005"/>
                </a:lnTo>
                <a:lnTo>
                  <a:pt x="964" y="2005"/>
                </a:lnTo>
                <a:lnTo>
                  <a:pt x="964" y="2001"/>
                </a:lnTo>
                <a:lnTo>
                  <a:pt x="958" y="2001"/>
                </a:lnTo>
                <a:lnTo>
                  <a:pt x="958" y="1951"/>
                </a:lnTo>
                <a:lnTo>
                  <a:pt x="964" y="1951"/>
                </a:lnTo>
                <a:lnTo>
                  <a:pt x="964" y="1945"/>
                </a:lnTo>
                <a:lnTo>
                  <a:pt x="958" y="1945"/>
                </a:lnTo>
                <a:lnTo>
                  <a:pt x="958" y="1939"/>
                </a:lnTo>
                <a:lnTo>
                  <a:pt x="964" y="1939"/>
                </a:lnTo>
                <a:lnTo>
                  <a:pt x="964" y="1934"/>
                </a:lnTo>
                <a:lnTo>
                  <a:pt x="958" y="1934"/>
                </a:lnTo>
                <a:lnTo>
                  <a:pt x="958" y="1884"/>
                </a:lnTo>
                <a:lnTo>
                  <a:pt x="964" y="1884"/>
                </a:lnTo>
                <a:lnTo>
                  <a:pt x="964" y="1878"/>
                </a:lnTo>
                <a:lnTo>
                  <a:pt x="958" y="1878"/>
                </a:lnTo>
                <a:lnTo>
                  <a:pt x="958" y="1872"/>
                </a:lnTo>
                <a:lnTo>
                  <a:pt x="964" y="1872"/>
                </a:lnTo>
                <a:lnTo>
                  <a:pt x="964" y="1868"/>
                </a:lnTo>
                <a:lnTo>
                  <a:pt x="958" y="1868"/>
                </a:lnTo>
                <a:lnTo>
                  <a:pt x="958" y="1818"/>
                </a:lnTo>
                <a:lnTo>
                  <a:pt x="964" y="1818"/>
                </a:lnTo>
                <a:lnTo>
                  <a:pt x="964" y="1812"/>
                </a:lnTo>
                <a:lnTo>
                  <a:pt x="958" y="1812"/>
                </a:lnTo>
                <a:lnTo>
                  <a:pt x="958" y="1806"/>
                </a:lnTo>
                <a:lnTo>
                  <a:pt x="964" y="1806"/>
                </a:lnTo>
                <a:lnTo>
                  <a:pt x="964" y="1800"/>
                </a:lnTo>
                <a:lnTo>
                  <a:pt x="958" y="1800"/>
                </a:lnTo>
                <a:lnTo>
                  <a:pt x="958" y="1751"/>
                </a:lnTo>
                <a:lnTo>
                  <a:pt x="964" y="1751"/>
                </a:lnTo>
                <a:lnTo>
                  <a:pt x="964" y="1745"/>
                </a:lnTo>
                <a:lnTo>
                  <a:pt x="958" y="1745"/>
                </a:lnTo>
                <a:lnTo>
                  <a:pt x="958" y="1739"/>
                </a:lnTo>
                <a:lnTo>
                  <a:pt x="964" y="1739"/>
                </a:lnTo>
                <a:lnTo>
                  <a:pt x="964" y="1734"/>
                </a:lnTo>
                <a:lnTo>
                  <a:pt x="958" y="1734"/>
                </a:lnTo>
                <a:lnTo>
                  <a:pt x="958" y="1704"/>
                </a:lnTo>
                <a:lnTo>
                  <a:pt x="951" y="1704"/>
                </a:lnTo>
                <a:lnTo>
                  <a:pt x="951" y="1734"/>
                </a:lnTo>
                <a:lnTo>
                  <a:pt x="918" y="1734"/>
                </a:lnTo>
                <a:lnTo>
                  <a:pt x="918" y="1704"/>
                </a:lnTo>
                <a:lnTo>
                  <a:pt x="912" y="1704"/>
                </a:lnTo>
                <a:lnTo>
                  <a:pt x="912" y="1734"/>
                </a:lnTo>
                <a:lnTo>
                  <a:pt x="903" y="1734"/>
                </a:lnTo>
                <a:lnTo>
                  <a:pt x="903" y="1739"/>
                </a:lnTo>
                <a:lnTo>
                  <a:pt x="912" y="1739"/>
                </a:lnTo>
                <a:lnTo>
                  <a:pt x="912" y="1745"/>
                </a:lnTo>
                <a:lnTo>
                  <a:pt x="903" y="1745"/>
                </a:lnTo>
                <a:lnTo>
                  <a:pt x="903" y="1751"/>
                </a:lnTo>
                <a:lnTo>
                  <a:pt x="912" y="1751"/>
                </a:lnTo>
                <a:lnTo>
                  <a:pt x="912" y="1800"/>
                </a:lnTo>
                <a:lnTo>
                  <a:pt x="903" y="1800"/>
                </a:lnTo>
                <a:lnTo>
                  <a:pt x="903" y="1806"/>
                </a:lnTo>
                <a:lnTo>
                  <a:pt x="912" y="1806"/>
                </a:lnTo>
                <a:lnTo>
                  <a:pt x="912" y="1812"/>
                </a:lnTo>
                <a:lnTo>
                  <a:pt x="903" y="1812"/>
                </a:lnTo>
                <a:lnTo>
                  <a:pt x="903" y="1818"/>
                </a:lnTo>
                <a:lnTo>
                  <a:pt x="912" y="1818"/>
                </a:lnTo>
                <a:lnTo>
                  <a:pt x="912" y="1868"/>
                </a:lnTo>
                <a:lnTo>
                  <a:pt x="903" y="1868"/>
                </a:lnTo>
                <a:lnTo>
                  <a:pt x="903" y="1872"/>
                </a:lnTo>
                <a:lnTo>
                  <a:pt x="912" y="1872"/>
                </a:lnTo>
                <a:lnTo>
                  <a:pt x="912" y="1878"/>
                </a:lnTo>
                <a:lnTo>
                  <a:pt x="903" y="1878"/>
                </a:lnTo>
                <a:lnTo>
                  <a:pt x="903" y="1884"/>
                </a:lnTo>
                <a:lnTo>
                  <a:pt x="912" y="1884"/>
                </a:lnTo>
                <a:lnTo>
                  <a:pt x="912" y="1934"/>
                </a:lnTo>
                <a:lnTo>
                  <a:pt x="903" y="1934"/>
                </a:lnTo>
                <a:lnTo>
                  <a:pt x="903" y="1939"/>
                </a:lnTo>
                <a:lnTo>
                  <a:pt x="912" y="1939"/>
                </a:lnTo>
                <a:lnTo>
                  <a:pt x="912" y="1945"/>
                </a:lnTo>
                <a:lnTo>
                  <a:pt x="903" y="1945"/>
                </a:lnTo>
                <a:lnTo>
                  <a:pt x="903" y="1951"/>
                </a:lnTo>
                <a:lnTo>
                  <a:pt x="912" y="1951"/>
                </a:lnTo>
                <a:lnTo>
                  <a:pt x="912" y="2001"/>
                </a:lnTo>
                <a:lnTo>
                  <a:pt x="903" y="2001"/>
                </a:lnTo>
                <a:lnTo>
                  <a:pt x="903" y="2005"/>
                </a:lnTo>
                <a:lnTo>
                  <a:pt x="912" y="2005"/>
                </a:lnTo>
                <a:lnTo>
                  <a:pt x="912" y="2011"/>
                </a:lnTo>
                <a:lnTo>
                  <a:pt x="903" y="2011"/>
                </a:lnTo>
                <a:lnTo>
                  <a:pt x="903" y="2017"/>
                </a:lnTo>
                <a:lnTo>
                  <a:pt x="912" y="2017"/>
                </a:lnTo>
                <a:lnTo>
                  <a:pt x="912" y="2030"/>
                </a:lnTo>
                <a:lnTo>
                  <a:pt x="877" y="2030"/>
                </a:lnTo>
                <a:lnTo>
                  <a:pt x="877" y="2089"/>
                </a:lnTo>
                <a:lnTo>
                  <a:pt x="781" y="2089"/>
                </a:lnTo>
                <a:lnTo>
                  <a:pt x="781" y="1990"/>
                </a:lnTo>
                <a:lnTo>
                  <a:pt x="755" y="1990"/>
                </a:lnTo>
                <a:lnTo>
                  <a:pt x="755" y="1958"/>
                </a:lnTo>
                <a:lnTo>
                  <a:pt x="761" y="1958"/>
                </a:lnTo>
                <a:lnTo>
                  <a:pt x="761" y="1952"/>
                </a:lnTo>
                <a:lnTo>
                  <a:pt x="755" y="1952"/>
                </a:lnTo>
                <a:lnTo>
                  <a:pt x="755" y="1946"/>
                </a:lnTo>
                <a:lnTo>
                  <a:pt x="761" y="1946"/>
                </a:lnTo>
                <a:lnTo>
                  <a:pt x="761" y="1942"/>
                </a:lnTo>
                <a:lnTo>
                  <a:pt x="755" y="1942"/>
                </a:lnTo>
                <a:lnTo>
                  <a:pt x="755" y="1892"/>
                </a:lnTo>
                <a:lnTo>
                  <a:pt x="761" y="1892"/>
                </a:lnTo>
                <a:lnTo>
                  <a:pt x="761" y="1886"/>
                </a:lnTo>
                <a:lnTo>
                  <a:pt x="755" y="1886"/>
                </a:lnTo>
                <a:lnTo>
                  <a:pt x="755" y="1880"/>
                </a:lnTo>
                <a:lnTo>
                  <a:pt x="761" y="1880"/>
                </a:lnTo>
                <a:lnTo>
                  <a:pt x="761" y="1875"/>
                </a:lnTo>
                <a:lnTo>
                  <a:pt x="755" y="1875"/>
                </a:lnTo>
                <a:lnTo>
                  <a:pt x="755" y="1844"/>
                </a:lnTo>
                <a:lnTo>
                  <a:pt x="750" y="1844"/>
                </a:lnTo>
                <a:lnTo>
                  <a:pt x="750" y="1875"/>
                </a:lnTo>
                <a:lnTo>
                  <a:pt x="715" y="1875"/>
                </a:lnTo>
                <a:lnTo>
                  <a:pt x="715" y="1844"/>
                </a:lnTo>
                <a:lnTo>
                  <a:pt x="709" y="1844"/>
                </a:lnTo>
                <a:lnTo>
                  <a:pt x="709" y="1875"/>
                </a:lnTo>
                <a:lnTo>
                  <a:pt x="700" y="1875"/>
                </a:lnTo>
                <a:lnTo>
                  <a:pt x="700" y="1880"/>
                </a:lnTo>
                <a:lnTo>
                  <a:pt x="709" y="1880"/>
                </a:lnTo>
                <a:lnTo>
                  <a:pt x="709" y="1886"/>
                </a:lnTo>
                <a:lnTo>
                  <a:pt x="700" y="1886"/>
                </a:lnTo>
                <a:lnTo>
                  <a:pt x="700" y="1892"/>
                </a:lnTo>
                <a:lnTo>
                  <a:pt x="709" y="1892"/>
                </a:lnTo>
                <a:lnTo>
                  <a:pt x="709" y="1942"/>
                </a:lnTo>
                <a:lnTo>
                  <a:pt x="700" y="1942"/>
                </a:lnTo>
                <a:lnTo>
                  <a:pt x="700" y="1946"/>
                </a:lnTo>
                <a:lnTo>
                  <a:pt x="709" y="1946"/>
                </a:lnTo>
                <a:lnTo>
                  <a:pt x="709" y="1952"/>
                </a:lnTo>
                <a:lnTo>
                  <a:pt x="700" y="1952"/>
                </a:lnTo>
                <a:lnTo>
                  <a:pt x="700" y="1958"/>
                </a:lnTo>
                <a:lnTo>
                  <a:pt x="709" y="1958"/>
                </a:lnTo>
                <a:lnTo>
                  <a:pt x="709" y="1990"/>
                </a:lnTo>
                <a:lnTo>
                  <a:pt x="677" y="1990"/>
                </a:lnTo>
                <a:lnTo>
                  <a:pt x="677" y="2089"/>
                </a:lnTo>
                <a:lnTo>
                  <a:pt x="540" y="2089"/>
                </a:lnTo>
                <a:lnTo>
                  <a:pt x="540" y="1679"/>
                </a:lnTo>
                <a:lnTo>
                  <a:pt x="648" y="1679"/>
                </a:lnTo>
                <a:lnTo>
                  <a:pt x="679" y="1679"/>
                </a:lnTo>
                <a:lnTo>
                  <a:pt x="679" y="1621"/>
                </a:lnTo>
                <a:lnTo>
                  <a:pt x="770" y="1621"/>
                </a:lnTo>
                <a:lnTo>
                  <a:pt x="770" y="1562"/>
                </a:lnTo>
                <a:lnTo>
                  <a:pt x="854" y="1562"/>
                </a:lnTo>
                <a:lnTo>
                  <a:pt x="854" y="1504"/>
                </a:lnTo>
                <a:lnTo>
                  <a:pt x="930" y="1504"/>
                </a:lnTo>
                <a:lnTo>
                  <a:pt x="930" y="1444"/>
                </a:lnTo>
                <a:lnTo>
                  <a:pt x="865" y="1444"/>
                </a:lnTo>
                <a:lnTo>
                  <a:pt x="865" y="1444"/>
                </a:lnTo>
                <a:lnTo>
                  <a:pt x="867" y="1438"/>
                </a:lnTo>
                <a:lnTo>
                  <a:pt x="867" y="1438"/>
                </a:lnTo>
                <a:lnTo>
                  <a:pt x="867" y="1424"/>
                </a:lnTo>
                <a:lnTo>
                  <a:pt x="867" y="1408"/>
                </a:lnTo>
                <a:lnTo>
                  <a:pt x="890" y="1386"/>
                </a:lnTo>
                <a:lnTo>
                  <a:pt x="890" y="1386"/>
                </a:lnTo>
                <a:lnTo>
                  <a:pt x="892" y="1383"/>
                </a:lnTo>
                <a:lnTo>
                  <a:pt x="893" y="1381"/>
                </a:lnTo>
                <a:lnTo>
                  <a:pt x="894" y="1376"/>
                </a:lnTo>
                <a:lnTo>
                  <a:pt x="894" y="1376"/>
                </a:lnTo>
                <a:lnTo>
                  <a:pt x="894" y="1357"/>
                </a:lnTo>
                <a:lnTo>
                  <a:pt x="896" y="1343"/>
                </a:lnTo>
                <a:lnTo>
                  <a:pt x="899" y="1344"/>
                </a:lnTo>
                <a:lnTo>
                  <a:pt x="904" y="1352"/>
                </a:lnTo>
                <a:lnTo>
                  <a:pt x="904" y="1352"/>
                </a:lnTo>
                <a:lnTo>
                  <a:pt x="907" y="1352"/>
                </a:lnTo>
                <a:lnTo>
                  <a:pt x="909" y="1352"/>
                </a:lnTo>
                <a:lnTo>
                  <a:pt x="911" y="1351"/>
                </a:lnTo>
                <a:lnTo>
                  <a:pt x="911" y="1351"/>
                </a:lnTo>
                <a:lnTo>
                  <a:pt x="912" y="1343"/>
                </a:lnTo>
                <a:lnTo>
                  <a:pt x="914" y="1321"/>
                </a:lnTo>
                <a:lnTo>
                  <a:pt x="914" y="1321"/>
                </a:lnTo>
                <a:lnTo>
                  <a:pt x="914" y="1313"/>
                </a:lnTo>
                <a:lnTo>
                  <a:pt x="913" y="1307"/>
                </a:lnTo>
                <a:lnTo>
                  <a:pt x="912" y="1302"/>
                </a:lnTo>
                <a:lnTo>
                  <a:pt x="912" y="1302"/>
                </a:lnTo>
                <a:lnTo>
                  <a:pt x="907" y="1296"/>
                </a:lnTo>
                <a:lnTo>
                  <a:pt x="904" y="1294"/>
                </a:lnTo>
                <a:lnTo>
                  <a:pt x="901" y="1281"/>
                </a:lnTo>
                <a:lnTo>
                  <a:pt x="901" y="1281"/>
                </a:lnTo>
                <a:lnTo>
                  <a:pt x="900" y="1279"/>
                </a:lnTo>
                <a:lnTo>
                  <a:pt x="899" y="1279"/>
                </a:lnTo>
                <a:lnTo>
                  <a:pt x="897" y="1279"/>
                </a:lnTo>
                <a:lnTo>
                  <a:pt x="897" y="1279"/>
                </a:lnTo>
                <a:lnTo>
                  <a:pt x="897" y="1287"/>
                </a:lnTo>
                <a:lnTo>
                  <a:pt x="892" y="1287"/>
                </a:lnTo>
                <a:lnTo>
                  <a:pt x="892" y="1274"/>
                </a:lnTo>
                <a:lnTo>
                  <a:pt x="892" y="1274"/>
                </a:lnTo>
                <a:lnTo>
                  <a:pt x="890" y="1265"/>
                </a:lnTo>
                <a:lnTo>
                  <a:pt x="889" y="1258"/>
                </a:lnTo>
                <a:lnTo>
                  <a:pt x="886" y="1255"/>
                </a:lnTo>
                <a:lnTo>
                  <a:pt x="885" y="1252"/>
                </a:lnTo>
                <a:lnTo>
                  <a:pt x="885" y="1252"/>
                </a:lnTo>
                <a:lnTo>
                  <a:pt x="879" y="1241"/>
                </a:lnTo>
                <a:lnTo>
                  <a:pt x="877" y="1235"/>
                </a:lnTo>
                <a:lnTo>
                  <a:pt x="877" y="1235"/>
                </a:lnTo>
                <a:lnTo>
                  <a:pt x="872" y="1228"/>
                </a:lnTo>
                <a:lnTo>
                  <a:pt x="868" y="1222"/>
                </a:lnTo>
                <a:lnTo>
                  <a:pt x="863" y="1219"/>
                </a:lnTo>
                <a:lnTo>
                  <a:pt x="863" y="1219"/>
                </a:lnTo>
                <a:lnTo>
                  <a:pt x="864" y="1213"/>
                </a:lnTo>
                <a:lnTo>
                  <a:pt x="864" y="1200"/>
                </a:lnTo>
                <a:lnTo>
                  <a:pt x="864" y="1192"/>
                </a:lnTo>
                <a:lnTo>
                  <a:pt x="863" y="1185"/>
                </a:lnTo>
                <a:lnTo>
                  <a:pt x="861" y="1178"/>
                </a:lnTo>
                <a:lnTo>
                  <a:pt x="856" y="1172"/>
                </a:lnTo>
                <a:lnTo>
                  <a:pt x="856" y="1172"/>
                </a:lnTo>
                <a:lnTo>
                  <a:pt x="853" y="1170"/>
                </a:lnTo>
                <a:lnTo>
                  <a:pt x="848" y="1165"/>
                </a:lnTo>
                <a:lnTo>
                  <a:pt x="841" y="1162"/>
                </a:lnTo>
                <a:lnTo>
                  <a:pt x="834" y="1160"/>
                </a:lnTo>
                <a:lnTo>
                  <a:pt x="825" y="1160"/>
                </a:lnTo>
                <a:lnTo>
                  <a:pt x="820" y="1161"/>
                </a:lnTo>
                <a:lnTo>
                  <a:pt x="816" y="1162"/>
                </a:lnTo>
                <a:lnTo>
                  <a:pt x="810" y="1164"/>
                </a:lnTo>
                <a:lnTo>
                  <a:pt x="805" y="1168"/>
                </a:lnTo>
                <a:lnTo>
                  <a:pt x="799" y="1171"/>
                </a:lnTo>
                <a:lnTo>
                  <a:pt x="795" y="1177"/>
                </a:lnTo>
                <a:lnTo>
                  <a:pt x="795" y="1177"/>
                </a:lnTo>
                <a:lnTo>
                  <a:pt x="787" y="1189"/>
                </a:lnTo>
                <a:lnTo>
                  <a:pt x="785" y="1189"/>
                </a:lnTo>
                <a:lnTo>
                  <a:pt x="785" y="1189"/>
                </a:lnTo>
                <a:lnTo>
                  <a:pt x="781" y="1189"/>
                </a:lnTo>
                <a:lnTo>
                  <a:pt x="769" y="1191"/>
                </a:lnTo>
                <a:lnTo>
                  <a:pt x="762" y="1193"/>
                </a:lnTo>
                <a:lnTo>
                  <a:pt x="754" y="1196"/>
                </a:lnTo>
                <a:lnTo>
                  <a:pt x="746" y="1200"/>
                </a:lnTo>
                <a:lnTo>
                  <a:pt x="738" y="1205"/>
                </a:lnTo>
                <a:lnTo>
                  <a:pt x="738" y="1205"/>
                </a:lnTo>
                <a:lnTo>
                  <a:pt x="723" y="1221"/>
                </a:lnTo>
                <a:lnTo>
                  <a:pt x="716" y="1228"/>
                </a:lnTo>
                <a:lnTo>
                  <a:pt x="710" y="1232"/>
                </a:lnTo>
                <a:lnTo>
                  <a:pt x="710" y="1232"/>
                </a:lnTo>
                <a:lnTo>
                  <a:pt x="700" y="1241"/>
                </a:lnTo>
                <a:lnTo>
                  <a:pt x="694" y="1248"/>
                </a:lnTo>
                <a:lnTo>
                  <a:pt x="677" y="1271"/>
                </a:lnTo>
                <a:lnTo>
                  <a:pt x="677" y="1271"/>
                </a:lnTo>
                <a:lnTo>
                  <a:pt x="677" y="1272"/>
                </a:lnTo>
                <a:lnTo>
                  <a:pt x="674" y="1276"/>
                </a:lnTo>
                <a:lnTo>
                  <a:pt x="674" y="1281"/>
                </a:lnTo>
                <a:lnTo>
                  <a:pt x="675" y="1284"/>
                </a:lnTo>
                <a:lnTo>
                  <a:pt x="677" y="1287"/>
                </a:lnTo>
                <a:lnTo>
                  <a:pt x="677" y="1287"/>
                </a:lnTo>
                <a:lnTo>
                  <a:pt x="692" y="1313"/>
                </a:lnTo>
                <a:lnTo>
                  <a:pt x="692" y="1313"/>
                </a:lnTo>
                <a:lnTo>
                  <a:pt x="704" y="1327"/>
                </a:lnTo>
                <a:lnTo>
                  <a:pt x="725" y="1347"/>
                </a:lnTo>
                <a:lnTo>
                  <a:pt x="725" y="1347"/>
                </a:lnTo>
                <a:lnTo>
                  <a:pt x="732" y="1354"/>
                </a:lnTo>
                <a:lnTo>
                  <a:pt x="736" y="1359"/>
                </a:lnTo>
                <a:lnTo>
                  <a:pt x="736" y="1359"/>
                </a:lnTo>
                <a:lnTo>
                  <a:pt x="738" y="1366"/>
                </a:lnTo>
                <a:lnTo>
                  <a:pt x="741" y="1371"/>
                </a:lnTo>
                <a:lnTo>
                  <a:pt x="744" y="1373"/>
                </a:lnTo>
                <a:lnTo>
                  <a:pt x="744" y="1373"/>
                </a:lnTo>
                <a:lnTo>
                  <a:pt x="744" y="1376"/>
                </a:lnTo>
                <a:lnTo>
                  <a:pt x="744" y="1379"/>
                </a:lnTo>
                <a:lnTo>
                  <a:pt x="741" y="1381"/>
                </a:lnTo>
                <a:lnTo>
                  <a:pt x="741" y="1381"/>
                </a:lnTo>
                <a:lnTo>
                  <a:pt x="740" y="1384"/>
                </a:lnTo>
                <a:lnTo>
                  <a:pt x="740" y="1384"/>
                </a:lnTo>
                <a:lnTo>
                  <a:pt x="735" y="1405"/>
                </a:lnTo>
                <a:lnTo>
                  <a:pt x="731" y="1412"/>
                </a:lnTo>
                <a:lnTo>
                  <a:pt x="731" y="1412"/>
                </a:lnTo>
                <a:lnTo>
                  <a:pt x="730" y="1416"/>
                </a:lnTo>
                <a:lnTo>
                  <a:pt x="730" y="1424"/>
                </a:lnTo>
                <a:lnTo>
                  <a:pt x="730" y="1433"/>
                </a:lnTo>
                <a:lnTo>
                  <a:pt x="731" y="1439"/>
                </a:lnTo>
                <a:lnTo>
                  <a:pt x="733" y="1444"/>
                </a:lnTo>
                <a:lnTo>
                  <a:pt x="540" y="1444"/>
                </a:lnTo>
                <a:lnTo>
                  <a:pt x="540" y="1354"/>
                </a:lnTo>
                <a:lnTo>
                  <a:pt x="518" y="1354"/>
                </a:lnTo>
                <a:lnTo>
                  <a:pt x="518" y="1042"/>
                </a:lnTo>
                <a:lnTo>
                  <a:pt x="1435" y="1042"/>
                </a:lnTo>
                <a:close/>
                <a:moveTo>
                  <a:pt x="750" y="1892"/>
                </a:moveTo>
                <a:lnTo>
                  <a:pt x="750" y="1942"/>
                </a:lnTo>
                <a:lnTo>
                  <a:pt x="715" y="1942"/>
                </a:lnTo>
                <a:lnTo>
                  <a:pt x="715" y="1892"/>
                </a:lnTo>
                <a:lnTo>
                  <a:pt x="750" y="1892"/>
                </a:lnTo>
                <a:close/>
                <a:moveTo>
                  <a:pt x="715" y="1886"/>
                </a:moveTo>
                <a:lnTo>
                  <a:pt x="715" y="1880"/>
                </a:lnTo>
                <a:lnTo>
                  <a:pt x="750" y="1880"/>
                </a:lnTo>
                <a:lnTo>
                  <a:pt x="750" y="1886"/>
                </a:lnTo>
                <a:lnTo>
                  <a:pt x="715" y="1886"/>
                </a:lnTo>
                <a:close/>
                <a:moveTo>
                  <a:pt x="750" y="1946"/>
                </a:moveTo>
                <a:lnTo>
                  <a:pt x="750" y="1952"/>
                </a:lnTo>
                <a:lnTo>
                  <a:pt x="715" y="1952"/>
                </a:lnTo>
                <a:lnTo>
                  <a:pt x="715" y="1946"/>
                </a:lnTo>
                <a:lnTo>
                  <a:pt x="750" y="1946"/>
                </a:lnTo>
                <a:close/>
                <a:moveTo>
                  <a:pt x="750" y="1958"/>
                </a:moveTo>
                <a:lnTo>
                  <a:pt x="750" y="1990"/>
                </a:lnTo>
                <a:lnTo>
                  <a:pt x="715" y="1990"/>
                </a:lnTo>
                <a:lnTo>
                  <a:pt x="715" y="1958"/>
                </a:lnTo>
                <a:lnTo>
                  <a:pt x="750" y="1958"/>
                </a:lnTo>
                <a:close/>
                <a:moveTo>
                  <a:pt x="753" y="1350"/>
                </a:moveTo>
                <a:lnTo>
                  <a:pt x="753" y="1350"/>
                </a:lnTo>
                <a:lnTo>
                  <a:pt x="748" y="1343"/>
                </a:lnTo>
                <a:lnTo>
                  <a:pt x="745" y="1337"/>
                </a:lnTo>
                <a:lnTo>
                  <a:pt x="741" y="1332"/>
                </a:lnTo>
                <a:lnTo>
                  <a:pt x="741" y="1332"/>
                </a:lnTo>
                <a:lnTo>
                  <a:pt x="732" y="1320"/>
                </a:lnTo>
                <a:lnTo>
                  <a:pt x="726" y="1309"/>
                </a:lnTo>
                <a:lnTo>
                  <a:pt x="726" y="1309"/>
                </a:lnTo>
                <a:lnTo>
                  <a:pt x="722" y="1294"/>
                </a:lnTo>
                <a:lnTo>
                  <a:pt x="718" y="1284"/>
                </a:lnTo>
                <a:lnTo>
                  <a:pt x="715" y="1278"/>
                </a:lnTo>
                <a:lnTo>
                  <a:pt x="723" y="1273"/>
                </a:lnTo>
                <a:lnTo>
                  <a:pt x="723" y="1273"/>
                </a:lnTo>
                <a:lnTo>
                  <a:pt x="730" y="1267"/>
                </a:lnTo>
                <a:lnTo>
                  <a:pt x="736" y="1263"/>
                </a:lnTo>
                <a:lnTo>
                  <a:pt x="740" y="1258"/>
                </a:lnTo>
                <a:lnTo>
                  <a:pt x="740" y="1258"/>
                </a:lnTo>
                <a:lnTo>
                  <a:pt x="751" y="1251"/>
                </a:lnTo>
                <a:lnTo>
                  <a:pt x="759" y="1247"/>
                </a:lnTo>
                <a:lnTo>
                  <a:pt x="759" y="1247"/>
                </a:lnTo>
                <a:lnTo>
                  <a:pt x="760" y="1245"/>
                </a:lnTo>
                <a:lnTo>
                  <a:pt x="760" y="1247"/>
                </a:lnTo>
                <a:lnTo>
                  <a:pt x="761" y="1248"/>
                </a:lnTo>
                <a:lnTo>
                  <a:pt x="761" y="1248"/>
                </a:lnTo>
                <a:lnTo>
                  <a:pt x="765" y="1256"/>
                </a:lnTo>
                <a:lnTo>
                  <a:pt x="769" y="1266"/>
                </a:lnTo>
                <a:lnTo>
                  <a:pt x="769" y="1266"/>
                </a:lnTo>
                <a:lnTo>
                  <a:pt x="774" y="1281"/>
                </a:lnTo>
                <a:lnTo>
                  <a:pt x="776" y="1291"/>
                </a:lnTo>
                <a:lnTo>
                  <a:pt x="776" y="1292"/>
                </a:lnTo>
                <a:lnTo>
                  <a:pt x="779" y="1310"/>
                </a:lnTo>
                <a:lnTo>
                  <a:pt x="779" y="1310"/>
                </a:lnTo>
                <a:lnTo>
                  <a:pt x="768" y="1331"/>
                </a:lnTo>
                <a:lnTo>
                  <a:pt x="757" y="1353"/>
                </a:lnTo>
                <a:lnTo>
                  <a:pt x="757" y="1353"/>
                </a:lnTo>
                <a:lnTo>
                  <a:pt x="755" y="1353"/>
                </a:lnTo>
                <a:lnTo>
                  <a:pt x="754" y="1352"/>
                </a:lnTo>
                <a:lnTo>
                  <a:pt x="753" y="1350"/>
                </a:lnTo>
                <a:lnTo>
                  <a:pt x="753" y="1350"/>
                </a:lnTo>
                <a:close/>
                <a:moveTo>
                  <a:pt x="825" y="1395"/>
                </a:moveTo>
                <a:lnTo>
                  <a:pt x="827" y="1403"/>
                </a:lnTo>
                <a:lnTo>
                  <a:pt x="827" y="1406"/>
                </a:lnTo>
                <a:lnTo>
                  <a:pt x="827" y="1406"/>
                </a:lnTo>
                <a:lnTo>
                  <a:pt x="816" y="1417"/>
                </a:lnTo>
                <a:lnTo>
                  <a:pt x="809" y="1424"/>
                </a:lnTo>
                <a:lnTo>
                  <a:pt x="809" y="1424"/>
                </a:lnTo>
                <a:lnTo>
                  <a:pt x="799" y="1424"/>
                </a:lnTo>
                <a:lnTo>
                  <a:pt x="799" y="1424"/>
                </a:lnTo>
                <a:lnTo>
                  <a:pt x="796" y="1423"/>
                </a:lnTo>
                <a:lnTo>
                  <a:pt x="796" y="1422"/>
                </a:lnTo>
                <a:lnTo>
                  <a:pt x="796" y="1415"/>
                </a:lnTo>
                <a:lnTo>
                  <a:pt x="798" y="1412"/>
                </a:lnTo>
                <a:lnTo>
                  <a:pt x="802" y="1405"/>
                </a:lnTo>
                <a:lnTo>
                  <a:pt x="806" y="1398"/>
                </a:lnTo>
                <a:lnTo>
                  <a:pt x="806" y="1398"/>
                </a:lnTo>
                <a:lnTo>
                  <a:pt x="811" y="1393"/>
                </a:lnTo>
                <a:lnTo>
                  <a:pt x="811" y="1393"/>
                </a:lnTo>
                <a:lnTo>
                  <a:pt x="813" y="1389"/>
                </a:lnTo>
                <a:lnTo>
                  <a:pt x="814" y="1383"/>
                </a:lnTo>
                <a:lnTo>
                  <a:pt x="814" y="1383"/>
                </a:lnTo>
                <a:lnTo>
                  <a:pt x="825" y="1373"/>
                </a:lnTo>
                <a:lnTo>
                  <a:pt x="825" y="1373"/>
                </a:lnTo>
                <a:lnTo>
                  <a:pt x="828" y="1368"/>
                </a:lnTo>
                <a:lnTo>
                  <a:pt x="834" y="1373"/>
                </a:lnTo>
                <a:lnTo>
                  <a:pt x="834" y="1373"/>
                </a:lnTo>
                <a:lnTo>
                  <a:pt x="826" y="1393"/>
                </a:lnTo>
                <a:lnTo>
                  <a:pt x="826" y="1393"/>
                </a:lnTo>
                <a:lnTo>
                  <a:pt x="825" y="1395"/>
                </a:lnTo>
                <a:lnTo>
                  <a:pt x="825" y="1395"/>
                </a:lnTo>
                <a:close/>
                <a:moveTo>
                  <a:pt x="834" y="1432"/>
                </a:moveTo>
                <a:lnTo>
                  <a:pt x="833" y="1438"/>
                </a:lnTo>
                <a:lnTo>
                  <a:pt x="833" y="1438"/>
                </a:lnTo>
                <a:lnTo>
                  <a:pt x="832" y="1439"/>
                </a:lnTo>
                <a:lnTo>
                  <a:pt x="832" y="1444"/>
                </a:lnTo>
                <a:lnTo>
                  <a:pt x="816" y="1444"/>
                </a:lnTo>
                <a:lnTo>
                  <a:pt x="816" y="1444"/>
                </a:lnTo>
                <a:lnTo>
                  <a:pt x="834" y="1432"/>
                </a:lnTo>
                <a:lnTo>
                  <a:pt x="834" y="1432"/>
                </a:lnTo>
                <a:close/>
                <a:moveTo>
                  <a:pt x="492" y="1354"/>
                </a:moveTo>
                <a:lnTo>
                  <a:pt x="502" y="1344"/>
                </a:lnTo>
                <a:lnTo>
                  <a:pt x="502" y="1354"/>
                </a:lnTo>
                <a:lnTo>
                  <a:pt x="492" y="1354"/>
                </a:lnTo>
                <a:close/>
                <a:moveTo>
                  <a:pt x="437" y="1047"/>
                </a:moveTo>
                <a:lnTo>
                  <a:pt x="462" y="1074"/>
                </a:lnTo>
                <a:lnTo>
                  <a:pt x="437" y="1099"/>
                </a:lnTo>
                <a:lnTo>
                  <a:pt x="437" y="1047"/>
                </a:lnTo>
                <a:close/>
                <a:moveTo>
                  <a:pt x="502" y="1046"/>
                </a:moveTo>
                <a:lnTo>
                  <a:pt x="502" y="1101"/>
                </a:lnTo>
                <a:lnTo>
                  <a:pt x="475" y="1074"/>
                </a:lnTo>
                <a:lnTo>
                  <a:pt x="502" y="1046"/>
                </a:lnTo>
                <a:close/>
                <a:moveTo>
                  <a:pt x="469" y="1067"/>
                </a:moveTo>
                <a:lnTo>
                  <a:pt x="444" y="1043"/>
                </a:lnTo>
                <a:lnTo>
                  <a:pt x="494" y="1043"/>
                </a:lnTo>
                <a:lnTo>
                  <a:pt x="469" y="1067"/>
                </a:lnTo>
                <a:close/>
                <a:moveTo>
                  <a:pt x="498" y="1109"/>
                </a:moveTo>
                <a:lnTo>
                  <a:pt x="439" y="1109"/>
                </a:lnTo>
                <a:lnTo>
                  <a:pt x="469" y="1080"/>
                </a:lnTo>
                <a:lnTo>
                  <a:pt x="498" y="1109"/>
                </a:lnTo>
                <a:close/>
                <a:moveTo>
                  <a:pt x="494" y="1117"/>
                </a:moveTo>
                <a:lnTo>
                  <a:pt x="469" y="1142"/>
                </a:lnTo>
                <a:lnTo>
                  <a:pt x="444" y="1117"/>
                </a:lnTo>
                <a:lnTo>
                  <a:pt x="494" y="1117"/>
                </a:lnTo>
                <a:close/>
                <a:moveTo>
                  <a:pt x="502" y="1120"/>
                </a:moveTo>
                <a:lnTo>
                  <a:pt x="502" y="1176"/>
                </a:lnTo>
                <a:lnTo>
                  <a:pt x="475" y="1148"/>
                </a:lnTo>
                <a:lnTo>
                  <a:pt x="502" y="1120"/>
                </a:lnTo>
                <a:close/>
                <a:moveTo>
                  <a:pt x="498" y="1183"/>
                </a:moveTo>
                <a:lnTo>
                  <a:pt x="439" y="1183"/>
                </a:lnTo>
                <a:lnTo>
                  <a:pt x="469" y="1154"/>
                </a:lnTo>
                <a:lnTo>
                  <a:pt x="498" y="1183"/>
                </a:lnTo>
                <a:close/>
                <a:moveTo>
                  <a:pt x="494" y="1192"/>
                </a:moveTo>
                <a:lnTo>
                  <a:pt x="469" y="1216"/>
                </a:lnTo>
                <a:lnTo>
                  <a:pt x="444" y="1192"/>
                </a:lnTo>
                <a:lnTo>
                  <a:pt x="494" y="1192"/>
                </a:lnTo>
                <a:close/>
                <a:moveTo>
                  <a:pt x="502" y="1196"/>
                </a:moveTo>
                <a:lnTo>
                  <a:pt x="502" y="1250"/>
                </a:lnTo>
                <a:lnTo>
                  <a:pt x="475" y="1222"/>
                </a:lnTo>
                <a:lnTo>
                  <a:pt x="502" y="1196"/>
                </a:lnTo>
                <a:close/>
                <a:moveTo>
                  <a:pt x="498" y="1258"/>
                </a:moveTo>
                <a:lnTo>
                  <a:pt x="439" y="1258"/>
                </a:lnTo>
                <a:lnTo>
                  <a:pt x="469" y="1229"/>
                </a:lnTo>
                <a:lnTo>
                  <a:pt x="498" y="1258"/>
                </a:lnTo>
                <a:close/>
                <a:moveTo>
                  <a:pt x="494" y="1266"/>
                </a:moveTo>
                <a:lnTo>
                  <a:pt x="469" y="1292"/>
                </a:lnTo>
                <a:lnTo>
                  <a:pt x="444" y="1266"/>
                </a:lnTo>
                <a:lnTo>
                  <a:pt x="494" y="1266"/>
                </a:lnTo>
                <a:close/>
                <a:moveTo>
                  <a:pt x="502" y="1270"/>
                </a:moveTo>
                <a:lnTo>
                  <a:pt x="502" y="1325"/>
                </a:lnTo>
                <a:lnTo>
                  <a:pt x="475" y="1298"/>
                </a:lnTo>
                <a:lnTo>
                  <a:pt x="502" y="1270"/>
                </a:lnTo>
                <a:close/>
                <a:moveTo>
                  <a:pt x="437" y="1123"/>
                </a:moveTo>
                <a:lnTo>
                  <a:pt x="462" y="1148"/>
                </a:lnTo>
                <a:lnTo>
                  <a:pt x="437" y="1174"/>
                </a:lnTo>
                <a:lnTo>
                  <a:pt x="437" y="1123"/>
                </a:lnTo>
                <a:close/>
                <a:moveTo>
                  <a:pt x="437" y="1197"/>
                </a:moveTo>
                <a:lnTo>
                  <a:pt x="462" y="1222"/>
                </a:lnTo>
                <a:lnTo>
                  <a:pt x="437" y="1249"/>
                </a:lnTo>
                <a:lnTo>
                  <a:pt x="437" y="1197"/>
                </a:lnTo>
                <a:close/>
                <a:moveTo>
                  <a:pt x="437" y="1271"/>
                </a:moveTo>
                <a:lnTo>
                  <a:pt x="462" y="1298"/>
                </a:lnTo>
                <a:lnTo>
                  <a:pt x="437" y="1323"/>
                </a:lnTo>
                <a:lnTo>
                  <a:pt x="437" y="1271"/>
                </a:lnTo>
                <a:close/>
                <a:moveTo>
                  <a:pt x="469" y="1303"/>
                </a:moveTo>
                <a:lnTo>
                  <a:pt x="498" y="1332"/>
                </a:lnTo>
                <a:lnTo>
                  <a:pt x="439" y="1332"/>
                </a:lnTo>
                <a:lnTo>
                  <a:pt x="469" y="1303"/>
                </a:lnTo>
                <a:close/>
                <a:moveTo>
                  <a:pt x="494" y="1340"/>
                </a:moveTo>
                <a:lnTo>
                  <a:pt x="480" y="1354"/>
                </a:lnTo>
                <a:lnTo>
                  <a:pt x="458" y="1354"/>
                </a:lnTo>
                <a:lnTo>
                  <a:pt x="444" y="1340"/>
                </a:lnTo>
                <a:lnTo>
                  <a:pt x="494" y="1340"/>
                </a:lnTo>
                <a:close/>
                <a:moveTo>
                  <a:pt x="437" y="1346"/>
                </a:moveTo>
                <a:lnTo>
                  <a:pt x="445" y="1354"/>
                </a:lnTo>
                <a:lnTo>
                  <a:pt x="437" y="1354"/>
                </a:lnTo>
                <a:lnTo>
                  <a:pt x="437" y="1346"/>
                </a:lnTo>
                <a:close/>
                <a:moveTo>
                  <a:pt x="636" y="3194"/>
                </a:moveTo>
                <a:lnTo>
                  <a:pt x="636" y="2984"/>
                </a:lnTo>
                <a:lnTo>
                  <a:pt x="840" y="2984"/>
                </a:lnTo>
                <a:lnTo>
                  <a:pt x="840" y="2925"/>
                </a:lnTo>
                <a:lnTo>
                  <a:pt x="636" y="2925"/>
                </a:lnTo>
                <a:lnTo>
                  <a:pt x="636" y="2661"/>
                </a:lnTo>
                <a:lnTo>
                  <a:pt x="840" y="2661"/>
                </a:lnTo>
                <a:lnTo>
                  <a:pt x="840" y="2601"/>
                </a:lnTo>
                <a:lnTo>
                  <a:pt x="636" y="2601"/>
                </a:lnTo>
                <a:lnTo>
                  <a:pt x="636" y="2394"/>
                </a:lnTo>
                <a:lnTo>
                  <a:pt x="912" y="2394"/>
                </a:lnTo>
                <a:lnTo>
                  <a:pt x="912" y="2394"/>
                </a:lnTo>
                <a:lnTo>
                  <a:pt x="918" y="2394"/>
                </a:lnTo>
                <a:lnTo>
                  <a:pt x="918" y="2394"/>
                </a:lnTo>
                <a:lnTo>
                  <a:pt x="922" y="2394"/>
                </a:lnTo>
                <a:lnTo>
                  <a:pt x="922" y="3194"/>
                </a:lnTo>
                <a:lnTo>
                  <a:pt x="636" y="3194"/>
                </a:lnTo>
                <a:close/>
                <a:moveTo>
                  <a:pt x="1117" y="3194"/>
                </a:moveTo>
                <a:lnTo>
                  <a:pt x="1117" y="3194"/>
                </a:lnTo>
                <a:lnTo>
                  <a:pt x="1116" y="3189"/>
                </a:lnTo>
                <a:lnTo>
                  <a:pt x="1115" y="3178"/>
                </a:lnTo>
                <a:lnTo>
                  <a:pt x="1115" y="3178"/>
                </a:lnTo>
                <a:lnTo>
                  <a:pt x="1116" y="3176"/>
                </a:lnTo>
                <a:lnTo>
                  <a:pt x="1115" y="3170"/>
                </a:lnTo>
                <a:lnTo>
                  <a:pt x="1115" y="3170"/>
                </a:lnTo>
                <a:lnTo>
                  <a:pt x="1113" y="3161"/>
                </a:lnTo>
                <a:lnTo>
                  <a:pt x="1113" y="3150"/>
                </a:lnTo>
                <a:lnTo>
                  <a:pt x="1113" y="3150"/>
                </a:lnTo>
                <a:lnTo>
                  <a:pt x="1116" y="3133"/>
                </a:lnTo>
                <a:lnTo>
                  <a:pt x="1118" y="3111"/>
                </a:lnTo>
                <a:lnTo>
                  <a:pt x="1118" y="3111"/>
                </a:lnTo>
                <a:lnTo>
                  <a:pt x="1121" y="3105"/>
                </a:lnTo>
                <a:lnTo>
                  <a:pt x="1124" y="3096"/>
                </a:lnTo>
                <a:lnTo>
                  <a:pt x="1130" y="3082"/>
                </a:lnTo>
                <a:lnTo>
                  <a:pt x="1130" y="3082"/>
                </a:lnTo>
                <a:lnTo>
                  <a:pt x="1139" y="3060"/>
                </a:lnTo>
                <a:lnTo>
                  <a:pt x="1139" y="3060"/>
                </a:lnTo>
                <a:lnTo>
                  <a:pt x="1140" y="3060"/>
                </a:lnTo>
                <a:lnTo>
                  <a:pt x="1142" y="3062"/>
                </a:lnTo>
                <a:lnTo>
                  <a:pt x="1142" y="3062"/>
                </a:lnTo>
                <a:lnTo>
                  <a:pt x="1150" y="3075"/>
                </a:lnTo>
                <a:lnTo>
                  <a:pt x="1156" y="3083"/>
                </a:lnTo>
                <a:lnTo>
                  <a:pt x="1161" y="3089"/>
                </a:lnTo>
                <a:lnTo>
                  <a:pt x="1161" y="3089"/>
                </a:lnTo>
                <a:lnTo>
                  <a:pt x="1169" y="3103"/>
                </a:lnTo>
                <a:lnTo>
                  <a:pt x="1174" y="3112"/>
                </a:lnTo>
                <a:lnTo>
                  <a:pt x="1176" y="3120"/>
                </a:lnTo>
                <a:lnTo>
                  <a:pt x="1176" y="3120"/>
                </a:lnTo>
                <a:lnTo>
                  <a:pt x="1181" y="3132"/>
                </a:lnTo>
                <a:lnTo>
                  <a:pt x="1186" y="3148"/>
                </a:lnTo>
                <a:lnTo>
                  <a:pt x="1194" y="3166"/>
                </a:lnTo>
                <a:lnTo>
                  <a:pt x="1194" y="3166"/>
                </a:lnTo>
                <a:lnTo>
                  <a:pt x="1200" y="3176"/>
                </a:lnTo>
                <a:lnTo>
                  <a:pt x="1200" y="3176"/>
                </a:lnTo>
                <a:lnTo>
                  <a:pt x="1204" y="3180"/>
                </a:lnTo>
                <a:lnTo>
                  <a:pt x="1208" y="3185"/>
                </a:lnTo>
                <a:lnTo>
                  <a:pt x="1208" y="3185"/>
                </a:lnTo>
                <a:lnTo>
                  <a:pt x="1212" y="3188"/>
                </a:lnTo>
                <a:lnTo>
                  <a:pt x="1213" y="3191"/>
                </a:lnTo>
                <a:lnTo>
                  <a:pt x="1213" y="3191"/>
                </a:lnTo>
                <a:lnTo>
                  <a:pt x="1213" y="3194"/>
                </a:lnTo>
                <a:lnTo>
                  <a:pt x="1117" y="3194"/>
                </a:lnTo>
                <a:close/>
                <a:moveTo>
                  <a:pt x="1364" y="3823"/>
                </a:moveTo>
                <a:lnTo>
                  <a:pt x="1274" y="3943"/>
                </a:lnTo>
                <a:lnTo>
                  <a:pt x="1274" y="3943"/>
                </a:lnTo>
                <a:lnTo>
                  <a:pt x="1274" y="3943"/>
                </a:lnTo>
                <a:lnTo>
                  <a:pt x="1274" y="3943"/>
                </a:lnTo>
                <a:lnTo>
                  <a:pt x="1266" y="3944"/>
                </a:lnTo>
                <a:lnTo>
                  <a:pt x="1258" y="3946"/>
                </a:lnTo>
                <a:lnTo>
                  <a:pt x="1255" y="3948"/>
                </a:lnTo>
                <a:lnTo>
                  <a:pt x="1251" y="3952"/>
                </a:lnTo>
                <a:lnTo>
                  <a:pt x="1248" y="3955"/>
                </a:lnTo>
                <a:lnTo>
                  <a:pt x="1247" y="3961"/>
                </a:lnTo>
                <a:lnTo>
                  <a:pt x="1247" y="3961"/>
                </a:lnTo>
                <a:lnTo>
                  <a:pt x="1215" y="3978"/>
                </a:lnTo>
                <a:lnTo>
                  <a:pt x="1200" y="3988"/>
                </a:lnTo>
                <a:lnTo>
                  <a:pt x="1190" y="3996"/>
                </a:lnTo>
                <a:lnTo>
                  <a:pt x="1190" y="3996"/>
                </a:lnTo>
                <a:lnTo>
                  <a:pt x="1188" y="3999"/>
                </a:lnTo>
                <a:lnTo>
                  <a:pt x="1185" y="4003"/>
                </a:lnTo>
                <a:lnTo>
                  <a:pt x="1185" y="4003"/>
                </a:lnTo>
                <a:lnTo>
                  <a:pt x="1182" y="4007"/>
                </a:lnTo>
                <a:lnTo>
                  <a:pt x="1178" y="4013"/>
                </a:lnTo>
                <a:lnTo>
                  <a:pt x="1172" y="4028"/>
                </a:lnTo>
                <a:lnTo>
                  <a:pt x="1168" y="4044"/>
                </a:lnTo>
                <a:lnTo>
                  <a:pt x="1163" y="4063"/>
                </a:lnTo>
                <a:lnTo>
                  <a:pt x="1154" y="4063"/>
                </a:lnTo>
                <a:lnTo>
                  <a:pt x="1124" y="4065"/>
                </a:lnTo>
                <a:lnTo>
                  <a:pt x="1124" y="3823"/>
                </a:lnTo>
                <a:lnTo>
                  <a:pt x="1364" y="3823"/>
                </a:lnTo>
                <a:close/>
              </a:path>
            </a:pathLst>
          </a:custGeom>
          <a:solidFill>
            <a:schemeClr val="tx1"/>
          </a:solidFill>
          <a:ln>
            <a:noFill/>
          </a:ln>
          <a:effectLst>
            <a:outerShdw algn="t" blurRad="381000" dir="5400000" dist="381000" rotWithShape="0">
              <a:prstClr val="black">
                <a:alpha val="30000"/>
              </a:prstClr>
            </a:outerShdw>
          </a:effectLst>
        </p:spPr>
        <p:txBody>
          <a:bodyPr anchor="t" anchorCtr="0" bIns="45720" compatLnSpc="1" lIns="91440" numCol="1" rIns="91440" tIns="45720" vert="horz" wrap="square"/>
          <a:lstStyle/>
          <a:p>
            <a:endParaRPr altLang="en-US" lang="ko-KR"/>
          </a:p>
        </p:txBody>
      </p:sp>
      <p:sp>
        <p:nvSpPr>
          <p:cNvPr id="8" name="텍스트 개체 틀 32"/>
          <p:cNvSpPr>
            <a:spLocks noGrp="1"/>
          </p:cNvSpPr>
          <p:nvPr>
            <p:ph idx="10" sz="quarter" type="body"/>
          </p:nvPr>
        </p:nvSpPr>
        <p:spPr>
          <a:xfrm>
            <a:off x="3206554" y="3807800"/>
            <a:ext cx="5778892" cy="1558537"/>
          </a:xfrm>
          <a:prstGeom prst="rect">
            <a:avLst/>
          </a:prstGeom>
          <a:effectLst>
            <a:outerShdw algn="t" blurRad="190500" dir="5400000" dist="127000" rotWithShape="0">
              <a:prstClr val="black">
                <a:alpha val="30000"/>
              </a:prstClr>
            </a:outerShdw>
          </a:effectLst>
        </p:spPr>
        <p:txBody>
          <a:bodyPr anchor="ctr"/>
          <a:lstStyle>
            <a:lvl1pPr algn="ctr" indent="0" marL="0">
              <a:buFontTx/>
              <a:buNone/>
              <a:defRPr altLang="en-US" b="1" baseline="0" kern="1200" lang="ko-KR" sz="5000">
                <a:ln>
                  <a:noFill/>
                </a:ln>
                <a:solidFill>
                  <a:schemeClr val="tx1"/>
                </a:solidFill>
                <a:latin charset="0" panose="020b0604030504040204" pitchFamily="34" typeface="Tahoma"/>
                <a:ea typeface="+mn-ea"/>
                <a:cs charset="0" panose="020b0604030504040204" pitchFamily="34" typeface="Tahoma"/>
              </a:defRPr>
            </a:lvl1pPr>
          </a:lstStyle>
          <a:p>
            <a:pPr algn="ctr" defTabSz="914400" eaLnBrk="1" hangingPunct="1" indent="0" latinLnBrk="1" lvl="0" marL="0" rtl="0">
              <a:lnSpc>
                <a:spcPct val="100000"/>
              </a:lnSpc>
              <a:spcBef>
                <a:spcPct val="0"/>
              </a:spcBef>
              <a:buFont charset="0" panose="020b0604020202020204" pitchFamily="34" typeface="Arial"/>
              <a:buNone/>
            </a:pPr>
            <a:r>
              <a:rPr altLang="ko-KR" lang="en-US" smtClean="0"/>
              <a:t>THANK YOU FOR LISTENING</a:t>
            </a:r>
          </a:p>
        </p:txBody>
      </p:sp>
    </p:spTree>
  </p:cSld>
  <p:clrMapOvr>
    <a:masterClrMapping/>
  </p:clrMapOvr>
  <mc:AlternateContent>
    <mc:Choice Requires="p14">
      <p:transition p14:dur="0"/>
    </mc:Choice>
    <mc:Fallback>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B. SET 템플릿\B03.교육\B0300060\png\21691597_lel.png" id="90"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7548994" y="376090"/>
            <a:ext cx="4252692" cy="2428646"/>
          </a:xfrm>
          <a:prstGeom prst="rect">
            <a:avLst/>
          </a:prstGeom>
          <a:noFill/>
          <a:extLst>
            <a:ext uri="{909E8E84-426E-40DD-AFC4-6F175D3DCCD1}">
              <a14:hiddenFill>
                <a:solidFill>
                  <a:srgbClr val="FFFFFF"/>
                </a:solidFill>
              </a14:hiddenFill>
            </a:ext>
          </a:extLst>
        </p:spPr>
      </p:pic>
      <p:pic>
        <p:nvPicPr>
          <p:cNvPr descr="C:\Users\Jobora\Desktop\아이디어 또는 건설 소스\스마트폰(블랙).png" id="98"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40000" contrast="20000"/>
                    </a14:imgEffect>
                    <a14:imgEffect>
                      <a14:saturation sat="0"/>
                    </a14:imgEffect>
                  </a14:imgLayer>
                </a14:imgProps>
              </a:ext>
              <a:ext uri="{28A0092B-C50C-407E-A947-70E740481C1C}">
                <a14:useLocalDpi val="0"/>
              </a:ext>
            </a:extLst>
          </a:blip>
          <a:stretch>
            <a:fillRect/>
          </a:stretch>
        </p:blipFill>
        <p:spPr bwMode="auto">
          <a:xfrm>
            <a:off x="8052297" y="3627606"/>
            <a:ext cx="1140047" cy="2405495"/>
          </a:xfrm>
          <a:prstGeom prst="rect">
            <a:avLst/>
          </a:prstGeom>
          <a:noFill/>
          <a:effectLst/>
          <a:extLst>
            <a:ext uri="{909E8E84-426E-40DD-AFC4-6F175D3DCCD1}">
              <a14:hiddenFill>
                <a:solidFill>
                  <a:srgbClr val="FFFFFF"/>
                </a:solidFill>
              </a14:hiddenFill>
            </a:ext>
          </a:extLst>
        </p:spPr>
      </p:pic>
      <p:pic>
        <p:nvPicPr>
          <p:cNvPr descr="C:\Users\Jobora\Desktop\아이디어 또는 건설 소스\7977519_lel.png" id="99"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3791744" y="387181"/>
            <a:ext cx="1695888" cy="2350502"/>
          </a:xfrm>
          <a:prstGeom prst="rect">
            <a:avLst/>
          </a:prstGeom>
          <a:noFill/>
          <a:extLst>
            <a:ext uri="{909E8E84-426E-40DD-AFC4-6F175D3DCCD1}">
              <a14:hiddenFill>
                <a:solidFill>
                  <a:srgbClr val="FFFFFF"/>
                </a:solidFill>
              </a14:hiddenFill>
            </a:ext>
          </a:extLst>
        </p:spPr>
      </p:pic>
      <p:pic>
        <p:nvPicPr>
          <p:cNvPr descr="C:\Users\Jobora\Desktop\비즈니스 소스\15293466_lel.png" id="100" name="Picture 2"/>
          <p:cNvPicPr>
            <a:picLocks noChangeArrowheads="1" noChangeAspect="1"/>
          </p:cNvPicPr>
          <p:nvPr/>
        </p:nvPicPr>
        <p:blipFill>
          <a:blip r:embed="rId5">
            <a:extLst>
              <a:ext uri="{28A0092B-C50C-407E-A947-70E740481C1C}">
                <a14:useLocalDpi val="0"/>
              </a:ext>
            </a:extLst>
          </a:blip>
          <a:stretch>
            <a:fillRect/>
          </a:stretch>
        </p:blipFill>
        <p:spPr bwMode="auto">
          <a:xfrm>
            <a:off x="5663424" y="382075"/>
            <a:ext cx="1528562" cy="2360714"/>
          </a:xfrm>
          <a:prstGeom prst="rect">
            <a:avLst/>
          </a:prstGeom>
          <a:noFill/>
          <a:effectLst/>
          <a:extLst>
            <a:ext uri="{909E8E84-426E-40DD-AFC4-6F175D3DCCD1}">
              <a14:hiddenFill>
                <a:solidFill>
                  <a:srgbClr val="FFFFFF"/>
                </a:solidFill>
              </a14:hiddenFill>
            </a:ext>
          </a:extLst>
        </p:spPr>
      </p:pic>
      <p:pic>
        <p:nvPicPr>
          <p:cNvPr id="101" name="Picture 5"/>
          <p:cNvPicPr>
            <a:picLocks noChangeArrowheads="1" noChangeAspect="1"/>
          </p:cNvPicPr>
          <p:nvPr/>
        </p:nvPicPr>
        <p:blipFill>
          <a:blip r:embed="rId6">
            <a:extLst>
              <a:ext uri="{28A0092B-C50C-407E-A947-70E740481C1C}">
                <a14:useLocalDpi val="0"/>
              </a:ext>
            </a:extLst>
          </a:blip>
          <a:stretch>
            <a:fillRect/>
          </a:stretch>
        </p:blipFill>
        <p:spPr bwMode="auto">
          <a:xfrm flipH="1">
            <a:off x="9768408" y="3420437"/>
            <a:ext cx="1031488" cy="3125721"/>
          </a:xfrm>
          <a:prstGeom prst="rect">
            <a:avLst/>
          </a:prstGeom>
          <a:noFill/>
          <a:extLst>
            <a:ext uri="{909E8E84-426E-40DD-AFC4-6F175D3DCCD1}">
              <a14:hiddenFill>
                <a:solidFill>
                  <a:srgbClr val="FFFFFF"/>
                </a:solidFill>
              </a14:hiddenFill>
            </a:ext>
          </a:extLst>
        </p:spPr>
      </p:pic>
      <p:pic>
        <p:nvPicPr>
          <p:cNvPr descr="C:\Users\Jobora\Desktop\제너럴 소스\여자.png" id="102" name="Picture 6"/>
          <p:cNvPicPr>
            <a:picLocks noChangeArrowheads="1" noChangeAspect="1"/>
          </p:cNvPicPr>
          <p:nvPr/>
        </p:nvPicPr>
        <p:blipFill>
          <a:blip r:embed="rId7">
            <a:extLst>
              <a:ext uri="{28A0092B-C50C-407E-A947-70E740481C1C}">
                <a14:useLocalDpi val="0"/>
              </a:ext>
            </a:extLst>
          </a:blip>
          <a:stretch>
            <a:fillRect/>
          </a:stretch>
        </p:blipFill>
        <p:spPr bwMode="auto">
          <a:xfrm>
            <a:off x="10971790" y="3479394"/>
            <a:ext cx="809839" cy="2999400"/>
          </a:xfrm>
          <a:prstGeom prst="rect">
            <a:avLst/>
          </a:prstGeom>
          <a:noFill/>
          <a:extLst>
            <a:ext uri="{909E8E84-426E-40DD-AFC4-6F175D3DCCD1}">
              <a14:hiddenFill>
                <a:solidFill>
                  <a:srgbClr val="FFFFFF"/>
                </a:solidFill>
              </a14:hiddenFill>
            </a:ext>
          </a:extLst>
        </p:spPr>
      </p:pic>
      <p:grpSp>
        <p:nvGrpSpPr>
          <p:cNvPr id="2" name="그룹 1"/>
          <p:cNvGrpSpPr/>
          <p:nvPr/>
        </p:nvGrpSpPr>
        <p:grpSpPr>
          <a:xfrm>
            <a:off x="452800" y="4270352"/>
            <a:ext cx="2203607" cy="2587648"/>
            <a:chOff x="4173055" y="2296423"/>
            <a:chExt cx="3884579" cy="4561577"/>
          </a:xfrm>
        </p:grpSpPr>
        <p:sp>
          <p:nvSpPr>
            <p:cNvPr id="103" name="Freeform 12"/>
            <p:cNvSpPr/>
            <p:nvPr/>
          </p:nvSpPr>
          <p:spPr bwMode="auto">
            <a:xfrm>
              <a:off x="6320778" y="2296423"/>
              <a:ext cx="1634137" cy="1419365"/>
            </a:xfrm>
            <a:custGeom>
              <a:gdLst>
                <a:gd fmla="*/ 2082 w 2099" name="T0"/>
                <a:gd fmla="*/ 1415 h 1823" name="T1"/>
                <a:gd fmla="*/ 2004 w 2099" name="T2"/>
                <a:gd fmla="*/ 1229 h 1823" name="T3"/>
                <a:gd fmla="*/ 1914 w 2099" name="T4"/>
                <a:gd fmla="*/ 1050 h 1823" name="T5"/>
                <a:gd fmla="*/ 1808 w 2099" name="T6"/>
                <a:gd fmla="*/ 881 h 1823" name="T7"/>
                <a:gd fmla="*/ 1684 w 2099" name="T8"/>
                <a:gd fmla="*/ 721 h 1823" name="T9"/>
                <a:gd fmla="*/ 1548 w 2099" name="T10"/>
                <a:gd fmla="*/ 576 h 1823" name="T11"/>
                <a:gd fmla="*/ 1396 w 2099" name="T12"/>
                <a:gd fmla="*/ 446 h 1823" name="T13"/>
                <a:gd fmla="*/ 1228 w 2099" name="T14"/>
                <a:gd fmla="*/ 334 h 1823" name="T15"/>
                <a:gd fmla="*/ 1030 w 2099" name="T16"/>
                <a:gd fmla="*/ 230 h 1823" name="T17"/>
                <a:gd fmla="*/ 808 w 2099" name="T18"/>
                <a:gd fmla="*/ 141 h 1823" name="T19"/>
                <a:gd fmla="*/ 573 w 2099" name="T20"/>
                <a:gd fmla="*/ 74 h 1823" name="T21"/>
                <a:gd fmla="*/ 333 w 2099" name="T22"/>
                <a:gd fmla="*/ 27 h 1823" name="T23"/>
                <a:gd fmla="*/ 96 w 2099" name="T24"/>
                <a:gd fmla="*/ 4 h 1823" name="T25"/>
                <a:gd fmla="*/ 0 w 2099" name="T26"/>
                <a:gd fmla="*/ 645 h 1823" name="T27"/>
                <a:gd fmla="*/ 6 w 2099" name="T28"/>
                <a:gd fmla="*/ 656 h 1823" name="T29"/>
                <a:gd fmla="*/ 27 w 2099" name="T30"/>
                <a:gd fmla="*/ 676 h 1823" name="T31"/>
                <a:gd fmla="*/ 55 w 2099" name="T32"/>
                <a:gd fmla="*/ 684 h 1823" name="T33"/>
                <a:gd fmla="*/ 96 w 2099" name="T34"/>
                <a:gd fmla="*/ 677 h 1823" name="T35"/>
                <a:gd fmla="*/ 133 w 2099" name="T36"/>
                <a:gd fmla="*/ 660 h 1823" name="T37"/>
                <a:gd fmla="*/ 200 w 2099" name="T38"/>
                <a:gd fmla="*/ 631 h 1823" name="T39"/>
                <a:gd fmla="*/ 259 w 2099" name="T40"/>
                <a:gd fmla="*/ 628 h 1823" name="T41"/>
                <a:gd fmla="*/ 306 w 2099" name="T42"/>
                <a:gd fmla="*/ 644 h 1823" name="T43"/>
                <a:gd fmla="*/ 342 w 2099" name="T44"/>
                <a:gd fmla="*/ 677 h 1823" name="T45"/>
                <a:gd fmla="*/ 358 w 2099" name="T46"/>
                <a:gd fmla="*/ 725 h 1823" name="T47"/>
                <a:gd fmla="*/ 358 w 2099" name="T48"/>
                <a:gd fmla="*/ 762 h 1823" name="T49"/>
                <a:gd fmla="*/ 342 w 2099" name="T50"/>
                <a:gd fmla="*/ 808 h 1823" name="T51"/>
                <a:gd fmla="*/ 306 w 2099" name="T52"/>
                <a:gd fmla="*/ 842 h 1823" name="T53"/>
                <a:gd fmla="*/ 259 w 2099" name="T54"/>
                <a:gd fmla="*/ 858 h 1823" name="T55"/>
                <a:gd fmla="*/ 200 w 2099" name="T56"/>
                <a:gd fmla="*/ 854 h 1823" name="T57"/>
                <a:gd fmla="*/ 133 w 2099" name="T58"/>
                <a:gd fmla="*/ 826 h 1823" name="T59"/>
                <a:gd fmla="*/ 96 w 2099" name="T60"/>
                <a:gd fmla="*/ 810 h 1823" name="T61"/>
                <a:gd fmla="*/ 55 w 2099" name="T62"/>
                <a:gd fmla="*/ 803 h 1823" name="T63"/>
                <a:gd fmla="*/ 27 w 2099" name="T64"/>
                <a:gd fmla="*/ 810 h 1823" name="T65"/>
                <a:gd fmla="*/ 6 w 2099" name="T66"/>
                <a:gd fmla="*/ 829 h 1823" name="T67"/>
                <a:gd fmla="*/ 0 w 2099" name="T68"/>
                <a:gd fmla="*/ 1466 h 1823" name="T69"/>
                <a:gd fmla="*/ 955 w 2099" name="T70"/>
                <a:gd fmla="*/ 1468 h 1823" name="T71"/>
                <a:gd fmla="*/ 978 w 2099" name="T72"/>
                <a:gd fmla="*/ 1485 h 1823" name="T73"/>
                <a:gd fmla="*/ 989 w 2099" name="T74"/>
                <a:gd fmla="*/ 1508 h 1823" name="T75"/>
                <a:gd fmla="*/ 987 w 2099" name="T76"/>
                <a:gd fmla="*/ 1546 h 1823" name="T77"/>
                <a:gd fmla="*/ 966 w 2099" name="T78"/>
                <a:gd fmla="*/ 1597 h 1823" name="T79"/>
                <a:gd fmla="*/ 945 w 2099" name="T80"/>
                <a:gd fmla="*/ 1643 h 1823" name="T81"/>
                <a:gd fmla="*/ 932 w 2099" name="T82"/>
                <a:gd fmla="*/ 1705 h 1823" name="T83"/>
                <a:gd fmla="*/ 943 w 2099" name="T84"/>
                <a:gd fmla="*/ 1758 h 1823" name="T85"/>
                <a:gd fmla="*/ 971 w 2099" name="T86"/>
                <a:gd fmla="*/ 1797 h 1823" name="T87"/>
                <a:gd fmla="*/ 1014 w 2099" name="T88"/>
                <a:gd fmla="*/ 1820 h 1823" name="T89"/>
                <a:gd fmla="*/ 1049 w 2099" name="T90"/>
                <a:gd fmla="*/ 1823 h 1823" name="T91"/>
                <a:gd fmla="*/ 1100 w 2099" name="T92"/>
                <a:gd fmla="*/ 1814 h 1823" name="T93"/>
                <a:gd fmla="*/ 1139 w 2099" name="T94"/>
                <a:gd fmla="*/ 1784 h 1823" name="T95"/>
                <a:gd fmla="*/ 1162 w 2099" name="T96"/>
                <a:gd fmla="*/ 1742 h 1823" name="T97"/>
                <a:gd fmla="*/ 1164 w 2099" name="T98"/>
                <a:gd fmla="*/ 1685 h 1823" name="T99"/>
                <a:gd fmla="*/ 1144 w 2099" name="T100"/>
                <a:gd fmla="*/ 1620 h 1823" name="T101"/>
                <a:gd fmla="*/ 1123 w 2099" name="T102"/>
                <a:gd fmla="*/ 1579 h 1823" name="T103"/>
                <a:gd fmla="*/ 1109 w 2099" name="T104"/>
                <a:gd fmla="*/ 1531 h 1823" name="T105"/>
                <a:gd fmla="*/ 1113 w 2099" name="T106"/>
                <a:gd fmla="*/ 1500 h 1823" name="T107"/>
                <a:gd fmla="*/ 1127 w 2099" name="T108"/>
                <a:gd fmla="*/ 1480 h 1823" name="T109"/>
                <a:gd fmla="*/ 1148 w 2099" name="T110"/>
                <a:gd fmla="*/ 1466 h 182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23" w="2099">
                  <a:moveTo>
                    <a:pt x="1148" y="1466"/>
                  </a:moveTo>
                  <a:lnTo>
                    <a:pt x="2099" y="1466"/>
                  </a:lnTo>
                  <a:lnTo>
                    <a:pt x="2082" y="1415"/>
                  </a:lnTo>
                  <a:lnTo>
                    <a:pt x="2059" y="1351"/>
                  </a:lnTo>
                  <a:lnTo>
                    <a:pt x="2032" y="1289"/>
                  </a:lnTo>
                  <a:lnTo>
                    <a:pt x="2004" y="1229"/>
                  </a:lnTo>
                  <a:lnTo>
                    <a:pt x="1977" y="1167"/>
                  </a:lnTo>
                  <a:lnTo>
                    <a:pt x="1946" y="1109"/>
                  </a:lnTo>
                  <a:lnTo>
                    <a:pt x="1914" y="1050"/>
                  </a:lnTo>
                  <a:lnTo>
                    <a:pt x="1878" y="990"/>
                  </a:lnTo>
                  <a:lnTo>
                    <a:pt x="1845" y="935"/>
                  </a:lnTo>
                  <a:lnTo>
                    <a:pt x="1808" y="881"/>
                  </a:lnTo>
                  <a:lnTo>
                    <a:pt x="1770" y="826"/>
                  </a:lnTo>
                  <a:lnTo>
                    <a:pt x="1726" y="775"/>
                  </a:lnTo>
                  <a:lnTo>
                    <a:pt x="1684" y="721"/>
                  </a:lnTo>
                  <a:lnTo>
                    <a:pt x="1641" y="674"/>
                  </a:lnTo>
                  <a:lnTo>
                    <a:pt x="1595" y="624"/>
                  </a:lnTo>
                  <a:lnTo>
                    <a:pt x="1548" y="576"/>
                  </a:lnTo>
                  <a:lnTo>
                    <a:pt x="1498" y="532"/>
                  </a:lnTo>
                  <a:lnTo>
                    <a:pt x="1447" y="488"/>
                  </a:lnTo>
                  <a:lnTo>
                    <a:pt x="1396" y="446"/>
                  </a:lnTo>
                  <a:lnTo>
                    <a:pt x="1339" y="408"/>
                  </a:lnTo>
                  <a:lnTo>
                    <a:pt x="1284" y="368"/>
                  </a:lnTo>
                  <a:lnTo>
                    <a:pt x="1228" y="334"/>
                  </a:lnTo>
                  <a:lnTo>
                    <a:pt x="1166" y="299"/>
                  </a:lnTo>
                  <a:lnTo>
                    <a:pt x="1098" y="265"/>
                  </a:lnTo>
                  <a:lnTo>
                    <a:pt x="1030" y="230"/>
                  </a:lnTo>
                  <a:lnTo>
                    <a:pt x="957" y="198"/>
                  </a:lnTo>
                  <a:lnTo>
                    <a:pt x="883" y="168"/>
                  </a:lnTo>
                  <a:lnTo>
                    <a:pt x="808" y="141"/>
                  </a:lnTo>
                  <a:lnTo>
                    <a:pt x="731" y="117"/>
                  </a:lnTo>
                  <a:lnTo>
                    <a:pt x="653" y="94"/>
                  </a:lnTo>
                  <a:lnTo>
                    <a:pt x="573" y="74"/>
                  </a:lnTo>
                  <a:lnTo>
                    <a:pt x="494" y="57"/>
                  </a:lnTo>
                  <a:lnTo>
                    <a:pt x="412" y="41"/>
                  </a:lnTo>
                  <a:lnTo>
                    <a:pt x="333" y="27"/>
                  </a:lnTo>
                  <a:lnTo>
                    <a:pt x="253" y="16"/>
                  </a:lnTo>
                  <a:lnTo>
                    <a:pt x="172" y="9"/>
                  </a:lnTo>
                  <a:lnTo>
                    <a:pt x="96" y="4"/>
                  </a:lnTo>
                  <a:lnTo>
                    <a:pt x="18" y="0"/>
                  </a:lnTo>
                  <a:lnTo>
                    <a:pt x="0" y="0"/>
                  </a:lnTo>
                  <a:lnTo>
                    <a:pt x="0" y="645"/>
                  </a:lnTo>
                  <a:lnTo>
                    <a:pt x="0" y="645"/>
                  </a:lnTo>
                  <a:lnTo>
                    <a:pt x="2" y="649"/>
                  </a:lnTo>
                  <a:lnTo>
                    <a:pt x="6" y="656"/>
                  </a:lnTo>
                  <a:lnTo>
                    <a:pt x="15" y="667"/>
                  </a:lnTo>
                  <a:lnTo>
                    <a:pt x="20" y="670"/>
                  </a:lnTo>
                  <a:lnTo>
                    <a:pt x="27" y="676"/>
                  </a:lnTo>
                  <a:lnTo>
                    <a:pt x="34" y="679"/>
                  </a:lnTo>
                  <a:lnTo>
                    <a:pt x="45" y="683"/>
                  </a:lnTo>
                  <a:lnTo>
                    <a:pt x="55" y="684"/>
                  </a:lnTo>
                  <a:lnTo>
                    <a:pt x="68" y="683"/>
                  </a:lnTo>
                  <a:lnTo>
                    <a:pt x="82" y="681"/>
                  </a:lnTo>
                  <a:lnTo>
                    <a:pt x="96" y="677"/>
                  </a:lnTo>
                  <a:lnTo>
                    <a:pt x="114" y="670"/>
                  </a:lnTo>
                  <a:lnTo>
                    <a:pt x="133" y="660"/>
                  </a:lnTo>
                  <a:lnTo>
                    <a:pt x="133" y="660"/>
                  </a:lnTo>
                  <a:lnTo>
                    <a:pt x="156" y="647"/>
                  </a:lnTo>
                  <a:lnTo>
                    <a:pt x="177" y="638"/>
                  </a:lnTo>
                  <a:lnTo>
                    <a:pt x="200" y="631"/>
                  </a:lnTo>
                  <a:lnTo>
                    <a:pt x="220" y="628"/>
                  </a:lnTo>
                  <a:lnTo>
                    <a:pt x="241" y="626"/>
                  </a:lnTo>
                  <a:lnTo>
                    <a:pt x="259" y="628"/>
                  </a:lnTo>
                  <a:lnTo>
                    <a:pt x="276" y="631"/>
                  </a:lnTo>
                  <a:lnTo>
                    <a:pt x="292" y="637"/>
                  </a:lnTo>
                  <a:lnTo>
                    <a:pt x="306" y="644"/>
                  </a:lnTo>
                  <a:lnTo>
                    <a:pt x="320" y="653"/>
                  </a:lnTo>
                  <a:lnTo>
                    <a:pt x="331" y="665"/>
                  </a:lnTo>
                  <a:lnTo>
                    <a:pt x="342" y="677"/>
                  </a:lnTo>
                  <a:lnTo>
                    <a:pt x="349" y="691"/>
                  </a:lnTo>
                  <a:lnTo>
                    <a:pt x="354" y="707"/>
                  </a:lnTo>
                  <a:lnTo>
                    <a:pt x="358" y="725"/>
                  </a:lnTo>
                  <a:lnTo>
                    <a:pt x="359" y="743"/>
                  </a:lnTo>
                  <a:lnTo>
                    <a:pt x="359" y="743"/>
                  </a:lnTo>
                  <a:lnTo>
                    <a:pt x="358" y="762"/>
                  </a:lnTo>
                  <a:lnTo>
                    <a:pt x="354" y="778"/>
                  </a:lnTo>
                  <a:lnTo>
                    <a:pt x="349" y="794"/>
                  </a:lnTo>
                  <a:lnTo>
                    <a:pt x="342" y="808"/>
                  </a:lnTo>
                  <a:lnTo>
                    <a:pt x="331" y="822"/>
                  </a:lnTo>
                  <a:lnTo>
                    <a:pt x="320" y="833"/>
                  </a:lnTo>
                  <a:lnTo>
                    <a:pt x="306" y="842"/>
                  </a:lnTo>
                  <a:lnTo>
                    <a:pt x="292" y="849"/>
                  </a:lnTo>
                  <a:lnTo>
                    <a:pt x="276" y="856"/>
                  </a:lnTo>
                  <a:lnTo>
                    <a:pt x="259" y="858"/>
                  </a:lnTo>
                  <a:lnTo>
                    <a:pt x="241" y="859"/>
                  </a:lnTo>
                  <a:lnTo>
                    <a:pt x="220" y="858"/>
                  </a:lnTo>
                  <a:lnTo>
                    <a:pt x="200" y="854"/>
                  </a:lnTo>
                  <a:lnTo>
                    <a:pt x="177" y="847"/>
                  </a:lnTo>
                  <a:lnTo>
                    <a:pt x="156" y="838"/>
                  </a:lnTo>
                  <a:lnTo>
                    <a:pt x="133" y="826"/>
                  </a:lnTo>
                  <a:lnTo>
                    <a:pt x="133" y="826"/>
                  </a:lnTo>
                  <a:lnTo>
                    <a:pt x="114" y="817"/>
                  </a:lnTo>
                  <a:lnTo>
                    <a:pt x="96" y="810"/>
                  </a:lnTo>
                  <a:lnTo>
                    <a:pt x="82" y="805"/>
                  </a:lnTo>
                  <a:lnTo>
                    <a:pt x="68" y="803"/>
                  </a:lnTo>
                  <a:lnTo>
                    <a:pt x="55" y="803"/>
                  </a:lnTo>
                  <a:lnTo>
                    <a:pt x="45" y="805"/>
                  </a:lnTo>
                  <a:lnTo>
                    <a:pt x="34" y="806"/>
                  </a:lnTo>
                  <a:lnTo>
                    <a:pt x="27" y="810"/>
                  </a:lnTo>
                  <a:lnTo>
                    <a:pt x="20" y="815"/>
                  </a:lnTo>
                  <a:lnTo>
                    <a:pt x="15" y="821"/>
                  </a:lnTo>
                  <a:lnTo>
                    <a:pt x="6" y="829"/>
                  </a:lnTo>
                  <a:lnTo>
                    <a:pt x="2" y="838"/>
                  </a:lnTo>
                  <a:lnTo>
                    <a:pt x="0" y="840"/>
                  </a:lnTo>
                  <a:lnTo>
                    <a:pt x="0" y="1466"/>
                  </a:lnTo>
                  <a:lnTo>
                    <a:pt x="952" y="1466"/>
                  </a:lnTo>
                  <a:lnTo>
                    <a:pt x="952" y="1466"/>
                  </a:lnTo>
                  <a:lnTo>
                    <a:pt x="955" y="1468"/>
                  </a:lnTo>
                  <a:lnTo>
                    <a:pt x="962" y="1471"/>
                  </a:lnTo>
                  <a:lnTo>
                    <a:pt x="973" y="1480"/>
                  </a:lnTo>
                  <a:lnTo>
                    <a:pt x="978" y="1485"/>
                  </a:lnTo>
                  <a:lnTo>
                    <a:pt x="982" y="1492"/>
                  </a:lnTo>
                  <a:lnTo>
                    <a:pt x="985" y="1500"/>
                  </a:lnTo>
                  <a:lnTo>
                    <a:pt x="989" y="1508"/>
                  </a:lnTo>
                  <a:lnTo>
                    <a:pt x="991" y="1521"/>
                  </a:lnTo>
                  <a:lnTo>
                    <a:pt x="991" y="1531"/>
                  </a:lnTo>
                  <a:lnTo>
                    <a:pt x="987" y="1546"/>
                  </a:lnTo>
                  <a:lnTo>
                    <a:pt x="984" y="1561"/>
                  </a:lnTo>
                  <a:lnTo>
                    <a:pt x="976" y="1579"/>
                  </a:lnTo>
                  <a:lnTo>
                    <a:pt x="966" y="1597"/>
                  </a:lnTo>
                  <a:lnTo>
                    <a:pt x="966" y="1597"/>
                  </a:lnTo>
                  <a:lnTo>
                    <a:pt x="953" y="1620"/>
                  </a:lnTo>
                  <a:lnTo>
                    <a:pt x="945" y="1643"/>
                  </a:lnTo>
                  <a:lnTo>
                    <a:pt x="938" y="1664"/>
                  </a:lnTo>
                  <a:lnTo>
                    <a:pt x="934" y="1685"/>
                  </a:lnTo>
                  <a:lnTo>
                    <a:pt x="932" y="1705"/>
                  </a:lnTo>
                  <a:lnTo>
                    <a:pt x="934" y="1724"/>
                  </a:lnTo>
                  <a:lnTo>
                    <a:pt x="938" y="1742"/>
                  </a:lnTo>
                  <a:lnTo>
                    <a:pt x="943" y="1758"/>
                  </a:lnTo>
                  <a:lnTo>
                    <a:pt x="950" y="1772"/>
                  </a:lnTo>
                  <a:lnTo>
                    <a:pt x="961" y="1784"/>
                  </a:lnTo>
                  <a:lnTo>
                    <a:pt x="971" y="1797"/>
                  </a:lnTo>
                  <a:lnTo>
                    <a:pt x="984" y="1805"/>
                  </a:lnTo>
                  <a:lnTo>
                    <a:pt x="998" y="1814"/>
                  </a:lnTo>
                  <a:lnTo>
                    <a:pt x="1014" y="1820"/>
                  </a:lnTo>
                  <a:lnTo>
                    <a:pt x="1031" y="1823"/>
                  </a:lnTo>
                  <a:lnTo>
                    <a:pt x="1049" y="1823"/>
                  </a:lnTo>
                  <a:lnTo>
                    <a:pt x="1049" y="1823"/>
                  </a:lnTo>
                  <a:lnTo>
                    <a:pt x="1068" y="1823"/>
                  </a:lnTo>
                  <a:lnTo>
                    <a:pt x="1084" y="1820"/>
                  </a:lnTo>
                  <a:lnTo>
                    <a:pt x="1100" y="1814"/>
                  </a:lnTo>
                  <a:lnTo>
                    <a:pt x="1114" y="1805"/>
                  </a:lnTo>
                  <a:lnTo>
                    <a:pt x="1129" y="1797"/>
                  </a:lnTo>
                  <a:lnTo>
                    <a:pt x="1139" y="1784"/>
                  </a:lnTo>
                  <a:lnTo>
                    <a:pt x="1148" y="1772"/>
                  </a:lnTo>
                  <a:lnTo>
                    <a:pt x="1157" y="1758"/>
                  </a:lnTo>
                  <a:lnTo>
                    <a:pt x="1162" y="1742"/>
                  </a:lnTo>
                  <a:lnTo>
                    <a:pt x="1166" y="1724"/>
                  </a:lnTo>
                  <a:lnTo>
                    <a:pt x="1166" y="1705"/>
                  </a:lnTo>
                  <a:lnTo>
                    <a:pt x="1164" y="1685"/>
                  </a:lnTo>
                  <a:lnTo>
                    <a:pt x="1160" y="1664"/>
                  </a:lnTo>
                  <a:lnTo>
                    <a:pt x="1155" y="1643"/>
                  </a:lnTo>
                  <a:lnTo>
                    <a:pt x="1144" y="1620"/>
                  </a:lnTo>
                  <a:lnTo>
                    <a:pt x="1134" y="1597"/>
                  </a:lnTo>
                  <a:lnTo>
                    <a:pt x="1134" y="1597"/>
                  </a:lnTo>
                  <a:lnTo>
                    <a:pt x="1123" y="1579"/>
                  </a:lnTo>
                  <a:lnTo>
                    <a:pt x="1116" y="1561"/>
                  </a:lnTo>
                  <a:lnTo>
                    <a:pt x="1111" y="1546"/>
                  </a:lnTo>
                  <a:lnTo>
                    <a:pt x="1109" y="1531"/>
                  </a:lnTo>
                  <a:lnTo>
                    <a:pt x="1109" y="1521"/>
                  </a:lnTo>
                  <a:lnTo>
                    <a:pt x="1111" y="1508"/>
                  </a:lnTo>
                  <a:lnTo>
                    <a:pt x="1113" y="1500"/>
                  </a:lnTo>
                  <a:lnTo>
                    <a:pt x="1118" y="1492"/>
                  </a:lnTo>
                  <a:lnTo>
                    <a:pt x="1121" y="1485"/>
                  </a:lnTo>
                  <a:lnTo>
                    <a:pt x="1127" y="1480"/>
                  </a:lnTo>
                  <a:lnTo>
                    <a:pt x="1136" y="1471"/>
                  </a:lnTo>
                  <a:lnTo>
                    <a:pt x="1144" y="1468"/>
                  </a:lnTo>
                  <a:lnTo>
                    <a:pt x="1148" y="1466"/>
                  </a:lnTo>
                  <a:lnTo>
                    <a:pt x="1148" y="1466"/>
                  </a:lnTo>
                  <a:close/>
                </a:path>
              </a:pathLst>
            </a:custGeom>
            <a:solidFill>
              <a:schemeClr val="tx1"/>
            </a:solidFill>
            <a:ln w="28575">
              <a:noFill/>
              <a:round/>
            </a:ln>
          </p:spPr>
          <p:txBody>
            <a:bodyPr anchor="t" anchorCtr="0" bIns="45720" compatLnSpc="1" lIns="91440" numCol="1" rIns="91440" tIns="45720" vert="horz" wrap="square"/>
            <a:lstStyle/>
            <a:p>
              <a:endParaRPr altLang="en-US" lang="ko-KR"/>
            </a:p>
          </p:txBody>
        </p:sp>
        <p:sp>
          <p:nvSpPr>
            <p:cNvPr id="104" name="Freeform 13"/>
            <p:cNvSpPr/>
            <p:nvPr/>
          </p:nvSpPr>
          <p:spPr bwMode="auto">
            <a:xfrm>
              <a:off x="4434517" y="5438635"/>
              <a:ext cx="2750020" cy="1419365"/>
            </a:xfrm>
            <a:custGeom>
              <a:gdLst>
                <a:gd fmla="*/ 3057 w 3535" name="T0"/>
                <a:gd fmla="*/ 359 h 1823" name="T1"/>
                <a:gd fmla="*/ 3036 w 3535" name="T2"/>
                <a:gd fmla="*/ 377 h 1823" name="T3"/>
                <a:gd fmla="*/ 3024 w 3535" name="T4"/>
                <a:gd fmla="*/ 401 h 1823" name="T5"/>
                <a:gd fmla="*/ 3026 w 3535" name="T6"/>
                <a:gd fmla="*/ 438 h 1823" name="T7"/>
                <a:gd fmla="*/ 3047 w 3535" name="T8"/>
                <a:gd fmla="*/ 490 h 1823" name="T9"/>
                <a:gd fmla="*/ 3068 w 3535" name="T10"/>
                <a:gd fmla="*/ 536 h 1823" name="T11"/>
                <a:gd fmla="*/ 3080 w 3535" name="T12"/>
                <a:gd fmla="*/ 598 h 1823" name="T13"/>
                <a:gd fmla="*/ 3070 w 3535" name="T14"/>
                <a:gd fmla="*/ 649 h 1823" name="T15"/>
                <a:gd fmla="*/ 3042 w 3535" name="T16"/>
                <a:gd fmla="*/ 688 h 1823" name="T17"/>
                <a:gd fmla="*/ 2999 w 3535" name="T18"/>
                <a:gd fmla="*/ 711 h 1823" name="T19"/>
                <a:gd fmla="*/ 2964 w 3535" name="T20"/>
                <a:gd fmla="*/ 716 h 1823" name="T21"/>
                <a:gd fmla="*/ 2912 w 3535" name="T22"/>
                <a:gd fmla="*/ 705 h 1823" name="T23"/>
                <a:gd fmla="*/ 2874 w 3535" name="T24"/>
                <a:gd fmla="*/ 677 h 1823" name="T25"/>
                <a:gd fmla="*/ 2851 w 3535" name="T26"/>
                <a:gd fmla="*/ 633 h 1823" name="T27"/>
                <a:gd fmla="*/ 2849 w 3535" name="T28"/>
                <a:gd fmla="*/ 578 h 1823" name="T29"/>
                <a:gd fmla="*/ 2868 w 3535" name="T30"/>
                <a:gd fmla="*/ 513 h 1823" name="T31"/>
                <a:gd fmla="*/ 2889 w 3535" name="T32"/>
                <a:gd fmla="*/ 470 h 1823" name="T33"/>
                <a:gd fmla="*/ 2904 w 3535" name="T34"/>
                <a:gd fmla="*/ 424 h 1823" name="T35"/>
                <a:gd fmla="*/ 2900 w 3535" name="T36"/>
                <a:gd fmla="*/ 392 h 1823" name="T37"/>
                <a:gd fmla="*/ 2886 w 3535" name="T38"/>
                <a:gd fmla="*/ 371 h 1823" name="T39"/>
                <a:gd fmla="*/ 2866 w 3535" name="T40"/>
                <a:gd fmla="*/ 357 h 1823" name="T41"/>
                <a:gd fmla="*/ 1301 w 3535" name="T42"/>
                <a:gd fmla="*/ 357 h 1823" name="T43"/>
                <a:gd fmla="*/ 1280 w 3535" name="T44"/>
                <a:gd fmla="*/ 343 h 1823" name="T45"/>
                <a:gd fmla="*/ 1266 w 3535" name="T46"/>
                <a:gd fmla="*/ 323 h 1823" name="T47"/>
                <a:gd fmla="*/ 1263 w 3535" name="T48"/>
                <a:gd fmla="*/ 292 h 1823" name="T49"/>
                <a:gd fmla="*/ 1277 w 3535" name="T50"/>
                <a:gd fmla="*/ 244 h 1823" name="T51"/>
                <a:gd fmla="*/ 1298 w 3535" name="T52"/>
                <a:gd fmla="*/ 203 h 1823" name="T53"/>
                <a:gd fmla="*/ 1317 w 3535" name="T54"/>
                <a:gd fmla="*/ 138 h 1823" name="T55"/>
                <a:gd fmla="*/ 1316 w 3535" name="T56"/>
                <a:gd fmla="*/ 81 h 1823" name="T57"/>
                <a:gd fmla="*/ 1293 w 3535" name="T58"/>
                <a:gd fmla="*/ 39 h 1823" name="T59"/>
                <a:gd fmla="*/ 1254 w 3535" name="T60"/>
                <a:gd fmla="*/ 9 h 1823" name="T61"/>
                <a:gd fmla="*/ 1202 w 3535" name="T62"/>
                <a:gd fmla="*/ 0 h 1823" name="T63"/>
                <a:gd fmla="*/ 1167 w 3535" name="T64"/>
                <a:gd fmla="*/ 3 h 1823" name="T65"/>
                <a:gd fmla="*/ 1125 w 3535" name="T66"/>
                <a:gd fmla="*/ 26 h 1823" name="T67"/>
                <a:gd fmla="*/ 1096 w 3535" name="T68"/>
                <a:gd fmla="*/ 65 h 1823" name="T69"/>
                <a:gd fmla="*/ 1086 w 3535" name="T70"/>
                <a:gd fmla="*/ 118 h 1823" name="T71"/>
                <a:gd fmla="*/ 1098 w 3535" name="T72"/>
                <a:gd fmla="*/ 180 h 1823" name="T73"/>
                <a:gd fmla="*/ 1119 w 3535" name="T74"/>
                <a:gd fmla="*/ 226 h 1823" name="T75"/>
                <a:gd fmla="*/ 1141 w 3535" name="T76"/>
                <a:gd fmla="*/ 277 h 1823" name="T77"/>
                <a:gd fmla="*/ 1142 w 3535" name="T78"/>
                <a:gd fmla="*/ 315 h 1823" name="T79"/>
                <a:gd fmla="*/ 1132 w 3535" name="T80"/>
                <a:gd fmla="*/ 338 h 1823" name="T81"/>
                <a:gd fmla="*/ 1109 w 3535" name="T82"/>
                <a:gd fmla="*/ 355 h 1823" name="T83"/>
                <a:gd fmla="*/ 0 w 3535" name="T84"/>
                <a:gd fmla="*/ 375 h 1823" name="T85"/>
                <a:gd fmla="*/ 14 w 3535" name="T86"/>
                <a:gd fmla="*/ 488 h 1823" name="T87"/>
                <a:gd fmla="*/ 46 w 3535" name="T88"/>
                <a:gd fmla="*/ 573 h 1823" name="T89"/>
                <a:gd fmla="*/ 99 w 3535" name="T90"/>
                <a:gd fmla="*/ 654 h 1823" name="T91"/>
                <a:gd fmla="*/ 164 w 3535" name="T92"/>
                <a:gd fmla="*/ 697 h 1823" name="T93"/>
                <a:gd fmla="*/ 285 w 3535" name="T94"/>
                <a:gd fmla="*/ 730 h 1823" name="T95"/>
                <a:gd fmla="*/ 507 w 3535" name="T96"/>
                <a:gd fmla="*/ 757 h 1823" name="T97"/>
                <a:gd fmla="*/ 884 w 3535" name="T98"/>
                <a:gd fmla="*/ 757 h 1823" name="T99"/>
                <a:gd fmla="*/ 1036 w 3535" name="T100"/>
                <a:gd fmla="*/ 762 h 1823" name="T101"/>
                <a:gd fmla="*/ 1082 w 3535" name="T102"/>
                <a:gd fmla="*/ 778 h 1823" name="T103"/>
                <a:gd fmla="*/ 1128 w 3535" name="T104"/>
                <a:gd fmla="*/ 856 h 1823" name="T105"/>
                <a:gd fmla="*/ 1162 w 3535" name="T106"/>
                <a:gd fmla="*/ 1006 h 1823" name="T107"/>
                <a:gd fmla="*/ 1181 w 3535" name="T108"/>
                <a:gd fmla="*/ 1222 h 1823" name="T109"/>
                <a:gd fmla="*/ 1187 w 3535" name="T110"/>
                <a:gd fmla="*/ 1494 h 1823" name="T111"/>
                <a:gd fmla="*/ 1167 w 3535" name="T112"/>
                <a:gd fmla="*/ 1823 h 1823" name="T113"/>
                <a:gd fmla="*/ 3438 w 3535" name="T114"/>
                <a:gd fmla="*/ 1529 h 1823" name="T115"/>
                <a:gd fmla="*/ 3409 w 3535" name="T116"/>
                <a:gd fmla="*/ 1126 h 1823" name="T117"/>
                <a:gd fmla="*/ 3409 w 3535" name="T118"/>
                <a:gd fmla="*/ 813 h 1823" name="T119"/>
                <a:gd fmla="*/ 3432 w 3535" name="T120"/>
                <a:gd fmla="*/ 589 h 1823" name="T121"/>
                <a:gd fmla="*/ 3464 w 3535" name="T122"/>
                <a:gd fmla="*/ 479 h 1823" name="T123"/>
                <a:gd fmla="*/ 3535 w 3535" name="T124"/>
                <a:gd fmla="*/ 357 h 18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23" w="3535">
                  <a:moveTo>
                    <a:pt x="3061" y="357"/>
                  </a:moveTo>
                  <a:lnTo>
                    <a:pt x="3061" y="357"/>
                  </a:lnTo>
                  <a:lnTo>
                    <a:pt x="3057" y="359"/>
                  </a:lnTo>
                  <a:lnTo>
                    <a:pt x="3050" y="364"/>
                  </a:lnTo>
                  <a:lnTo>
                    <a:pt x="3040" y="371"/>
                  </a:lnTo>
                  <a:lnTo>
                    <a:pt x="3036" y="377"/>
                  </a:lnTo>
                  <a:lnTo>
                    <a:pt x="3031" y="384"/>
                  </a:lnTo>
                  <a:lnTo>
                    <a:pt x="3027" y="392"/>
                  </a:lnTo>
                  <a:lnTo>
                    <a:pt x="3024" y="401"/>
                  </a:lnTo>
                  <a:lnTo>
                    <a:pt x="3022" y="412"/>
                  </a:lnTo>
                  <a:lnTo>
                    <a:pt x="3024" y="424"/>
                  </a:lnTo>
                  <a:lnTo>
                    <a:pt x="3026" y="438"/>
                  </a:lnTo>
                  <a:lnTo>
                    <a:pt x="3029" y="454"/>
                  </a:lnTo>
                  <a:lnTo>
                    <a:pt x="3036" y="470"/>
                  </a:lnTo>
                  <a:lnTo>
                    <a:pt x="3047" y="490"/>
                  </a:lnTo>
                  <a:lnTo>
                    <a:pt x="3047" y="490"/>
                  </a:lnTo>
                  <a:lnTo>
                    <a:pt x="3059" y="513"/>
                  </a:lnTo>
                  <a:lnTo>
                    <a:pt x="3068" y="536"/>
                  </a:lnTo>
                  <a:lnTo>
                    <a:pt x="3075" y="557"/>
                  </a:lnTo>
                  <a:lnTo>
                    <a:pt x="3079" y="578"/>
                  </a:lnTo>
                  <a:lnTo>
                    <a:pt x="3080" y="598"/>
                  </a:lnTo>
                  <a:lnTo>
                    <a:pt x="3079" y="615"/>
                  </a:lnTo>
                  <a:lnTo>
                    <a:pt x="3075" y="633"/>
                  </a:lnTo>
                  <a:lnTo>
                    <a:pt x="3070" y="649"/>
                  </a:lnTo>
                  <a:lnTo>
                    <a:pt x="3063" y="665"/>
                  </a:lnTo>
                  <a:lnTo>
                    <a:pt x="3052" y="677"/>
                  </a:lnTo>
                  <a:lnTo>
                    <a:pt x="3042" y="688"/>
                  </a:lnTo>
                  <a:lnTo>
                    <a:pt x="3029" y="698"/>
                  </a:lnTo>
                  <a:lnTo>
                    <a:pt x="3015" y="705"/>
                  </a:lnTo>
                  <a:lnTo>
                    <a:pt x="2999" y="711"/>
                  </a:lnTo>
                  <a:lnTo>
                    <a:pt x="2981" y="714"/>
                  </a:lnTo>
                  <a:lnTo>
                    <a:pt x="2964" y="716"/>
                  </a:lnTo>
                  <a:lnTo>
                    <a:pt x="2964" y="716"/>
                  </a:lnTo>
                  <a:lnTo>
                    <a:pt x="2944" y="714"/>
                  </a:lnTo>
                  <a:lnTo>
                    <a:pt x="2928" y="711"/>
                  </a:lnTo>
                  <a:lnTo>
                    <a:pt x="2912" y="705"/>
                  </a:lnTo>
                  <a:lnTo>
                    <a:pt x="2898" y="698"/>
                  </a:lnTo>
                  <a:lnTo>
                    <a:pt x="2884" y="688"/>
                  </a:lnTo>
                  <a:lnTo>
                    <a:pt x="2874" y="677"/>
                  </a:lnTo>
                  <a:lnTo>
                    <a:pt x="2865" y="665"/>
                  </a:lnTo>
                  <a:lnTo>
                    <a:pt x="2856" y="649"/>
                  </a:lnTo>
                  <a:lnTo>
                    <a:pt x="2851" y="633"/>
                  </a:lnTo>
                  <a:lnTo>
                    <a:pt x="2849" y="615"/>
                  </a:lnTo>
                  <a:lnTo>
                    <a:pt x="2847" y="598"/>
                  </a:lnTo>
                  <a:lnTo>
                    <a:pt x="2849" y="578"/>
                  </a:lnTo>
                  <a:lnTo>
                    <a:pt x="2852" y="557"/>
                  </a:lnTo>
                  <a:lnTo>
                    <a:pt x="2858" y="536"/>
                  </a:lnTo>
                  <a:lnTo>
                    <a:pt x="2868" y="513"/>
                  </a:lnTo>
                  <a:lnTo>
                    <a:pt x="2881" y="490"/>
                  </a:lnTo>
                  <a:lnTo>
                    <a:pt x="2881" y="490"/>
                  </a:lnTo>
                  <a:lnTo>
                    <a:pt x="2889" y="470"/>
                  </a:lnTo>
                  <a:lnTo>
                    <a:pt x="2897" y="454"/>
                  </a:lnTo>
                  <a:lnTo>
                    <a:pt x="2902" y="438"/>
                  </a:lnTo>
                  <a:lnTo>
                    <a:pt x="2904" y="424"/>
                  </a:lnTo>
                  <a:lnTo>
                    <a:pt x="2904" y="412"/>
                  </a:lnTo>
                  <a:lnTo>
                    <a:pt x="2902" y="401"/>
                  </a:lnTo>
                  <a:lnTo>
                    <a:pt x="2900" y="392"/>
                  </a:lnTo>
                  <a:lnTo>
                    <a:pt x="2897" y="384"/>
                  </a:lnTo>
                  <a:lnTo>
                    <a:pt x="2891" y="377"/>
                  </a:lnTo>
                  <a:lnTo>
                    <a:pt x="2886" y="371"/>
                  </a:lnTo>
                  <a:lnTo>
                    <a:pt x="2877" y="364"/>
                  </a:lnTo>
                  <a:lnTo>
                    <a:pt x="2868" y="359"/>
                  </a:lnTo>
                  <a:lnTo>
                    <a:pt x="2866" y="357"/>
                  </a:lnTo>
                  <a:lnTo>
                    <a:pt x="2424" y="357"/>
                  </a:lnTo>
                  <a:lnTo>
                    <a:pt x="1301" y="357"/>
                  </a:lnTo>
                  <a:lnTo>
                    <a:pt x="1301" y="357"/>
                  </a:lnTo>
                  <a:lnTo>
                    <a:pt x="1298" y="355"/>
                  </a:lnTo>
                  <a:lnTo>
                    <a:pt x="1289" y="352"/>
                  </a:lnTo>
                  <a:lnTo>
                    <a:pt x="1280" y="343"/>
                  </a:lnTo>
                  <a:lnTo>
                    <a:pt x="1275" y="338"/>
                  </a:lnTo>
                  <a:lnTo>
                    <a:pt x="1271" y="331"/>
                  </a:lnTo>
                  <a:lnTo>
                    <a:pt x="1266" y="323"/>
                  </a:lnTo>
                  <a:lnTo>
                    <a:pt x="1264" y="315"/>
                  </a:lnTo>
                  <a:lnTo>
                    <a:pt x="1263" y="302"/>
                  </a:lnTo>
                  <a:lnTo>
                    <a:pt x="1263" y="292"/>
                  </a:lnTo>
                  <a:lnTo>
                    <a:pt x="1264" y="277"/>
                  </a:lnTo>
                  <a:lnTo>
                    <a:pt x="1270" y="262"/>
                  </a:lnTo>
                  <a:lnTo>
                    <a:pt x="1277" y="244"/>
                  </a:lnTo>
                  <a:lnTo>
                    <a:pt x="1287" y="226"/>
                  </a:lnTo>
                  <a:lnTo>
                    <a:pt x="1287" y="226"/>
                  </a:lnTo>
                  <a:lnTo>
                    <a:pt x="1298" y="203"/>
                  </a:lnTo>
                  <a:lnTo>
                    <a:pt x="1309" y="180"/>
                  </a:lnTo>
                  <a:lnTo>
                    <a:pt x="1314" y="159"/>
                  </a:lnTo>
                  <a:lnTo>
                    <a:pt x="1317" y="138"/>
                  </a:lnTo>
                  <a:lnTo>
                    <a:pt x="1319" y="118"/>
                  </a:lnTo>
                  <a:lnTo>
                    <a:pt x="1319" y="99"/>
                  </a:lnTo>
                  <a:lnTo>
                    <a:pt x="1316" y="81"/>
                  </a:lnTo>
                  <a:lnTo>
                    <a:pt x="1310" y="65"/>
                  </a:lnTo>
                  <a:lnTo>
                    <a:pt x="1301" y="51"/>
                  </a:lnTo>
                  <a:lnTo>
                    <a:pt x="1293" y="39"/>
                  </a:lnTo>
                  <a:lnTo>
                    <a:pt x="1282" y="26"/>
                  </a:lnTo>
                  <a:lnTo>
                    <a:pt x="1268" y="18"/>
                  </a:lnTo>
                  <a:lnTo>
                    <a:pt x="1254" y="9"/>
                  </a:lnTo>
                  <a:lnTo>
                    <a:pt x="1238" y="3"/>
                  </a:lnTo>
                  <a:lnTo>
                    <a:pt x="1222" y="0"/>
                  </a:lnTo>
                  <a:lnTo>
                    <a:pt x="1202" y="0"/>
                  </a:lnTo>
                  <a:lnTo>
                    <a:pt x="1202" y="0"/>
                  </a:lnTo>
                  <a:lnTo>
                    <a:pt x="1185" y="0"/>
                  </a:lnTo>
                  <a:lnTo>
                    <a:pt x="1167" y="3"/>
                  </a:lnTo>
                  <a:lnTo>
                    <a:pt x="1151" y="9"/>
                  </a:lnTo>
                  <a:lnTo>
                    <a:pt x="1137" y="18"/>
                  </a:lnTo>
                  <a:lnTo>
                    <a:pt x="1125" y="26"/>
                  </a:lnTo>
                  <a:lnTo>
                    <a:pt x="1114" y="39"/>
                  </a:lnTo>
                  <a:lnTo>
                    <a:pt x="1103" y="51"/>
                  </a:lnTo>
                  <a:lnTo>
                    <a:pt x="1096" y="65"/>
                  </a:lnTo>
                  <a:lnTo>
                    <a:pt x="1091" y="81"/>
                  </a:lnTo>
                  <a:lnTo>
                    <a:pt x="1088" y="99"/>
                  </a:lnTo>
                  <a:lnTo>
                    <a:pt x="1086" y="118"/>
                  </a:lnTo>
                  <a:lnTo>
                    <a:pt x="1088" y="138"/>
                  </a:lnTo>
                  <a:lnTo>
                    <a:pt x="1091" y="159"/>
                  </a:lnTo>
                  <a:lnTo>
                    <a:pt x="1098" y="180"/>
                  </a:lnTo>
                  <a:lnTo>
                    <a:pt x="1107" y="203"/>
                  </a:lnTo>
                  <a:lnTo>
                    <a:pt x="1119" y="226"/>
                  </a:lnTo>
                  <a:lnTo>
                    <a:pt x="1119" y="226"/>
                  </a:lnTo>
                  <a:lnTo>
                    <a:pt x="1130" y="244"/>
                  </a:lnTo>
                  <a:lnTo>
                    <a:pt x="1137" y="262"/>
                  </a:lnTo>
                  <a:lnTo>
                    <a:pt x="1141" y="277"/>
                  </a:lnTo>
                  <a:lnTo>
                    <a:pt x="1144" y="292"/>
                  </a:lnTo>
                  <a:lnTo>
                    <a:pt x="1144" y="302"/>
                  </a:lnTo>
                  <a:lnTo>
                    <a:pt x="1142" y="315"/>
                  </a:lnTo>
                  <a:lnTo>
                    <a:pt x="1139" y="323"/>
                  </a:lnTo>
                  <a:lnTo>
                    <a:pt x="1135" y="331"/>
                  </a:lnTo>
                  <a:lnTo>
                    <a:pt x="1132" y="338"/>
                  </a:lnTo>
                  <a:lnTo>
                    <a:pt x="1126" y="343"/>
                  </a:lnTo>
                  <a:lnTo>
                    <a:pt x="1116" y="352"/>
                  </a:lnTo>
                  <a:lnTo>
                    <a:pt x="1109" y="355"/>
                  </a:lnTo>
                  <a:lnTo>
                    <a:pt x="1105" y="357"/>
                  </a:lnTo>
                  <a:lnTo>
                    <a:pt x="0" y="357"/>
                  </a:lnTo>
                  <a:lnTo>
                    <a:pt x="0" y="375"/>
                  </a:lnTo>
                  <a:lnTo>
                    <a:pt x="4" y="415"/>
                  </a:lnTo>
                  <a:lnTo>
                    <a:pt x="5" y="453"/>
                  </a:lnTo>
                  <a:lnTo>
                    <a:pt x="14" y="488"/>
                  </a:lnTo>
                  <a:lnTo>
                    <a:pt x="25" y="520"/>
                  </a:lnTo>
                  <a:lnTo>
                    <a:pt x="34" y="550"/>
                  </a:lnTo>
                  <a:lnTo>
                    <a:pt x="46" y="573"/>
                  </a:lnTo>
                  <a:lnTo>
                    <a:pt x="67" y="613"/>
                  </a:lnTo>
                  <a:lnTo>
                    <a:pt x="83" y="636"/>
                  </a:lnTo>
                  <a:lnTo>
                    <a:pt x="99" y="654"/>
                  </a:lnTo>
                  <a:lnTo>
                    <a:pt x="118" y="670"/>
                  </a:lnTo>
                  <a:lnTo>
                    <a:pt x="140" y="682"/>
                  </a:lnTo>
                  <a:lnTo>
                    <a:pt x="164" y="697"/>
                  </a:lnTo>
                  <a:lnTo>
                    <a:pt x="193" y="707"/>
                  </a:lnTo>
                  <a:lnTo>
                    <a:pt x="219" y="718"/>
                  </a:lnTo>
                  <a:lnTo>
                    <a:pt x="285" y="730"/>
                  </a:lnTo>
                  <a:lnTo>
                    <a:pt x="355" y="744"/>
                  </a:lnTo>
                  <a:lnTo>
                    <a:pt x="431" y="751"/>
                  </a:lnTo>
                  <a:lnTo>
                    <a:pt x="507" y="757"/>
                  </a:lnTo>
                  <a:lnTo>
                    <a:pt x="589" y="757"/>
                  </a:lnTo>
                  <a:lnTo>
                    <a:pt x="743" y="757"/>
                  </a:lnTo>
                  <a:lnTo>
                    <a:pt x="884" y="757"/>
                  </a:lnTo>
                  <a:lnTo>
                    <a:pt x="946" y="757"/>
                  </a:lnTo>
                  <a:lnTo>
                    <a:pt x="997" y="757"/>
                  </a:lnTo>
                  <a:lnTo>
                    <a:pt x="1036" y="762"/>
                  </a:lnTo>
                  <a:lnTo>
                    <a:pt x="1066" y="767"/>
                  </a:lnTo>
                  <a:lnTo>
                    <a:pt x="1075" y="771"/>
                  </a:lnTo>
                  <a:lnTo>
                    <a:pt x="1082" y="778"/>
                  </a:lnTo>
                  <a:lnTo>
                    <a:pt x="1098" y="796"/>
                  </a:lnTo>
                  <a:lnTo>
                    <a:pt x="1114" y="822"/>
                  </a:lnTo>
                  <a:lnTo>
                    <a:pt x="1128" y="856"/>
                  </a:lnTo>
                  <a:lnTo>
                    <a:pt x="1141" y="898"/>
                  </a:lnTo>
                  <a:lnTo>
                    <a:pt x="1151" y="949"/>
                  </a:lnTo>
                  <a:lnTo>
                    <a:pt x="1162" y="1006"/>
                  </a:lnTo>
                  <a:lnTo>
                    <a:pt x="1171" y="1070"/>
                  </a:lnTo>
                  <a:lnTo>
                    <a:pt x="1176" y="1142"/>
                  </a:lnTo>
                  <a:lnTo>
                    <a:pt x="1181" y="1222"/>
                  </a:lnTo>
                  <a:lnTo>
                    <a:pt x="1187" y="1305"/>
                  </a:lnTo>
                  <a:lnTo>
                    <a:pt x="1187" y="1399"/>
                  </a:lnTo>
                  <a:lnTo>
                    <a:pt x="1187" y="1494"/>
                  </a:lnTo>
                  <a:lnTo>
                    <a:pt x="1181" y="1598"/>
                  </a:lnTo>
                  <a:lnTo>
                    <a:pt x="1176" y="1708"/>
                  </a:lnTo>
                  <a:lnTo>
                    <a:pt x="1167" y="1823"/>
                  </a:lnTo>
                  <a:lnTo>
                    <a:pt x="3473" y="1823"/>
                  </a:lnTo>
                  <a:lnTo>
                    <a:pt x="3457" y="1697"/>
                  </a:lnTo>
                  <a:lnTo>
                    <a:pt x="3438" y="1529"/>
                  </a:lnTo>
                  <a:lnTo>
                    <a:pt x="3420" y="1335"/>
                  </a:lnTo>
                  <a:lnTo>
                    <a:pt x="3415" y="1231"/>
                  </a:lnTo>
                  <a:lnTo>
                    <a:pt x="3409" y="1126"/>
                  </a:lnTo>
                  <a:lnTo>
                    <a:pt x="3404" y="1018"/>
                  </a:lnTo>
                  <a:lnTo>
                    <a:pt x="3404" y="916"/>
                  </a:lnTo>
                  <a:lnTo>
                    <a:pt x="3409" y="813"/>
                  </a:lnTo>
                  <a:lnTo>
                    <a:pt x="3415" y="718"/>
                  </a:lnTo>
                  <a:lnTo>
                    <a:pt x="3427" y="629"/>
                  </a:lnTo>
                  <a:lnTo>
                    <a:pt x="3432" y="589"/>
                  </a:lnTo>
                  <a:lnTo>
                    <a:pt x="3443" y="550"/>
                  </a:lnTo>
                  <a:lnTo>
                    <a:pt x="3454" y="511"/>
                  </a:lnTo>
                  <a:lnTo>
                    <a:pt x="3464" y="479"/>
                  </a:lnTo>
                  <a:lnTo>
                    <a:pt x="3478" y="447"/>
                  </a:lnTo>
                  <a:lnTo>
                    <a:pt x="3494" y="421"/>
                  </a:lnTo>
                  <a:lnTo>
                    <a:pt x="3535" y="357"/>
                  </a:lnTo>
                  <a:lnTo>
                    <a:pt x="3061" y="35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5" name="Freeform 14"/>
            <p:cNvSpPr/>
            <p:nvPr/>
          </p:nvSpPr>
          <p:spPr bwMode="auto">
            <a:xfrm>
              <a:off x="4173055" y="4297852"/>
              <a:ext cx="2147723" cy="1419365"/>
            </a:xfrm>
            <a:custGeom>
              <a:gdLst>
                <a:gd fmla="*/ 2665 w 2760" name="T0"/>
                <a:gd fmla="*/ 1022 h 1823" name="T1"/>
                <a:gd fmla="*/ 2716 w 2760" name="T2"/>
                <a:gd fmla="*/ 1029 h 1823" name="T3"/>
                <a:gd fmla="*/ 2746 w 2760" name="T4"/>
                <a:gd fmla="*/ 1011 h 1823" name="T5"/>
                <a:gd fmla="*/ 2760 w 2760" name="T6"/>
                <a:gd fmla="*/ 359 h 1823" name="T7"/>
                <a:gd fmla="*/ 1625 w 2760" name="T8"/>
                <a:gd fmla="*/ 352 h 1823" name="T9"/>
                <a:gd fmla="*/ 1602 w 2760" name="T10"/>
                <a:gd fmla="*/ 324 h 1823" name="T11"/>
                <a:gd fmla="*/ 1600 w 2760" name="T12"/>
                <a:gd fmla="*/ 278 h 1823" name="T13"/>
                <a:gd fmla="*/ 1623 w 2760" name="T14"/>
                <a:gd fmla="*/ 226 h 1823" name="T15"/>
                <a:gd fmla="*/ 1653 w 2760" name="T16"/>
                <a:gd fmla="*/ 138 h 1823" name="T17"/>
                <a:gd fmla="*/ 1646 w 2760" name="T18"/>
                <a:gd fmla="*/ 65 h 1823" name="T19"/>
                <a:gd fmla="*/ 1604 w 2760" name="T20"/>
                <a:gd fmla="*/ 18 h 1823" name="T21"/>
                <a:gd fmla="*/ 1538 w 2760" name="T22"/>
                <a:gd fmla="*/ 0 h 1823" name="T23"/>
                <a:gd fmla="*/ 1487 w 2760" name="T24"/>
                <a:gd fmla="*/ 11 h 1823" name="T25"/>
                <a:gd fmla="*/ 1439 w 2760" name="T26"/>
                <a:gd fmla="*/ 51 h 1823" name="T27"/>
                <a:gd fmla="*/ 1422 w 2760" name="T28"/>
                <a:gd fmla="*/ 118 h 1823" name="T29"/>
                <a:gd fmla="*/ 1443 w 2760" name="T30"/>
                <a:gd fmla="*/ 203 h 1823" name="T31"/>
                <a:gd fmla="*/ 1473 w 2760" name="T32"/>
                <a:gd fmla="*/ 262 h 1823" name="T33"/>
                <a:gd fmla="*/ 1478 w 2760" name="T34"/>
                <a:gd fmla="*/ 315 h 1823" name="T35"/>
                <a:gd fmla="*/ 1462 w 2760" name="T36"/>
                <a:gd fmla="*/ 345 h 1823" name="T37"/>
                <a:gd fmla="*/ 0 w 2760" name="T38"/>
                <a:gd fmla="*/ 359 h 1823" name="T39"/>
                <a:gd fmla="*/ 11 w 2760" name="T40"/>
                <a:gd fmla="*/ 440 h 1823" name="T41"/>
                <a:gd fmla="*/ 67 w 2760" name="T42"/>
                <a:gd fmla="*/ 504 h 1823" name="T43"/>
                <a:gd fmla="*/ 239 w 2760" name="T44"/>
                <a:gd fmla="*/ 589 h 1823" name="T45"/>
                <a:gd fmla="*/ 408 w 2760" name="T46"/>
                <a:gd fmla="*/ 682 h 1823" name="T47"/>
                <a:gd fmla="*/ 385 w 2760" name="T48"/>
                <a:gd fmla="*/ 746 h 1823" name="T49"/>
                <a:gd fmla="*/ 288 w 2760" name="T50"/>
                <a:gd fmla="*/ 838 h 1823" name="T51"/>
                <a:gd fmla="*/ 276 w 2760" name="T52"/>
                <a:gd fmla="*/ 893 h 1823" name="T53"/>
                <a:gd fmla="*/ 370 w 2760" name="T54"/>
                <a:gd fmla="*/ 1117 h 1823" name="T55"/>
                <a:gd fmla="*/ 304 w 2760" name="T56"/>
                <a:gd fmla="*/ 1192 h 1823" name="T57"/>
                <a:gd fmla="*/ 278 w 2760" name="T58"/>
                <a:gd fmla="*/ 1285 h 1823" name="T59"/>
                <a:gd fmla="*/ 350 w 2760" name="T60"/>
                <a:gd fmla="*/ 1411 h 1823" name="T61"/>
                <a:gd fmla="*/ 419 w 2760" name="T62"/>
                <a:gd fmla="*/ 1508 h 1823" name="T63"/>
                <a:gd fmla="*/ 414 w 2760" name="T64"/>
                <a:gd fmla="*/ 1547 h 1823" name="T65"/>
                <a:gd fmla="*/ 341 w 2760" name="T66"/>
                <a:gd fmla="*/ 1751 h 1823" name="T67"/>
                <a:gd fmla="*/ 1441 w 2760" name="T68"/>
                <a:gd fmla="*/ 1823 h 1823" name="T69"/>
                <a:gd fmla="*/ 1468 w 2760" name="T70"/>
                <a:gd fmla="*/ 1804 h 1823" name="T71"/>
                <a:gd fmla="*/ 1480 w 2760" name="T72"/>
                <a:gd fmla="*/ 1768 h 1823" name="T73"/>
                <a:gd fmla="*/ 1466 w 2760" name="T74"/>
                <a:gd fmla="*/ 1710 h 1823" name="T75"/>
                <a:gd fmla="*/ 1434 w 2760" name="T76"/>
                <a:gd fmla="*/ 1646 h 1823" name="T77"/>
                <a:gd fmla="*/ 1424 w 2760" name="T78"/>
                <a:gd fmla="*/ 1565 h 1823" name="T79"/>
                <a:gd fmla="*/ 1450 w 2760" name="T80"/>
                <a:gd fmla="*/ 1505 h 1823" name="T81"/>
                <a:gd fmla="*/ 1503 w 2760" name="T82"/>
                <a:gd fmla="*/ 1469 h 1823" name="T83"/>
                <a:gd fmla="*/ 1558 w 2760" name="T84"/>
                <a:gd fmla="*/ 1466 h 1823" name="T85"/>
                <a:gd fmla="*/ 1618 w 2760" name="T86"/>
                <a:gd fmla="*/ 1492 h 1823" name="T87"/>
                <a:gd fmla="*/ 1652 w 2760" name="T88"/>
                <a:gd fmla="*/ 1547 h 1823" name="T89"/>
                <a:gd fmla="*/ 1650 w 2760" name="T90"/>
                <a:gd fmla="*/ 1625 h 1823" name="T91"/>
                <a:gd fmla="*/ 1623 w 2760" name="T92"/>
                <a:gd fmla="*/ 1692 h 1823" name="T93"/>
                <a:gd fmla="*/ 1599 w 2760" name="T94"/>
                <a:gd fmla="*/ 1758 h 1823" name="T95"/>
                <a:gd fmla="*/ 1607 w 2760" name="T96"/>
                <a:gd fmla="*/ 1797 h 1823" name="T97"/>
                <a:gd fmla="*/ 1634 w 2760" name="T98"/>
                <a:gd fmla="*/ 1821 h 1823" name="T99"/>
                <a:gd fmla="*/ 2760 w 2760" name="T100"/>
                <a:gd fmla="*/ 1186 h 1823" name="T101"/>
                <a:gd fmla="*/ 2741 w 2760" name="T102"/>
                <a:gd fmla="*/ 1162 h 1823" name="T103"/>
                <a:gd fmla="*/ 2706 w 2760" name="T104"/>
                <a:gd fmla="*/ 1149 h 1823" name="T105"/>
                <a:gd fmla="*/ 2647 w 2760" name="T106"/>
                <a:gd fmla="*/ 1163 h 1823" name="T107"/>
                <a:gd fmla="*/ 2584 w 2760" name="T108"/>
                <a:gd fmla="*/ 1194 h 1823" name="T109"/>
                <a:gd fmla="*/ 2502 w 2760" name="T110"/>
                <a:gd fmla="*/ 1204 h 1823" name="T111"/>
                <a:gd fmla="*/ 2440 w 2760" name="T112"/>
                <a:gd fmla="*/ 1179 h 1823" name="T113"/>
                <a:gd fmla="*/ 2407 w 2760" name="T114"/>
                <a:gd fmla="*/ 1125 h 1823" name="T115"/>
                <a:gd fmla="*/ 2403 w 2760" name="T116"/>
                <a:gd fmla="*/ 1072 h 1823" name="T117"/>
                <a:gd fmla="*/ 2430 w 2760" name="T118"/>
                <a:gd fmla="*/ 1011 h 1823" name="T119"/>
                <a:gd fmla="*/ 2485 w 2760" name="T120"/>
                <a:gd fmla="*/ 978 h 1823" name="T121"/>
                <a:gd fmla="*/ 2561 w 2760" name="T122"/>
                <a:gd fmla="*/ 978 h 1823" name="T123"/>
                <a:gd fmla="*/ 2628 w 2760" name="T124"/>
                <a:gd fmla="*/ 1006 h 18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23" w="2760">
                  <a:moveTo>
                    <a:pt x="2628" y="1006"/>
                  </a:moveTo>
                  <a:lnTo>
                    <a:pt x="2628" y="1006"/>
                  </a:lnTo>
                  <a:lnTo>
                    <a:pt x="2647" y="1015"/>
                  </a:lnTo>
                  <a:lnTo>
                    <a:pt x="2665" y="1022"/>
                  </a:lnTo>
                  <a:lnTo>
                    <a:pt x="2679" y="1027"/>
                  </a:lnTo>
                  <a:lnTo>
                    <a:pt x="2693" y="1029"/>
                  </a:lnTo>
                  <a:lnTo>
                    <a:pt x="2706" y="1029"/>
                  </a:lnTo>
                  <a:lnTo>
                    <a:pt x="2716" y="1029"/>
                  </a:lnTo>
                  <a:lnTo>
                    <a:pt x="2727" y="1026"/>
                  </a:lnTo>
                  <a:lnTo>
                    <a:pt x="2734" y="1022"/>
                  </a:lnTo>
                  <a:lnTo>
                    <a:pt x="2741" y="1017"/>
                  </a:lnTo>
                  <a:lnTo>
                    <a:pt x="2746" y="1011"/>
                  </a:lnTo>
                  <a:lnTo>
                    <a:pt x="2755" y="1003"/>
                  </a:lnTo>
                  <a:lnTo>
                    <a:pt x="2759" y="995"/>
                  </a:lnTo>
                  <a:lnTo>
                    <a:pt x="2760" y="992"/>
                  </a:lnTo>
                  <a:lnTo>
                    <a:pt x="2760" y="359"/>
                  </a:lnTo>
                  <a:lnTo>
                    <a:pt x="1637" y="359"/>
                  </a:lnTo>
                  <a:lnTo>
                    <a:pt x="1637" y="359"/>
                  </a:lnTo>
                  <a:lnTo>
                    <a:pt x="1634" y="357"/>
                  </a:lnTo>
                  <a:lnTo>
                    <a:pt x="1625" y="352"/>
                  </a:lnTo>
                  <a:lnTo>
                    <a:pt x="1616" y="345"/>
                  </a:lnTo>
                  <a:lnTo>
                    <a:pt x="1611" y="338"/>
                  </a:lnTo>
                  <a:lnTo>
                    <a:pt x="1607" y="332"/>
                  </a:lnTo>
                  <a:lnTo>
                    <a:pt x="1602" y="324"/>
                  </a:lnTo>
                  <a:lnTo>
                    <a:pt x="1600" y="315"/>
                  </a:lnTo>
                  <a:lnTo>
                    <a:pt x="1599" y="304"/>
                  </a:lnTo>
                  <a:lnTo>
                    <a:pt x="1599" y="292"/>
                  </a:lnTo>
                  <a:lnTo>
                    <a:pt x="1600" y="278"/>
                  </a:lnTo>
                  <a:lnTo>
                    <a:pt x="1606" y="262"/>
                  </a:lnTo>
                  <a:lnTo>
                    <a:pt x="1613" y="246"/>
                  </a:lnTo>
                  <a:lnTo>
                    <a:pt x="1623" y="226"/>
                  </a:lnTo>
                  <a:lnTo>
                    <a:pt x="1623" y="226"/>
                  </a:lnTo>
                  <a:lnTo>
                    <a:pt x="1634" y="203"/>
                  </a:lnTo>
                  <a:lnTo>
                    <a:pt x="1645" y="180"/>
                  </a:lnTo>
                  <a:lnTo>
                    <a:pt x="1650" y="159"/>
                  </a:lnTo>
                  <a:lnTo>
                    <a:pt x="1653" y="138"/>
                  </a:lnTo>
                  <a:lnTo>
                    <a:pt x="1655" y="118"/>
                  </a:lnTo>
                  <a:lnTo>
                    <a:pt x="1655" y="99"/>
                  </a:lnTo>
                  <a:lnTo>
                    <a:pt x="1652" y="83"/>
                  </a:lnTo>
                  <a:lnTo>
                    <a:pt x="1646" y="65"/>
                  </a:lnTo>
                  <a:lnTo>
                    <a:pt x="1637" y="51"/>
                  </a:lnTo>
                  <a:lnTo>
                    <a:pt x="1629" y="39"/>
                  </a:lnTo>
                  <a:lnTo>
                    <a:pt x="1618" y="26"/>
                  </a:lnTo>
                  <a:lnTo>
                    <a:pt x="1604" y="18"/>
                  </a:lnTo>
                  <a:lnTo>
                    <a:pt x="1590" y="11"/>
                  </a:lnTo>
                  <a:lnTo>
                    <a:pt x="1574" y="3"/>
                  </a:lnTo>
                  <a:lnTo>
                    <a:pt x="1558" y="0"/>
                  </a:lnTo>
                  <a:lnTo>
                    <a:pt x="1538" y="0"/>
                  </a:lnTo>
                  <a:lnTo>
                    <a:pt x="1538" y="0"/>
                  </a:lnTo>
                  <a:lnTo>
                    <a:pt x="1521" y="0"/>
                  </a:lnTo>
                  <a:lnTo>
                    <a:pt x="1503" y="3"/>
                  </a:lnTo>
                  <a:lnTo>
                    <a:pt x="1487" y="11"/>
                  </a:lnTo>
                  <a:lnTo>
                    <a:pt x="1473" y="18"/>
                  </a:lnTo>
                  <a:lnTo>
                    <a:pt x="1461" y="26"/>
                  </a:lnTo>
                  <a:lnTo>
                    <a:pt x="1450" y="39"/>
                  </a:lnTo>
                  <a:lnTo>
                    <a:pt x="1439" y="51"/>
                  </a:lnTo>
                  <a:lnTo>
                    <a:pt x="1432" y="65"/>
                  </a:lnTo>
                  <a:lnTo>
                    <a:pt x="1427" y="83"/>
                  </a:lnTo>
                  <a:lnTo>
                    <a:pt x="1424" y="99"/>
                  </a:lnTo>
                  <a:lnTo>
                    <a:pt x="1422" y="118"/>
                  </a:lnTo>
                  <a:lnTo>
                    <a:pt x="1424" y="138"/>
                  </a:lnTo>
                  <a:lnTo>
                    <a:pt x="1427" y="159"/>
                  </a:lnTo>
                  <a:lnTo>
                    <a:pt x="1434" y="180"/>
                  </a:lnTo>
                  <a:lnTo>
                    <a:pt x="1443" y="203"/>
                  </a:lnTo>
                  <a:lnTo>
                    <a:pt x="1455" y="226"/>
                  </a:lnTo>
                  <a:lnTo>
                    <a:pt x="1455" y="226"/>
                  </a:lnTo>
                  <a:lnTo>
                    <a:pt x="1466" y="246"/>
                  </a:lnTo>
                  <a:lnTo>
                    <a:pt x="1473" y="262"/>
                  </a:lnTo>
                  <a:lnTo>
                    <a:pt x="1477" y="278"/>
                  </a:lnTo>
                  <a:lnTo>
                    <a:pt x="1480" y="292"/>
                  </a:lnTo>
                  <a:lnTo>
                    <a:pt x="1480" y="304"/>
                  </a:lnTo>
                  <a:lnTo>
                    <a:pt x="1478" y="315"/>
                  </a:lnTo>
                  <a:lnTo>
                    <a:pt x="1475" y="324"/>
                  </a:lnTo>
                  <a:lnTo>
                    <a:pt x="1471" y="332"/>
                  </a:lnTo>
                  <a:lnTo>
                    <a:pt x="1468" y="338"/>
                  </a:lnTo>
                  <a:lnTo>
                    <a:pt x="1462" y="345"/>
                  </a:lnTo>
                  <a:lnTo>
                    <a:pt x="1452" y="352"/>
                  </a:lnTo>
                  <a:lnTo>
                    <a:pt x="1445" y="357"/>
                  </a:lnTo>
                  <a:lnTo>
                    <a:pt x="1441" y="359"/>
                  </a:lnTo>
                  <a:lnTo>
                    <a:pt x="0" y="359"/>
                  </a:lnTo>
                  <a:lnTo>
                    <a:pt x="0" y="378"/>
                  </a:lnTo>
                  <a:lnTo>
                    <a:pt x="0" y="400"/>
                  </a:lnTo>
                  <a:lnTo>
                    <a:pt x="5" y="421"/>
                  </a:lnTo>
                  <a:lnTo>
                    <a:pt x="11" y="440"/>
                  </a:lnTo>
                  <a:lnTo>
                    <a:pt x="21" y="458"/>
                  </a:lnTo>
                  <a:lnTo>
                    <a:pt x="32" y="474"/>
                  </a:lnTo>
                  <a:lnTo>
                    <a:pt x="46" y="488"/>
                  </a:lnTo>
                  <a:lnTo>
                    <a:pt x="67" y="504"/>
                  </a:lnTo>
                  <a:lnTo>
                    <a:pt x="88" y="520"/>
                  </a:lnTo>
                  <a:lnTo>
                    <a:pt x="136" y="546"/>
                  </a:lnTo>
                  <a:lnTo>
                    <a:pt x="184" y="568"/>
                  </a:lnTo>
                  <a:lnTo>
                    <a:pt x="239" y="589"/>
                  </a:lnTo>
                  <a:lnTo>
                    <a:pt x="288" y="614"/>
                  </a:lnTo>
                  <a:lnTo>
                    <a:pt x="340" y="637"/>
                  </a:lnTo>
                  <a:lnTo>
                    <a:pt x="385" y="667"/>
                  </a:lnTo>
                  <a:lnTo>
                    <a:pt x="408" y="682"/>
                  </a:lnTo>
                  <a:lnTo>
                    <a:pt x="430" y="698"/>
                  </a:lnTo>
                  <a:lnTo>
                    <a:pt x="419" y="713"/>
                  </a:lnTo>
                  <a:lnTo>
                    <a:pt x="408" y="725"/>
                  </a:lnTo>
                  <a:lnTo>
                    <a:pt x="385" y="746"/>
                  </a:lnTo>
                  <a:lnTo>
                    <a:pt x="331" y="787"/>
                  </a:lnTo>
                  <a:lnTo>
                    <a:pt x="313" y="805"/>
                  </a:lnTo>
                  <a:lnTo>
                    <a:pt x="299" y="822"/>
                  </a:lnTo>
                  <a:lnTo>
                    <a:pt x="288" y="838"/>
                  </a:lnTo>
                  <a:lnTo>
                    <a:pt x="278" y="856"/>
                  </a:lnTo>
                  <a:lnTo>
                    <a:pt x="276" y="870"/>
                  </a:lnTo>
                  <a:lnTo>
                    <a:pt x="276" y="881"/>
                  </a:lnTo>
                  <a:lnTo>
                    <a:pt x="276" y="893"/>
                  </a:lnTo>
                  <a:lnTo>
                    <a:pt x="278" y="904"/>
                  </a:lnTo>
                  <a:lnTo>
                    <a:pt x="288" y="928"/>
                  </a:lnTo>
                  <a:lnTo>
                    <a:pt x="297" y="950"/>
                  </a:lnTo>
                  <a:lnTo>
                    <a:pt x="370" y="1117"/>
                  </a:lnTo>
                  <a:lnTo>
                    <a:pt x="359" y="1132"/>
                  </a:lnTo>
                  <a:lnTo>
                    <a:pt x="331" y="1155"/>
                  </a:lnTo>
                  <a:lnTo>
                    <a:pt x="315" y="1174"/>
                  </a:lnTo>
                  <a:lnTo>
                    <a:pt x="304" y="1192"/>
                  </a:lnTo>
                  <a:lnTo>
                    <a:pt x="292" y="1217"/>
                  </a:lnTo>
                  <a:lnTo>
                    <a:pt x="283" y="1238"/>
                  </a:lnTo>
                  <a:lnTo>
                    <a:pt x="278" y="1262"/>
                  </a:lnTo>
                  <a:lnTo>
                    <a:pt x="278" y="1285"/>
                  </a:lnTo>
                  <a:lnTo>
                    <a:pt x="283" y="1312"/>
                  </a:lnTo>
                  <a:lnTo>
                    <a:pt x="292" y="1331"/>
                  </a:lnTo>
                  <a:lnTo>
                    <a:pt x="308" y="1356"/>
                  </a:lnTo>
                  <a:lnTo>
                    <a:pt x="350" y="1411"/>
                  </a:lnTo>
                  <a:lnTo>
                    <a:pt x="393" y="1466"/>
                  </a:lnTo>
                  <a:lnTo>
                    <a:pt x="407" y="1487"/>
                  </a:lnTo>
                  <a:lnTo>
                    <a:pt x="414" y="1499"/>
                  </a:lnTo>
                  <a:lnTo>
                    <a:pt x="419" y="1508"/>
                  </a:lnTo>
                  <a:lnTo>
                    <a:pt x="419" y="1519"/>
                  </a:lnTo>
                  <a:lnTo>
                    <a:pt x="419" y="1531"/>
                  </a:lnTo>
                  <a:lnTo>
                    <a:pt x="417" y="1542"/>
                  </a:lnTo>
                  <a:lnTo>
                    <a:pt x="414" y="1547"/>
                  </a:lnTo>
                  <a:lnTo>
                    <a:pt x="387" y="1602"/>
                  </a:lnTo>
                  <a:lnTo>
                    <a:pt x="366" y="1655"/>
                  </a:lnTo>
                  <a:lnTo>
                    <a:pt x="354" y="1703"/>
                  </a:lnTo>
                  <a:lnTo>
                    <a:pt x="341" y="1751"/>
                  </a:lnTo>
                  <a:lnTo>
                    <a:pt x="336" y="1797"/>
                  </a:lnTo>
                  <a:lnTo>
                    <a:pt x="336" y="1823"/>
                  </a:lnTo>
                  <a:lnTo>
                    <a:pt x="1441" y="1823"/>
                  </a:lnTo>
                  <a:lnTo>
                    <a:pt x="1441" y="1823"/>
                  </a:lnTo>
                  <a:lnTo>
                    <a:pt x="1445" y="1821"/>
                  </a:lnTo>
                  <a:lnTo>
                    <a:pt x="1452" y="1818"/>
                  </a:lnTo>
                  <a:lnTo>
                    <a:pt x="1462" y="1809"/>
                  </a:lnTo>
                  <a:lnTo>
                    <a:pt x="1468" y="1804"/>
                  </a:lnTo>
                  <a:lnTo>
                    <a:pt x="1471" y="1797"/>
                  </a:lnTo>
                  <a:lnTo>
                    <a:pt x="1475" y="1789"/>
                  </a:lnTo>
                  <a:lnTo>
                    <a:pt x="1478" y="1781"/>
                  </a:lnTo>
                  <a:lnTo>
                    <a:pt x="1480" y="1768"/>
                  </a:lnTo>
                  <a:lnTo>
                    <a:pt x="1480" y="1758"/>
                  </a:lnTo>
                  <a:lnTo>
                    <a:pt x="1477" y="1743"/>
                  </a:lnTo>
                  <a:lnTo>
                    <a:pt x="1473" y="1728"/>
                  </a:lnTo>
                  <a:lnTo>
                    <a:pt x="1466" y="1710"/>
                  </a:lnTo>
                  <a:lnTo>
                    <a:pt x="1455" y="1692"/>
                  </a:lnTo>
                  <a:lnTo>
                    <a:pt x="1455" y="1692"/>
                  </a:lnTo>
                  <a:lnTo>
                    <a:pt x="1443" y="1669"/>
                  </a:lnTo>
                  <a:lnTo>
                    <a:pt x="1434" y="1646"/>
                  </a:lnTo>
                  <a:lnTo>
                    <a:pt x="1427" y="1625"/>
                  </a:lnTo>
                  <a:lnTo>
                    <a:pt x="1424" y="1604"/>
                  </a:lnTo>
                  <a:lnTo>
                    <a:pt x="1422" y="1584"/>
                  </a:lnTo>
                  <a:lnTo>
                    <a:pt x="1424" y="1565"/>
                  </a:lnTo>
                  <a:lnTo>
                    <a:pt x="1427" y="1547"/>
                  </a:lnTo>
                  <a:lnTo>
                    <a:pt x="1432" y="1531"/>
                  </a:lnTo>
                  <a:lnTo>
                    <a:pt x="1439" y="1517"/>
                  </a:lnTo>
                  <a:lnTo>
                    <a:pt x="1450" y="1505"/>
                  </a:lnTo>
                  <a:lnTo>
                    <a:pt x="1461" y="1492"/>
                  </a:lnTo>
                  <a:lnTo>
                    <a:pt x="1473" y="1484"/>
                  </a:lnTo>
                  <a:lnTo>
                    <a:pt x="1487" y="1475"/>
                  </a:lnTo>
                  <a:lnTo>
                    <a:pt x="1503" y="1469"/>
                  </a:lnTo>
                  <a:lnTo>
                    <a:pt x="1521" y="1466"/>
                  </a:lnTo>
                  <a:lnTo>
                    <a:pt x="1538" y="1466"/>
                  </a:lnTo>
                  <a:lnTo>
                    <a:pt x="1538" y="1466"/>
                  </a:lnTo>
                  <a:lnTo>
                    <a:pt x="1558" y="1466"/>
                  </a:lnTo>
                  <a:lnTo>
                    <a:pt x="1574" y="1469"/>
                  </a:lnTo>
                  <a:lnTo>
                    <a:pt x="1590" y="1475"/>
                  </a:lnTo>
                  <a:lnTo>
                    <a:pt x="1604" y="1484"/>
                  </a:lnTo>
                  <a:lnTo>
                    <a:pt x="1618" y="1492"/>
                  </a:lnTo>
                  <a:lnTo>
                    <a:pt x="1629" y="1505"/>
                  </a:lnTo>
                  <a:lnTo>
                    <a:pt x="1637" y="1517"/>
                  </a:lnTo>
                  <a:lnTo>
                    <a:pt x="1646" y="1531"/>
                  </a:lnTo>
                  <a:lnTo>
                    <a:pt x="1652" y="1547"/>
                  </a:lnTo>
                  <a:lnTo>
                    <a:pt x="1655" y="1565"/>
                  </a:lnTo>
                  <a:lnTo>
                    <a:pt x="1655" y="1584"/>
                  </a:lnTo>
                  <a:lnTo>
                    <a:pt x="1653" y="1604"/>
                  </a:lnTo>
                  <a:lnTo>
                    <a:pt x="1650" y="1625"/>
                  </a:lnTo>
                  <a:lnTo>
                    <a:pt x="1645" y="1646"/>
                  </a:lnTo>
                  <a:lnTo>
                    <a:pt x="1634" y="1669"/>
                  </a:lnTo>
                  <a:lnTo>
                    <a:pt x="1623" y="1692"/>
                  </a:lnTo>
                  <a:lnTo>
                    <a:pt x="1623" y="1692"/>
                  </a:lnTo>
                  <a:lnTo>
                    <a:pt x="1613" y="1710"/>
                  </a:lnTo>
                  <a:lnTo>
                    <a:pt x="1606" y="1728"/>
                  </a:lnTo>
                  <a:lnTo>
                    <a:pt x="1600" y="1743"/>
                  </a:lnTo>
                  <a:lnTo>
                    <a:pt x="1599" y="1758"/>
                  </a:lnTo>
                  <a:lnTo>
                    <a:pt x="1599" y="1768"/>
                  </a:lnTo>
                  <a:lnTo>
                    <a:pt x="1600" y="1781"/>
                  </a:lnTo>
                  <a:lnTo>
                    <a:pt x="1602" y="1789"/>
                  </a:lnTo>
                  <a:lnTo>
                    <a:pt x="1607" y="1797"/>
                  </a:lnTo>
                  <a:lnTo>
                    <a:pt x="1611" y="1804"/>
                  </a:lnTo>
                  <a:lnTo>
                    <a:pt x="1616" y="1809"/>
                  </a:lnTo>
                  <a:lnTo>
                    <a:pt x="1625" y="1818"/>
                  </a:lnTo>
                  <a:lnTo>
                    <a:pt x="1634" y="1821"/>
                  </a:lnTo>
                  <a:lnTo>
                    <a:pt x="1637" y="1823"/>
                  </a:lnTo>
                  <a:lnTo>
                    <a:pt x="2760" y="1823"/>
                  </a:lnTo>
                  <a:lnTo>
                    <a:pt x="2760" y="1186"/>
                  </a:lnTo>
                  <a:lnTo>
                    <a:pt x="2760" y="1186"/>
                  </a:lnTo>
                  <a:lnTo>
                    <a:pt x="2759" y="1183"/>
                  </a:lnTo>
                  <a:lnTo>
                    <a:pt x="2755" y="1176"/>
                  </a:lnTo>
                  <a:lnTo>
                    <a:pt x="2746" y="1167"/>
                  </a:lnTo>
                  <a:lnTo>
                    <a:pt x="2741" y="1162"/>
                  </a:lnTo>
                  <a:lnTo>
                    <a:pt x="2734" y="1156"/>
                  </a:lnTo>
                  <a:lnTo>
                    <a:pt x="2727" y="1153"/>
                  </a:lnTo>
                  <a:lnTo>
                    <a:pt x="2716" y="1149"/>
                  </a:lnTo>
                  <a:lnTo>
                    <a:pt x="2706" y="1149"/>
                  </a:lnTo>
                  <a:lnTo>
                    <a:pt x="2693" y="1149"/>
                  </a:lnTo>
                  <a:lnTo>
                    <a:pt x="2679" y="1151"/>
                  </a:lnTo>
                  <a:lnTo>
                    <a:pt x="2665" y="1156"/>
                  </a:lnTo>
                  <a:lnTo>
                    <a:pt x="2647" y="1163"/>
                  </a:lnTo>
                  <a:lnTo>
                    <a:pt x="2628" y="1172"/>
                  </a:lnTo>
                  <a:lnTo>
                    <a:pt x="2628" y="1172"/>
                  </a:lnTo>
                  <a:lnTo>
                    <a:pt x="2605" y="1185"/>
                  </a:lnTo>
                  <a:lnTo>
                    <a:pt x="2584" y="1194"/>
                  </a:lnTo>
                  <a:lnTo>
                    <a:pt x="2561" y="1201"/>
                  </a:lnTo>
                  <a:lnTo>
                    <a:pt x="2541" y="1204"/>
                  </a:lnTo>
                  <a:lnTo>
                    <a:pt x="2520" y="1206"/>
                  </a:lnTo>
                  <a:lnTo>
                    <a:pt x="2502" y="1204"/>
                  </a:lnTo>
                  <a:lnTo>
                    <a:pt x="2485" y="1201"/>
                  </a:lnTo>
                  <a:lnTo>
                    <a:pt x="2469" y="1195"/>
                  </a:lnTo>
                  <a:lnTo>
                    <a:pt x="2454" y="1188"/>
                  </a:lnTo>
                  <a:lnTo>
                    <a:pt x="2440" y="1179"/>
                  </a:lnTo>
                  <a:lnTo>
                    <a:pt x="2430" y="1167"/>
                  </a:lnTo>
                  <a:lnTo>
                    <a:pt x="2419" y="1155"/>
                  </a:lnTo>
                  <a:lnTo>
                    <a:pt x="2412" y="1140"/>
                  </a:lnTo>
                  <a:lnTo>
                    <a:pt x="2407" y="1125"/>
                  </a:lnTo>
                  <a:lnTo>
                    <a:pt x="2403" y="1107"/>
                  </a:lnTo>
                  <a:lnTo>
                    <a:pt x="2401" y="1089"/>
                  </a:lnTo>
                  <a:lnTo>
                    <a:pt x="2401" y="1089"/>
                  </a:lnTo>
                  <a:lnTo>
                    <a:pt x="2403" y="1072"/>
                  </a:lnTo>
                  <a:lnTo>
                    <a:pt x="2407" y="1054"/>
                  </a:lnTo>
                  <a:lnTo>
                    <a:pt x="2412" y="1038"/>
                  </a:lnTo>
                  <a:lnTo>
                    <a:pt x="2419" y="1024"/>
                  </a:lnTo>
                  <a:lnTo>
                    <a:pt x="2430" y="1011"/>
                  </a:lnTo>
                  <a:lnTo>
                    <a:pt x="2440" y="999"/>
                  </a:lnTo>
                  <a:lnTo>
                    <a:pt x="2454" y="990"/>
                  </a:lnTo>
                  <a:lnTo>
                    <a:pt x="2469" y="983"/>
                  </a:lnTo>
                  <a:lnTo>
                    <a:pt x="2485" y="978"/>
                  </a:lnTo>
                  <a:lnTo>
                    <a:pt x="2502" y="974"/>
                  </a:lnTo>
                  <a:lnTo>
                    <a:pt x="2520" y="972"/>
                  </a:lnTo>
                  <a:lnTo>
                    <a:pt x="2541" y="974"/>
                  </a:lnTo>
                  <a:lnTo>
                    <a:pt x="2561" y="978"/>
                  </a:lnTo>
                  <a:lnTo>
                    <a:pt x="2584" y="985"/>
                  </a:lnTo>
                  <a:lnTo>
                    <a:pt x="2605" y="994"/>
                  </a:lnTo>
                  <a:lnTo>
                    <a:pt x="2628" y="1006"/>
                  </a:lnTo>
                  <a:lnTo>
                    <a:pt x="2628" y="1006"/>
                  </a:lnTo>
                  <a:close/>
                </a:path>
              </a:pathLst>
            </a:custGeom>
            <a:solidFill>
              <a:schemeClr val="tx1"/>
            </a:solidFill>
            <a:ln w="28575">
              <a:noFill/>
              <a:round/>
            </a:ln>
          </p:spPr>
          <p:txBody>
            <a:bodyPr anchor="t" anchorCtr="0" bIns="45720" compatLnSpc="1" lIns="91440" numCol="1" rIns="91440" tIns="45720" vert="horz" wrap="square"/>
            <a:lstStyle/>
            <a:p>
              <a:endParaRPr altLang="en-US" lang="ko-KR">
                <a:solidFill>
                  <a:schemeClr val="tx1"/>
                </a:solidFill>
              </a:endParaRPr>
            </a:p>
          </p:txBody>
        </p:sp>
        <p:sp>
          <p:nvSpPr>
            <p:cNvPr id="106" name="Freeform 16"/>
            <p:cNvSpPr/>
            <p:nvPr/>
          </p:nvSpPr>
          <p:spPr bwMode="auto">
            <a:xfrm>
              <a:off x="6042197" y="3437206"/>
              <a:ext cx="2015437" cy="1419365"/>
            </a:xfrm>
            <a:custGeom>
              <a:gdLst>
                <a:gd fmla="*/ 2575 w 2591" name="T0"/>
                <a:gd fmla="*/ 545 h 1823" name="T1"/>
                <a:gd fmla="*/ 2533 w 2591" name="T2"/>
                <a:gd fmla="*/ 276 h 1823" name="T3"/>
                <a:gd fmla="*/ 2462 w 2591" name="T4"/>
                <a:gd fmla="*/ 14 h 1823" name="T5"/>
                <a:gd fmla="*/ 1503 w 2591" name="T6"/>
                <a:gd fmla="*/ 2 h 1823" name="T7"/>
                <a:gd fmla="*/ 1477 w 2591" name="T8"/>
                <a:gd fmla="*/ 26 h 1823" name="T9"/>
                <a:gd fmla="*/ 1468 w 2591" name="T10"/>
                <a:gd fmla="*/ 65 h 1823" name="T11"/>
                <a:gd fmla="*/ 1493 w 2591" name="T12"/>
                <a:gd fmla="*/ 131 h 1823" name="T13"/>
                <a:gd fmla="*/ 1519 w 2591" name="T14"/>
                <a:gd fmla="*/ 198 h 1823" name="T15"/>
                <a:gd fmla="*/ 1521 w 2591" name="T16"/>
                <a:gd fmla="*/ 276 h 1823" name="T17"/>
                <a:gd fmla="*/ 1488 w 2591" name="T18"/>
                <a:gd fmla="*/ 331 h 1823" name="T19"/>
                <a:gd fmla="*/ 1427 w 2591" name="T20"/>
                <a:gd fmla="*/ 357 h 1823" name="T21"/>
                <a:gd fmla="*/ 1373 w 2591" name="T22"/>
                <a:gd fmla="*/ 354 h 1823" name="T23"/>
                <a:gd fmla="*/ 1320 w 2591" name="T24"/>
                <a:gd fmla="*/ 318 h 1823" name="T25"/>
                <a:gd fmla="*/ 1293 w 2591" name="T26"/>
                <a:gd fmla="*/ 258 h 1823" name="T27"/>
                <a:gd fmla="*/ 1304 w 2591" name="T28"/>
                <a:gd fmla="*/ 177 h 1823" name="T29"/>
                <a:gd fmla="*/ 1335 w 2591" name="T30"/>
                <a:gd fmla="*/ 113 h 1823" name="T31"/>
                <a:gd fmla="*/ 1350 w 2591" name="T32"/>
                <a:gd fmla="*/ 55 h 1823" name="T33"/>
                <a:gd fmla="*/ 1337 w 2591" name="T34"/>
                <a:gd fmla="*/ 19 h 1823" name="T35"/>
                <a:gd fmla="*/ 1311 w 2591" name="T36"/>
                <a:gd fmla="*/ 0 h 1823" name="T37"/>
                <a:gd fmla="*/ 358 w 2591" name="T38"/>
                <a:gd fmla="*/ 638 h 1823" name="T39"/>
                <a:gd fmla="*/ 333 w 2591" name="T40"/>
                <a:gd fmla="*/ 665 h 1823" name="T41"/>
                <a:gd fmla="*/ 292 w 2591" name="T42"/>
                <a:gd fmla="*/ 672 h 1823" name="T43"/>
                <a:gd fmla="*/ 227 w 2591" name="T44"/>
                <a:gd fmla="*/ 649 h 1823" name="T45"/>
                <a:gd fmla="*/ 160 w 2591" name="T46"/>
                <a:gd fmla="*/ 621 h 1823" name="T47"/>
                <a:gd fmla="*/ 84 w 2591" name="T48"/>
                <a:gd fmla="*/ 621 h 1823" name="T49"/>
                <a:gd fmla="*/ 29 w 2591" name="T50"/>
                <a:gd fmla="*/ 654 h 1823" name="T51"/>
                <a:gd fmla="*/ 2 w 2591" name="T52"/>
                <a:gd fmla="*/ 714 h 1823" name="T53"/>
                <a:gd fmla="*/ 6 w 2591" name="T54"/>
                <a:gd fmla="*/ 767 h 1823" name="T55"/>
                <a:gd fmla="*/ 39 w 2591" name="T56"/>
                <a:gd fmla="*/ 822 h 1823" name="T57"/>
                <a:gd fmla="*/ 101 w 2591" name="T58"/>
                <a:gd fmla="*/ 847 h 1823" name="T59"/>
                <a:gd fmla="*/ 183 w 2591" name="T60"/>
                <a:gd fmla="*/ 836 h 1823" name="T61"/>
                <a:gd fmla="*/ 246 w 2591" name="T62"/>
                <a:gd fmla="*/ 806 h 1823" name="T63"/>
                <a:gd fmla="*/ 305 w 2591" name="T64"/>
                <a:gd fmla="*/ 792 h 1823" name="T65"/>
                <a:gd fmla="*/ 340 w 2591" name="T66"/>
                <a:gd fmla="*/ 805 h 1823" name="T67"/>
                <a:gd fmla="*/ 359 w 2591" name="T68"/>
                <a:gd fmla="*/ 829 h 1823" name="T69"/>
                <a:gd fmla="*/ 1314 w 2591" name="T70"/>
                <a:gd fmla="*/ 1466 h 1823" name="T71"/>
                <a:gd fmla="*/ 1341 w 2591" name="T72"/>
                <a:gd fmla="*/ 1491 h 1823" name="T73"/>
                <a:gd fmla="*/ 1350 w 2591" name="T74"/>
                <a:gd fmla="*/ 1531 h 1823" name="T75"/>
                <a:gd fmla="*/ 1325 w 2591" name="T76"/>
                <a:gd fmla="*/ 1597 h 1823" name="T77"/>
                <a:gd fmla="*/ 1297 w 2591" name="T78"/>
                <a:gd fmla="*/ 1664 h 1823" name="T79"/>
                <a:gd fmla="*/ 1297 w 2591" name="T80"/>
                <a:gd fmla="*/ 1740 h 1823" name="T81"/>
                <a:gd fmla="*/ 1330 w 2591" name="T82"/>
                <a:gd fmla="*/ 1797 h 1823" name="T83"/>
                <a:gd fmla="*/ 1390 w 2591" name="T84"/>
                <a:gd fmla="*/ 1823 h 1823" name="T85"/>
                <a:gd fmla="*/ 1443 w 2591" name="T86"/>
                <a:gd fmla="*/ 1820 h 1823" name="T87"/>
                <a:gd fmla="*/ 1498 w 2591" name="T88"/>
                <a:gd fmla="*/ 1784 h 1823" name="T89"/>
                <a:gd fmla="*/ 1525 w 2591" name="T90"/>
                <a:gd fmla="*/ 1724 h 1823" name="T91"/>
                <a:gd fmla="*/ 1514 w 2591" name="T92"/>
                <a:gd fmla="*/ 1643 h 1823" name="T93"/>
                <a:gd fmla="*/ 1482 w 2591" name="T94"/>
                <a:gd fmla="*/ 1577 h 1823" name="T95"/>
                <a:gd fmla="*/ 1468 w 2591" name="T96"/>
                <a:gd fmla="*/ 1519 h 1823" name="T97"/>
                <a:gd fmla="*/ 1480 w 2591" name="T98"/>
                <a:gd fmla="*/ 1485 h 1823" name="T99"/>
                <a:gd fmla="*/ 1507 w 2591" name="T100"/>
                <a:gd fmla="*/ 1466 h 1823" name="T101"/>
                <a:gd fmla="*/ 2549 w 2591" name="T102"/>
                <a:gd fmla="*/ 1287 h 1823" name="T103"/>
                <a:gd fmla="*/ 2582 w 2591" name="T104"/>
                <a:gd fmla="*/ 1020 h 1823" name="T105"/>
                <a:gd fmla="*/ 2587 w 2591" name="T106"/>
                <a:gd fmla="*/ 748 h 182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23" w="2591">
                  <a:moveTo>
                    <a:pt x="2587" y="748"/>
                  </a:moveTo>
                  <a:lnTo>
                    <a:pt x="2586" y="679"/>
                  </a:lnTo>
                  <a:lnTo>
                    <a:pt x="2582" y="612"/>
                  </a:lnTo>
                  <a:lnTo>
                    <a:pt x="2575" y="545"/>
                  </a:lnTo>
                  <a:lnTo>
                    <a:pt x="2566" y="476"/>
                  </a:lnTo>
                  <a:lnTo>
                    <a:pt x="2556" y="408"/>
                  </a:lnTo>
                  <a:lnTo>
                    <a:pt x="2545" y="341"/>
                  </a:lnTo>
                  <a:lnTo>
                    <a:pt x="2533" y="276"/>
                  </a:lnTo>
                  <a:lnTo>
                    <a:pt x="2518" y="209"/>
                  </a:lnTo>
                  <a:lnTo>
                    <a:pt x="2499" y="141"/>
                  </a:lnTo>
                  <a:lnTo>
                    <a:pt x="2481" y="78"/>
                  </a:lnTo>
                  <a:lnTo>
                    <a:pt x="2462" y="14"/>
                  </a:lnTo>
                  <a:lnTo>
                    <a:pt x="2458" y="0"/>
                  </a:lnTo>
                  <a:lnTo>
                    <a:pt x="1507" y="0"/>
                  </a:lnTo>
                  <a:lnTo>
                    <a:pt x="1507" y="0"/>
                  </a:lnTo>
                  <a:lnTo>
                    <a:pt x="1503" y="2"/>
                  </a:lnTo>
                  <a:lnTo>
                    <a:pt x="1495" y="5"/>
                  </a:lnTo>
                  <a:lnTo>
                    <a:pt x="1486" y="14"/>
                  </a:lnTo>
                  <a:lnTo>
                    <a:pt x="1480" y="19"/>
                  </a:lnTo>
                  <a:lnTo>
                    <a:pt x="1477" y="26"/>
                  </a:lnTo>
                  <a:lnTo>
                    <a:pt x="1472" y="34"/>
                  </a:lnTo>
                  <a:lnTo>
                    <a:pt x="1470" y="42"/>
                  </a:lnTo>
                  <a:lnTo>
                    <a:pt x="1468" y="55"/>
                  </a:lnTo>
                  <a:lnTo>
                    <a:pt x="1468" y="65"/>
                  </a:lnTo>
                  <a:lnTo>
                    <a:pt x="1470" y="80"/>
                  </a:lnTo>
                  <a:lnTo>
                    <a:pt x="1475" y="95"/>
                  </a:lnTo>
                  <a:lnTo>
                    <a:pt x="1482" y="113"/>
                  </a:lnTo>
                  <a:lnTo>
                    <a:pt x="1493" y="131"/>
                  </a:lnTo>
                  <a:lnTo>
                    <a:pt x="1493" y="131"/>
                  </a:lnTo>
                  <a:lnTo>
                    <a:pt x="1503" y="154"/>
                  </a:lnTo>
                  <a:lnTo>
                    <a:pt x="1514" y="177"/>
                  </a:lnTo>
                  <a:lnTo>
                    <a:pt x="1519" y="198"/>
                  </a:lnTo>
                  <a:lnTo>
                    <a:pt x="1523" y="219"/>
                  </a:lnTo>
                  <a:lnTo>
                    <a:pt x="1525" y="239"/>
                  </a:lnTo>
                  <a:lnTo>
                    <a:pt x="1525" y="258"/>
                  </a:lnTo>
                  <a:lnTo>
                    <a:pt x="1521" y="276"/>
                  </a:lnTo>
                  <a:lnTo>
                    <a:pt x="1516" y="292"/>
                  </a:lnTo>
                  <a:lnTo>
                    <a:pt x="1507" y="306"/>
                  </a:lnTo>
                  <a:lnTo>
                    <a:pt x="1498" y="318"/>
                  </a:lnTo>
                  <a:lnTo>
                    <a:pt x="1488" y="331"/>
                  </a:lnTo>
                  <a:lnTo>
                    <a:pt x="1473" y="339"/>
                  </a:lnTo>
                  <a:lnTo>
                    <a:pt x="1459" y="348"/>
                  </a:lnTo>
                  <a:lnTo>
                    <a:pt x="1443" y="354"/>
                  </a:lnTo>
                  <a:lnTo>
                    <a:pt x="1427" y="357"/>
                  </a:lnTo>
                  <a:lnTo>
                    <a:pt x="1408" y="357"/>
                  </a:lnTo>
                  <a:lnTo>
                    <a:pt x="1408" y="357"/>
                  </a:lnTo>
                  <a:lnTo>
                    <a:pt x="1390" y="357"/>
                  </a:lnTo>
                  <a:lnTo>
                    <a:pt x="1373" y="354"/>
                  </a:lnTo>
                  <a:lnTo>
                    <a:pt x="1357" y="348"/>
                  </a:lnTo>
                  <a:lnTo>
                    <a:pt x="1343" y="339"/>
                  </a:lnTo>
                  <a:lnTo>
                    <a:pt x="1330" y="331"/>
                  </a:lnTo>
                  <a:lnTo>
                    <a:pt x="1320" y="318"/>
                  </a:lnTo>
                  <a:lnTo>
                    <a:pt x="1309" y="306"/>
                  </a:lnTo>
                  <a:lnTo>
                    <a:pt x="1302" y="292"/>
                  </a:lnTo>
                  <a:lnTo>
                    <a:pt x="1297" y="276"/>
                  </a:lnTo>
                  <a:lnTo>
                    <a:pt x="1293" y="258"/>
                  </a:lnTo>
                  <a:lnTo>
                    <a:pt x="1291" y="239"/>
                  </a:lnTo>
                  <a:lnTo>
                    <a:pt x="1293" y="219"/>
                  </a:lnTo>
                  <a:lnTo>
                    <a:pt x="1297" y="198"/>
                  </a:lnTo>
                  <a:lnTo>
                    <a:pt x="1304" y="177"/>
                  </a:lnTo>
                  <a:lnTo>
                    <a:pt x="1312" y="154"/>
                  </a:lnTo>
                  <a:lnTo>
                    <a:pt x="1325" y="131"/>
                  </a:lnTo>
                  <a:lnTo>
                    <a:pt x="1325" y="131"/>
                  </a:lnTo>
                  <a:lnTo>
                    <a:pt x="1335" y="113"/>
                  </a:lnTo>
                  <a:lnTo>
                    <a:pt x="1343" y="95"/>
                  </a:lnTo>
                  <a:lnTo>
                    <a:pt x="1346" y="80"/>
                  </a:lnTo>
                  <a:lnTo>
                    <a:pt x="1350" y="65"/>
                  </a:lnTo>
                  <a:lnTo>
                    <a:pt x="1350" y="55"/>
                  </a:lnTo>
                  <a:lnTo>
                    <a:pt x="1348" y="42"/>
                  </a:lnTo>
                  <a:lnTo>
                    <a:pt x="1344" y="34"/>
                  </a:lnTo>
                  <a:lnTo>
                    <a:pt x="1341" y="26"/>
                  </a:lnTo>
                  <a:lnTo>
                    <a:pt x="1337" y="19"/>
                  </a:lnTo>
                  <a:lnTo>
                    <a:pt x="1332" y="14"/>
                  </a:lnTo>
                  <a:lnTo>
                    <a:pt x="1321" y="5"/>
                  </a:lnTo>
                  <a:lnTo>
                    <a:pt x="1314" y="2"/>
                  </a:lnTo>
                  <a:lnTo>
                    <a:pt x="1311" y="0"/>
                  </a:lnTo>
                  <a:lnTo>
                    <a:pt x="359" y="0"/>
                  </a:lnTo>
                  <a:lnTo>
                    <a:pt x="359" y="635"/>
                  </a:lnTo>
                  <a:lnTo>
                    <a:pt x="359" y="635"/>
                  </a:lnTo>
                  <a:lnTo>
                    <a:pt x="358" y="638"/>
                  </a:lnTo>
                  <a:lnTo>
                    <a:pt x="354" y="645"/>
                  </a:lnTo>
                  <a:lnTo>
                    <a:pt x="345" y="656"/>
                  </a:lnTo>
                  <a:lnTo>
                    <a:pt x="340" y="660"/>
                  </a:lnTo>
                  <a:lnTo>
                    <a:pt x="333" y="665"/>
                  </a:lnTo>
                  <a:lnTo>
                    <a:pt x="326" y="668"/>
                  </a:lnTo>
                  <a:lnTo>
                    <a:pt x="315" y="672"/>
                  </a:lnTo>
                  <a:lnTo>
                    <a:pt x="305" y="672"/>
                  </a:lnTo>
                  <a:lnTo>
                    <a:pt x="292" y="672"/>
                  </a:lnTo>
                  <a:lnTo>
                    <a:pt x="278" y="670"/>
                  </a:lnTo>
                  <a:lnTo>
                    <a:pt x="264" y="667"/>
                  </a:lnTo>
                  <a:lnTo>
                    <a:pt x="246" y="660"/>
                  </a:lnTo>
                  <a:lnTo>
                    <a:pt x="227" y="649"/>
                  </a:lnTo>
                  <a:lnTo>
                    <a:pt x="227" y="649"/>
                  </a:lnTo>
                  <a:lnTo>
                    <a:pt x="204" y="637"/>
                  </a:lnTo>
                  <a:lnTo>
                    <a:pt x="183" y="628"/>
                  </a:lnTo>
                  <a:lnTo>
                    <a:pt x="160" y="621"/>
                  </a:lnTo>
                  <a:lnTo>
                    <a:pt x="140" y="617"/>
                  </a:lnTo>
                  <a:lnTo>
                    <a:pt x="119" y="615"/>
                  </a:lnTo>
                  <a:lnTo>
                    <a:pt x="101" y="617"/>
                  </a:lnTo>
                  <a:lnTo>
                    <a:pt x="84" y="621"/>
                  </a:lnTo>
                  <a:lnTo>
                    <a:pt x="68" y="626"/>
                  </a:lnTo>
                  <a:lnTo>
                    <a:pt x="53" y="633"/>
                  </a:lnTo>
                  <a:lnTo>
                    <a:pt x="39" y="642"/>
                  </a:lnTo>
                  <a:lnTo>
                    <a:pt x="29" y="654"/>
                  </a:lnTo>
                  <a:lnTo>
                    <a:pt x="18" y="667"/>
                  </a:lnTo>
                  <a:lnTo>
                    <a:pt x="11" y="681"/>
                  </a:lnTo>
                  <a:lnTo>
                    <a:pt x="6" y="697"/>
                  </a:lnTo>
                  <a:lnTo>
                    <a:pt x="2" y="714"/>
                  </a:lnTo>
                  <a:lnTo>
                    <a:pt x="0" y="732"/>
                  </a:lnTo>
                  <a:lnTo>
                    <a:pt x="0" y="732"/>
                  </a:lnTo>
                  <a:lnTo>
                    <a:pt x="2" y="750"/>
                  </a:lnTo>
                  <a:lnTo>
                    <a:pt x="6" y="767"/>
                  </a:lnTo>
                  <a:lnTo>
                    <a:pt x="11" y="783"/>
                  </a:lnTo>
                  <a:lnTo>
                    <a:pt x="18" y="797"/>
                  </a:lnTo>
                  <a:lnTo>
                    <a:pt x="29" y="810"/>
                  </a:lnTo>
                  <a:lnTo>
                    <a:pt x="39" y="822"/>
                  </a:lnTo>
                  <a:lnTo>
                    <a:pt x="53" y="831"/>
                  </a:lnTo>
                  <a:lnTo>
                    <a:pt x="68" y="838"/>
                  </a:lnTo>
                  <a:lnTo>
                    <a:pt x="84" y="845"/>
                  </a:lnTo>
                  <a:lnTo>
                    <a:pt x="101" y="847"/>
                  </a:lnTo>
                  <a:lnTo>
                    <a:pt x="119" y="849"/>
                  </a:lnTo>
                  <a:lnTo>
                    <a:pt x="140" y="847"/>
                  </a:lnTo>
                  <a:lnTo>
                    <a:pt x="160" y="843"/>
                  </a:lnTo>
                  <a:lnTo>
                    <a:pt x="183" y="836"/>
                  </a:lnTo>
                  <a:lnTo>
                    <a:pt x="204" y="828"/>
                  </a:lnTo>
                  <a:lnTo>
                    <a:pt x="227" y="815"/>
                  </a:lnTo>
                  <a:lnTo>
                    <a:pt x="227" y="815"/>
                  </a:lnTo>
                  <a:lnTo>
                    <a:pt x="246" y="806"/>
                  </a:lnTo>
                  <a:lnTo>
                    <a:pt x="264" y="799"/>
                  </a:lnTo>
                  <a:lnTo>
                    <a:pt x="278" y="794"/>
                  </a:lnTo>
                  <a:lnTo>
                    <a:pt x="292" y="792"/>
                  </a:lnTo>
                  <a:lnTo>
                    <a:pt x="305" y="792"/>
                  </a:lnTo>
                  <a:lnTo>
                    <a:pt x="315" y="794"/>
                  </a:lnTo>
                  <a:lnTo>
                    <a:pt x="326" y="796"/>
                  </a:lnTo>
                  <a:lnTo>
                    <a:pt x="333" y="799"/>
                  </a:lnTo>
                  <a:lnTo>
                    <a:pt x="340" y="805"/>
                  </a:lnTo>
                  <a:lnTo>
                    <a:pt x="345" y="810"/>
                  </a:lnTo>
                  <a:lnTo>
                    <a:pt x="354" y="819"/>
                  </a:lnTo>
                  <a:lnTo>
                    <a:pt x="358" y="828"/>
                  </a:lnTo>
                  <a:lnTo>
                    <a:pt x="359" y="829"/>
                  </a:lnTo>
                  <a:lnTo>
                    <a:pt x="359" y="1466"/>
                  </a:lnTo>
                  <a:lnTo>
                    <a:pt x="1311" y="1466"/>
                  </a:lnTo>
                  <a:lnTo>
                    <a:pt x="1311" y="1466"/>
                  </a:lnTo>
                  <a:lnTo>
                    <a:pt x="1314" y="1466"/>
                  </a:lnTo>
                  <a:lnTo>
                    <a:pt x="1321" y="1471"/>
                  </a:lnTo>
                  <a:lnTo>
                    <a:pt x="1332" y="1478"/>
                  </a:lnTo>
                  <a:lnTo>
                    <a:pt x="1337" y="1485"/>
                  </a:lnTo>
                  <a:lnTo>
                    <a:pt x="1341" y="1491"/>
                  </a:lnTo>
                  <a:lnTo>
                    <a:pt x="1344" y="1499"/>
                  </a:lnTo>
                  <a:lnTo>
                    <a:pt x="1348" y="1508"/>
                  </a:lnTo>
                  <a:lnTo>
                    <a:pt x="1350" y="1519"/>
                  </a:lnTo>
                  <a:lnTo>
                    <a:pt x="1350" y="1531"/>
                  </a:lnTo>
                  <a:lnTo>
                    <a:pt x="1346" y="1545"/>
                  </a:lnTo>
                  <a:lnTo>
                    <a:pt x="1343" y="1561"/>
                  </a:lnTo>
                  <a:lnTo>
                    <a:pt x="1335" y="1577"/>
                  </a:lnTo>
                  <a:lnTo>
                    <a:pt x="1325" y="1597"/>
                  </a:lnTo>
                  <a:lnTo>
                    <a:pt x="1325" y="1597"/>
                  </a:lnTo>
                  <a:lnTo>
                    <a:pt x="1312" y="1620"/>
                  </a:lnTo>
                  <a:lnTo>
                    <a:pt x="1304" y="1643"/>
                  </a:lnTo>
                  <a:lnTo>
                    <a:pt x="1297" y="1664"/>
                  </a:lnTo>
                  <a:lnTo>
                    <a:pt x="1293" y="1685"/>
                  </a:lnTo>
                  <a:lnTo>
                    <a:pt x="1291" y="1705"/>
                  </a:lnTo>
                  <a:lnTo>
                    <a:pt x="1293" y="1724"/>
                  </a:lnTo>
                  <a:lnTo>
                    <a:pt x="1297" y="1740"/>
                  </a:lnTo>
                  <a:lnTo>
                    <a:pt x="1302" y="1758"/>
                  </a:lnTo>
                  <a:lnTo>
                    <a:pt x="1309" y="1772"/>
                  </a:lnTo>
                  <a:lnTo>
                    <a:pt x="1320" y="1784"/>
                  </a:lnTo>
                  <a:lnTo>
                    <a:pt x="1330" y="1797"/>
                  </a:lnTo>
                  <a:lnTo>
                    <a:pt x="1343" y="1805"/>
                  </a:lnTo>
                  <a:lnTo>
                    <a:pt x="1357" y="1812"/>
                  </a:lnTo>
                  <a:lnTo>
                    <a:pt x="1373" y="1820"/>
                  </a:lnTo>
                  <a:lnTo>
                    <a:pt x="1390" y="1823"/>
                  </a:lnTo>
                  <a:lnTo>
                    <a:pt x="1408" y="1823"/>
                  </a:lnTo>
                  <a:lnTo>
                    <a:pt x="1408" y="1823"/>
                  </a:lnTo>
                  <a:lnTo>
                    <a:pt x="1427" y="1823"/>
                  </a:lnTo>
                  <a:lnTo>
                    <a:pt x="1443" y="1820"/>
                  </a:lnTo>
                  <a:lnTo>
                    <a:pt x="1459" y="1812"/>
                  </a:lnTo>
                  <a:lnTo>
                    <a:pt x="1473" y="1805"/>
                  </a:lnTo>
                  <a:lnTo>
                    <a:pt x="1488" y="1797"/>
                  </a:lnTo>
                  <a:lnTo>
                    <a:pt x="1498" y="1784"/>
                  </a:lnTo>
                  <a:lnTo>
                    <a:pt x="1507" y="1772"/>
                  </a:lnTo>
                  <a:lnTo>
                    <a:pt x="1516" y="1758"/>
                  </a:lnTo>
                  <a:lnTo>
                    <a:pt x="1521" y="1740"/>
                  </a:lnTo>
                  <a:lnTo>
                    <a:pt x="1525" y="1724"/>
                  </a:lnTo>
                  <a:lnTo>
                    <a:pt x="1525" y="1705"/>
                  </a:lnTo>
                  <a:lnTo>
                    <a:pt x="1523" y="1685"/>
                  </a:lnTo>
                  <a:lnTo>
                    <a:pt x="1519" y="1664"/>
                  </a:lnTo>
                  <a:lnTo>
                    <a:pt x="1514" y="1643"/>
                  </a:lnTo>
                  <a:lnTo>
                    <a:pt x="1503" y="1620"/>
                  </a:lnTo>
                  <a:lnTo>
                    <a:pt x="1493" y="1597"/>
                  </a:lnTo>
                  <a:lnTo>
                    <a:pt x="1493" y="1597"/>
                  </a:lnTo>
                  <a:lnTo>
                    <a:pt x="1482" y="1577"/>
                  </a:lnTo>
                  <a:lnTo>
                    <a:pt x="1475" y="1561"/>
                  </a:lnTo>
                  <a:lnTo>
                    <a:pt x="1470" y="1545"/>
                  </a:lnTo>
                  <a:lnTo>
                    <a:pt x="1468" y="1531"/>
                  </a:lnTo>
                  <a:lnTo>
                    <a:pt x="1468" y="1519"/>
                  </a:lnTo>
                  <a:lnTo>
                    <a:pt x="1470" y="1508"/>
                  </a:lnTo>
                  <a:lnTo>
                    <a:pt x="1472" y="1499"/>
                  </a:lnTo>
                  <a:lnTo>
                    <a:pt x="1477" y="1491"/>
                  </a:lnTo>
                  <a:lnTo>
                    <a:pt x="1480" y="1485"/>
                  </a:lnTo>
                  <a:lnTo>
                    <a:pt x="1486" y="1478"/>
                  </a:lnTo>
                  <a:lnTo>
                    <a:pt x="1495" y="1471"/>
                  </a:lnTo>
                  <a:lnTo>
                    <a:pt x="1503" y="1466"/>
                  </a:lnTo>
                  <a:lnTo>
                    <a:pt x="1507" y="1466"/>
                  </a:lnTo>
                  <a:lnTo>
                    <a:pt x="2510" y="1466"/>
                  </a:lnTo>
                  <a:lnTo>
                    <a:pt x="2522" y="1422"/>
                  </a:lnTo>
                  <a:lnTo>
                    <a:pt x="2538" y="1354"/>
                  </a:lnTo>
                  <a:lnTo>
                    <a:pt x="2549" y="1287"/>
                  </a:lnTo>
                  <a:lnTo>
                    <a:pt x="2561" y="1224"/>
                  </a:lnTo>
                  <a:lnTo>
                    <a:pt x="2570" y="1155"/>
                  </a:lnTo>
                  <a:lnTo>
                    <a:pt x="2577" y="1087"/>
                  </a:lnTo>
                  <a:lnTo>
                    <a:pt x="2582" y="1020"/>
                  </a:lnTo>
                  <a:lnTo>
                    <a:pt x="2587" y="951"/>
                  </a:lnTo>
                  <a:lnTo>
                    <a:pt x="2587" y="884"/>
                  </a:lnTo>
                  <a:lnTo>
                    <a:pt x="2591" y="815"/>
                  </a:lnTo>
                  <a:lnTo>
                    <a:pt x="2587" y="74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7" name="Freeform 17"/>
            <p:cNvSpPr/>
            <p:nvPr/>
          </p:nvSpPr>
          <p:spPr bwMode="auto">
            <a:xfrm>
              <a:off x="6042197" y="4577990"/>
              <a:ext cx="1951627" cy="1419365"/>
            </a:xfrm>
            <a:custGeom>
              <a:gdLst>
                <a:gd fmla="*/ 1495 w 2510" name="T0"/>
                <a:gd fmla="*/ 5 h 1823" name="T1"/>
                <a:gd fmla="*/ 1472 w 2510" name="T2"/>
                <a:gd fmla="*/ 33 h 1823" name="T3"/>
                <a:gd fmla="*/ 1470 w 2510" name="T4"/>
                <a:gd fmla="*/ 79 h 1823" name="T5"/>
                <a:gd fmla="*/ 1493 w 2510" name="T6"/>
                <a:gd fmla="*/ 131 h 1823" name="T7"/>
                <a:gd fmla="*/ 1523 w 2510" name="T8"/>
                <a:gd fmla="*/ 219 h 1823" name="T9"/>
                <a:gd fmla="*/ 1516 w 2510" name="T10"/>
                <a:gd fmla="*/ 292 h 1823" name="T11"/>
                <a:gd fmla="*/ 1473 w 2510" name="T12"/>
                <a:gd fmla="*/ 339 h 1823" name="T13"/>
                <a:gd fmla="*/ 1408 w 2510" name="T14"/>
                <a:gd fmla="*/ 357 h 1823" name="T15"/>
                <a:gd fmla="*/ 1357 w 2510" name="T16"/>
                <a:gd fmla="*/ 346 h 1823" name="T17"/>
                <a:gd fmla="*/ 1309 w 2510" name="T18"/>
                <a:gd fmla="*/ 306 h 1823" name="T19"/>
                <a:gd fmla="*/ 1291 w 2510" name="T20"/>
                <a:gd fmla="*/ 239 h 1823" name="T21"/>
                <a:gd fmla="*/ 1312 w 2510" name="T22"/>
                <a:gd fmla="*/ 154 h 1823" name="T23"/>
                <a:gd fmla="*/ 1343 w 2510" name="T24"/>
                <a:gd fmla="*/ 95 h 1823" name="T25"/>
                <a:gd fmla="*/ 1348 w 2510" name="T26"/>
                <a:gd fmla="*/ 42 h 1823" name="T27"/>
                <a:gd fmla="*/ 1332 w 2510" name="T28"/>
                <a:gd fmla="*/ 12 h 1823" name="T29"/>
                <a:gd fmla="*/ 359 w 2510" name="T30"/>
                <a:gd fmla="*/ 0 h 1823" name="T31"/>
                <a:gd fmla="*/ 354 w 2510" name="T32"/>
                <a:gd fmla="*/ 644 h 1823" name="T33"/>
                <a:gd fmla="*/ 326 w 2510" name="T34"/>
                <a:gd fmla="*/ 667 h 1823" name="T35"/>
                <a:gd fmla="*/ 278 w 2510" name="T36"/>
                <a:gd fmla="*/ 668 h 1823" name="T37"/>
                <a:gd fmla="*/ 227 w 2510" name="T38"/>
                <a:gd fmla="*/ 647 h 1823" name="T39"/>
                <a:gd fmla="*/ 140 w 2510" name="T40"/>
                <a:gd fmla="*/ 615 h 1823" name="T41"/>
                <a:gd fmla="*/ 68 w 2510" name="T42"/>
                <a:gd fmla="*/ 624 h 1823" name="T43"/>
                <a:gd fmla="*/ 18 w 2510" name="T44"/>
                <a:gd fmla="*/ 665 h 1823" name="T45"/>
                <a:gd fmla="*/ 0 w 2510" name="T46"/>
                <a:gd fmla="*/ 730 h 1823" name="T47"/>
                <a:gd fmla="*/ 11 w 2510" name="T48"/>
                <a:gd fmla="*/ 781 h 1823" name="T49"/>
                <a:gd fmla="*/ 53 w 2510" name="T50"/>
                <a:gd fmla="*/ 829 h 1823" name="T51"/>
                <a:gd fmla="*/ 119 w 2510" name="T52"/>
                <a:gd fmla="*/ 847 h 1823" name="T53"/>
                <a:gd fmla="*/ 204 w 2510" name="T54"/>
                <a:gd fmla="*/ 826 h 1823" name="T55"/>
                <a:gd fmla="*/ 264 w 2510" name="T56"/>
                <a:gd fmla="*/ 797 h 1823" name="T57"/>
                <a:gd fmla="*/ 315 w 2510" name="T58"/>
                <a:gd fmla="*/ 790 h 1823" name="T59"/>
                <a:gd fmla="*/ 345 w 2510" name="T60"/>
                <a:gd fmla="*/ 808 h 1823" name="T61"/>
                <a:gd fmla="*/ 359 w 2510" name="T62"/>
                <a:gd fmla="*/ 1464 h 1823" name="T63"/>
                <a:gd fmla="*/ 812 w 2510" name="T64"/>
                <a:gd fmla="*/ 1471 h 1823" name="T65"/>
                <a:gd fmla="*/ 835 w 2510" name="T66"/>
                <a:gd fmla="*/ 1499 h 1823" name="T67"/>
                <a:gd fmla="*/ 837 w 2510" name="T68"/>
                <a:gd fmla="*/ 1545 h 1823" name="T69"/>
                <a:gd fmla="*/ 816 w 2510" name="T70"/>
                <a:gd fmla="*/ 1597 h 1823" name="T71"/>
                <a:gd fmla="*/ 784 w 2510" name="T72"/>
                <a:gd fmla="*/ 1685 h 1823" name="T73"/>
                <a:gd fmla="*/ 791 w 2510" name="T74"/>
                <a:gd fmla="*/ 1756 h 1823" name="T75"/>
                <a:gd fmla="*/ 833 w 2510" name="T76"/>
                <a:gd fmla="*/ 1805 h 1823" name="T77"/>
                <a:gd fmla="*/ 899 w 2510" name="T78"/>
                <a:gd fmla="*/ 1823 h 1823" name="T79"/>
                <a:gd fmla="*/ 950 w 2510" name="T80"/>
                <a:gd fmla="*/ 1812 h 1823" name="T81"/>
                <a:gd fmla="*/ 998 w 2510" name="T82"/>
                <a:gd fmla="*/ 1772 h 1823" name="T83"/>
                <a:gd fmla="*/ 1015 w 2510" name="T84"/>
                <a:gd fmla="*/ 1705 h 1823" name="T85"/>
                <a:gd fmla="*/ 994 w 2510" name="T86"/>
                <a:gd fmla="*/ 1620 h 1823" name="T87"/>
                <a:gd fmla="*/ 964 w 2510" name="T88"/>
                <a:gd fmla="*/ 1561 h 1823" name="T89"/>
                <a:gd fmla="*/ 959 w 2510" name="T90"/>
                <a:gd fmla="*/ 1508 h 1823" name="T91"/>
                <a:gd fmla="*/ 975 w 2510" name="T92"/>
                <a:gd fmla="*/ 1478 h 1823" name="T93"/>
                <a:gd fmla="*/ 1470 w 2510" name="T94"/>
                <a:gd fmla="*/ 1464 h 1823" name="T95"/>
                <a:gd fmla="*/ 1627 w 2510" name="T96"/>
                <a:gd fmla="*/ 1282 h 1823" name="T97"/>
                <a:gd fmla="*/ 1915 w 2510" name="T98"/>
                <a:gd fmla="*/ 1029 h 1823" name="T99"/>
                <a:gd fmla="*/ 2094 w 2510" name="T100"/>
                <a:gd fmla="*/ 838 h 1823" name="T101"/>
                <a:gd fmla="*/ 2246 w 2510" name="T102"/>
                <a:gd fmla="*/ 628 h 1823" name="T103"/>
                <a:gd fmla="*/ 2372 w 2510" name="T104"/>
                <a:gd fmla="*/ 396 h 1823" name="T105"/>
                <a:gd fmla="*/ 2467 w 2510" name="T106"/>
                <a:gd fmla="*/ 147 h 1823" name="T107"/>
                <a:gd fmla="*/ 1507 w 2510" name="T108"/>
                <a:gd fmla="*/ 0 h 182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3" w="2510">
                  <a:moveTo>
                    <a:pt x="1507" y="0"/>
                  </a:moveTo>
                  <a:lnTo>
                    <a:pt x="1507" y="0"/>
                  </a:lnTo>
                  <a:lnTo>
                    <a:pt x="1503" y="0"/>
                  </a:lnTo>
                  <a:lnTo>
                    <a:pt x="1495" y="5"/>
                  </a:lnTo>
                  <a:lnTo>
                    <a:pt x="1486" y="12"/>
                  </a:lnTo>
                  <a:lnTo>
                    <a:pt x="1480" y="19"/>
                  </a:lnTo>
                  <a:lnTo>
                    <a:pt x="1477" y="25"/>
                  </a:lnTo>
                  <a:lnTo>
                    <a:pt x="1472" y="33"/>
                  </a:lnTo>
                  <a:lnTo>
                    <a:pt x="1470" y="42"/>
                  </a:lnTo>
                  <a:lnTo>
                    <a:pt x="1468" y="53"/>
                  </a:lnTo>
                  <a:lnTo>
                    <a:pt x="1468" y="65"/>
                  </a:lnTo>
                  <a:lnTo>
                    <a:pt x="1470" y="79"/>
                  </a:lnTo>
                  <a:lnTo>
                    <a:pt x="1475" y="95"/>
                  </a:lnTo>
                  <a:lnTo>
                    <a:pt x="1482" y="111"/>
                  </a:lnTo>
                  <a:lnTo>
                    <a:pt x="1493" y="131"/>
                  </a:lnTo>
                  <a:lnTo>
                    <a:pt x="1493" y="131"/>
                  </a:lnTo>
                  <a:lnTo>
                    <a:pt x="1503" y="154"/>
                  </a:lnTo>
                  <a:lnTo>
                    <a:pt x="1514" y="177"/>
                  </a:lnTo>
                  <a:lnTo>
                    <a:pt x="1519" y="198"/>
                  </a:lnTo>
                  <a:lnTo>
                    <a:pt x="1523" y="219"/>
                  </a:lnTo>
                  <a:lnTo>
                    <a:pt x="1525" y="239"/>
                  </a:lnTo>
                  <a:lnTo>
                    <a:pt x="1525" y="258"/>
                  </a:lnTo>
                  <a:lnTo>
                    <a:pt x="1521" y="274"/>
                  </a:lnTo>
                  <a:lnTo>
                    <a:pt x="1516" y="292"/>
                  </a:lnTo>
                  <a:lnTo>
                    <a:pt x="1507" y="306"/>
                  </a:lnTo>
                  <a:lnTo>
                    <a:pt x="1498" y="318"/>
                  </a:lnTo>
                  <a:lnTo>
                    <a:pt x="1488" y="331"/>
                  </a:lnTo>
                  <a:lnTo>
                    <a:pt x="1473" y="339"/>
                  </a:lnTo>
                  <a:lnTo>
                    <a:pt x="1459" y="346"/>
                  </a:lnTo>
                  <a:lnTo>
                    <a:pt x="1443" y="354"/>
                  </a:lnTo>
                  <a:lnTo>
                    <a:pt x="1427" y="357"/>
                  </a:lnTo>
                  <a:lnTo>
                    <a:pt x="1408" y="357"/>
                  </a:lnTo>
                  <a:lnTo>
                    <a:pt x="1408" y="357"/>
                  </a:lnTo>
                  <a:lnTo>
                    <a:pt x="1390" y="357"/>
                  </a:lnTo>
                  <a:lnTo>
                    <a:pt x="1373" y="354"/>
                  </a:lnTo>
                  <a:lnTo>
                    <a:pt x="1357" y="346"/>
                  </a:lnTo>
                  <a:lnTo>
                    <a:pt x="1343" y="339"/>
                  </a:lnTo>
                  <a:lnTo>
                    <a:pt x="1330" y="331"/>
                  </a:lnTo>
                  <a:lnTo>
                    <a:pt x="1320" y="318"/>
                  </a:lnTo>
                  <a:lnTo>
                    <a:pt x="1309" y="306"/>
                  </a:lnTo>
                  <a:lnTo>
                    <a:pt x="1302" y="292"/>
                  </a:lnTo>
                  <a:lnTo>
                    <a:pt x="1297" y="274"/>
                  </a:lnTo>
                  <a:lnTo>
                    <a:pt x="1293" y="258"/>
                  </a:lnTo>
                  <a:lnTo>
                    <a:pt x="1291" y="239"/>
                  </a:lnTo>
                  <a:lnTo>
                    <a:pt x="1293" y="219"/>
                  </a:lnTo>
                  <a:lnTo>
                    <a:pt x="1297" y="198"/>
                  </a:lnTo>
                  <a:lnTo>
                    <a:pt x="1304" y="177"/>
                  </a:lnTo>
                  <a:lnTo>
                    <a:pt x="1312" y="154"/>
                  </a:lnTo>
                  <a:lnTo>
                    <a:pt x="1325" y="131"/>
                  </a:lnTo>
                  <a:lnTo>
                    <a:pt x="1325" y="131"/>
                  </a:lnTo>
                  <a:lnTo>
                    <a:pt x="1335" y="111"/>
                  </a:lnTo>
                  <a:lnTo>
                    <a:pt x="1343" y="95"/>
                  </a:lnTo>
                  <a:lnTo>
                    <a:pt x="1346" y="79"/>
                  </a:lnTo>
                  <a:lnTo>
                    <a:pt x="1350" y="65"/>
                  </a:lnTo>
                  <a:lnTo>
                    <a:pt x="1350" y="53"/>
                  </a:lnTo>
                  <a:lnTo>
                    <a:pt x="1348" y="42"/>
                  </a:lnTo>
                  <a:lnTo>
                    <a:pt x="1344" y="33"/>
                  </a:lnTo>
                  <a:lnTo>
                    <a:pt x="1341" y="25"/>
                  </a:lnTo>
                  <a:lnTo>
                    <a:pt x="1337" y="19"/>
                  </a:lnTo>
                  <a:lnTo>
                    <a:pt x="1332" y="12"/>
                  </a:lnTo>
                  <a:lnTo>
                    <a:pt x="1321" y="5"/>
                  </a:lnTo>
                  <a:lnTo>
                    <a:pt x="1314" y="0"/>
                  </a:lnTo>
                  <a:lnTo>
                    <a:pt x="1311" y="0"/>
                  </a:lnTo>
                  <a:lnTo>
                    <a:pt x="359" y="0"/>
                  </a:lnTo>
                  <a:lnTo>
                    <a:pt x="359" y="633"/>
                  </a:lnTo>
                  <a:lnTo>
                    <a:pt x="359" y="633"/>
                  </a:lnTo>
                  <a:lnTo>
                    <a:pt x="358" y="636"/>
                  </a:lnTo>
                  <a:lnTo>
                    <a:pt x="354" y="644"/>
                  </a:lnTo>
                  <a:lnTo>
                    <a:pt x="345" y="652"/>
                  </a:lnTo>
                  <a:lnTo>
                    <a:pt x="340" y="658"/>
                  </a:lnTo>
                  <a:lnTo>
                    <a:pt x="333" y="663"/>
                  </a:lnTo>
                  <a:lnTo>
                    <a:pt x="326" y="667"/>
                  </a:lnTo>
                  <a:lnTo>
                    <a:pt x="315" y="670"/>
                  </a:lnTo>
                  <a:lnTo>
                    <a:pt x="305" y="670"/>
                  </a:lnTo>
                  <a:lnTo>
                    <a:pt x="292" y="670"/>
                  </a:lnTo>
                  <a:lnTo>
                    <a:pt x="278" y="668"/>
                  </a:lnTo>
                  <a:lnTo>
                    <a:pt x="264" y="663"/>
                  </a:lnTo>
                  <a:lnTo>
                    <a:pt x="246" y="656"/>
                  </a:lnTo>
                  <a:lnTo>
                    <a:pt x="227" y="647"/>
                  </a:lnTo>
                  <a:lnTo>
                    <a:pt x="227" y="647"/>
                  </a:lnTo>
                  <a:lnTo>
                    <a:pt x="204" y="635"/>
                  </a:lnTo>
                  <a:lnTo>
                    <a:pt x="183" y="626"/>
                  </a:lnTo>
                  <a:lnTo>
                    <a:pt x="160" y="619"/>
                  </a:lnTo>
                  <a:lnTo>
                    <a:pt x="140" y="615"/>
                  </a:lnTo>
                  <a:lnTo>
                    <a:pt x="119" y="613"/>
                  </a:lnTo>
                  <a:lnTo>
                    <a:pt x="101" y="615"/>
                  </a:lnTo>
                  <a:lnTo>
                    <a:pt x="84" y="619"/>
                  </a:lnTo>
                  <a:lnTo>
                    <a:pt x="68" y="624"/>
                  </a:lnTo>
                  <a:lnTo>
                    <a:pt x="53" y="631"/>
                  </a:lnTo>
                  <a:lnTo>
                    <a:pt x="39" y="640"/>
                  </a:lnTo>
                  <a:lnTo>
                    <a:pt x="29" y="652"/>
                  </a:lnTo>
                  <a:lnTo>
                    <a:pt x="18" y="665"/>
                  </a:lnTo>
                  <a:lnTo>
                    <a:pt x="11" y="679"/>
                  </a:lnTo>
                  <a:lnTo>
                    <a:pt x="6" y="695"/>
                  </a:lnTo>
                  <a:lnTo>
                    <a:pt x="2" y="713"/>
                  </a:lnTo>
                  <a:lnTo>
                    <a:pt x="0" y="730"/>
                  </a:lnTo>
                  <a:lnTo>
                    <a:pt x="0" y="730"/>
                  </a:lnTo>
                  <a:lnTo>
                    <a:pt x="2" y="748"/>
                  </a:lnTo>
                  <a:lnTo>
                    <a:pt x="6" y="766"/>
                  </a:lnTo>
                  <a:lnTo>
                    <a:pt x="11" y="781"/>
                  </a:lnTo>
                  <a:lnTo>
                    <a:pt x="18" y="796"/>
                  </a:lnTo>
                  <a:lnTo>
                    <a:pt x="29" y="808"/>
                  </a:lnTo>
                  <a:lnTo>
                    <a:pt x="39" y="820"/>
                  </a:lnTo>
                  <a:lnTo>
                    <a:pt x="53" y="829"/>
                  </a:lnTo>
                  <a:lnTo>
                    <a:pt x="68" y="836"/>
                  </a:lnTo>
                  <a:lnTo>
                    <a:pt x="84" y="842"/>
                  </a:lnTo>
                  <a:lnTo>
                    <a:pt x="101" y="845"/>
                  </a:lnTo>
                  <a:lnTo>
                    <a:pt x="119" y="847"/>
                  </a:lnTo>
                  <a:lnTo>
                    <a:pt x="140" y="845"/>
                  </a:lnTo>
                  <a:lnTo>
                    <a:pt x="160" y="842"/>
                  </a:lnTo>
                  <a:lnTo>
                    <a:pt x="183" y="835"/>
                  </a:lnTo>
                  <a:lnTo>
                    <a:pt x="204" y="826"/>
                  </a:lnTo>
                  <a:lnTo>
                    <a:pt x="227" y="813"/>
                  </a:lnTo>
                  <a:lnTo>
                    <a:pt x="227" y="813"/>
                  </a:lnTo>
                  <a:lnTo>
                    <a:pt x="246" y="804"/>
                  </a:lnTo>
                  <a:lnTo>
                    <a:pt x="264" y="797"/>
                  </a:lnTo>
                  <a:lnTo>
                    <a:pt x="278" y="792"/>
                  </a:lnTo>
                  <a:lnTo>
                    <a:pt x="292" y="790"/>
                  </a:lnTo>
                  <a:lnTo>
                    <a:pt x="305" y="790"/>
                  </a:lnTo>
                  <a:lnTo>
                    <a:pt x="315" y="790"/>
                  </a:lnTo>
                  <a:lnTo>
                    <a:pt x="326" y="794"/>
                  </a:lnTo>
                  <a:lnTo>
                    <a:pt x="333" y="797"/>
                  </a:lnTo>
                  <a:lnTo>
                    <a:pt x="340" y="803"/>
                  </a:lnTo>
                  <a:lnTo>
                    <a:pt x="345" y="808"/>
                  </a:lnTo>
                  <a:lnTo>
                    <a:pt x="354" y="817"/>
                  </a:lnTo>
                  <a:lnTo>
                    <a:pt x="358" y="824"/>
                  </a:lnTo>
                  <a:lnTo>
                    <a:pt x="359" y="827"/>
                  </a:lnTo>
                  <a:lnTo>
                    <a:pt x="359" y="1464"/>
                  </a:lnTo>
                  <a:lnTo>
                    <a:pt x="801" y="1464"/>
                  </a:lnTo>
                  <a:lnTo>
                    <a:pt x="801" y="1464"/>
                  </a:lnTo>
                  <a:lnTo>
                    <a:pt x="803" y="1466"/>
                  </a:lnTo>
                  <a:lnTo>
                    <a:pt x="812" y="1471"/>
                  </a:lnTo>
                  <a:lnTo>
                    <a:pt x="821" y="1478"/>
                  </a:lnTo>
                  <a:lnTo>
                    <a:pt x="826" y="1484"/>
                  </a:lnTo>
                  <a:lnTo>
                    <a:pt x="832" y="1491"/>
                  </a:lnTo>
                  <a:lnTo>
                    <a:pt x="835" y="1499"/>
                  </a:lnTo>
                  <a:lnTo>
                    <a:pt x="837" y="1508"/>
                  </a:lnTo>
                  <a:lnTo>
                    <a:pt x="839" y="1519"/>
                  </a:lnTo>
                  <a:lnTo>
                    <a:pt x="839" y="1531"/>
                  </a:lnTo>
                  <a:lnTo>
                    <a:pt x="837" y="1545"/>
                  </a:lnTo>
                  <a:lnTo>
                    <a:pt x="832" y="1561"/>
                  </a:lnTo>
                  <a:lnTo>
                    <a:pt x="824" y="1577"/>
                  </a:lnTo>
                  <a:lnTo>
                    <a:pt x="816" y="1597"/>
                  </a:lnTo>
                  <a:lnTo>
                    <a:pt x="816" y="1597"/>
                  </a:lnTo>
                  <a:lnTo>
                    <a:pt x="803" y="1620"/>
                  </a:lnTo>
                  <a:lnTo>
                    <a:pt x="793" y="1643"/>
                  </a:lnTo>
                  <a:lnTo>
                    <a:pt x="787" y="1664"/>
                  </a:lnTo>
                  <a:lnTo>
                    <a:pt x="784" y="1685"/>
                  </a:lnTo>
                  <a:lnTo>
                    <a:pt x="782" y="1705"/>
                  </a:lnTo>
                  <a:lnTo>
                    <a:pt x="784" y="1722"/>
                  </a:lnTo>
                  <a:lnTo>
                    <a:pt x="786" y="1740"/>
                  </a:lnTo>
                  <a:lnTo>
                    <a:pt x="791" y="1756"/>
                  </a:lnTo>
                  <a:lnTo>
                    <a:pt x="800" y="1772"/>
                  </a:lnTo>
                  <a:lnTo>
                    <a:pt x="809" y="1784"/>
                  </a:lnTo>
                  <a:lnTo>
                    <a:pt x="819" y="1795"/>
                  </a:lnTo>
                  <a:lnTo>
                    <a:pt x="833" y="1805"/>
                  </a:lnTo>
                  <a:lnTo>
                    <a:pt x="847" y="1812"/>
                  </a:lnTo>
                  <a:lnTo>
                    <a:pt x="863" y="1818"/>
                  </a:lnTo>
                  <a:lnTo>
                    <a:pt x="879" y="1821"/>
                  </a:lnTo>
                  <a:lnTo>
                    <a:pt x="899" y="1823"/>
                  </a:lnTo>
                  <a:lnTo>
                    <a:pt x="899" y="1823"/>
                  </a:lnTo>
                  <a:lnTo>
                    <a:pt x="916" y="1821"/>
                  </a:lnTo>
                  <a:lnTo>
                    <a:pt x="934" y="1818"/>
                  </a:lnTo>
                  <a:lnTo>
                    <a:pt x="950" y="1812"/>
                  </a:lnTo>
                  <a:lnTo>
                    <a:pt x="964" y="1805"/>
                  </a:lnTo>
                  <a:lnTo>
                    <a:pt x="977" y="1795"/>
                  </a:lnTo>
                  <a:lnTo>
                    <a:pt x="987" y="1784"/>
                  </a:lnTo>
                  <a:lnTo>
                    <a:pt x="998" y="1772"/>
                  </a:lnTo>
                  <a:lnTo>
                    <a:pt x="1005" y="1756"/>
                  </a:lnTo>
                  <a:lnTo>
                    <a:pt x="1010" y="1740"/>
                  </a:lnTo>
                  <a:lnTo>
                    <a:pt x="1014" y="1722"/>
                  </a:lnTo>
                  <a:lnTo>
                    <a:pt x="1015" y="1705"/>
                  </a:lnTo>
                  <a:lnTo>
                    <a:pt x="1014" y="1685"/>
                  </a:lnTo>
                  <a:lnTo>
                    <a:pt x="1010" y="1664"/>
                  </a:lnTo>
                  <a:lnTo>
                    <a:pt x="1003" y="1643"/>
                  </a:lnTo>
                  <a:lnTo>
                    <a:pt x="994" y="1620"/>
                  </a:lnTo>
                  <a:lnTo>
                    <a:pt x="982" y="1597"/>
                  </a:lnTo>
                  <a:lnTo>
                    <a:pt x="982" y="1597"/>
                  </a:lnTo>
                  <a:lnTo>
                    <a:pt x="971" y="1577"/>
                  </a:lnTo>
                  <a:lnTo>
                    <a:pt x="964" y="1561"/>
                  </a:lnTo>
                  <a:lnTo>
                    <a:pt x="961" y="1545"/>
                  </a:lnTo>
                  <a:lnTo>
                    <a:pt x="959" y="1531"/>
                  </a:lnTo>
                  <a:lnTo>
                    <a:pt x="957" y="1519"/>
                  </a:lnTo>
                  <a:lnTo>
                    <a:pt x="959" y="1508"/>
                  </a:lnTo>
                  <a:lnTo>
                    <a:pt x="962" y="1499"/>
                  </a:lnTo>
                  <a:lnTo>
                    <a:pt x="966" y="1491"/>
                  </a:lnTo>
                  <a:lnTo>
                    <a:pt x="971" y="1484"/>
                  </a:lnTo>
                  <a:lnTo>
                    <a:pt x="975" y="1478"/>
                  </a:lnTo>
                  <a:lnTo>
                    <a:pt x="985" y="1471"/>
                  </a:lnTo>
                  <a:lnTo>
                    <a:pt x="992" y="1466"/>
                  </a:lnTo>
                  <a:lnTo>
                    <a:pt x="996" y="1464"/>
                  </a:lnTo>
                  <a:lnTo>
                    <a:pt x="1470" y="1464"/>
                  </a:lnTo>
                  <a:lnTo>
                    <a:pt x="1472" y="1461"/>
                  </a:lnTo>
                  <a:lnTo>
                    <a:pt x="1519" y="1400"/>
                  </a:lnTo>
                  <a:lnTo>
                    <a:pt x="1571" y="1339"/>
                  </a:lnTo>
                  <a:lnTo>
                    <a:pt x="1627" y="1282"/>
                  </a:lnTo>
                  <a:lnTo>
                    <a:pt x="1686" y="1225"/>
                  </a:lnTo>
                  <a:lnTo>
                    <a:pt x="1744" y="1176"/>
                  </a:lnTo>
                  <a:lnTo>
                    <a:pt x="1864" y="1071"/>
                  </a:lnTo>
                  <a:lnTo>
                    <a:pt x="1915" y="1029"/>
                  </a:lnTo>
                  <a:lnTo>
                    <a:pt x="1960" y="983"/>
                  </a:lnTo>
                  <a:lnTo>
                    <a:pt x="2009" y="937"/>
                  </a:lnTo>
                  <a:lnTo>
                    <a:pt x="2052" y="889"/>
                  </a:lnTo>
                  <a:lnTo>
                    <a:pt x="2094" y="838"/>
                  </a:lnTo>
                  <a:lnTo>
                    <a:pt x="2135" y="789"/>
                  </a:lnTo>
                  <a:lnTo>
                    <a:pt x="2174" y="736"/>
                  </a:lnTo>
                  <a:lnTo>
                    <a:pt x="2211" y="681"/>
                  </a:lnTo>
                  <a:lnTo>
                    <a:pt x="2246" y="628"/>
                  </a:lnTo>
                  <a:lnTo>
                    <a:pt x="2282" y="571"/>
                  </a:lnTo>
                  <a:lnTo>
                    <a:pt x="2313" y="513"/>
                  </a:lnTo>
                  <a:lnTo>
                    <a:pt x="2342" y="454"/>
                  </a:lnTo>
                  <a:lnTo>
                    <a:pt x="2372" y="396"/>
                  </a:lnTo>
                  <a:lnTo>
                    <a:pt x="2398" y="334"/>
                  </a:lnTo>
                  <a:lnTo>
                    <a:pt x="2423" y="272"/>
                  </a:lnTo>
                  <a:lnTo>
                    <a:pt x="2446" y="212"/>
                  </a:lnTo>
                  <a:lnTo>
                    <a:pt x="2467" y="147"/>
                  </a:lnTo>
                  <a:lnTo>
                    <a:pt x="2487" y="83"/>
                  </a:lnTo>
                  <a:lnTo>
                    <a:pt x="2506" y="19"/>
                  </a:lnTo>
                  <a:lnTo>
                    <a:pt x="2510" y="0"/>
                  </a:lnTo>
                  <a:lnTo>
                    <a:pt x="1507" y="0"/>
                  </a:lnTo>
                  <a:close/>
                </a:path>
              </a:pathLst>
            </a:custGeom>
            <a:pattFill prst="dkUpDiag">
              <a:fgClr>
                <a:schemeClr val="tx1"/>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lt1"/>
                </a:solidFill>
              </a:endParaRPr>
            </a:p>
          </p:txBody>
        </p:sp>
        <p:sp>
          <p:nvSpPr>
            <p:cNvPr id="108" name="Freeform 11"/>
            <p:cNvSpPr/>
            <p:nvPr/>
          </p:nvSpPr>
          <p:spPr bwMode="auto">
            <a:xfrm>
              <a:off x="4702900" y="2296423"/>
              <a:ext cx="1897156" cy="1140783"/>
            </a:xfrm>
            <a:custGeom>
              <a:gdLst>
                <a:gd fmla="*/ 2191 w 2436" name="T0"/>
                <a:gd fmla="*/ 670 h 1466" name="T1"/>
                <a:gd fmla="*/ 2145 w 2436" name="T2"/>
                <a:gd fmla="*/ 683 h 1466" name="T3"/>
                <a:gd fmla="*/ 2111 w 2436" name="T4"/>
                <a:gd fmla="*/ 679 h 1466" name="T5"/>
                <a:gd fmla="*/ 2092 w 2436" name="T6"/>
                <a:gd fmla="*/ 667 h 1466" name="T7"/>
                <a:gd fmla="*/ 2077 w 2436" name="T8"/>
                <a:gd fmla="*/ 645 h 1466" name="T9"/>
                <a:gd fmla="*/ 1913 w 2436" name="T10"/>
                <a:gd fmla="*/ 5 h 1466" name="T11"/>
                <a:gd fmla="*/ 1619 w 2436" name="T12"/>
                <a:gd fmla="*/ 35 h 1466" name="T13"/>
                <a:gd fmla="*/ 1354 w 2436" name="T14"/>
                <a:gd fmla="*/ 85 h 1466" name="T15"/>
                <a:gd fmla="*/ 1122 w 2436" name="T16"/>
                <a:gd fmla="*/ 157 h 1466" name="T17"/>
                <a:gd fmla="*/ 914 w 2436" name="T18"/>
                <a:gd fmla="*/ 246 h 1466" name="T19"/>
                <a:gd fmla="*/ 735 w 2436" name="T20"/>
                <a:gd fmla="*/ 352 h 1466" name="T21"/>
                <a:gd fmla="*/ 578 w 2436" name="T22"/>
                <a:gd fmla="*/ 470 h 1466" name="T23"/>
                <a:gd fmla="*/ 442 w 2436" name="T24"/>
                <a:gd fmla="*/ 598 h 1466" name="T25"/>
                <a:gd fmla="*/ 327 w 2436" name="T26"/>
                <a:gd fmla="*/ 734 h 1466" name="T27"/>
                <a:gd fmla="*/ 231 w 2436" name="T28"/>
                <a:gd fmla="*/ 875 h 1466" name="T29"/>
                <a:gd fmla="*/ 153 w 2436" name="T30"/>
                <a:gd fmla="*/ 1020 h 1466" name="T31"/>
                <a:gd fmla="*/ 54 w 2436" name="T32"/>
                <a:gd fmla="*/ 1261 h 1466" name="T33"/>
                <a:gd fmla="*/ 0 w 2436" name="T34"/>
                <a:gd fmla="*/ 1466 h 1466" name="T35"/>
                <a:gd fmla="*/ 944 w 2436" name="T36"/>
                <a:gd fmla="*/ 1464 h 1466" name="T37"/>
                <a:gd fmla="*/ 967 w 2436" name="T38"/>
                <a:gd fmla="*/ 1446 h 1466" name="T39"/>
                <a:gd fmla="*/ 977 w 2436" name="T40"/>
                <a:gd fmla="*/ 1422 h 1466" name="T41"/>
                <a:gd fmla="*/ 976 w 2436" name="T42"/>
                <a:gd fmla="*/ 1385 h 1466" name="T43"/>
                <a:gd fmla="*/ 954 w 2436" name="T44"/>
                <a:gd fmla="*/ 1333 h 1466" name="T45"/>
                <a:gd fmla="*/ 933 w 2436" name="T46"/>
                <a:gd fmla="*/ 1287 h 1466" name="T47"/>
                <a:gd fmla="*/ 923 w 2436" name="T48"/>
                <a:gd fmla="*/ 1225 h 1466" name="T49"/>
                <a:gd fmla="*/ 931 w 2436" name="T50"/>
                <a:gd fmla="*/ 1174 h 1466" name="T51"/>
                <a:gd fmla="*/ 960 w 2436" name="T52"/>
                <a:gd fmla="*/ 1135 h 1466" name="T53"/>
                <a:gd fmla="*/ 1002 w 2436" name="T54"/>
                <a:gd fmla="*/ 1112 h 1466" name="T55"/>
                <a:gd fmla="*/ 1038 w 2436" name="T56"/>
                <a:gd fmla="*/ 1107 h 1466" name="T57"/>
                <a:gd fmla="*/ 1089 w 2436" name="T58"/>
                <a:gd fmla="*/ 1118 h 1466" name="T59"/>
                <a:gd fmla="*/ 1128 w 2436" name="T60"/>
                <a:gd fmla="*/ 1146 h 1466" name="T61"/>
                <a:gd fmla="*/ 1151 w 2436" name="T62"/>
                <a:gd fmla="*/ 1190 h 1466" name="T63"/>
                <a:gd fmla="*/ 1154 w 2436" name="T64"/>
                <a:gd fmla="*/ 1245 h 1466" name="T65"/>
                <a:gd fmla="*/ 1133 w 2436" name="T66"/>
                <a:gd fmla="*/ 1310 h 1466" name="T67"/>
                <a:gd fmla="*/ 1112 w 2436" name="T68"/>
                <a:gd fmla="*/ 1353 h 1466" name="T69"/>
                <a:gd fmla="*/ 1098 w 2436" name="T70"/>
                <a:gd fmla="*/ 1399 h 1466" name="T71"/>
                <a:gd fmla="*/ 1101 w 2436" name="T72"/>
                <a:gd fmla="*/ 1431 h 1466" name="T73"/>
                <a:gd fmla="*/ 1115 w 2436" name="T74"/>
                <a:gd fmla="*/ 1452 h 1466" name="T75"/>
                <a:gd fmla="*/ 1137 w 2436" name="T76"/>
                <a:gd fmla="*/ 1466 h 1466" name="T77"/>
                <a:gd fmla="*/ 2077 w 2436" name="T78"/>
                <a:gd fmla="*/ 840 h 1466" name="T79"/>
                <a:gd fmla="*/ 2092 w 2436" name="T80"/>
                <a:gd fmla="*/ 821 h 1466" name="T81"/>
                <a:gd fmla="*/ 2111 w 2436" name="T82"/>
                <a:gd fmla="*/ 806 h 1466" name="T83"/>
                <a:gd fmla="*/ 2145 w 2436" name="T84"/>
                <a:gd fmla="*/ 803 h 1466" name="T85"/>
                <a:gd fmla="*/ 2191 w 2436" name="T86"/>
                <a:gd fmla="*/ 817 h 1466" name="T87"/>
                <a:gd fmla="*/ 2233 w 2436" name="T88"/>
                <a:gd fmla="*/ 838 h 1466" name="T89"/>
                <a:gd fmla="*/ 2297 w 2436" name="T90"/>
                <a:gd fmla="*/ 858 h 1466" name="T91"/>
                <a:gd fmla="*/ 2353 w 2436" name="T92"/>
                <a:gd fmla="*/ 856 h 1466" name="T93"/>
                <a:gd fmla="*/ 2397 w 2436" name="T94"/>
                <a:gd fmla="*/ 833 h 1466" name="T95"/>
                <a:gd fmla="*/ 2426 w 2436" name="T96"/>
                <a:gd fmla="*/ 794 h 1466" name="T97"/>
                <a:gd fmla="*/ 2436 w 2436" name="T98"/>
                <a:gd fmla="*/ 743 h 1466" name="T99"/>
                <a:gd fmla="*/ 2431 w 2436" name="T100"/>
                <a:gd fmla="*/ 707 h 1466" name="T101"/>
                <a:gd fmla="*/ 2408 w 2436" name="T102"/>
                <a:gd fmla="*/ 665 h 1466" name="T103"/>
                <a:gd fmla="*/ 2369 w 2436" name="T104"/>
                <a:gd fmla="*/ 637 h 1466" name="T105"/>
                <a:gd fmla="*/ 2318 w 2436" name="T106"/>
                <a:gd fmla="*/ 626 h 1466" name="T107"/>
                <a:gd fmla="*/ 2254 w 2436" name="T108"/>
                <a:gd fmla="*/ 638 h 1466" name="T109"/>
                <a:gd fmla="*/ 2210 w 2436" name="T110"/>
                <a:gd fmla="*/ 660 h 146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66" w="2436">
                  <a:moveTo>
                    <a:pt x="2210" y="660"/>
                  </a:moveTo>
                  <a:lnTo>
                    <a:pt x="2210" y="660"/>
                  </a:lnTo>
                  <a:lnTo>
                    <a:pt x="2191" y="670"/>
                  </a:lnTo>
                  <a:lnTo>
                    <a:pt x="2173" y="677"/>
                  </a:lnTo>
                  <a:lnTo>
                    <a:pt x="2159" y="681"/>
                  </a:lnTo>
                  <a:lnTo>
                    <a:pt x="2145" y="683"/>
                  </a:lnTo>
                  <a:lnTo>
                    <a:pt x="2132" y="684"/>
                  </a:lnTo>
                  <a:lnTo>
                    <a:pt x="2122" y="683"/>
                  </a:lnTo>
                  <a:lnTo>
                    <a:pt x="2111" y="679"/>
                  </a:lnTo>
                  <a:lnTo>
                    <a:pt x="2104" y="676"/>
                  </a:lnTo>
                  <a:lnTo>
                    <a:pt x="2097" y="670"/>
                  </a:lnTo>
                  <a:lnTo>
                    <a:pt x="2092" y="667"/>
                  </a:lnTo>
                  <a:lnTo>
                    <a:pt x="2083" y="656"/>
                  </a:lnTo>
                  <a:lnTo>
                    <a:pt x="2079" y="649"/>
                  </a:lnTo>
                  <a:lnTo>
                    <a:pt x="2077" y="645"/>
                  </a:lnTo>
                  <a:lnTo>
                    <a:pt x="2077" y="0"/>
                  </a:lnTo>
                  <a:lnTo>
                    <a:pt x="2017" y="4"/>
                  </a:lnTo>
                  <a:lnTo>
                    <a:pt x="1913" y="5"/>
                  </a:lnTo>
                  <a:lnTo>
                    <a:pt x="1812" y="14"/>
                  </a:lnTo>
                  <a:lnTo>
                    <a:pt x="1713" y="21"/>
                  </a:lnTo>
                  <a:lnTo>
                    <a:pt x="1619" y="35"/>
                  </a:lnTo>
                  <a:lnTo>
                    <a:pt x="1529" y="48"/>
                  </a:lnTo>
                  <a:lnTo>
                    <a:pt x="1441" y="67"/>
                  </a:lnTo>
                  <a:lnTo>
                    <a:pt x="1354" y="85"/>
                  </a:lnTo>
                  <a:lnTo>
                    <a:pt x="1275" y="106"/>
                  </a:lnTo>
                  <a:lnTo>
                    <a:pt x="1197" y="131"/>
                  </a:lnTo>
                  <a:lnTo>
                    <a:pt x="1122" y="157"/>
                  </a:lnTo>
                  <a:lnTo>
                    <a:pt x="1050" y="184"/>
                  </a:lnTo>
                  <a:lnTo>
                    <a:pt x="981" y="214"/>
                  </a:lnTo>
                  <a:lnTo>
                    <a:pt x="914" y="246"/>
                  </a:lnTo>
                  <a:lnTo>
                    <a:pt x="854" y="281"/>
                  </a:lnTo>
                  <a:lnTo>
                    <a:pt x="792" y="315"/>
                  </a:lnTo>
                  <a:lnTo>
                    <a:pt x="735" y="352"/>
                  </a:lnTo>
                  <a:lnTo>
                    <a:pt x="679" y="389"/>
                  </a:lnTo>
                  <a:lnTo>
                    <a:pt x="626" y="428"/>
                  </a:lnTo>
                  <a:lnTo>
                    <a:pt x="578" y="470"/>
                  </a:lnTo>
                  <a:lnTo>
                    <a:pt x="530" y="509"/>
                  </a:lnTo>
                  <a:lnTo>
                    <a:pt x="484" y="553"/>
                  </a:lnTo>
                  <a:lnTo>
                    <a:pt x="442" y="598"/>
                  </a:lnTo>
                  <a:lnTo>
                    <a:pt x="401" y="640"/>
                  </a:lnTo>
                  <a:lnTo>
                    <a:pt x="364" y="686"/>
                  </a:lnTo>
                  <a:lnTo>
                    <a:pt x="327" y="734"/>
                  </a:lnTo>
                  <a:lnTo>
                    <a:pt x="291" y="780"/>
                  </a:lnTo>
                  <a:lnTo>
                    <a:pt x="260" y="828"/>
                  </a:lnTo>
                  <a:lnTo>
                    <a:pt x="231" y="875"/>
                  </a:lnTo>
                  <a:lnTo>
                    <a:pt x="205" y="921"/>
                  </a:lnTo>
                  <a:lnTo>
                    <a:pt x="176" y="973"/>
                  </a:lnTo>
                  <a:lnTo>
                    <a:pt x="153" y="1020"/>
                  </a:lnTo>
                  <a:lnTo>
                    <a:pt x="129" y="1068"/>
                  </a:lnTo>
                  <a:lnTo>
                    <a:pt x="90" y="1164"/>
                  </a:lnTo>
                  <a:lnTo>
                    <a:pt x="54" y="1261"/>
                  </a:lnTo>
                  <a:lnTo>
                    <a:pt x="28" y="1355"/>
                  </a:lnTo>
                  <a:lnTo>
                    <a:pt x="3" y="1445"/>
                  </a:lnTo>
                  <a:lnTo>
                    <a:pt x="0" y="1466"/>
                  </a:lnTo>
                  <a:lnTo>
                    <a:pt x="940" y="1466"/>
                  </a:lnTo>
                  <a:lnTo>
                    <a:pt x="940" y="1466"/>
                  </a:lnTo>
                  <a:lnTo>
                    <a:pt x="944" y="1464"/>
                  </a:lnTo>
                  <a:lnTo>
                    <a:pt x="951" y="1459"/>
                  </a:lnTo>
                  <a:lnTo>
                    <a:pt x="962" y="1452"/>
                  </a:lnTo>
                  <a:lnTo>
                    <a:pt x="967" y="1446"/>
                  </a:lnTo>
                  <a:lnTo>
                    <a:pt x="970" y="1439"/>
                  </a:lnTo>
                  <a:lnTo>
                    <a:pt x="974" y="1431"/>
                  </a:lnTo>
                  <a:lnTo>
                    <a:pt x="977" y="1422"/>
                  </a:lnTo>
                  <a:lnTo>
                    <a:pt x="979" y="1411"/>
                  </a:lnTo>
                  <a:lnTo>
                    <a:pt x="979" y="1399"/>
                  </a:lnTo>
                  <a:lnTo>
                    <a:pt x="976" y="1385"/>
                  </a:lnTo>
                  <a:lnTo>
                    <a:pt x="972" y="1369"/>
                  </a:lnTo>
                  <a:lnTo>
                    <a:pt x="965" y="1353"/>
                  </a:lnTo>
                  <a:lnTo>
                    <a:pt x="954" y="1333"/>
                  </a:lnTo>
                  <a:lnTo>
                    <a:pt x="954" y="1333"/>
                  </a:lnTo>
                  <a:lnTo>
                    <a:pt x="942" y="1310"/>
                  </a:lnTo>
                  <a:lnTo>
                    <a:pt x="933" y="1287"/>
                  </a:lnTo>
                  <a:lnTo>
                    <a:pt x="926" y="1266"/>
                  </a:lnTo>
                  <a:lnTo>
                    <a:pt x="923" y="1245"/>
                  </a:lnTo>
                  <a:lnTo>
                    <a:pt x="923" y="1225"/>
                  </a:lnTo>
                  <a:lnTo>
                    <a:pt x="923" y="1208"/>
                  </a:lnTo>
                  <a:lnTo>
                    <a:pt x="926" y="1190"/>
                  </a:lnTo>
                  <a:lnTo>
                    <a:pt x="931" y="1174"/>
                  </a:lnTo>
                  <a:lnTo>
                    <a:pt x="939" y="1158"/>
                  </a:lnTo>
                  <a:lnTo>
                    <a:pt x="949" y="1146"/>
                  </a:lnTo>
                  <a:lnTo>
                    <a:pt x="960" y="1135"/>
                  </a:lnTo>
                  <a:lnTo>
                    <a:pt x="972" y="1125"/>
                  </a:lnTo>
                  <a:lnTo>
                    <a:pt x="986" y="1118"/>
                  </a:lnTo>
                  <a:lnTo>
                    <a:pt x="1002" y="1112"/>
                  </a:lnTo>
                  <a:lnTo>
                    <a:pt x="1020" y="1109"/>
                  </a:lnTo>
                  <a:lnTo>
                    <a:pt x="1038" y="1107"/>
                  </a:lnTo>
                  <a:lnTo>
                    <a:pt x="1038" y="1107"/>
                  </a:lnTo>
                  <a:lnTo>
                    <a:pt x="1057" y="1109"/>
                  </a:lnTo>
                  <a:lnTo>
                    <a:pt x="1073" y="1112"/>
                  </a:lnTo>
                  <a:lnTo>
                    <a:pt x="1089" y="1118"/>
                  </a:lnTo>
                  <a:lnTo>
                    <a:pt x="1105" y="1125"/>
                  </a:lnTo>
                  <a:lnTo>
                    <a:pt x="1117" y="1135"/>
                  </a:lnTo>
                  <a:lnTo>
                    <a:pt x="1128" y="1146"/>
                  </a:lnTo>
                  <a:lnTo>
                    <a:pt x="1137" y="1158"/>
                  </a:lnTo>
                  <a:lnTo>
                    <a:pt x="1145" y="1174"/>
                  </a:lnTo>
                  <a:lnTo>
                    <a:pt x="1151" y="1190"/>
                  </a:lnTo>
                  <a:lnTo>
                    <a:pt x="1154" y="1208"/>
                  </a:lnTo>
                  <a:lnTo>
                    <a:pt x="1154" y="1225"/>
                  </a:lnTo>
                  <a:lnTo>
                    <a:pt x="1154" y="1245"/>
                  </a:lnTo>
                  <a:lnTo>
                    <a:pt x="1149" y="1266"/>
                  </a:lnTo>
                  <a:lnTo>
                    <a:pt x="1144" y="1287"/>
                  </a:lnTo>
                  <a:lnTo>
                    <a:pt x="1133" y="1310"/>
                  </a:lnTo>
                  <a:lnTo>
                    <a:pt x="1122" y="1333"/>
                  </a:lnTo>
                  <a:lnTo>
                    <a:pt x="1122" y="1333"/>
                  </a:lnTo>
                  <a:lnTo>
                    <a:pt x="1112" y="1353"/>
                  </a:lnTo>
                  <a:lnTo>
                    <a:pt x="1105" y="1369"/>
                  </a:lnTo>
                  <a:lnTo>
                    <a:pt x="1099" y="1385"/>
                  </a:lnTo>
                  <a:lnTo>
                    <a:pt x="1098" y="1399"/>
                  </a:lnTo>
                  <a:lnTo>
                    <a:pt x="1098" y="1411"/>
                  </a:lnTo>
                  <a:lnTo>
                    <a:pt x="1099" y="1422"/>
                  </a:lnTo>
                  <a:lnTo>
                    <a:pt x="1101" y="1431"/>
                  </a:lnTo>
                  <a:lnTo>
                    <a:pt x="1107" y="1439"/>
                  </a:lnTo>
                  <a:lnTo>
                    <a:pt x="1110" y="1446"/>
                  </a:lnTo>
                  <a:lnTo>
                    <a:pt x="1115" y="1452"/>
                  </a:lnTo>
                  <a:lnTo>
                    <a:pt x="1124" y="1459"/>
                  </a:lnTo>
                  <a:lnTo>
                    <a:pt x="1133" y="1464"/>
                  </a:lnTo>
                  <a:lnTo>
                    <a:pt x="1137" y="1466"/>
                  </a:lnTo>
                  <a:lnTo>
                    <a:pt x="2077" y="1466"/>
                  </a:lnTo>
                  <a:lnTo>
                    <a:pt x="2077" y="840"/>
                  </a:lnTo>
                  <a:lnTo>
                    <a:pt x="2077" y="840"/>
                  </a:lnTo>
                  <a:lnTo>
                    <a:pt x="2079" y="838"/>
                  </a:lnTo>
                  <a:lnTo>
                    <a:pt x="2083" y="829"/>
                  </a:lnTo>
                  <a:lnTo>
                    <a:pt x="2092" y="821"/>
                  </a:lnTo>
                  <a:lnTo>
                    <a:pt x="2097" y="815"/>
                  </a:lnTo>
                  <a:lnTo>
                    <a:pt x="2104" y="810"/>
                  </a:lnTo>
                  <a:lnTo>
                    <a:pt x="2111" y="806"/>
                  </a:lnTo>
                  <a:lnTo>
                    <a:pt x="2122" y="805"/>
                  </a:lnTo>
                  <a:lnTo>
                    <a:pt x="2132" y="803"/>
                  </a:lnTo>
                  <a:lnTo>
                    <a:pt x="2145" y="803"/>
                  </a:lnTo>
                  <a:lnTo>
                    <a:pt x="2159" y="805"/>
                  </a:lnTo>
                  <a:lnTo>
                    <a:pt x="2173" y="810"/>
                  </a:lnTo>
                  <a:lnTo>
                    <a:pt x="2191" y="817"/>
                  </a:lnTo>
                  <a:lnTo>
                    <a:pt x="2210" y="826"/>
                  </a:lnTo>
                  <a:lnTo>
                    <a:pt x="2210" y="826"/>
                  </a:lnTo>
                  <a:lnTo>
                    <a:pt x="2233" y="838"/>
                  </a:lnTo>
                  <a:lnTo>
                    <a:pt x="2254" y="847"/>
                  </a:lnTo>
                  <a:lnTo>
                    <a:pt x="2277" y="854"/>
                  </a:lnTo>
                  <a:lnTo>
                    <a:pt x="2297" y="858"/>
                  </a:lnTo>
                  <a:lnTo>
                    <a:pt x="2318" y="859"/>
                  </a:lnTo>
                  <a:lnTo>
                    <a:pt x="2336" y="858"/>
                  </a:lnTo>
                  <a:lnTo>
                    <a:pt x="2353" y="856"/>
                  </a:lnTo>
                  <a:lnTo>
                    <a:pt x="2369" y="849"/>
                  </a:lnTo>
                  <a:lnTo>
                    <a:pt x="2383" y="842"/>
                  </a:lnTo>
                  <a:lnTo>
                    <a:pt x="2397" y="833"/>
                  </a:lnTo>
                  <a:lnTo>
                    <a:pt x="2408" y="822"/>
                  </a:lnTo>
                  <a:lnTo>
                    <a:pt x="2419" y="808"/>
                  </a:lnTo>
                  <a:lnTo>
                    <a:pt x="2426" y="794"/>
                  </a:lnTo>
                  <a:lnTo>
                    <a:pt x="2431" y="778"/>
                  </a:lnTo>
                  <a:lnTo>
                    <a:pt x="2435" y="762"/>
                  </a:lnTo>
                  <a:lnTo>
                    <a:pt x="2436" y="743"/>
                  </a:lnTo>
                  <a:lnTo>
                    <a:pt x="2436" y="743"/>
                  </a:lnTo>
                  <a:lnTo>
                    <a:pt x="2435" y="725"/>
                  </a:lnTo>
                  <a:lnTo>
                    <a:pt x="2431" y="707"/>
                  </a:lnTo>
                  <a:lnTo>
                    <a:pt x="2426" y="691"/>
                  </a:lnTo>
                  <a:lnTo>
                    <a:pt x="2419" y="677"/>
                  </a:lnTo>
                  <a:lnTo>
                    <a:pt x="2408" y="665"/>
                  </a:lnTo>
                  <a:lnTo>
                    <a:pt x="2397" y="653"/>
                  </a:lnTo>
                  <a:lnTo>
                    <a:pt x="2383" y="644"/>
                  </a:lnTo>
                  <a:lnTo>
                    <a:pt x="2369" y="637"/>
                  </a:lnTo>
                  <a:lnTo>
                    <a:pt x="2353" y="631"/>
                  </a:lnTo>
                  <a:lnTo>
                    <a:pt x="2336" y="628"/>
                  </a:lnTo>
                  <a:lnTo>
                    <a:pt x="2318" y="626"/>
                  </a:lnTo>
                  <a:lnTo>
                    <a:pt x="2297" y="628"/>
                  </a:lnTo>
                  <a:lnTo>
                    <a:pt x="2277" y="631"/>
                  </a:lnTo>
                  <a:lnTo>
                    <a:pt x="2254" y="638"/>
                  </a:lnTo>
                  <a:lnTo>
                    <a:pt x="2233" y="647"/>
                  </a:lnTo>
                  <a:lnTo>
                    <a:pt x="2210" y="660"/>
                  </a:lnTo>
                  <a:lnTo>
                    <a:pt x="2210" y="66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9" name="Freeform 15"/>
            <p:cNvSpPr/>
            <p:nvPr/>
          </p:nvSpPr>
          <p:spPr bwMode="auto">
            <a:xfrm>
              <a:off x="4173055" y="3157068"/>
              <a:ext cx="2147723" cy="1420921"/>
            </a:xfrm>
            <a:custGeom>
              <a:gdLst>
                <a:gd fmla="*/ 2665 w 2760" name="T0"/>
                <a:gd fmla="*/ 1026 h 1825" name="T1"/>
                <a:gd fmla="*/ 2716 w 2760" name="T2"/>
                <a:gd fmla="*/ 1031 h 1825" name="T3"/>
                <a:gd fmla="*/ 2746 w 2760" name="T4"/>
                <a:gd fmla="*/ 1015 h 1825" name="T5"/>
                <a:gd fmla="*/ 2760 w 2760" name="T6"/>
                <a:gd fmla="*/ 359 h 1825" name="T7"/>
                <a:gd fmla="*/ 1807 w 2760" name="T8"/>
                <a:gd fmla="*/ 352 h 1825" name="T9"/>
                <a:gd fmla="*/ 1784 w 2760" name="T10"/>
                <a:gd fmla="*/ 324 h 1825" name="T11"/>
                <a:gd fmla="*/ 1782 w 2760" name="T12"/>
                <a:gd fmla="*/ 278 h 1825" name="T13"/>
                <a:gd fmla="*/ 1805 w 2760" name="T14"/>
                <a:gd fmla="*/ 226 h 1825" name="T15"/>
                <a:gd fmla="*/ 1837 w 2760" name="T16"/>
                <a:gd fmla="*/ 138 h 1825" name="T17"/>
                <a:gd fmla="*/ 1828 w 2760" name="T18"/>
                <a:gd fmla="*/ 67 h 1825" name="T19"/>
                <a:gd fmla="*/ 1788 w 2760" name="T20"/>
                <a:gd fmla="*/ 18 h 1825" name="T21"/>
                <a:gd fmla="*/ 1721 w 2760" name="T22"/>
                <a:gd fmla="*/ 0 h 1825" name="T23"/>
                <a:gd fmla="*/ 1669 w 2760" name="T24"/>
                <a:gd fmla="*/ 11 h 1825" name="T25"/>
                <a:gd fmla="*/ 1622 w 2760" name="T26"/>
                <a:gd fmla="*/ 51 h 1825" name="T27"/>
                <a:gd fmla="*/ 1606 w 2760" name="T28"/>
                <a:gd fmla="*/ 118 h 1825" name="T29"/>
                <a:gd fmla="*/ 1625 w 2760" name="T30"/>
                <a:gd fmla="*/ 203 h 1825" name="T31"/>
                <a:gd fmla="*/ 1655 w 2760" name="T32"/>
                <a:gd fmla="*/ 262 h 1825" name="T33"/>
                <a:gd fmla="*/ 1660 w 2760" name="T34"/>
                <a:gd fmla="*/ 315 h 1825" name="T35"/>
                <a:gd fmla="*/ 1645 w 2760" name="T36"/>
                <a:gd fmla="*/ 345 h 1825" name="T37"/>
                <a:gd fmla="*/ 683 w 2760" name="T38"/>
                <a:gd fmla="*/ 359 h 1825" name="T39"/>
                <a:gd fmla="*/ 637 w 2760" name="T40"/>
                <a:gd fmla="*/ 667 h 1825" name="T41"/>
                <a:gd fmla="*/ 631 w 2760" name="T42"/>
                <a:gd fmla="*/ 962 h 1825" name="T43"/>
                <a:gd fmla="*/ 622 w 2760" name="T44"/>
                <a:gd fmla="*/ 1034 h 1825" name="T45"/>
                <a:gd fmla="*/ 518 w 2760" name="T46"/>
                <a:gd fmla="*/ 1208 h 1825" name="T47"/>
                <a:gd fmla="*/ 302 w 2760" name="T48"/>
                <a:gd fmla="*/ 1459 h 1825" name="T49"/>
                <a:gd fmla="*/ 62 w 2760" name="T50"/>
                <a:gd fmla="*/ 1694 h 1825" name="T51"/>
                <a:gd fmla="*/ 14 w 2760" name="T52"/>
                <a:gd fmla="*/ 1775 h 1825" name="T53"/>
                <a:gd fmla="*/ 1441 w 2760" name="T54"/>
                <a:gd fmla="*/ 1825 h 1825" name="T55"/>
                <a:gd fmla="*/ 1462 w 2760" name="T56"/>
                <a:gd fmla="*/ 1811 h 1825" name="T57"/>
                <a:gd fmla="*/ 1478 w 2760" name="T58"/>
                <a:gd fmla="*/ 1781 h 1825" name="T59"/>
                <a:gd fmla="*/ 1473 w 2760" name="T60"/>
                <a:gd fmla="*/ 1728 h 1825" name="T61"/>
                <a:gd fmla="*/ 1443 w 2760" name="T62"/>
                <a:gd fmla="*/ 1669 h 1825" name="T63"/>
                <a:gd fmla="*/ 1422 w 2760" name="T64"/>
                <a:gd fmla="*/ 1584 h 1825" name="T65"/>
                <a:gd fmla="*/ 1439 w 2760" name="T66"/>
                <a:gd fmla="*/ 1517 h 1825" name="T67"/>
                <a:gd fmla="*/ 1487 w 2760" name="T68"/>
                <a:gd fmla="*/ 1477 h 1825" name="T69"/>
                <a:gd fmla="*/ 1538 w 2760" name="T70"/>
                <a:gd fmla="*/ 1466 h 1825" name="T71"/>
                <a:gd fmla="*/ 1604 w 2760" name="T72"/>
                <a:gd fmla="*/ 1484 h 1825" name="T73"/>
                <a:gd fmla="*/ 1646 w 2760" name="T74"/>
                <a:gd fmla="*/ 1531 h 1825" name="T75"/>
                <a:gd fmla="*/ 1653 w 2760" name="T76"/>
                <a:gd fmla="*/ 1604 h 1825" name="T77"/>
                <a:gd fmla="*/ 1623 w 2760" name="T78"/>
                <a:gd fmla="*/ 1692 h 1825" name="T79"/>
                <a:gd fmla="*/ 1600 w 2760" name="T80"/>
                <a:gd fmla="*/ 1744 h 1825" name="T81"/>
                <a:gd fmla="*/ 1602 w 2760" name="T82"/>
                <a:gd fmla="*/ 1790 h 1825" name="T83"/>
                <a:gd fmla="*/ 1625 w 2760" name="T84"/>
                <a:gd fmla="*/ 1818 h 1825" name="T85"/>
                <a:gd fmla="*/ 2760 w 2760" name="T86"/>
                <a:gd fmla="*/ 1188 h 1825" name="T87"/>
                <a:gd fmla="*/ 2746 w 2760" name="T88"/>
                <a:gd fmla="*/ 1169 h 1825" name="T89"/>
                <a:gd fmla="*/ 2716 w 2760" name="T90"/>
                <a:gd fmla="*/ 1153 h 1825" name="T91"/>
                <a:gd fmla="*/ 2665 w 2760" name="T92"/>
                <a:gd fmla="*/ 1158 h 1825" name="T93"/>
                <a:gd fmla="*/ 2605 w 2760" name="T94"/>
                <a:gd fmla="*/ 1187 h 1825" name="T95"/>
                <a:gd fmla="*/ 2520 w 2760" name="T96"/>
                <a:gd fmla="*/ 1208 h 1825" name="T97"/>
                <a:gd fmla="*/ 2454 w 2760" name="T98"/>
                <a:gd fmla="*/ 1190 h 1825" name="T99"/>
                <a:gd fmla="*/ 2412 w 2760" name="T100"/>
                <a:gd fmla="*/ 1142 h 1825" name="T101"/>
                <a:gd fmla="*/ 2401 w 2760" name="T102"/>
                <a:gd fmla="*/ 1091 h 1825" name="T103"/>
                <a:gd fmla="*/ 2419 w 2760" name="T104"/>
                <a:gd fmla="*/ 1026 h 1825" name="T105"/>
                <a:gd fmla="*/ 2469 w 2760" name="T106"/>
                <a:gd fmla="*/ 985 h 1825" name="T107"/>
                <a:gd fmla="*/ 2541 w 2760" name="T108"/>
                <a:gd fmla="*/ 976 h 1825" name="T109"/>
                <a:gd fmla="*/ 2628 w 2760" name="T110"/>
                <a:gd fmla="*/ 1008 h 18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25" w="2760">
                  <a:moveTo>
                    <a:pt x="2628" y="1008"/>
                  </a:moveTo>
                  <a:lnTo>
                    <a:pt x="2628" y="1008"/>
                  </a:lnTo>
                  <a:lnTo>
                    <a:pt x="2647" y="1019"/>
                  </a:lnTo>
                  <a:lnTo>
                    <a:pt x="2665" y="1026"/>
                  </a:lnTo>
                  <a:lnTo>
                    <a:pt x="2679" y="1029"/>
                  </a:lnTo>
                  <a:lnTo>
                    <a:pt x="2693" y="1031"/>
                  </a:lnTo>
                  <a:lnTo>
                    <a:pt x="2706" y="1031"/>
                  </a:lnTo>
                  <a:lnTo>
                    <a:pt x="2716" y="1031"/>
                  </a:lnTo>
                  <a:lnTo>
                    <a:pt x="2727" y="1027"/>
                  </a:lnTo>
                  <a:lnTo>
                    <a:pt x="2734" y="1024"/>
                  </a:lnTo>
                  <a:lnTo>
                    <a:pt x="2741" y="1019"/>
                  </a:lnTo>
                  <a:lnTo>
                    <a:pt x="2746" y="1015"/>
                  </a:lnTo>
                  <a:lnTo>
                    <a:pt x="2755" y="1004"/>
                  </a:lnTo>
                  <a:lnTo>
                    <a:pt x="2759" y="997"/>
                  </a:lnTo>
                  <a:lnTo>
                    <a:pt x="2760" y="994"/>
                  </a:lnTo>
                  <a:lnTo>
                    <a:pt x="2760" y="359"/>
                  </a:lnTo>
                  <a:lnTo>
                    <a:pt x="1820" y="359"/>
                  </a:lnTo>
                  <a:lnTo>
                    <a:pt x="1820" y="359"/>
                  </a:lnTo>
                  <a:lnTo>
                    <a:pt x="1816" y="357"/>
                  </a:lnTo>
                  <a:lnTo>
                    <a:pt x="1807" y="352"/>
                  </a:lnTo>
                  <a:lnTo>
                    <a:pt x="1798" y="345"/>
                  </a:lnTo>
                  <a:lnTo>
                    <a:pt x="1793" y="339"/>
                  </a:lnTo>
                  <a:lnTo>
                    <a:pt x="1790" y="332"/>
                  </a:lnTo>
                  <a:lnTo>
                    <a:pt x="1784" y="324"/>
                  </a:lnTo>
                  <a:lnTo>
                    <a:pt x="1782" y="315"/>
                  </a:lnTo>
                  <a:lnTo>
                    <a:pt x="1781" y="304"/>
                  </a:lnTo>
                  <a:lnTo>
                    <a:pt x="1781" y="292"/>
                  </a:lnTo>
                  <a:lnTo>
                    <a:pt x="1782" y="278"/>
                  </a:lnTo>
                  <a:lnTo>
                    <a:pt x="1788" y="262"/>
                  </a:lnTo>
                  <a:lnTo>
                    <a:pt x="1795" y="246"/>
                  </a:lnTo>
                  <a:lnTo>
                    <a:pt x="1805" y="226"/>
                  </a:lnTo>
                  <a:lnTo>
                    <a:pt x="1805" y="226"/>
                  </a:lnTo>
                  <a:lnTo>
                    <a:pt x="1816" y="203"/>
                  </a:lnTo>
                  <a:lnTo>
                    <a:pt x="1827" y="180"/>
                  </a:lnTo>
                  <a:lnTo>
                    <a:pt x="1832" y="159"/>
                  </a:lnTo>
                  <a:lnTo>
                    <a:pt x="1837" y="138"/>
                  </a:lnTo>
                  <a:lnTo>
                    <a:pt x="1837" y="118"/>
                  </a:lnTo>
                  <a:lnTo>
                    <a:pt x="1837" y="101"/>
                  </a:lnTo>
                  <a:lnTo>
                    <a:pt x="1834" y="83"/>
                  </a:lnTo>
                  <a:lnTo>
                    <a:pt x="1828" y="67"/>
                  </a:lnTo>
                  <a:lnTo>
                    <a:pt x="1820" y="51"/>
                  </a:lnTo>
                  <a:lnTo>
                    <a:pt x="1811" y="39"/>
                  </a:lnTo>
                  <a:lnTo>
                    <a:pt x="1800" y="28"/>
                  </a:lnTo>
                  <a:lnTo>
                    <a:pt x="1788" y="18"/>
                  </a:lnTo>
                  <a:lnTo>
                    <a:pt x="1772" y="11"/>
                  </a:lnTo>
                  <a:lnTo>
                    <a:pt x="1756" y="5"/>
                  </a:lnTo>
                  <a:lnTo>
                    <a:pt x="1740" y="2"/>
                  </a:lnTo>
                  <a:lnTo>
                    <a:pt x="1721" y="0"/>
                  </a:lnTo>
                  <a:lnTo>
                    <a:pt x="1721" y="0"/>
                  </a:lnTo>
                  <a:lnTo>
                    <a:pt x="1703" y="2"/>
                  </a:lnTo>
                  <a:lnTo>
                    <a:pt x="1685" y="5"/>
                  </a:lnTo>
                  <a:lnTo>
                    <a:pt x="1669" y="11"/>
                  </a:lnTo>
                  <a:lnTo>
                    <a:pt x="1655" y="18"/>
                  </a:lnTo>
                  <a:lnTo>
                    <a:pt x="1643" y="28"/>
                  </a:lnTo>
                  <a:lnTo>
                    <a:pt x="1632" y="39"/>
                  </a:lnTo>
                  <a:lnTo>
                    <a:pt x="1622" y="51"/>
                  </a:lnTo>
                  <a:lnTo>
                    <a:pt x="1614" y="67"/>
                  </a:lnTo>
                  <a:lnTo>
                    <a:pt x="1609" y="83"/>
                  </a:lnTo>
                  <a:lnTo>
                    <a:pt x="1606" y="101"/>
                  </a:lnTo>
                  <a:lnTo>
                    <a:pt x="1606" y="118"/>
                  </a:lnTo>
                  <a:lnTo>
                    <a:pt x="1606" y="138"/>
                  </a:lnTo>
                  <a:lnTo>
                    <a:pt x="1609" y="159"/>
                  </a:lnTo>
                  <a:lnTo>
                    <a:pt x="1616" y="180"/>
                  </a:lnTo>
                  <a:lnTo>
                    <a:pt x="1625" y="203"/>
                  </a:lnTo>
                  <a:lnTo>
                    <a:pt x="1637" y="226"/>
                  </a:lnTo>
                  <a:lnTo>
                    <a:pt x="1637" y="226"/>
                  </a:lnTo>
                  <a:lnTo>
                    <a:pt x="1648" y="246"/>
                  </a:lnTo>
                  <a:lnTo>
                    <a:pt x="1655" y="262"/>
                  </a:lnTo>
                  <a:lnTo>
                    <a:pt x="1659" y="278"/>
                  </a:lnTo>
                  <a:lnTo>
                    <a:pt x="1662" y="292"/>
                  </a:lnTo>
                  <a:lnTo>
                    <a:pt x="1662" y="304"/>
                  </a:lnTo>
                  <a:lnTo>
                    <a:pt x="1660" y="315"/>
                  </a:lnTo>
                  <a:lnTo>
                    <a:pt x="1657" y="324"/>
                  </a:lnTo>
                  <a:lnTo>
                    <a:pt x="1653" y="332"/>
                  </a:lnTo>
                  <a:lnTo>
                    <a:pt x="1650" y="339"/>
                  </a:lnTo>
                  <a:lnTo>
                    <a:pt x="1645" y="345"/>
                  </a:lnTo>
                  <a:lnTo>
                    <a:pt x="1634" y="352"/>
                  </a:lnTo>
                  <a:lnTo>
                    <a:pt x="1627" y="357"/>
                  </a:lnTo>
                  <a:lnTo>
                    <a:pt x="1623" y="359"/>
                  </a:lnTo>
                  <a:lnTo>
                    <a:pt x="683" y="359"/>
                  </a:lnTo>
                  <a:lnTo>
                    <a:pt x="668" y="426"/>
                  </a:lnTo>
                  <a:lnTo>
                    <a:pt x="653" y="511"/>
                  </a:lnTo>
                  <a:lnTo>
                    <a:pt x="642" y="592"/>
                  </a:lnTo>
                  <a:lnTo>
                    <a:pt x="637" y="667"/>
                  </a:lnTo>
                  <a:lnTo>
                    <a:pt x="631" y="736"/>
                  </a:lnTo>
                  <a:lnTo>
                    <a:pt x="628" y="797"/>
                  </a:lnTo>
                  <a:lnTo>
                    <a:pt x="628" y="898"/>
                  </a:lnTo>
                  <a:lnTo>
                    <a:pt x="631" y="962"/>
                  </a:lnTo>
                  <a:lnTo>
                    <a:pt x="631" y="987"/>
                  </a:lnTo>
                  <a:lnTo>
                    <a:pt x="631" y="1003"/>
                  </a:lnTo>
                  <a:lnTo>
                    <a:pt x="628" y="1019"/>
                  </a:lnTo>
                  <a:lnTo>
                    <a:pt x="622" y="1034"/>
                  </a:lnTo>
                  <a:lnTo>
                    <a:pt x="615" y="1050"/>
                  </a:lnTo>
                  <a:lnTo>
                    <a:pt x="582" y="1102"/>
                  </a:lnTo>
                  <a:lnTo>
                    <a:pt x="538" y="1181"/>
                  </a:lnTo>
                  <a:lnTo>
                    <a:pt x="518" y="1208"/>
                  </a:lnTo>
                  <a:lnTo>
                    <a:pt x="497" y="1238"/>
                  </a:lnTo>
                  <a:lnTo>
                    <a:pt x="440" y="1307"/>
                  </a:lnTo>
                  <a:lnTo>
                    <a:pt x="375" y="1385"/>
                  </a:lnTo>
                  <a:lnTo>
                    <a:pt x="302" y="1459"/>
                  </a:lnTo>
                  <a:lnTo>
                    <a:pt x="230" y="1531"/>
                  </a:lnTo>
                  <a:lnTo>
                    <a:pt x="168" y="1595"/>
                  </a:lnTo>
                  <a:lnTo>
                    <a:pt x="92" y="1668"/>
                  </a:lnTo>
                  <a:lnTo>
                    <a:pt x="62" y="1694"/>
                  </a:lnTo>
                  <a:lnTo>
                    <a:pt x="41" y="1721"/>
                  </a:lnTo>
                  <a:lnTo>
                    <a:pt x="30" y="1736"/>
                  </a:lnTo>
                  <a:lnTo>
                    <a:pt x="21" y="1752"/>
                  </a:lnTo>
                  <a:lnTo>
                    <a:pt x="14" y="1775"/>
                  </a:lnTo>
                  <a:lnTo>
                    <a:pt x="5" y="1797"/>
                  </a:lnTo>
                  <a:lnTo>
                    <a:pt x="0" y="1820"/>
                  </a:lnTo>
                  <a:lnTo>
                    <a:pt x="0" y="1825"/>
                  </a:lnTo>
                  <a:lnTo>
                    <a:pt x="1441" y="1825"/>
                  </a:lnTo>
                  <a:lnTo>
                    <a:pt x="1441" y="1825"/>
                  </a:lnTo>
                  <a:lnTo>
                    <a:pt x="1445" y="1823"/>
                  </a:lnTo>
                  <a:lnTo>
                    <a:pt x="1452" y="1818"/>
                  </a:lnTo>
                  <a:lnTo>
                    <a:pt x="1462" y="1811"/>
                  </a:lnTo>
                  <a:lnTo>
                    <a:pt x="1468" y="1804"/>
                  </a:lnTo>
                  <a:lnTo>
                    <a:pt x="1471" y="1798"/>
                  </a:lnTo>
                  <a:lnTo>
                    <a:pt x="1475" y="1790"/>
                  </a:lnTo>
                  <a:lnTo>
                    <a:pt x="1478" y="1781"/>
                  </a:lnTo>
                  <a:lnTo>
                    <a:pt x="1480" y="1770"/>
                  </a:lnTo>
                  <a:lnTo>
                    <a:pt x="1480" y="1758"/>
                  </a:lnTo>
                  <a:lnTo>
                    <a:pt x="1477" y="1744"/>
                  </a:lnTo>
                  <a:lnTo>
                    <a:pt x="1473" y="1728"/>
                  </a:lnTo>
                  <a:lnTo>
                    <a:pt x="1466" y="1712"/>
                  </a:lnTo>
                  <a:lnTo>
                    <a:pt x="1455" y="1692"/>
                  </a:lnTo>
                  <a:lnTo>
                    <a:pt x="1455" y="1692"/>
                  </a:lnTo>
                  <a:lnTo>
                    <a:pt x="1443" y="1669"/>
                  </a:lnTo>
                  <a:lnTo>
                    <a:pt x="1434" y="1646"/>
                  </a:lnTo>
                  <a:lnTo>
                    <a:pt x="1427" y="1625"/>
                  </a:lnTo>
                  <a:lnTo>
                    <a:pt x="1424" y="1604"/>
                  </a:lnTo>
                  <a:lnTo>
                    <a:pt x="1422" y="1584"/>
                  </a:lnTo>
                  <a:lnTo>
                    <a:pt x="1424" y="1565"/>
                  </a:lnTo>
                  <a:lnTo>
                    <a:pt x="1427" y="1549"/>
                  </a:lnTo>
                  <a:lnTo>
                    <a:pt x="1432" y="1531"/>
                  </a:lnTo>
                  <a:lnTo>
                    <a:pt x="1439" y="1517"/>
                  </a:lnTo>
                  <a:lnTo>
                    <a:pt x="1450" y="1505"/>
                  </a:lnTo>
                  <a:lnTo>
                    <a:pt x="1461" y="1492"/>
                  </a:lnTo>
                  <a:lnTo>
                    <a:pt x="1473" y="1484"/>
                  </a:lnTo>
                  <a:lnTo>
                    <a:pt x="1487" y="1477"/>
                  </a:lnTo>
                  <a:lnTo>
                    <a:pt x="1503" y="1469"/>
                  </a:lnTo>
                  <a:lnTo>
                    <a:pt x="1521" y="1466"/>
                  </a:lnTo>
                  <a:lnTo>
                    <a:pt x="1538" y="1466"/>
                  </a:lnTo>
                  <a:lnTo>
                    <a:pt x="1538" y="1466"/>
                  </a:lnTo>
                  <a:lnTo>
                    <a:pt x="1558" y="1466"/>
                  </a:lnTo>
                  <a:lnTo>
                    <a:pt x="1574" y="1469"/>
                  </a:lnTo>
                  <a:lnTo>
                    <a:pt x="1590" y="1477"/>
                  </a:lnTo>
                  <a:lnTo>
                    <a:pt x="1604" y="1484"/>
                  </a:lnTo>
                  <a:lnTo>
                    <a:pt x="1618" y="1492"/>
                  </a:lnTo>
                  <a:lnTo>
                    <a:pt x="1629" y="1505"/>
                  </a:lnTo>
                  <a:lnTo>
                    <a:pt x="1637" y="1517"/>
                  </a:lnTo>
                  <a:lnTo>
                    <a:pt x="1646" y="1531"/>
                  </a:lnTo>
                  <a:lnTo>
                    <a:pt x="1652" y="1549"/>
                  </a:lnTo>
                  <a:lnTo>
                    <a:pt x="1655" y="1565"/>
                  </a:lnTo>
                  <a:lnTo>
                    <a:pt x="1655" y="1584"/>
                  </a:lnTo>
                  <a:lnTo>
                    <a:pt x="1653" y="1604"/>
                  </a:lnTo>
                  <a:lnTo>
                    <a:pt x="1650" y="1625"/>
                  </a:lnTo>
                  <a:lnTo>
                    <a:pt x="1645" y="1646"/>
                  </a:lnTo>
                  <a:lnTo>
                    <a:pt x="1634" y="1669"/>
                  </a:lnTo>
                  <a:lnTo>
                    <a:pt x="1623" y="1692"/>
                  </a:lnTo>
                  <a:lnTo>
                    <a:pt x="1623" y="1692"/>
                  </a:lnTo>
                  <a:lnTo>
                    <a:pt x="1613" y="1712"/>
                  </a:lnTo>
                  <a:lnTo>
                    <a:pt x="1606" y="1728"/>
                  </a:lnTo>
                  <a:lnTo>
                    <a:pt x="1600" y="1744"/>
                  </a:lnTo>
                  <a:lnTo>
                    <a:pt x="1599" y="1758"/>
                  </a:lnTo>
                  <a:lnTo>
                    <a:pt x="1599" y="1770"/>
                  </a:lnTo>
                  <a:lnTo>
                    <a:pt x="1600" y="1781"/>
                  </a:lnTo>
                  <a:lnTo>
                    <a:pt x="1602" y="1790"/>
                  </a:lnTo>
                  <a:lnTo>
                    <a:pt x="1607" y="1798"/>
                  </a:lnTo>
                  <a:lnTo>
                    <a:pt x="1611" y="1804"/>
                  </a:lnTo>
                  <a:lnTo>
                    <a:pt x="1616" y="1811"/>
                  </a:lnTo>
                  <a:lnTo>
                    <a:pt x="1625" y="1818"/>
                  </a:lnTo>
                  <a:lnTo>
                    <a:pt x="1634" y="1823"/>
                  </a:lnTo>
                  <a:lnTo>
                    <a:pt x="1637" y="1825"/>
                  </a:lnTo>
                  <a:lnTo>
                    <a:pt x="2760" y="1825"/>
                  </a:lnTo>
                  <a:lnTo>
                    <a:pt x="2760" y="1188"/>
                  </a:lnTo>
                  <a:lnTo>
                    <a:pt x="2760" y="1188"/>
                  </a:lnTo>
                  <a:lnTo>
                    <a:pt x="2759" y="1187"/>
                  </a:lnTo>
                  <a:lnTo>
                    <a:pt x="2755" y="1178"/>
                  </a:lnTo>
                  <a:lnTo>
                    <a:pt x="2746" y="1169"/>
                  </a:lnTo>
                  <a:lnTo>
                    <a:pt x="2741" y="1164"/>
                  </a:lnTo>
                  <a:lnTo>
                    <a:pt x="2734" y="1158"/>
                  </a:lnTo>
                  <a:lnTo>
                    <a:pt x="2727" y="1155"/>
                  </a:lnTo>
                  <a:lnTo>
                    <a:pt x="2716" y="1153"/>
                  </a:lnTo>
                  <a:lnTo>
                    <a:pt x="2706" y="1151"/>
                  </a:lnTo>
                  <a:lnTo>
                    <a:pt x="2693" y="1151"/>
                  </a:lnTo>
                  <a:lnTo>
                    <a:pt x="2679" y="1153"/>
                  </a:lnTo>
                  <a:lnTo>
                    <a:pt x="2665" y="1158"/>
                  </a:lnTo>
                  <a:lnTo>
                    <a:pt x="2647" y="1165"/>
                  </a:lnTo>
                  <a:lnTo>
                    <a:pt x="2628" y="1174"/>
                  </a:lnTo>
                  <a:lnTo>
                    <a:pt x="2628" y="1174"/>
                  </a:lnTo>
                  <a:lnTo>
                    <a:pt x="2605" y="1187"/>
                  </a:lnTo>
                  <a:lnTo>
                    <a:pt x="2584" y="1195"/>
                  </a:lnTo>
                  <a:lnTo>
                    <a:pt x="2561" y="1202"/>
                  </a:lnTo>
                  <a:lnTo>
                    <a:pt x="2541" y="1206"/>
                  </a:lnTo>
                  <a:lnTo>
                    <a:pt x="2520" y="1208"/>
                  </a:lnTo>
                  <a:lnTo>
                    <a:pt x="2502" y="1206"/>
                  </a:lnTo>
                  <a:lnTo>
                    <a:pt x="2485" y="1204"/>
                  </a:lnTo>
                  <a:lnTo>
                    <a:pt x="2469" y="1197"/>
                  </a:lnTo>
                  <a:lnTo>
                    <a:pt x="2454" y="1190"/>
                  </a:lnTo>
                  <a:lnTo>
                    <a:pt x="2440" y="1181"/>
                  </a:lnTo>
                  <a:lnTo>
                    <a:pt x="2430" y="1169"/>
                  </a:lnTo>
                  <a:lnTo>
                    <a:pt x="2419" y="1156"/>
                  </a:lnTo>
                  <a:lnTo>
                    <a:pt x="2412" y="1142"/>
                  </a:lnTo>
                  <a:lnTo>
                    <a:pt x="2407" y="1126"/>
                  </a:lnTo>
                  <a:lnTo>
                    <a:pt x="2403" y="1109"/>
                  </a:lnTo>
                  <a:lnTo>
                    <a:pt x="2401" y="1091"/>
                  </a:lnTo>
                  <a:lnTo>
                    <a:pt x="2401" y="1091"/>
                  </a:lnTo>
                  <a:lnTo>
                    <a:pt x="2403" y="1073"/>
                  </a:lnTo>
                  <a:lnTo>
                    <a:pt x="2407" y="1056"/>
                  </a:lnTo>
                  <a:lnTo>
                    <a:pt x="2412" y="1040"/>
                  </a:lnTo>
                  <a:lnTo>
                    <a:pt x="2419" y="1026"/>
                  </a:lnTo>
                  <a:lnTo>
                    <a:pt x="2430" y="1013"/>
                  </a:lnTo>
                  <a:lnTo>
                    <a:pt x="2440" y="1001"/>
                  </a:lnTo>
                  <a:lnTo>
                    <a:pt x="2454" y="992"/>
                  </a:lnTo>
                  <a:lnTo>
                    <a:pt x="2469" y="985"/>
                  </a:lnTo>
                  <a:lnTo>
                    <a:pt x="2485" y="980"/>
                  </a:lnTo>
                  <a:lnTo>
                    <a:pt x="2502" y="976"/>
                  </a:lnTo>
                  <a:lnTo>
                    <a:pt x="2520" y="974"/>
                  </a:lnTo>
                  <a:lnTo>
                    <a:pt x="2541" y="976"/>
                  </a:lnTo>
                  <a:lnTo>
                    <a:pt x="2561" y="980"/>
                  </a:lnTo>
                  <a:lnTo>
                    <a:pt x="2584" y="987"/>
                  </a:lnTo>
                  <a:lnTo>
                    <a:pt x="2605" y="996"/>
                  </a:lnTo>
                  <a:lnTo>
                    <a:pt x="2628" y="1008"/>
                  </a:lnTo>
                  <a:lnTo>
                    <a:pt x="2628" y="1008"/>
                  </a:lnTo>
                  <a:close/>
                </a:path>
              </a:pathLst>
            </a:custGeom>
            <a:pattFill prst="dkUpDiag">
              <a:fgClr>
                <a:schemeClr val="tx1"/>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lt1"/>
                </a:solidFill>
              </a:endParaRPr>
            </a:p>
          </p:txBody>
        </p:sp>
      </p:grpSp>
      <p:grpSp>
        <p:nvGrpSpPr>
          <p:cNvPr id="3" name="그룹 2"/>
          <p:cNvGrpSpPr/>
          <p:nvPr/>
        </p:nvGrpSpPr>
        <p:grpSpPr>
          <a:xfrm>
            <a:off x="403632" y="376089"/>
            <a:ext cx="2950066" cy="3181013"/>
            <a:chOff x="291462" y="376089"/>
            <a:chExt cx="3356266" cy="3619013"/>
          </a:xfrm>
        </p:grpSpPr>
        <p:grpSp>
          <p:nvGrpSpPr>
            <p:cNvPr id="91" name="그룹 90"/>
            <p:cNvGrpSpPr/>
            <p:nvPr/>
          </p:nvGrpSpPr>
          <p:grpSpPr>
            <a:xfrm>
              <a:off x="2440980" y="376089"/>
              <a:ext cx="1206748" cy="2361566"/>
              <a:chOff x="1497733" y="3541833"/>
              <a:chExt cx="1206748" cy="2361566"/>
            </a:xfrm>
            <a:solidFill>
              <a:schemeClr val="tx1"/>
            </a:solidFill>
          </p:grpSpPr>
          <p:sp>
            <p:nvSpPr>
              <p:cNvPr id="92" name="Freeform 548"/>
              <p:cNvSpPr>
                <a:spLocks noEditPoints="1"/>
              </p:cNvSpPr>
              <p:nvPr/>
            </p:nvSpPr>
            <p:spPr bwMode="auto">
              <a:xfrm flipH="1">
                <a:off x="1497733" y="3541833"/>
                <a:ext cx="1206748" cy="2361566"/>
              </a:xfrm>
              <a:custGeom>
                <a:gdLst>
                  <a:gd fmla="*/ 1411 w 1952" name="T0"/>
                  <a:gd fmla="*/ 2618 h 3819" name="T1"/>
                  <a:gd fmla="*/ 1245 w 1952" name="T2"/>
                  <a:gd fmla="*/ 3722 h 3819" name="T3"/>
                  <a:gd fmla="*/ 1687 w 1952" name="T4"/>
                  <a:gd fmla="*/ 3765 h 3819" name="T5"/>
                  <a:gd fmla="*/ 1640 w 1952" name="T6"/>
                  <a:gd fmla="*/ 3437 h 3819" name="T7"/>
                  <a:gd fmla="*/ 1818 w 1952" name="T8"/>
                  <a:gd fmla="*/ 1860 h 3819" name="T9"/>
                  <a:gd fmla="*/ 194 w 1952" name="T10"/>
                  <a:gd fmla="*/ 160 h 3819" name="T11"/>
                  <a:gd fmla="*/ 60 w 1952" name="T12"/>
                  <a:gd fmla="*/ 60 h 3819" name="T13"/>
                  <a:gd fmla="*/ 45 w 1952" name="T14"/>
                  <a:gd fmla="*/ 97 h 3819" name="T15"/>
                  <a:gd fmla="*/ 181 w 1952" name="T16"/>
                  <a:gd fmla="*/ 315 h 3819" name="T17"/>
                  <a:gd fmla="*/ 1422 w 1952" name="T18"/>
                  <a:gd fmla="*/ 2377 h 3819" name="T19"/>
                  <a:gd fmla="*/ 1118 w 1952" name="T20"/>
                  <a:gd fmla="*/ 1899 h 3819" name="T21"/>
                  <a:gd fmla="*/ 1000 w 1952" name="T22"/>
                  <a:gd fmla="*/ 1776 h 3819" name="T23"/>
                  <a:gd fmla="*/ 912 w 1952" name="T24"/>
                  <a:gd fmla="*/ 1621 h 3819" name="T25"/>
                  <a:gd fmla="*/ 922 w 1952" name="T26"/>
                  <a:gd fmla="*/ 1522 h 3819" name="T27"/>
                  <a:gd fmla="*/ 851 w 1952" name="T28"/>
                  <a:gd fmla="*/ 1513 h 3819" name="T29"/>
                  <a:gd fmla="*/ 772 w 1952" name="T30"/>
                  <a:gd fmla="*/ 1299 h 3819" name="T31"/>
                  <a:gd fmla="*/ 698 w 1952" name="T32"/>
                  <a:gd fmla="*/ 1239 h 3819" name="T33"/>
                  <a:gd fmla="*/ 649 w 1952" name="T34"/>
                  <a:gd fmla="*/ 1147 h 3819" name="T35"/>
                  <a:gd fmla="*/ 593 w 1952" name="T36"/>
                  <a:gd fmla="*/ 968 h 3819" name="T37"/>
                  <a:gd fmla="*/ 483 w 1952" name="T38"/>
                  <a:gd fmla="*/ 858 h 3819" name="T39"/>
                  <a:gd fmla="*/ 438 w 1952" name="T40"/>
                  <a:gd fmla="*/ 774 h 3819" name="T41"/>
                  <a:gd fmla="*/ 341 w 1952" name="T42"/>
                  <a:gd fmla="*/ 597 h 3819" name="T43"/>
                  <a:gd fmla="*/ 319 w 1952" name="T44"/>
                  <a:gd fmla="*/ 491 h 3819" name="T45"/>
                  <a:gd fmla="*/ 1334 w 1952" name="T46"/>
                  <a:gd fmla="*/ 2356 h 3819" name="T47"/>
                  <a:gd fmla="*/ 1254 w 1952" name="T48"/>
                  <a:gd fmla="*/ 2138 h 3819" name="T49"/>
                  <a:gd fmla="*/ 1340 w 1952" name="T50"/>
                  <a:gd fmla="*/ 2371 h 3819" name="T51"/>
                  <a:gd fmla="*/ 1383 w 1952" name="T52"/>
                  <a:gd fmla="*/ 2256 h 3819" name="T53"/>
                  <a:gd fmla="*/ 1278 w 1952" name="T54"/>
                  <a:gd fmla="*/ 2080 h 3819" name="T55"/>
                  <a:gd fmla="*/ 1168 w 1952" name="T56"/>
                  <a:gd fmla="*/ 1955 h 3819" name="T57"/>
                  <a:gd fmla="*/ 1135 w 1952" name="T58"/>
                  <a:gd fmla="*/ 1886 h 3819" name="T59"/>
                  <a:gd fmla="*/ 1056 w 1952" name="T60"/>
                  <a:gd fmla="*/ 1758 h 3819" name="T61"/>
                  <a:gd fmla="*/ 955 w 1952" name="T62"/>
                  <a:gd fmla="*/ 1573 h 3819" name="T63"/>
                  <a:gd fmla="*/ 866 w 1952" name="T64"/>
                  <a:gd fmla="*/ 1416 h 3819" name="T65"/>
                  <a:gd fmla="*/ 847 w 1952" name="T66"/>
                  <a:gd fmla="*/ 1325 h 3819" name="T67"/>
                  <a:gd fmla="*/ 698 w 1952" name="T68"/>
                  <a:gd fmla="*/ 1106 h 3819" name="T69"/>
                  <a:gd fmla="*/ 636 w 1952" name="T70"/>
                  <a:gd fmla="*/ 1013 h 3819" name="T71"/>
                  <a:gd fmla="*/ 549 w 1952" name="T72"/>
                  <a:gd fmla="*/ 856 h 3819" name="T73"/>
                  <a:gd fmla="*/ 534 w 1952" name="T74"/>
                  <a:gd fmla="*/ 765 h 3819" name="T75"/>
                  <a:gd fmla="*/ 425 w 1952" name="T76"/>
                  <a:gd fmla="*/ 638 h 3819" name="T77"/>
                  <a:gd fmla="*/ 317 w 1952" name="T78"/>
                  <a:gd fmla="*/ 452 h 3819" name="T79"/>
                  <a:gd fmla="*/ 1426 w 1952" name="T80"/>
                  <a:gd fmla="*/ 2412 h 3819" name="T81"/>
                  <a:gd fmla="*/ 1431 w 1952" name="T82"/>
                  <a:gd fmla="*/ 2396 h 3819" name="T83"/>
                  <a:gd fmla="*/ 1435 w 1952" name="T84"/>
                  <a:gd fmla="*/ 2504 h 3819" name="T85"/>
                  <a:gd fmla="*/ 1545 w 1952" name="T86"/>
                  <a:gd fmla="*/ 3237 h 3819" name="T87"/>
                  <a:gd fmla="*/ 1530 w 1952" name="T88"/>
                  <a:gd fmla="*/ 3032 h 3819" name="T89"/>
                  <a:gd fmla="*/ 1566 w 1952" name="T90"/>
                  <a:gd fmla="*/ 2942 h 3819" name="T91"/>
                  <a:gd fmla="*/ 1508 w 1952" name="T92"/>
                  <a:gd fmla="*/ 3235 h 3819" name="T93"/>
                  <a:gd fmla="*/ 1500 w 1952" name="T94"/>
                  <a:gd fmla="*/ 3008 h 3819" name="T95"/>
                  <a:gd fmla="*/ 1502 w 1952" name="T96"/>
                  <a:gd fmla="*/ 2877 h 3819" name="T97"/>
                  <a:gd fmla="*/ 1435 w 1952" name="T98"/>
                  <a:gd fmla="*/ 2474 h 3819" name="T99"/>
                  <a:gd fmla="*/ 1483 w 1952" name="T100"/>
                  <a:gd fmla="*/ 2384 h 3819" name="T101"/>
                  <a:gd fmla="*/ 1416 w 1952" name="T102"/>
                  <a:gd fmla="*/ 2815 h 3819" name="T103"/>
                  <a:gd fmla="*/ 1454 w 1952" name="T104"/>
                  <a:gd fmla="*/ 3263 h 3819" name="T105"/>
                  <a:gd fmla="*/ 1543 w 1952" name="T106"/>
                  <a:gd fmla="*/ 3745 h 3819" name="T107"/>
                  <a:gd fmla="*/ 1612 w 1952" name="T108"/>
                  <a:gd fmla="*/ 3314 h 3819" name="T109"/>
                  <a:gd fmla="*/ 1601 w 1952" name="T110"/>
                  <a:gd fmla="*/ 2814 h 3819" name="T111"/>
                  <a:gd fmla="*/ 1439 w 1952" name="T112"/>
                  <a:gd fmla="*/ 1552 h 3819" name="T113"/>
                  <a:gd fmla="*/ 1448 w 1952" name="T114"/>
                  <a:gd fmla="*/ 2373 h 3819" name="T115"/>
                  <a:gd fmla="*/ 270 w 1952" name="T116"/>
                  <a:gd fmla="*/ 313 h 3819" name="T117"/>
                  <a:gd fmla="*/ 179 w 1952" name="T118"/>
                  <a:gd fmla="*/ 207 h 3819" name="T119"/>
                  <a:gd fmla="*/ 101 w 1952" name="T120"/>
                  <a:gd fmla="*/ 97 h 38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19" w="1952">
                    <a:moveTo>
                      <a:pt x="45" y="97"/>
                    </a:moveTo>
                    <a:lnTo>
                      <a:pt x="39" y="101"/>
                    </a:lnTo>
                    <a:lnTo>
                      <a:pt x="1386" y="2496"/>
                    </a:lnTo>
                    <a:lnTo>
                      <a:pt x="1386" y="2496"/>
                    </a:lnTo>
                    <a:lnTo>
                      <a:pt x="1386" y="2496"/>
                    </a:lnTo>
                    <a:lnTo>
                      <a:pt x="1392" y="2513"/>
                    </a:lnTo>
                    <a:lnTo>
                      <a:pt x="1400" y="2528"/>
                    </a:lnTo>
                    <a:lnTo>
                      <a:pt x="1405" y="2537"/>
                    </a:lnTo>
                    <a:lnTo>
                      <a:pt x="1411" y="2545"/>
                    </a:lnTo>
                    <a:lnTo>
                      <a:pt x="1420" y="2552"/>
                    </a:lnTo>
                    <a:lnTo>
                      <a:pt x="1424" y="2554"/>
                    </a:lnTo>
                    <a:lnTo>
                      <a:pt x="1426" y="2608"/>
                    </a:lnTo>
                    <a:lnTo>
                      <a:pt x="1426" y="2608"/>
                    </a:lnTo>
                    <a:lnTo>
                      <a:pt x="1416" y="2612"/>
                    </a:lnTo>
                    <a:lnTo>
                      <a:pt x="1411" y="2618"/>
                    </a:lnTo>
                    <a:lnTo>
                      <a:pt x="1405" y="2625"/>
                    </a:lnTo>
                    <a:lnTo>
                      <a:pt x="1401" y="2633"/>
                    </a:lnTo>
                    <a:lnTo>
                      <a:pt x="1396" y="2644"/>
                    </a:lnTo>
                    <a:lnTo>
                      <a:pt x="1396" y="2647"/>
                    </a:lnTo>
                    <a:lnTo>
                      <a:pt x="1416" y="3246"/>
                    </a:lnTo>
                    <a:lnTo>
                      <a:pt x="1396" y="3250"/>
                    </a:lnTo>
                    <a:lnTo>
                      <a:pt x="1396" y="3269"/>
                    </a:lnTo>
                    <a:lnTo>
                      <a:pt x="1416" y="3267"/>
                    </a:lnTo>
                    <a:lnTo>
                      <a:pt x="1422" y="3332"/>
                    </a:lnTo>
                    <a:lnTo>
                      <a:pt x="1403" y="3381"/>
                    </a:lnTo>
                    <a:lnTo>
                      <a:pt x="1431" y="3383"/>
                    </a:lnTo>
                    <a:lnTo>
                      <a:pt x="1433" y="3429"/>
                    </a:lnTo>
                    <a:lnTo>
                      <a:pt x="1263" y="3440"/>
                    </a:lnTo>
                    <a:lnTo>
                      <a:pt x="1273" y="3687"/>
                    </a:lnTo>
                    <a:lnTo>
                      <a:pt x="1245" y="3722"/>
                    </a:lnTo>
                    <a:lnTo>
                      <a:pt x="1245" y="3780"/>
                    </a:lnTo>
                    <a:lnTo>
                      <a:pt x="1166" y="3786"/>
                    </a:lnTo>
                    <a:lnTo>
                      <a:pt x="1163" y="3819"/>
                    </a:lnTo>
                    <a:lnTo>
                      <a:pt x="1364" y="3808"/>
                    </a:lnTo>
                    <a:lnTo>
                      <a:pt x="1362" y="3776"/>
                    </a:lnTo>
                    <a:lnTo>
                      <a:pt x="1273" y="3776"/>
                    </a:lnTo>
                    <a:lnTo>
                      <a:pt x="1273" y="3748"/>
                    </a:lnTo>
                    <a:lnTo>
                      <a:pt x="1502" y="3743"/>
                    </a:lnTo>
                    <a:lnTo>
                      <a:pt x="1502" y="3761"/>
                    </a:lnTo>
                    <a:lnTo>
                      <a:pt x="1424" y="3771"/>
                    </a:lnTo>
                    <a:lnTo>
                      <a:pt x="1424" y="3802"/>
                    </a:lnTo>
                    <a:lnTo>
                      <a:pt x="1483" y="3804"/>
                    </a:lnTo>
                    <a:lnTo>
                      <a:pt x="1485" y="3817"/>
                    </a:lnTo>
                    <a:lnTo>
                      <a:pt x="1687" y="3808"/>
                    </a:lnTo>
                    <a:lnTo>
                      <a:pt x="1687" y="3765"/>
                    </a:lnTo>
                    <a:lnTo>
                      <a:pt x="1625" y="3765"/>
                    </a:lnTo>
                    <a:lnTo>
                      <a:pt x="1625" y="3733"/>
                    </a:lnTo>
                    <a:lnTo>
                      <a:pt x="1808" y="3730"/>
                    </a:lnTo>
                    <a:lnTo>
                      <a:pt x="1810" y="3752"/>
                    </a:lnTo>
                    <a:lnTo>
                      <a:pt x="1732" y="3765"/>
                    </a:lnTo>
                    <a:lnTo>
                      <a:pt x="1737" y="3804"/>
                    </a:lnTo>
                    <a:lnTo>
                      <a:pt x="1922" y="3793"/>
                    </a:lnTo>
                    <a:lnTo>
                      <a:pt x="1918" y="3754"/>
                    </a:lnTo>
                    <a:lnTo>
                      <a:pt x="1836" y="3752"/>
                    </a:lnTo>
                    <a:lnTo>
                      <a:pt x="1840" y="3724"/>
                    </a:lnTo>
                    <a:lnTo>
                      <a:pt x="1836" y="3694"/>
                    </a:lnTo>
                    <a:lnTo>
                      <a:pt x="1803" y="3662"/>
                    </a:lnTo>
                    <a:lnTo>
                      <a:pt x="1790" y="3433"/>
                    </a:lnTo>
                    <a:lnTo>
                      <a:pt x="1771" y="3433"/>
                    </a:lnTo>
                    <a:lnTo>
                      <a:pt x="1640" y="3437"/>
                    </a:lnTo>
                    <a:lnTo>
                      <a:pt x="1620" y="3403"/>
                    </a:lnTo>
                    <a:lnTo>
                      <a:pt x="1623" y="3377"/>
                    </a:lnTo>
                    <a:lnTo>
                      <a:pt x="1637" y="3377"/>
                    </a:lnTo>
                    <a:lnTo>
                      <a:pt x="1618" y="2918"/>
                    </a:lnTo>
                    <a:lnTo>
                      <a:pt x="1605" y="2702"/>
                    </a:lnTo>
                    <a:lnTo>
                      <a:pt x="1594" y="2700"/>
                    </a:lnTo>
                    <a:lnTo>
                      <a:pt x="1594" y="2642"/>
                    </a:lnTo>
                    <a:lnTo>
                      <a:pt x="1868" y="2670"/>
                    </a:lnTo>
                    <a:lnTo>
                      <a:pt x="1922" y="2646"/>
                    </a:lnTo>
                    <a:lnTo>
                      <a:pt x="1920" y="2586"/>
                    </a:lnTo>
                    <a:lnTo>
                      <a:pt x="1952" y="2565"/>
                    </a:lnTo>
                    <a:lnTo>
                      <a:pt x="1933" y="2373"/>
                    </a:lnTo>
                    <a:lnTo>
                      <a:pt x="1902" y="2371"/>
                    </a:lnTo>
                    <a:lnTo>
                      <a:pt x="1864" y="2390"/>
                    </a:lnTo>
                    <a:lnTo>
                      <a:pt x="1818" y="1860"/>
                    </a:lnTo>
                    <a:lnTo>
                      <a:pt x="1784" y="1849"/>
                    </a:lnTo>
                    <a:lnTo>
                      <a:pt x="1491" y="1558"/>
                    </a:lnTo>
                    <a:lnTo>
                      <a:pt x="1491" y="1558"/>
                    </a:lnTo>
                    <a:lnTo>
                      <a:pt x="1485" y="1547"/>
                    </a:lnTo>
                    <a:lnTo>
                      <a:pt x="1480" y="1539"/>
                    </a:lnTo>
                    <a:lnTo>
                      <a:pt x="1472" y="1534"/>
                    </a:lnTo>
                    <a:lnTo>
                      <a:pt x="1465" y="1530"/>
                    </a:lnTo>
                    <a:lnTo>
                      <a:pt x="1452" y="1528"/>
                    </a:lnTo>
                    <a:lnTo>
                      <a:pt x="1446" y="1526"/>
                    </a:lnTo>
                    <a:lnTo>
                      <a:pt x="265" y="257"/>
                    </a:lnTo>
                    <a:lnTo>
                      <a:pt x="265" y="257"/>
                    </a:lnTo>
                    <a:lnTo>
                      <a:pt x="256" y="243"/>
                    </a:lnTo>
                    <a:lnTo>
                      <a:pt x="239" y="220"/>
                    </a:lnTo>
                    <a:lnTo>
                      <a:pt x="239" y="220"/>
                    </a:lnTo>
                    <a:lnTo>
                      <a:pt x="194" y="160"/>
                    </a:lnTo>
                    <a:lnTo>
                      <a:pt x="144" y="95"/>
                    </a:lnTo>
                    <a:lnTo>
                      <a:pt x="86" y="24"/>
                    </a:lnTo>
                    <a:lnTo>
                      <a:pt x="86" y="24"/>
                    </a:lnTo>
                    <a:lnTo>
                      <a:pt x="78" y="13"/>
                    </a:lnTo>
                    <a:lnTo>
                      <a:pt x="71" y="6"/>
                    </a:lnTo>
                    <a:lnTo>
                      <a:pt x="61" y="2"/>
                    </a:lnTo>
                    <a:lnTo>
                      <a:pt x="52" y="0"/>
                    </a:lnTo>
                    <a:lnTo>
                      <a:pt x="43" y="0"/>
                    </a:lnTo>
                    <a:lnTo>
                      <a:pt x="37" y="0"/>
                    </a:lnTo>
                    <a:lnTo>
                      <a:pt x="30" y="2"/>
                    </a:lnTo>
                    <a:lnTo>
                      <a:pt x="11" y="19"/>
                    </a:lnTo>
                    <a:lnTo>
                      <a:pt x="24" y="41"/>
                    </a:lnTo>
                    <a:lnTo>
                      <a:pt x="61" y="39"/>
                    </a:lnTo>
                    <a:lnTo>
                      <a:pt x="60" y="60"/>
                    </a:lnTo>
                    <a:lnTo>
                      <a:pt x="60" y="60"/>
                    </a:lnTo>
                    <a:lnTo>
                      <a:pt x="39" y="62"/>
                    </a:lnTo>
                    <a:lnTo>
                      <a:pt x="24" y="62"/>
                    </a:lnTo>
                    <a:lnTo>
                      <a:pt x="13" y="65"/>
                    </a:lnTo>
                    <a:lnTo>
                      <a:pt x="7" y="67"/>
                    </a:lnTo>
                    <a:lnTo>
                      <a:pt x="4" y="71"/>
                    </a:lnTo>
                    <a:lnTo>
                      <a:pt x="2" y="73"/>
                    </a:lnTo>
                    <a:lnTo>
                      <a:pt x="0" y="76"/>
                    </a:lnTo>
                    <a:lnTo>
                      <a:pt x="0" y="76"/>
                    </a:lnTo>
                    <a:lnTo>
                      <a:pt x="2" y="86"/>
                    </a:lnTo>
                    <a:lnTo>
                      <a:pt x="7" y="91"/>
                    </a:lnTo>
                    <a:lnTo>
                      <a:pt x="15" y="95"/>
                    </a:lnTo>
                    <a:lnTo>
                      <a:pt x="22" y="97"/>
                    </a:lnTo>
                    <a:lnTo>
                      <a:pt x="37" y="97"/>
                    </a:lnTo>
                    <a:lnTo>
                      <a:pt x="45" y="97"/>
                    </a:lnTo>
                    <a:lnTo>
                      <a:pt x="45" y="97"/>
                    </a:lnTo>
                    <a:close/>
                    <a:moveTo>
                      <a:pt x="181" y="306"/>
                    </a:moveTo>
                    <a:lnTo>
                      <a:pt x="201" y="272"/>
                    </a:lnTo>
                    <a:lnTo>
                      <a:pt x="216" y="304"/>
                    </a:lnTo>
                    <a:lnTo>
                      <a:pt x="181" y="308"/>
                    </a:lnTo>
                    <a:lnTo>
                      <a:pt x="181" y="306"/>
                    </a:lnTo>
                    <a:close/>
                    <a:moveTo>
                      <a:pt x="175" y="302"/>
                    </a:moveTo>
                    <a:lnTo>
                      <a:pt x="140" y="239"/>
                    </a:lnTo>
                    <a:lnTo>
                      <a:pt x="190" y="269"/>
                    </a:lnTo>
                    <a:lnTo>
                      <a:pt x="192" y="269"/>
                    </a:lnTo>
                    <a:lnTo>
                      <a:pt x="175" y="302"/>
                    </a:lnTo>
                    <a:close/>
                    <a:moveTo>
                      <a:pt x="140" y="224"/>
                    </a:moveTo>
                    <a:lnTo>
                      <a:pt x="177" y="220"/>
                    </a:lnTo>
                    <a:lnTo>
                      <a:pt x="196" y="259"/>
                    </a:lnTo>
                    <a:lnTo>
                      <a:pt x="140" y="224"/>
                    </a:lnTo>
                    <a:close/>
                    <a:moveTo>
                      <a:pt x="181" y="315"/>
                    </a:moveTo>
                    <a:lnTo>
                      <a:pt x="216" y="312"/>
                    </a:lnTo>
                    <a:lnTo>
                      <a:pt x="220" y="312"/>
                    </a:lnTo>
                    <a:lnTo>
                      <a:pt x="242" y="356"/>
                    </a:lnTo>
                    <a:lnTo>
                      <a:pt x="220" y="392"/>
                    </a:lnTo>
                    <a:lnTo>
                      <a:pt x="205" y="366"/>
                    </a:lnTo>
                    <a:lnTo>
                      <a:pt x="181" y="315"/>
                    </a:lnTo>
                    <a:close/>
                    <a:moveTo>
                      <a:pt x="1394" y="2347"/>
                    </a:moveTo>
                    <a:lnTo>
                      <a:pt x="1355" y="2269"/>
                    </a:lnTo>
                    <a:lnTo>
                      <a:pt x="1388" y="2269"/>
                    </a:lnTo>
                    <a:lnTo>
                      <a:pt x="1416" y="2343"/>
                    </a:lnTo>
                    <a:lnTo>
                      <a:pt x="1394" y="2347"/>
                    </a:lnTo>
                    <a:close/>
                    <a:moveTo>
                      <a:pt x="1418" y="2355"/>
                    </a:moveTo>
                    <a:lnTo>
                      <a:pt x="1428" y="2377"/>
                    </a:lnTo>
                    <a:lnTo>
                      <a:pt x="1428" y="2377"/>
                    </a:lnTo>
                    <a:lnTo>
                      <a:pt x="1422" y="2377"/>
                    </a:lnTo>
                    <a:lnTo>
                      <a:pt x="1416" y="2379"/>
                    </a:lnTo>
                    <a:lnTo>
                      <a:pt x="1413" y="2384"/>
                    </a:lnTo>
                    <a:lnTo>
                      <a:pt x="1400" y="2362"/>
                    </a:lnTo>
                    <a:lnTo>
                      <a:pt x="1418" y="2355"/>
                    </a:lnTo>
                    <a:close/>
                    <a:moveTo>
                      <a:pt x="1080" y="1918"/>
                    </a:moveTo>
                    <a:lnTo>
                      <a:pt x="1135" y="1948"/>
                    </a:lnTo>
                    <a:lnTo>
                      <a:pt x="1116" y="1981"/>
                    </a:lnTo>
                    <a:lnTo>
                      <a:pt x="1112" y="1976"/>
                    </a:lnTo>
                    <a:lnTo>
                      <a:pt x="1080" y="1918"/>
                    </a:lnTo>
                    <a:close/>
                    <a:moveTo>
                      <a:pt x="1146" y="1952"/>
                    </a:moveTo>
                    <a:lnTo>
                      <a:pt x="1163" y="1983"/>
                    </a:lnTo>
                    <a:lnTo>
                      <a:pt x="1121" y="1985"/>
                    </a:lnTo>
                    <a:lnTo>
                      <a:pt x="1146" y="1952"/>
                    </a:lnTo>
                    <a:close/>
                    <a:moveTo>
                      <a:pt x="1075" y="1901"/>
                    </a:moveTo>
                    <a:lnTo>
                      <a:pt x="1118" y="1899"/>
                    </a:lnTo>
                    <a:lnTo>
                      <a:pt x="1138" y="1937"/>
                    </a:lnTo>
                    <a:lnTo>
                      <a:pt x="1075" y="1901"/>
                    </a:lnTo>
                    <a:close/>
                    <a:moveTo>
                      <a:pt x="1071" y="1894"/>
                    </a:moveTo>
                    <a:lnTo>
                      <a:pt x="1093" y="1856"/>
                    </a:lnTo>
                    <a:lnTo>
                      <a:pt x="1114" y="1892"/>
                    </a:lnTo>
                    <a:lnTo>
                      <a:pt x="1071" y="1894"/>
                    </a:lnTo>
                    <a:close/>
                    <a:moveTo>
                      <a:pt x="1062" y="1884"/>
                    </a:moveTo>
                    <a:lnTo>
                      <a:pt x="1017" y="1808"/>
                    </a:lnTo>
                    <a:lnTo>
                      <a:pt x="1062" y="1804"/>
                    </a:lnTo>
                    <a:lnTo>
                      <a:pt x="1088" y="1849"/>
                    </a:lnTo>
                    <a:lnTo>
                      <a:pt x="1062" y="1884"/>
                    </a:lnTo>
                    <a:close/>
                    <a:moveTo>
                      <a:pt x="974" y="1731"/>
                    </a:moveTo>
                    <a:lnTo>
                      <a:pt x="1030" y="1761"/>
                    </a:lnTo>
                    <a:lnTo>
                      <a:pt x="1011" y="1795"/>
                    </a:lnTo>
                    <a:lnTo>
                      <a:pt x="1000" y="1776"/>
                    </a:lnTo>
                    <a:lnTo>
                      <a:pt x="974" y="1731"/>
                    </a:lnTo>
                    <a:close/>
                    <a:moveTo>
                      <a:pt x="1017" y="1799"/>
                    </a:moveTo>
                    <a:lnTo>
                      <a:pt x="1041" y="1765"/>
                    </a:lnTo>
                    <a:lnTo>
                      <a:pt x="1058" y="1797"/>
                    </a:lnTo>
                    <a:lnTo>
                      <a:pt x="1017" y="1799"/>
                    </a:lnTo>
                    <a:close/>
                    <a:moveTo>
                      <a:pt x="970" y="1716"/>
                    </a:moveTo>
                    <a:lnTo>
                      <a:pt x="1013" y="1713"/>
                    </a:lnTo>
                    <a:lnTo>
                      <a:pt x="1034" y="1750"/>
                    </a:lnTo>
                    <a:lnTo>
                      <a:pt x="970" y="1716"/>
                    </a:lnTo>
                    <a:close/>
                    <a:moveTo>
                      <a:pt x="961" y="1705"/>
                    </a:moveTo>
                    <a:lnTo>
                      <a:pt x="983" y="1670"/>
                    </a:lnTo>
                    <a:lnTo>
                      <a:pt x="1004" y="1703"/>
                    </a:lnTo>
                    <a:lnTo>
                      <a:pt x="961" y="1705"/>
                    </a:lnTo>
                    <a:close/>
                    <a:moveTo>
                      <a:pt x="953" y="1694"/>
                    </a:moveTo>
                    <a:lnTo>
                      <a:pt x="912" y="1621"/>
                    </a:lnTo>
                    <a:lnTo>
                      <a:pt x="952" y="1616"/>
                    </a:lnTo>
                    <a:lnTo>
                      <a:pt x="978" y="1662"/>
                    </a:lnTo>
                    <a:lnTo>
                      <a:pt x="953" y="1694"/>
                    </a:lnTo>
                    <a:close/>
                    <a:moveTo>
                      <a:pt x="871" y="1549"/>
                    </a:moveTo>
                    <a:lnTo>
                      <a:pt x="920" y="1575"/>
                    </a:lnTo>
                    <a:lnTo>
                      <a:pt x="903" y="1605"/>
                    </a:lnTo>
                    <a:lnTo>
                      <a:pt x="871" y="1549"/>
                    </a:lnTo>
                    <a:close/>
                    <a:moveTo>
                      <a:pt x="931" y="1578"/>
                    </a:moveTo>
                    <a:lnTo>
                      <a:pt x="948" y="1610"/>
                    </a:lnTo>
                    <a:lnTo>
                      <a:pt x="907" y="1612"/>
                    </a:lnTo>
                    <a:lnTo>
                      <a:pt x="907" y="1612"/>
                    </a:lnTo>
                    <a:lnTo>
                      <a:pt x="931" y="1578"/>
                    </a:lnTo>
                    <a:close/>
                    <a:moveTo>
                      <a:pt x="946" y="1571"/>
                    </a:moveTo>
                    <a:lnTo>
                      <a:pt x="920" y="1522"/>
                    </a:lnTo>
                    <a:lnTo>
                      <a:pt x="922" y="1522"/>
                    </a:lnTo>
                    <a:lnTo>
                      <a:pt x="955" y="1521"/>
                    </a:lnTo>
                    <a:lnTo>
                      <a:pt x="946" y="1571"/>
                    </a:lnTo>
                    <a:close/>
                    <a:moveTo>
                      <a:pt x="924" y="1563"/>
                    </a:moveTo>
                    <a:lnTo>
                      <a:pt x="860" y="1528"/>
                    </a:lnTo>
                    <a:lnTo>
                      <a:pt x="903" y="1526"/>
                    </a:lnTo>
                    <a:lnTo>
                      <a:pt x="924" y="1563"/>
                    </a:lnTo>
                    <a:close/>
                    <a:moveTo>
                      <a:pt x="860" y="1521"/>
                    </a:moveTo>
                    <a:lnTo>
                      <a:pt x="883" y="1485"/>
                    </a:lnTo>
                    <a:lnTo>
                      <a:pt x="903" y="1519"/>
                    </a:lnTo>
                    <a:lnTo>
                      <a:pt x="860" y="1521"/>
                    </a:lnTo>
                    <a:close/>
                    <a:moveTo>
                      <a:pt x="851" y="1513"/>
                    </a:moveTo>
                    <a:lnTo>
                      <a:pt x="808" y="1435"/>
                    </a:lnTo>
                    <a:lnTo>
                      <a:pt x="851" y="1431"/>
                    </a:lnTo>
                    <a:lnTo>
                      <a:pt x="877" y="1478"/>
                    </a:lnTo>
                    <a:lnTo>
                      <a:pt x="851" y="1513"/>
                    </a:lnTo>
                    <a:close/>
                    <a:moveTo>
                      <a:pt x="765" y="1360"/>
                    </a:moveTo>
                    <a:lnTo>
                      <a:pt x="819" y="1390"/>
                    </a:lnTo>
                    <a:lnTo>
                      <a:pt x="800" y="1422"/>
                    </a:lnTo>
                    <a:lnTo>
                      <a:pt x="765" y="1360"/>
                    </a:lnTo>
                    <a:close/>
                    <a:moveTo>
                      <a:pt x="806" y="1427"/>
                    </a:moveTo>
                    <a:lnTo>
                      <a:pt x="830" y="1392"/>
                    </a:lnTo>
                    <a:lnTo>
                      <a:pt x="847" y="1424"/>
                    </a:lnTo>
                    <a:lnTo>
                      <a:pt x="806" y="1427"/>
                    </a:lnTo>
                    <a:close/>
                    <a:moveTo>
                      <a:pt x="759" y="1343"/>
                    </a:moveTo>
                    <a:lnTo>
                      <a:pt x="802" y="1341"/>
                    </a:lnTo>
                    <a:lnTo>
                      <a:pt x="823" y="1379"/>
                    </a:lnTo>
                    <a:lnTo>
                      <a:pt x="759" y="1343"/>
                    </a:lnTo>
                    <a:close/>
                    <a:moveTo>
                      <a:pt x="750" y="1334"/>
                    </a:moveTo>
                    <a:lnTo>
                      <a:pt x="750" y="1334"/>
                    </a:lnTo>
                    <a:lnTo>
                      <a:pt x="772" y="1299"/>
                    </a:lnTo>
                    <a:lnTo>
                      <a:pt x="793" y="1332"/>
                    </a:lnTo>
                    <a:lnTo>
                      <a:pt x="750" y="1334"/>
                    </a:lnTo>
                    <a:close/>
                    <a:moveTo>
                      <a:pt x="744" y="1323"/>
                    </a:moveTo>
                    <a:lnTo>
                      <a:pt x="702" y="1248"/>
                    </a:lnTo>
                    <a:lnTo>
                      <a:pt x="741" y="1244"/>
                    </a:lnTo>
                    <a:lnTo>
                      <a:pt x="767" y="1289"/>
                    </a:lnTo>
                    <a:lnTo>
                      <a:pt x="744" y="1323"/>
                    </a:lnTo>
                    <a:close/>
                    <a:moveTo>
                      <a:pt x="662" y="1177"/>
                    </a:moveTo>
                    <a:lnTo>
                      <a:pt x="709" y="1202"/>
                    </a:lnTo>
                    <a:lnTo>
                      <a:pt x="692" y="1231"/>
                    </a:lnTo>
                    <a:lnTo>
                      <a:pt x="662" y="1177"/>
                    </a:lnTo>
                    <a:close/>
                    <a:moveTo>
                      <a:pt x="720" y="1205"/>
                    </a:moveTo>
                    <a:lnTo>
                      <a:pt x="737" y="1237"/>
                    </a:lnTo>
                    <a:lnTo>
                      <a:pt x="698" y="1241"/>
                    </a:lnTo>
                    <a:lnTo>
                      <a:pt x="698" y="1239"/>
                    </a:lnTo>
                    <a:lnTo>
                      <a:pt x="720" y="1205"/>
                    </a:lnTo>
                    <a:close/>
                    <a:moveTo>
                      <a:pt x="737" y="1198"/>
                    </a:moveTo>
                    <a:lnTo>
                      <a:pt x="709" y="1149"/>
                    </a:lnTo>
                    <a:lnTo>
                      <a:pt x="713" y="1149"/>
                    </a:lnTo>
                    <a:lnTo>
                      <a:pt x="744" y="1149"/>
                    </a:lnTo>
                    <a:lnTo>
                      <a:pt x="737" y="1198"/>
                    </a:lnTo>
                    <a:close/>
                    <a:moveTo>
                      <a:pt x="713" y="1192"/>
                    </a:moveTo>
                    <a:lnTo>
                      <a:pt x="651" y="1157"/>
                    </a:lnTo>
                    <a:lnTo>
                      <a:pt x="651" y="1157"/>
                    </a:lnTo>
                    <a:lnTo>
                      <a:pt x="692" y="1155"/>
                    </a:lnTo>
                    <a:lnTo>
                      <a:pt x="713" y="1192"/>
                    </a:lnTo>
                    <a:close/>
                    <a:moveTo>
                      <a:pt x="649" y="1147"/>
                    </a:moveTo>
                    <a:lnTo>
                      <a:pt x="672" y="1112"/>
                    </a:lnTo>
                    <a:lnTo>
                      <a:pt x="692" y="1146"/>
                    </a:lnTo>
                    <a:lnTo>
                      <a:pt x="649" y="1147"/>
                    </a:lnTo>
                    <a:close/>
                    <a:moveTo>
                      <a:pt x="642" y="1140"/>
                    </a:moveTo>
                    <a:lnTo>
                      <a:pt x="597" y="1063"/>
                    </a:lnTo>
                    <a:lnTo>
                      <a:pt x="640" y="1058"/>
                    </a:lnTo>
                    <a:lnTo>
                      <a:pt x="666" y="1105"/>
                    </a:lnTo>
                    <a:lnTo>
                      <a:pt x="642" y="1140"/>
                    </a:lnTo>
                    <a:close/>
                    <a:moveTo>
                      <a:pt x="556" y="987"/>
                    </a:moveTo>
                    <a:lnTo>
                      <a:pt x="610" y="1017"/>
                    </a:lnTo>
                    <a:lnTo>
                      <a:pt x="590" y="1049"/>
                    </a:lnTo>
                    <a:lnTo>
                      <a:pt x="556" y="987"/>
                    </a:lnTo>
                    <a:close/>
                    <a:moveTo>
                      <a:pt x="597" y="1054"/>
                    </a:moveTo>
                    <a:lnTo>
                      <a:pt x="619" y="1021"/>
                    </a:lnTo>
                    <a:lnTo>
                      <a:pt x="636" y="1050"/>
                    </a:lnTo>
                    <a:lnTo>
                      <a:pt x="597" y="1054"/>
                    </a:lnTo>
                    <a:close/>
                    <a:moveTo>
                      <a:pt x="550" y="970"/>
                    </a:moveTo>
                    <a:lnTo>
                      <a:pt x="593" y="968"/>
                    </a:lnTo>
                    <a:lnTo>
                      <a:pt x="612" y="1006"/>
                    </a:lnTo>
                    <a:lnTo>
                      <a:pt x="550" y="970"/>
                    </a:lnTo>
                    <a:close/>
                    <a:moveTo>
                      <a:pt x="541" y="961"/>
                    </a:moveTo>
                    <a:lnTo>
                      <a:pt x="539" y="961"/>
                    </a:lnTo>
                    <a:lnTo>
                      <a:pt x="562" y="925"/>
                    </a:lnTo>
                    <a:lnTo>
                      <a:pt x="582" y="959"/>
                    </a:lnTo>
                    <a:lnTo>
                      <a:pt x="541" y="961"/>
                    </a:lnTo>
                    <a:close/>
                    <a:moveTo>
                      <a:pt x="534" y="948"/>
                    </a:moveTo>
                    <a:lnTo>
                      <a:pt x="493" y="875"/>
                    </a:lnTo>
                    <a:lnTo>
                      <a:pt x="530" y="871"/>
                    </a:lnTo>
                    <a:lnTo>
                      <a:pt x="556" y="916"/>
                    </a:lnTo>
                    <a:lnTo>
                      <a:pt x="534" y="948"/>
                    </a:lnTo>
                    <a:close/>
                    <a:moveTo>
                      <a:pt x="451" y="804"/>
                    </a:moveTo>
                    <a:lnTo>
                      <a:pt x="500" y="828"/>
                    </a:lnTo>
                    <a:lnTo>
                      <a:pt x="483" y="858"/>
                    </a:lnTo>
                    <a:lnTo>
                      <a:pt x="451" y="804"/>
                    </a:lnTo>
                    <a:close/>
                    <a:moveTo>
                      <a:pt x="487" y="868"/>
                    </a:moveTo>
                    <a:lnTo>
                      <a:pt x="487" y="866"/>
                    </a:lnTo>
                    <a:lnTo>
                      <a:pt x="509" y="832"/>
                    </a:lnTo>
                    <a:lnTo>
                      <a:pt x="526" y="864"/>
                    </a:lnTo>
                    <a:lnTo>
                      <a:pt x="487" y="868"/>
                    </a:lnTo>
                    <a:close/>
                    <a:moveTo>
                      <a:pt x="440" y="784"/>
                    </a:moveTo>
                    <a:lnTo>
                      <a:pt x="440" y="784"/>
                    </a:lnTo>
                    <a:lnTo>
                      <a:pt x="483" y="782"/>
                    </a:lnTo>
                    <a:lnTo>
                      <a:pt x="502" y="819"/>
                    </a:lnTo>
                    <a:lnTo>
                      <a:pt x="440" y="784"/>
                    </a:lnTo>
                    <a:close/>
                    <a:moveTo>
                      <a:pt x="438" y="774"/>
                    </a:moveTo>
                    <a:lnTo>
                      <a:pt x="459" y="739"/>
                    </a:lnTo>
                    <a:lnTo>
                      <a:pt x="479" y="772"/>
                    </a:lnTo>
                    <a:lnTo>
                      <a:pt x="438" y="774"/>
                    </a:lnTo>
                    <a:close/>
                    <a:moveTo>
                      <a:pt x="429" y="765"/>
                    </a:moveTo>
                    <a:lnTo>
                      <a:pt x="388" y="688"/>
                    </a:lnTo>
                    <a:lnTo>
                      <a:pt x="429" y="685"/>
                    </a:lnTo>
                    <a:lnTo>
                      <a:pt x="453" y="730"/>
                    </a:lnTo>
                    <a:lnTo>
                      <a:pt x="429" y="765"/>
                    </a:lnTo>
                    <a:close/>
                    <a:moveTo>
                      <a:pt x="343" y="612"/>
                    </a:moveTo>
                    <a:lnTo>
                      <a:pt x="399" y="642"/>
                    </a:lnTo>
                    <a:lnTo>
                      <a:pt x="381" y="675"/>
                    </a:lnTo>
                    <a:lnTo>
                      <a:pt x="368" y="655"/>
                    </a:lnTo>
                    <a:lnTo>
                      <a:pt x="343" y="612"/>
                    </a:lnTo>
                    <a:close/>
                    <a:moveTo>
                      <a:pt x="386" y="679"/>
                    </a:moveTo>
                    <a:lnTo>
                      <a:pt x="409" y="646"/>
                    </a:lnTo>
                    <a:lnTo>
                      <a:pt x="425" y="677"/>
                    </a:lnTo>
                    <a:lnTo>
                      <a:pt x="386" y="679"/>
                    </a:lnTo>
                    <a:close/>
                    <a:moveTo>
                      <a:pt x="341" y="597"/>
                    </a:moveTo>
                    <a:lnTo>
                      <a:pt x="382" y="593"/>
                    </a:lnTo>
                    <a:lnTo>
                      <a:pt x="401" y="632"/>
                    </a:lnTo>
                    <a:lnTo>
                      <a:pt x="341" y="597"/>
                    </a:lnTo>
                    <a:close/>
                    <a:moveTo>
                      <a:pt x="330" y="588"/>
                    </a:moveTo>
                    <a:lnTo>
                      <a:pt x="353" y="550"/>
                    </a:lnTo>
                    <a:lnTo>
                      <a:pt x="373" y="586"/>
                    </a:lnTo>
                    <a:lnTo>
                      <a:pt x="330" y="588"/>
                    </a:lnTo>
                    <a:close/>
                    <a:moveTo>
                      <a:pt x="325" y="577"/>
                    </a:moveTo>
                    <a:lnTo>
                      <a:pt x="282" y="502"/>
                    </a:lnTo>
                    <a:lnTo>
                      <a:pt x="323" y="498"/>
                    </a:lnTo>
                    <a:lnTo>
                      <a:pt x="347" y="543"/>
                    </a:lnTo>
                    <a:lnTo>
                      <a:pt x="325" y="577"/>
                    </a:lnTo>
                    <a:close/>
                    <a:moveTo>
                      <a:pt x="280" y="493"/>
                    </a:moveTo>
                    <a:lnTo>
                      <a:pt x="302" y="459"/>
                    </a:lnTo>
                    <a:lnTo>
                      <a:pt x="319" y="491"/>
                    </a:lnTo>
                    <a:lnTo>
                      <a:pt x="280" y="493"/>
                    </a:lnTo>
                    <a:close/>
                    <a:moveTo>
                      <a:pt x="274" y="487"/>
                    </a:moveTo>
                    <a:lnTo>
                      <a:pt x="239" y="427"/>
                    </a:lnTo>
                    <a:lnTo>
                      <a:pt x="293" y="455"/>
                    </a:lnTo>
                    <a:lnTo>
                      <a:pt x="274" y="487"/>
                    </a:lnTo>
                    <a:close/>
                    <a:moveTo>
                      <a:pt x="1121" y="1994"/>
                    </a:moveTo>
                    <a:lnTo>
                      <a:pt x="1166" y="1989"/>
                    </a:lnTo>
                    <a:lnTo>
                      <a:pt x="1192" y="2036"/>
                    </a:lnTo>
                    <a:lnTo>
                      <a:pt x="1166" y="2071"/>
                    </a:lnTo>
                    <a:lnTo>
                      <a:pt x="1121" y="1994"/>
                    </a:lnTo>
                    <a:close/>
                    <a:moveTo>
                      <a:pt x="1334" y="2356"/>
                    </a:moveTo>
                    <a:lnTo>
                      <a:pt x="1288" y="2274"/>
                    </a:lnTo>
                    <a:lnTo>
                      <a:pt x="1332" y="2272"/>
                    </a:lnTo>
                    <a:lnTo>
                      <a:pt x="1355" y="2315"/>
                    </a:lnTo>
                    <a:lnTo>
                      <a:pt x="1334" y="2356"/>
                    </a:lnTo>
                    <a:close/>
                    <a:moveTo>
                      <a:pt x="1358" y="2325"/>
                    </a:moveTo>
                    <a:lnTo>
                      <a:pt x="1379" y="2355"/>
                    </a:lnTo>
                    <a:lnTo>
                      <a:pt x="1338" y="2364"/>
                    </a:lnTo>
                    <a:lnTo>
                      <a:pt x="1358" y="2325"/>
                    </a:lnTo>
                    <a:close/>
                    <a:moveTo>
                      <a:pt x="1284" y="2267"/>
                    </a:moveTo>
                    <a:lnTo>
                      <a:pt x="1306" y="2230"/>
                    </a:lnTo>
                    <a:lnTo>
                      <a:pt x="1329" y="2265"/>
                    </a:lnTo>
                    <a:lnTo>
                      <a:pt x="1284" y="2267"/>
                    </a:lnTo>
                    <a:close/>
                    <a:moveTo>
                      <a:pt x="1274" y="2259"/>
                    </a:moveTo>
                    <a:lnTo>
                      <a:pt x="1232" y="2181"/>
                    </a:lnTo>
                    <a:lnTo>
                      <a:pt x="1276" y="2177"/>
                    </a:lnTo>
                    <a:lnTo>
                      <a:pt x="1301" y="2222"/>
                    </a:lnTo>
                    <a:lnTo>
                      <a:pt x="1274" y="2259"/>
                    </a:lnTo>
                    <a:close/>
                    <a:moveTo>
                      <a:pt x="1232" y="2172"/>
                    </a:moveTo>
                    <a:lnTo>
                      <a:pt x="1254" y="2138"/>
                    </a:lnTo>
                    <a:lnTo>
                      <a:pt x="1273" y="2170"/>
                    </a:lnTo>
                    <a:lnTo>
                      <a:pt x="1232" y="2172"/>
                    </a:lnTo>
                    <a:close/>
                    <a:moveTo>
                      <a:pt x="1226" y="2168"/>
                    </a:moveTo>
                    <a:lnTo>
                      <a:pt x="1187" y="2105"/>
                    </a:lnTo>
                    <a:lnTo>
                      <a:pt x="1245" y="2134"/>
                    </a:lnTo>
                    <a:lnTo>
                      <a:pt x="1226" y="2168"/>
                    </a:lnTo>
                    <a:close/>
                    <a:moveTo>
                      <a:pt x="1185" y="2090"/>
                    </a:moveTo>
                    <a:lnTo>
                      <a:pt x="1228" y="2086"/>
                    </a:lnTo>
                    <a:lnTo>
                      <a:pt x="1248" y="2123"/>
                    </a:lnTo>
                    <a:lnTo>
                      <a:pt x="1185" y="2090"/>
                    </a:lnTo>
                    <a:close/>
                    <a:moveTo>
                      <a:pt x="1174" y="2078"/>
                    </a:moveTo>
                    <a:lnTo>
                      <a:pt x="1198" y="2043"/>
                    </a:lnTo>
                    <a:lnTo>
                      <a:pt x="1218" y="2077"/>
                    </a:lnTo>
                    <a:lnTo>
                      <a:pt x="1174" y="2078"/>
                    </a:lnTo>
                    <a:close/>
                    <a:moveTo>
                      <a:pt x="1340" y="2371"/>
                    </a:moveTo>
                    <a:lnTo>
                      <a:pt x="1385" y="2362"/>
                    </a:lnTo>
                    <a:lnTo>
                      <a:pt x="1400" y="2388"/>
                    </a:lnTo>
                    <a:lnTo>
                      <a:pt x="1400" y="2388"/>
                    </a:lnTo>
                    <a:lnTo>
                      <a:pt x="1394" y="2397"/>
                    </a:lnTo>
                    <a:lnTo>
                      <a:pt x="1390" y="2407"/>
                    </a:lnTo>
                    <a:lnTo>
                      <a:pt x="1385" y="2427"/>
                    </a:lnTo>
                    <a:lnTo>
                      <a:pt x="1383" y="2444"/>
                    </a:lnTo>
                    <a:lnTo>
                      <a:pt x="1383" y="2452"/>
                    </a:lnTo>
                    <a:lnTo>
                      <a:pt x="1340" y="2371"/>
                    </a:lnTo>
                    <a:close/>
                    <a:moveTo>
                      <a:pt x="1353" y="2259"/>
                    </a:moveTo>
                    <a:lnTo>
                      <a:pt x="1347" y="2259"/>
                    </a:lnTo>
                    <a:lnTo>
                      <a:pt x="1330" y="2233"/>
                    </a:lnTo>
                    <a:lnTo>
                      <a:pt x="1332" y="2224"/>
                    </a:lnTo>
                    <a:lnTo>
                      <a:pt x="1342" y="2183"/>
                    </a:lnTo>
                    <a:lnTo>
                      <a:pt x="1383" y="2256"/>
                    </a:lnTo>
                    <a:lnTo>
                      <a:pt x="1353" y="2259"/>
                    </a:lnTo>
                    <a:close/>
                    <a:moveTo>
                      <a:pt x="1325" y="2224"/>
                    </a:moveTo>
                    <a:lnTo>
                      <a:pt x="1293" y="2175"/>
                    </a:lnTo>
                    <a:lnTo>
                      <a:pt x="1332" y="2179"/>
                    </a:lnTo>
                    <a:lnTo>
                      <a:pt x="1325" y="2224"/>
                    </a:lnTo>
                    <a:close/>
                    <a:moveTo>
                      <a:pt x="1293" y="2162"/>
                    </a:moveTo>
                    <a:lnTo>
                      <a:pt x="1291" y="2162"/>
                    </a:lnTo>
                    <a:lnTo>
                      <a:pt x="1278" y="2142"/>
                    </a:lnTo>
                    <a:lnTo>
                      <a:pt x="1280" y="2133"/>
                    </a:lnTo>
                    <a:lnTo>
                      <a:pt x="1288" y="2090"/>
                    </a:lnTo>
                    <a:lnTo>
                      <a:pt x="1330" y="2161"/>
                    </a:lnTo>
                    <a:lnTo>
                      <a:pt x="1293" y="2162"/>
                    </a:lnTo>
                    <a:close/>
                    <a:moveTo>
                      <a:pt x="1271" y="2131"/>
                    </a:moveTo>
                    <a:lnTo>
                      <a:pt x="1245" y="2082"/>
                    </a:lnTo>
                    <a:lnTo>
                      <a:pt x="1278" y="2080"/>
                    </a:lnTo>
                    <a:lnTo>
                      <a:pt x="1271" y="2131"/>
                    </a:lnTo>
                    <a:close/>
                    <a:moveTo>
                      <a:pt x="1245" y="2071"/>
                    </a:moveTo>
                    <a:lnTo>
                      <a:pt x="1237" y="2073"/>
                    </a:lnTo>
                    <a:lnTo>
                      <a:pt x="1220" y="2047"/>
                    </a:lnTo>
                    <a:lnTo>
                      <a:pt x="1222" y="2037"/>
                    </a:lnTo>
                    <a:lnTo>
                      <a:pt x="1232" y="1996"/>
                    </a:lnTo>
                    <a:lnTo>
                      <a:pt x="1273" y="2069"/>
                    </a:lnTo>
                    <a:lnTo>
                      <a:pt x="1245" y="2071"/>
                    </a:lnTo>
                    <a:close/>
                    <a:moveTo>
                      <a:pt x="1215" y="2036"/>
                    </a:moveTo>
                    <a:lnTo>
                      <a:pt x="1183" y="1987"/>
                    </a:lnTo>
                    <a:lnTo>
                      <a:pt x="1222" y="1991"/>
                    </a:lnTo>
                    <a:lnTo>
                      <a:pt x="1215" y="2036"/>
                    </a:lnTo>
                    <a:close/>
                    <a:moveTo>
                      <a:pt x="1183" y="1974"/>
                    </a:moveTo>
                    <a:lnTo>
                      <a:pt x="1181" y="1974"/>
                    </a:lnTo>
                    <a:lnTo>
                      <a:pt x="1168" y="1955"/>
                    </a:lnTo>
                    <a:lnTo>
                      <a:pt x="1170" y="1946"/>
                    </a:lnTo>
                    <a:lnTo>
                      <a:pt x="1177" y="1901"/>
                    </a:lnTo>
                    <a:lnTo>
                      <a:pt x="1220" y="1974"/>
                    </a:lnTo>
                    <a:lnTo>
                      <a:pt x="1183" y="1974"/>
                    </a:lnTo>
                    <a:close/>
                    <a:moveTo>
                      <a:pt x="1161" y="1944"/>
                    </a:moveTo>
                    <a:lnTo>
                      <a:pt x="1135" y="1896"/>
                    </a:lnTo>
                    <a:lnTo>
                      <a:pt x="1168" y="1894"/>
                    </a:lnTo>
                    <a:lnTo>
                      <a:pt x="1161" y="1944"/>
                    </a:lnTo>
                    <a:close/>
                    <a:moveTo>
                      <a:pt x="1135" y="1886"/>
                    </a:moveTo>
                    <a:lnTo>
                      <a:pt x="1133" y="1886"/>
                    </a:lnTo>
                    <a:lnTo>
                      <a:pt x="1118" y="1860"/>
                    </a:lnTo>
                    <a:lnTo>
                      <a:pt x="1118" y="1851"/>
                    </a:lnTo>
                    <a:lnTo>
                      <a:pt x="1127" y="1810"/>
                    </a:lnTo>
                    <a:lnTo>
                      <a:pt x="1168" y="1883"/>
                    </a:lnTo>
                    <a:lnTo>
                      <a:pt x="1135" y="1886"/>
                    </a:lnTo>
                    <a:close/>
                    <a:moveTo>
                      <a:pt x="1110" y="1851"/>
                    </a:moveTo>
                    <a:lnTo>
                      <a:pt x="1079" y="1802"/>
                    </a:lnTo>
                    <a:lnTo>
                      <a:pt x="1118" y="1806"/>
                    </a:lnTo>
                    <a:lnTo>
                      <a:pt x="1110" y="1851"/>
                    </a:lnTo>
                    <a:close/>
                    <a:moveTo>
                      <a:pt x="1079" y="1789"/>
                    </a:moveTo>
                    <a:lnTo>
                      <a:pt x="1077" y="1789"/>
                    </a:lnTo>
                    <a:lnTo>
                      <a:pt x="1064" y="1769"/>
                    </a:lnTo>
                    <a:lnTo>
                      <a:pt x="1065" y="1759"/>
                    </a:lnTo>
                    <a:lnTo>
                      <a:pt x="1073" y="1716"/>
                    </a:lnTo>
                    <a:lnTo>
                      <a:pt x="1116" y="1787"/>
                    </a:lnTo>
                    <a:lnTo>
                      <a:pt x="1079" y="1789"/>
                    </a:lnTo>
                    <a:close/>
                    <a:moveTo>
                      <a:pt x="1056" y="1758"/>
                    </a:moveTo>
                    <a:lnTo>
                      <a:pt x="1030" y="1709"/>
                    </a:lnTo>
                    <a:lnTo>
                      <a:pt x="1065" y="1707"/>
                    </a:lnTo>
                    <a:lnTo>
                      <a:pt x="1056" y="1758"/>
                    </a:lnTo>
                    <a:close/>
                    <a:moveTo>
                      <a:pt x="1030" y="1698"/>
                    </a:moveTo>
                    <a:lnTo>
                      <a:pt x="1023" y="1700"/>
                    </a:lnTo>
                    <a:lnTo>
                      <a:pt x="1008" y="1674"/>
                    </a:lnTo>
                    <a:lnTo>
                      <a:pt x="1008" y="1664"/>
                    </a:lnTo>
                    <a:lnTo>
                      <a:pt x="1017" y="1623"/>
                    </a:lnTo>
                    <a:lnTo>
                      <a:pt x="1058" y="1696"/>
                    </a:lnTo>
                    <a:lnTo>
                      <a:pt x="1030" y="1698"/>
                    </a:lnTo>
                    <a:close/>
                    <a:moveTo>
                      <a:pt x="1002" y="1662"/>
                    </a:moveTo>
                    <a:lnTo>
                      <a:pt x="968" y="1614"/>
                    </a:lnTo>
                    <a:lnTo>
                      <a:pt x="1008" y="1618"/>
                    </a:lnTo>
                    <a:lnTo>
                      <a:pt x="1002" y="1662"/>
                    </a:lnTo>
                    <a:close/>
                    <a:moveTo>
                      <a:pt x="968" y="1601"/>
                    </a:moveTo>
                    <a:lnTo>
                      <a:pt x="967" y="1601"/>
                    </a:lnTo>
                    <a:lnTo>
                      <a:pt x="953" y="1582"/>
                    </a:lnTo>
                    <a:lnTo>
                      <a:pt x="955" y="1573"/>
                    </a:lnTo>
                    <a:lnTo>
                      <a:pt x="963" y="1528"/>
                    </a:lnTo>
                    <a:lnTo>
                      <a:pt x="1006" y="1601"/>
                    </a:lnTo>
                    <a:lnTo>
                      <a:pt x="968" y="1601"/>
                    </a:lnTo>
                    <a:close/>
                    <a:moveTo>
                      <a:pt x="922" y="1513"/>
                    </a:moveTo>
                    <a:lnTo>
                      <a:pt x="907" y="1489"/>
                    </a:lnTo>
                    <a:lnTo>
                      <a:pt x="909" y="1480"/>
                    </a:lnTo>
                    <a:lnTo>
                      <a:pt x="916" y="1438"/>
                    </a:lnTo>
                    <a:lnTo>
                      <a:pt x="957" y="1511"/>
                    </a:lnTo>
                    <a:lnTo>
                      <a:pt x="922" y="1513"/>
                    </a:lnTo>
                    <a:close/>
                    <a:moveTo>
                      <a:pt x="901" y="1478"/>
                    </a:moveTo>
                    <a:lnTo>
                      <a:pt x="870" y="1429"/>
                    </a:lnTo>
                    <a:lnTo>
                      <a:pt x="907" y="1433"/>
                    </a:lnTo>
                    <a:lnTo>
                      <a:pt x="901" y="1478"/>
                    </a:lnTo>
                    <a:close/>
                    <a:moveTo>
                      <a:pt x="868" y="1416"/>
                    </a:moveTo>
                    <a:lnTo>
                      <a:pt x="866" y="1416"/>
                    </a:lnTo>
                    <a:lnTo>
                      <a:pt x="853" y="1396"/>
                    </a:lnTo>
                    <a:lnTo>
                      <a:pt x="855" y="1388"/>
                    </a:lnTo>
                    <a:lnTo>
                      <a:pt x="864" y="1343"/>
                    </a:lnTo>
                    <a:lnTo>
                      <a:pt x="905" y="1416"/>
                    </a:lnTo>
                    <a:lnTo>
                      <a:pt x="868" y="1416"/>
                    </a:lnTo>
                    <a:close/>
                    <a:moveTo>
                      <a:pt x="845" y="1386"/>
                    </a:moveTo>
                    <a:lnTo>
                      <a:pt x="819" y="1336"/>
                    </a:lnTo>
                    <a:lnTo>
                      <a:pt x="855" y="1336"/>
                    </a:lnTo>
                    <a:lnTo>
                      <a:pt x="845" y="1386"/>
                    </a:lnTo>
                    <a:close/>
                    <a:moveTo>
                      <a:pt x="819" y="1327"/>
                    </a:moveTo>
                    <a:lnTo>
                      <a:pt x="812" y="1327"/>
                    </a:lnTo>
                    <a:lnTo>
                      <a:pt x="797" y="1302"/>
                    </a:lnTo>
                    <a:lnTo>
                      <a:pt x="799" y="1293"/>
                    </a:lnTo>
                    <a:lnTo>
                      <a:pt x="806" y="1252"/>
                    </a:lnTo>
                    <a:lnTo>
                      <a:pt x="847" y="1325"/>
                    </a:lnTo>
                    <a:lnTo>
                      <a:pt x="819" y="1327"/>
                    </a:lnTo>
                    <a:close/>
                    <a:moveTo>
                      <a:pt x="791" y="1291"/>
                    </a:moveTo>
                    <a:lnTo>
                      <a:pt x="759" y="1243"/>
                    </a:lnTo>
                    <a:lnTo>
                      <a:pt x="797" y="1246"/>
                    </a:lnTo>
                    <a:lnTo>
                      <a:pt x="791" y="1291"/>
                    </a:lnTo>
                    <a:close/>
                    <a:moveTo>
                      <a:pt x="758" y="1230"/>
                    </a:moveTo>
                    <a:lnTo>
                      <a:pt x="756" y="1230"/>
                    </a:lnTo>
                    <a:lnTo>
                      <a:pt x="743" y="1209"/>
                    </a:lnTo>
                    <a:lnTo>
                      <a:pt x="744" y="1202"/>
                    </a:lnTo>
                    <a:lnTo>
                      <a:pt x="754" y="1157"/>
                    </a:lnTo>
                    <a:lnTo>
                      <a:pt x="795" y="1230"/>
                    </a:lnTo>
                    <a:lnTo>
                      <a:pt x="758" y="1230"/>
                    </a:lnTo>
                    <a:close/>
                    <a:moveTo>
                      <a:pt x="713" y="1140"/>
                    </a:moveTo>
                    <a:lnTo>
                      <a:pt x="696" y="1116"/>
                    </a:lnTo>
                    <a:lnTo>
                      <a:pt x="698" y="1106"/>
                    </a:lnTo>
                    <a:lnTo>
                      <a:pt x="705" y="1065"/>
                    </a:lnTo>
                    <a:lnTo>
                      <a:pt x="748" y="1138"/>
                    </a:lnTo>
                    <a:lnTo>
                      <a:pt x="713" y="1140"/>
                    </a:lnTo>
                    <a:close/>
                    <a:moveTo>
                      <a:pt x="690" y="1105"/>
                    </a:moveTo>
                    <a:lnTo>
                      <a:pt x="659" y="1056"/>
                    </a:lnTo>
                    <a:lnTo>
                      <a:pt x="696" y="1060"/>
                    </a:lnTo>
                    <a:lnTo>
                      <a:pt x="690" y="1105"/>
                    </a:lnTo>
                    <a:close/>
                    <a:moveTo>
                      <a:pt x="659" y="1043"/>
                    </a:moveTo>
                    <a:lnTo>
                      <a:pt x="657" y="1043"/>
                    </a:lnTo>
                    <a:lnTo>
                      <a:pt x="644" y="1022"/>
                    </a:lnTo>
                    <a:lnTo>
                      <a:pt x="644" y="1015"/>
                    </a:lnTo>
                    <a:lnTo>
                      <a:pt x="653" y="970"/>
                    </a:lnTo>
                    <a:lnTo>
                      <a:pt x="694" y="1043"/>
                    </a:lnTo>
                    <a:lnTo>
                      <a:pt x="659" y="1043"/>
                    </a:lnTo>
                    <a:close/>
                    <a:moveTo>
                      <a:pt x="636" y="1013"/>
                    </a:moveTo>
                    <a:lnTo>
                      <a:pt x="610" y="963"/>
                    </a:lnTo>
                    <a:lnTo>
                      <a:pt x="644" y="963"/>
                    </a:lnTo>
                    <a:lnTo>
                      <a:pt x="636" y="1013"/>
                    </a:lnTo>
                    <a:close/>
                    <a:moveTo>
                      <a:pt x="608" y="953"/>
                    </a:moveTo>
                    <a:lnTo>
                      <a:pt x="603" y="953"/>
                    </a:lnTo>
                    <a:lnTo>
                      <a:pt x="586" y="929"/>
                    </a:lnTo>
                    <a:lnTo>
                      <a:pt x="588" y="920"/>
                    </a:lnTo>
                    <a:lnTo>
                      <a:pt x="595" y="879"/>
                    </a:lnTo>
                    <a:lnTo>
                      <a:pt x="638" y="952"/>
                    </a:lnTo>
                    <a:lnTo>
                      <a:pt x="608" y="953"/>
                    </a:lnTo>
                    <a:close/>
                    <a:moveTo>
                      <a:pt x="580" y="918"/>
                    </a:moveTo>
                    <a:lnTo>
                      <a:pt x="549" y="869"/>
                    </a:lnTo>
                    <a:lnTo>
                      <a:pt x="588" y="873"/>
                    </a:lnTo>
                    <a:lnTo>
                      <a:pt x="580" y="918"/>
                    </a:lnTo>
                    <a:close/>
                    <a:moveTo>
                      <a:pt x="549" y="856"/>
                    </a:moveTo>
                    <a:lnTo>
                      <a:pt x="547" y="856"/>
                    </a:lnTo>
                    <a:lnTo>
                      <a:pt x="534" y="836"/>
                    </a:lnTo>
                    <a:lnTo>
                      <a:pt x="535" y="828"/>
                    </a:lnTo>
                    <a:lnTo>
                      <a:pt x="543" y="784"/>
                    </a:lnTo>
                    <a:lnTo>
                      <a:pt x="584" y="856"/>
                    </a:lnTo>
                    <a:lnTo>
                      <a:pt x="549" y="856"/>
                    </a:lnTo>
                    <a:close/>
                    <a:moveTo>
                      <a:pt x="526" y="827"/>
                    </a:moveTo>
                    <a:lnTo>
                      <a:pt x="500" y="776"/>
                    </a:lnTo>
                    <a:lnTo>
                      <a:pt x="534" y="776"/>
                    </a:lnTo>
                    <a:lnTo>
                      <a:pt x="526" y="827"/>
                    </a:lnTo>
                    <a:close/>
                    <a:moveTo>
                      <a:pt x="498" y="767"/>
                    </a:moveTo>
                    <a:lnTo>
                      <a:pt x="483" y="741"/>
                    </a:lnTo>
                    <a:lnTo>
                      <a:pt x="485" y="733"/>
                    </a:lnTo>
                    <a:lnTo>
                      <a:pt x="493" y="692"/>
                    </a:lnTo>
                    <a:lnTo>
                      <a:pt x="534" y="765"/>
                    </a:lnTo>
                    <a:lnTo>
                      <a:pt x="498" y="767"/>
                    </a:lnTo>
                    <a:close/>
                    <a:moveTo>
                      <a:pt x="478" y="731"/>
                    </a:moveTo>
                    <a:lnTo>
                      <a:pt x="446" y="683"/>
                    </a:lnTo>
                    <a:lnTo>
                      <a:pt x="483" y="687"/>
                    </a:lnTo>
                    <a:lnTo>
                      <a:pt x="478" y="731"/>
                    </a:lnTo>
                    <a:close/>
                    <a:moveTo>
                      <a:pt x="446" y="670"/>
                    </a:moveTo>
                    <a:lnTo>
                      <a:pt x="444" y="670"/>
                    </a:lnTo>
                    <a:lnTo>
                      <a:pt x="431" y="649"/>
                    </a:lnTo>
                    <a:lnTo>
                      <a:pt x="440" y="597"/>
                    </a:lnTo>
                    <a:lnTo>
                      <a:pt x="481" y="668"/>
                    </a:lnTo>
                    <a:lnTo>
                      <a:pt x="446" y="670"/>
                    </a:lnTo>
                    <a:close/>
                    <a:moveTo>
                      <a:pt x="425" y="638"/>
                    </a:moveTo>
                    <a:lnTo>
                      <a:pt x="399" y="590"/>
                    </a:lnTo>
                    <a:lnTo>
                      <a:pt x="433" y="590"/>
                    </a:lnTo>
                    <a:lnTo>
                      <a:pt x="425" y="638"/>
                    </a:lnTo>
                    <a:close/>
                    <a:moveTo>
                      <a:pt x="392" y="580"/>
                    </a:moveTo>
                    <a:lnTo>
                      <a:pt x="377" y="554"/>
                    </a:lnTo>
                    <a:lnTo>
                      <a:pt x="386" y="504"/>
                    </a:lnTo>
                    <a:lnTo>
                      <a:pt x="425" y="577"/>
                    </a:lnTo>
                    <a:lnTo>
                      <a:pt x="392" y="580"/>
                    </a:lnTo>
                    <a:close/>
                    <a:moveTo>
                      <a:pt x="371" y="545"/>
                    </a:moveTo>
                    <a:lnTo>
                      <a:pt x="340" y="496"/>
                    </a:lnTo>
                    <a:lnTo>
                      <a:pt x="377" y="500"/>
                    </a:lnTo>
                    <a:lnTo>
                      <a:pt x="371" y="545"/>
                    </a:lnTo>
                    <a:close/>
                    <a:moveTo>
                      <a:pt x="338" y="483"/>
                    </a:moveTo>
                    <a:lnTo>
                      <a:pt x="325" y="463"/>
                    </a:lnTo>
                    <a:lnTo>
                      <a:pt x="334" y="410"/>
                    </a:lnTo>
                    <a:lnTo>
                      <a:pt x="375" y="481"/>
                    </a:lnTo>
                    <a:lnTo>
                      <a:pt x="338" y="483"/>
                    </a:lnTo>
                    <a:close/>
                    <a:moveTo>
                      <a:pt x="317" y="452"/>
                    </a:moveTo>
                    <a:lnTo>
                      <a:pt x="293" y="403"/>
                    </a:lnTo>
                    <a:lnTo>
                      <a:pt x="326" y="401"/>
                    </a:lnTo>
                    <a:lnTo>
                      <a:pt x="317" y="452"/>
                    </a:lnTo>
                    <a:close/>
                    <a:moveTo>
                      <a:pt x="295" y="444"/>
                    </a:moveTo>
                    <a:lnTo>
                      <a:pt x="235" y="410"/>
                    </a:lnTo>
                    <a:lnTo>
                      <a:pt x="276" y="407"/>
                    </a:lnTo>
                    <a:lnTo>
                      <a:pt x="295" y="444"/>
                    </a:lnTo>
                    <a:close/>
                    <a:moveTo>
                      <a:pt x="228" y="401"/>
                    </a:moveTo>
                    <a:lnTo>
                      <a:pt x="248" y="366"/>
                    </a:lnTo>
                    <a:lnTo>
                      <a:pt x="267" y="399"/>
                    </a:lnTo>
                    <a:lnTo>
                      <a:pt x="228" y="401"/>
                    </a:lnTo>
                    <a:close/>
                    <a:moveTo>
                      <a:pt x="1431" y="2396"/>
                    </a:moveTo>
                    <a:lnTo>
                      <a:pt x="1431" y="2396"/>
                    </a:lnTo>
                    <a:lnTo>
                      <a:pt x="1429" y="2399"/>
                    </a:lnTo>
                    <a:lnTo>
                      <a:pt x="1426" y="2412"/>
                    </a:lnTo>
                    <a:lnTo>
                      <a:pt x="1422" y="2427"/>
                    </a:lnTo>
                    <a:lnTo>
                      <a:pt x="1422" y="2435"/>
                    </a:lnTo>
                    <a:lnTo>
                      <a:pt x="1424" y="2442"/>
                    </a:lnTo>
                    <a:lnTo>
                      <a:pt x="1392" y="2461"/>
                    </a:lnTo>
                    <a:lnTo>
                      <a:pt x="1392" y="2461"/>
                    </a:lnTo>
                    <a:lnTo>
                      <a:pt x="1390" y="2452"/>
                    </a:lnTo>
                    <a:lnTo>
                      <a:pt x="1390" y="2440"/>
                    </a:lnTo>
                    <a:lnTo>
                      <a:pt x="1390" y="2429"/>
                    </a:lnTo>
                    <a:lnTo>
                      <a:pt x="1394" y="2418"/>
                    </a:lnTo>
                    <a:lnTo>
                      <a:pt x="1398" y="2412"/>
                    </a:lnTo>
                    <a:lnTo>
                      <a:pt x="1401" y="2407"/>
                    </a:lnTo>
                    <a:lnTo>
                      <a:pt x="1407" y="2403"/>
                    </a:lnTo>
                    <a:lnTo>
                      <a:pt x="1414" y="2399"/>
                    </a:lnTo>
                    <a:lnTo>
                      <a:pt x="1422" y="2396"/>
                    </a:lnTo>
                    <a:lnTo>
                      <a:pt x="1431" y="2396"/>
                    </a:lnTo>
                    <a:lnTo>
                      <a:pt x="1431" y="2396"/>
                    </a:lnTo>
                    <a:close/>
                    <a:moveTo>
                      <a:pt x="1418" y="2539"/>
                    </a:moveTo>
                    <a:lnTo>
                      <a:pt x="1418" y="2539"/>
                    </a:lnTo>
                    <a:lnTo>
                      <a:pt x="1413" y="2536"/>
                    </a:lnTo>
                    <a:lnTo>
                      <a:pt x="1403" y="2521"/>
                    </a:lnTo>
                    <a:lnTo>
                      <a:pt x="1398" y="2511"/>
                    </a:lnTo>
                    <a:lnTo>
                      <a:pt x="1394" y="2500"/>
                    </a:lnTo>
                    <a:lnTo>
                      <a:pt x="1390" y="2487"/>
                    </a:lnTo>
                    <a:lnTo>
                      <a:pt x="1390" y="2472"/>
                    </a:lnTo>
                    <a:lnTo>
                      <a:pt x="1422" y="2452"/>
                    </a:lnTo>
                    <a:lnTo>
                      <a:pt x="1422" y="2452"/>
                    </a:lnTo>
                    <a:lnTo>
                      <a:pt x="1424" y="2461"/>
                    </a:lnTo>
                    <a:lnTo>
                      <a:pt x="1428" y="2480"/>
                    </a:lnTo>
                    <a:lnTo>
                      <a:pt x="1429" y="2493"/>
                    </a:lnTo>
                    <a:lnTo>
                      <a:pt x="1435" y="2504"/>
                    </a:lnTo>
                    <a:lnTo>
                      <a:pt x="1442" y="2513"/>
                    </a:lnTo>
                    <a:lnTo>
                      <a:pt x="1450" y="2521"/>
                    </a:lnTo>
                    <a:lnTo>
                      <a:pt x="1418" y="2539"/>
                    </a:lnTo>
                    <a:close/>
                    <a:moveTo>
                      <a:pt x="1579" y="2772"/>
                    </a:moveTo>
                    <a:lnTo>
                      <a:pt x="1515" y="2772"/>
                    </a:lnTo>
                    <a:lnTo>
                      <a:pt x="1543" y="2694"/>
                    </a:lnTo>
                    <a:lnTo>
                      <a:pt x="1579" y="2772"/>
                    </a:lnTo>
                    <a:close/>
                    <a:moveTo>
                      <a:pt x="1556" y="2672"/>
                    </a:moveTo>
                    <a:lnTo>
                      <a:pt x="1581" y="2670"/>
                    </a:lnTo>
                    <a:lnTo>
                      <a:pt x="1577" y="2728"/>
                    </a:lnTo>
                    <a:lnTo>
                      <a:pt x="1556" y="2672"/>
                    </a:lnTo>
                    <a:close/>
                    <a:moveTo>
                      <a:pt x="1545" y="3237"/>
                    </a:moveTo>
                    <a:lnTo>
                      <a:pt x="1575" y="3172"/>
                    </a:lnTo>
                    <a:lnTo>
                      <a:pt x="1612" y="3239"/>
                    </a:lnTo>
                    <a:lnTo>
                      <a:pt x="1545" y="3237"/>
                    </a:lnTo>
                    <a:close/>
                    <a:moveTo>
                      <a:pt x="1566" y="3263"/>
                    </a:moveTo>
                    <a:lnTo>
                      <a:pt x="1541" y="3327"/>
                    </a:lnTo>
                    <a:lnTo>
                      <a:pt x="1539" y="3263"/>
                    </a:lnTo>
                    <a:lnTo>
                      <a:pt x="1566" y="3263"/>
                    </a:lnTo>
                    <a:close/>
                    <a:moveTo>
                      <a:pt x="1539" y="3215"/>
                    </a:moveTo>
                    <a:lnTo>
                      <a:pt x="1538" y="3149"/>
                    </a:lnTo>
                    <a:lnTo>
                      <a:pt x="1566" y="3149"/>
                    </a:lnTo>
                    <a:lnTo>
                      <a:pt x="1539" y="3215"/>
                    </a:lnTo>
                    <a:close/>
                    <a:moveTo>
                      <a:pt x="1538" y="3121"/>
                    </a:moveTo>
                    <a:lnTo>
                      <a:pt x="1566" y="3056"/>
                    </a:lnTo>
                    <a:lnTo>
                      <a:pt x="1603" y="3121"/>
                    </a:lnTo>
                    <a:lnTo>
                      <a:pt x="1538" y="3121"/>
                    </a:lnTo>
                    <a:close/>
                    <a:moveTo>
                      <a:pt x="1556" y="3032"/>
                    </a:moveTo>
                    <a:lnTo>
                      <a:pt x="1532" y="3097"/>
                    </a:lnTo>
                    <a:lnTo>
                      <a:pt x="1530" y="3032"/>
                    </a:lnTo>
                    <a:lnTo>
                      <a:pt x="1556" y="3032"/>
                    </a:lnTo>
                    <a:close/>
                    <a:moveTo>
                      <a:pt x="1526" y="2877"/>
                    </a:moveTo>
                    <a:lnTo>
                      <a:pt x="1526" y="2812"/>
                    </a:lnTo>
                    <a:lnTo>
                      <a:pt x="1553" y="2812"/>
                    </a:lnTo>
                    <a:lnTo>
                      <a:pt x="1526" y="2877"/>
                    </a:lnTo>
                    <a:close/>
                    <a:moveTo>
                      <a:pt x="1530" y="2920"/>
                    </a:moveTo>
                    <a:lnTo>
                      <a:pt x="1556" y="2920"/>
                    </a:lnTo>
                    <a:lnTo>
                      <a:pt x="1532" y="2985"/>
                    </a:lnTo>
                    <a:lnTo>
                      <a:pt x="1530" y="2920"/>
                    </a:lnTo>
                    <a:close/>
                    <a:moveTo>
                      <a:pt x="1601" y="3084"/>
                    </a:moveTo>
                    <a:lnTo>
                      <a:pt x="1581" y="3036"/>
                    </a:lnTo>
                    <a:lnTo>
                      <a:pt x="1607" y="3036"/>
                    </a:lnTo>
                    <a:lnTo>
                      <a:pt x="1601" y="3084"/>
                    </a:lnTo>
                    <a:close/>
                    <a:moveTo>
                      <a:pt x="1538" y="3009"/>
                    </a:moveTo>
                    <a:lnTo>
                      <a:pt x="1566" y="2942"/>
                    </a:lnTo>
                    <a:lnTo>
                      <a:pt x="1603" y="3009"/>
                    </a:lnTo>
                    <a:lnTo>
                      <a:pt x="1538" y="3009"/>
                    </a:lnTo>
                    <a:close/>
                    <a:moveTo>
                      <a:pt x="1532" y="2899"/>
                    </a:moveTo>
                    <a:lnTo>
                      <a:pt x="1562" y="2834"/>
                    </a:lnTo>
                    <a:lnTo>
                      <a:pt x="1599" y="2901"/>
                    </a:lnTo>
                    <a:lnTo>
                      <a:pt x="1532" y="2899"/>
                    </a:lnTo>
                    <a:close/>
                    <a:moveTo>
                      <a:pt x="1510" y="2745"/>
                    </a:moveTo>
                    <a:lnTo>
                      <a:pt x="1508" y="2666"/>
                    </a:lnTo>
                    <a:lnTo>
                      <a:pt x="1534" y="2666"/>
                    </a:lnTo>
                    <a:lnTo>
                      <a:pt x="1510" y="2745"/>
                    </a:lnTo>
                    <a:close/>
                    <a:moveTo>
                      <a:pt x="1515" y="3148"/>
                    </a:moveTo>
                    <a:lnTo>
                      <a:pt x="1513" y="3215"/>
                    </a:lnTo>
                    <a:lnTo>
                      <a:pt x="1476" y="3151"/>
                    </a:lnTo>
                    <a:lnTo>
                      <a:pt x="1515" y="3148"/>
                    </a:lnTo>
                    <a:close/>
                    <a:moveTo>
                      <a:pt x="1508" y="3235"/>
                    </a:moveTo>
                    <a:lnTo>
                      <a:pt x="1437" y="3245"/>
                    </a:lnTo>
                    <a:lnTo>
                      <a:pt x="1437" y="3207"/>
                    </a:lnTo>
                    <a:lnTo>
                      <a:pt x="1461" y="3161"/>
                    </a:lnTo>
                    <a:lnTo>
                      <a:pt x="1508" y="3235"/>
                    </a:lnTo>
                    <a:close/>
                    <a:moveTo>
                      <a:pt x="1444" y="2922"/>
                    </a:moveTo>
                    <a:lnTo>
                      <a:pt x="1428" y="2963"/>
                    </a:lnTo>
                    <a:lnTo>
                      <a:pt x="1422" y="2924"/>
                    </a:lnTo>
                    <a:lnTo>
                      <a:pt x="1444" y="2922"/>
                    </a:lnTo>
                    <a:close/>
                    <a:moveTo>
                      <a:pt x="1424" y="2870"/>
                    </a:moveTo>
                    <a:lnTo>
                      <a:pt x="1448" y="2823"/>
                    </a:lnTo>
                    <a:lnTo>
                      <a:pt x="1497" y="2897"/>
                    </a:lnTo>
                    <a:lnTo>
                      <a:pt x="1426" y="2907"/>
                    </a:lnTo>
                    <a:lnTo>
                      <a:pt x="1424" y="2870"/>
                    </a:lnTo>
                    <a:close/>
                    <a:moveTo>
                      <a:pt x="1452" y="2933"/>
                    </a:moveTo>
                    <a:lnTo>
                      <a:pt x="1500" y="3008"/>
                    </a:lnTo>
                    <a:lnTo>
                      <a:pt x="1429" y="3015"/>
                    </a:lnTo>
                    <a:lnTo>
                      <a:pt x="1428" y="2980"/>
                    </a:lnTo>
                    <a:lnTo>
                      <a:pt x="1452" y="2933"/>
                    </a:lnTo>
                    <a:close/>
                    <a:moveTo>
                      <a:pt x="1508" y="3030"/>
                    </a:moveTo>
                    <a:lnTo>
                      <a:pt x="1506" y="3097"/>
                    </a:lnTo>
                    <a:lnTo>
                      <a:pt x="1469" y="3034"/>
                    </a:lnTo>
                    <a:lnTo>
                      <a:pt x="1508" y="3030"/>
                    </a:lnTo>
                    <a:close/>
                    <a:moveTo>
                      <a:pt x="1506" y="2985"/>
                    </a:moveTo>
                    <a:lnTo>
                      <a:pt x="1469" y="2922"/>
                    </a:lnTo>
                    <a:lnTo>
                      <a:pt x="1508" y="2918"/>
                    </a:lnTo>
                    <a:lnTo>
                      <a:pt x="1506" y="2985"/>
                    </a:lnTo>
                    <a:close/>
                    <a:moveTo>
                      <a:pt x="1502" y="2877"/>
                    </a:moveTo>
                    <a:lnTo>
                      <a:pt x="1465" y="2814"/>
                    </a:lnTo>
                    <a:lnTo>
                      <a:pt x="1504" y="2810"/>
                    </a:lnTo>
                    <a:lnTo>
                      <a:pt x="1502" y="2877"/>
                    </a:lnTo>
                    <a:close/>
                    <a:moveTo>
                      <a:pt x="1485" y="2745"/>
                    </a:moveTo>
                    <a:lnTo>
                      <a:pt x="1450" y="2668"/>
                    </a:lnTo>
                    <a:lnTo>
                      <a:pt x="1487" y="2664"/>
                    </a:lnTo>
                    <a:lnTo>
                      <a:pt x="1485" y="2745"/>
                    </a:lnTo>
                    <a:close/>
                    <a:moveTo>
                      <a:pt x="1433" y="2452"/>
                    </a:moveTo>
                    <a:lnTo>
                      <a:pt x="1483" y="2457"/>
                    </a:lnTo>
                    <a:lnTo>
                      <a:pt x="1485" y="2522"/>
                    </a:lnTo>
                    <a:lnTo>
                      <a:pt x="1485" y="2522"/>
                    </a:lnTo>
                    <a:lnTo>
                      <a:pt x="1476" y="2522"/>
                    </a:lnTo>
                    <a:lnTo>
                      <a:pt x="1469" y="2519"/>
                    </a:lnTo>
                    <a:lnTo>
                      <a:pt x="1457" y="2513"/>
                    </a:lnTo>
                    <a:lnTo>
                      <a:pt x="1448" y="2504"/>
                    </a:lnTo>
                    <a:lnTo>
                      <a:pt x="1441" y="2491"/>
                    </a:lnTo>
                    <a:lnTo>
                      <a:pt x="1437" y="2483"/>
                    </a:lnTo>
                    <a:lnTo>
                      <a:pt x="1435" y="2474"/>
                    </a:lnTo>
                    <a:lnTo>
                      <a:pt x="1433" y="2463"/>
                    </a:lnTo>
                    <a:lnTo>
                      <a:pt x="1433" y="2452"/>
                    </a:lnTo>
                    <a:lnTo>
                      <a:pt x="1433" y="2452"/>
                    </a:lnTo>
                    <a:close/>
                    <a:moveTo>
                      <a:pt x="1433" y="2442"/>
                    </a:moveTo>
                    <a:lnTo>
                      <a:pt x="1433" y="2442"/>
                    </a:lnTo>
                    <a:lnTo>
                      <a:pt x="1431" y="2433"/>
                    </a:lnTo>
                    <a:lnTo>
                      <a:pt x="1433" y="2422"/>
                    </a:lnTo>
                    <a:lnTo>
                      <a:pt x="1435" y="2412"/>
                    </a:lnTo>
                    <a:lnTo>
                      <a:pt x="1441" y="2401"/>
                    </a:lnTo>
                    <a:lnTo>
                      <a:pt x="1444" y="2396"/>
                    </a:lnTo>
                    <a:lnTo>
                      <a:pt x="1450" y="2392"/>
                    </a:lnTo>
                    <a:lnTo>
                      <a:pt x="1456" y="2388"/>
                    </a:lnTo>
                    <a:lnTo>
                      <a:pt x="1463" y="2386"/>
                    </a:lnTo>
                    <a:lnTo>
                      <a:pt x="1472" y="2384"/>
                    </a:lnTo>
                    <a:lnTo>
                      <a:pt x="1483" y="2384"/>
                    </a:lnTo>
                    <a:lnTo>
                      <a:pt x="1485" y="2448"/>
                    </a:lnTo>
                    <a:lnTo>
                      <a:pt x="1433" y="2442"/>
                    </a:lnTo>
                    <a:close/>
                    <a:moveTo>
                      <a:pt x="1405" y="2672"/>
                    </a:moveTo>
                    <a:lnTo>
                      <a:pt x="1426" y="2668"/>
                    </a:lnTo>
                    <a:lnTo>
                      <a:pt x="1411" y="2718"/>
                    </a:lnTo>
                    <a:lnTo>
                      <a:pt x="1405" y="2672"/>
                    </a:lnTo>
                    <a:close/>
                    <a:moveTo>
                      <a:pt x="1413" y="2780"/>
                    </a:moveTo>
                    <a:lnTo>
                      <a:pt x="1413" y="2737"/>
                    </a:lnTo>
                    <a:lnTo>
                      <a:pt x="1435" y="2681"/>
                    </a:lnTo>
                    <a:lnTo>
                      <a:pt x="1480" y="2771"/>
                    </a:lnTo>
                    <a:lnTo>
                      <a:pt x="1413" y="2780"/>
                    </a:lnTo>
                    <a:close/>
                    <a:moveTo>
                      <a:pt x="1416" y="2815"/>
                    </a:moveTo>
                    <a:lnTo>
                      <a:pt x="1439" y="2812"/>
                    </a:lnTo>
                    <a:lnTo>
                      <a:pt x="1422" y="2855"/>
                    </a:lnTo>
                    <a:lnTo>
                      <a:pt x="1416" y="2815"/>
                    </a:lnTo>
                    <a:close/>
                    <a:moveTo>
                      <a:pt x="1422" y="3037"/>
                    </a:moveTo>
                    <a:lnTo>
                      <a:pt x="1444" y="3034"/>
                    </a:lnTo>
                    <a:lnTo>
                      <a:pt x="1428" y="3075"/>
                    </a:lnTo>
                    <a:lnTo>
                      <a:pt x="1422" y="3037"/>
                    </a:lnTo>
                    <a:close/>
                    <a:moveTo>
                      <a:pt x="1452" y="3045"/>
                    </a:moveTo>
                    <a:lnTo>
                      <a:pt x="1500" y="3120"/>
                    </a:lnTo>
                    <a:lnTo>
                      <a:pt x="1429" y="3127"/>
                    </a:lnTo>
                    <a:lnTo>
                      <a:pt x="1428" y="3092"/>
                    </a:lnTo>
                    <a:lnTo>
                      <a:pt x="1452" y="3045"/>
                    </a:lnTo>
                    <a:close/>
                    <a:moveTo>
                      <a:pt x="1429" y="3153"/>
                    </a:moveTo>
                    <a:lnTo>
                      <a:pt x="1452" y="3149"/>
                    </a:lnTo>
                    <a:lnTo>
                      <a:pt x="1435" y="3192"/>
                    </a:lnTo>
                    <a:lnTo>
                      <a:pt x="1429" y="3153"/>
                    </a:lnTo>
                    <a:close/>
                    <a:moveTo>
                      <a:pt x="1431" y="3267"/>
                    </a:moveTo>
                    <a:lnTo>
                      <a:pt x="1454" y="3263"/>
                    </a:lnTo>
                    <a:lnTo>
                      <a:pt x="1437" y="3306"/>
                    </a:lnTo>
                    <a:lnTo>
                      <a:pt x="1431" y="3267"/>
                    </a:lnTo>
                    <a:close/>
                    <a:moveTo>
                      <a:pt x="1439" y="3356"/>
                    </a:moveTo>
                    <a:lnTo>
                      <a:pt x="1439" y="3321"/>
                    </a:lnTo>
                    <a:lnTo>
                      <a:pt x="1463" y="3274"/>
                    </a:lnTo>
                    <a:lnTo>
                      <a:pt x="1510" y="3349"/>
                    </a:lnTo>
                    <a:lnTo>
                      <a:pt x="1439" y="3356"/>
                    </a:lnTo>
                    <a:close/>
                    <a:moveTo>
                      <a:pt x="1515" y="3327"/>
                    </a:moveTo>
                    <a:lnTo>
                      <a:pt x="1478" y="3263"/>
                    </a:lnTo>
                    <a:lnTo>
                      <a:pt x="1517" y="3261"/>
                    </a:lnTo>
                    <a:lnTo>
                      <a:pt x="1515" y="3327"/>
                    </a:lnTo>
                    <a:close/>
                    <a:moveTo>
                      <a:pt x="1543" y="3765"/>
                    </a:moveTo>
                    <a:lnTo>
                      <a:pt x="1521" y="3767"/>
                    </a:lnTo>
                    <a:lnTo>
                      <a:pt x="1521" y="3745"/>
                    </a:lnTo>
                    <a:lnTo>
                      <a:pt x="1543" y="3745"/>
                    </a:lnTo>
                    <a:lnTo>
                      <a:pt x="1543" y="3765"/>
                    </a:lnTo>
                    <a:close/>
                    <a:moveTo>
                      <a:pt x="1556" y="3437"/>
                    </a:moveTo>
                    <a:lnTo>
                      <a:pt x="1556" y="3426"/>
                    </a:lnTo>
                    <a:lnTo>
                      <a:pt x="1601" y="3426"/>
                    </a:lnTo>
                    <a:lnTo>
                      <a:pt x="1556" y="3437"/>
                    </a:lnTo>
                    <a:close/>
                    <a:moveTo>
                      <a:pt x="1605" y="3409"/>
                    </a:moveTo>
                    <a:lnTo>
                      <a:pt x="1558" y="3409"/>
                    </a:lnTo>
                    <a:lnTo>
                      <a:pt x="1541" y="3377"/>
                    </a:lnTo>
                    <a:lnTo>
                      <a:pt x="1605" y="3377"/>
                    </a:lnTo>
                    <a:lnTo>
                      <a:pt x="1605" y="3409"/>
                    </a:lnTo>
                    <a:close/>
                    <a:moveTo>
                      <a:pt x="1547" y="3351"/>
                    </a:moveTo>
                    <a:lnTo>
                      <a:pt x="1577" y="3286"/>
                    </a:lnTo>
                    <a:lnTo>
                      <a:pt x="1612" y="3353"/>
                    </a:lnTo>
                    <a:lnTo>
                      <a:pt x="1547" y="3351"/>
                    </a:lnTo>
                    <a:close/>
                    <a:moveTo>
                      <a:pt x="1612" y="3314"/>
                    </a:moveTo>
                    <a:lnTo>
                      <a:pt x="1590" y="3265"/>
                    </a:lnTo>
                    <a:lnTo>
                      <a:pt x="1616" y="3265"/>
                    </a:lnTo>
                    <a:lnTo>
                      <a:pt x="1612" y="3314"/>
                    </a:lnTo>
                    <a:close/>
                    <a:moveTo>
                      <a:pt x="1610" y="3200"/>
                    </a:moveTo>
                    <a:lnTo>
                      <a:pt x="1588" y="3153"/>
                    </a:lnTo>
                    <a:lnTo>
                      <a:pt x="1614" y="3151"/>
                    </a:lnTo>
                    <a:lnTo>
                      <a:pt x="1610" y="3200"/>
                    </a:lnTo>
                    <a:close/>
                    <a:moveTo>
                      <a:pt x="1607" y="2922"/>
                    </a:moveTo>
                    <a:lnTo>
                      <a:pt x="1601" y="2970"/>
                    </a:lnTo>
                    <a:lnTo>
                      <a:pt x="1581" y="2924"/>
                    </a:lnTo>
                    <a:lnTo>
                      <a:pt x="1607" y="2922"/>
                    </a:lnTo>
                    <a:close/>
                    <a:moveTo>
                      <a:pt x="1601" y="2814"/>
                    </a:moveTo>
                    <a:lnTo>
                      <a:pt x="1597" y="2862"/>
                    </a:lnTo>
                    <a:lnTo>
                      <a:pt x="1577" y="2815"/>
                    </a:lnTo>
                    <a:lnTo>
                      <a:pt x="1601" y="2814"/>
                    </a:lnTo>
                    <a:close/>
                    <a:moveTo>
                      <a:pt x="1799" y="2422"/>
                    </a:moveTo>
                    <a:lnTo>
                      <a:pt x="1773" y="2431"/>
                    </a:lnTo>
                    <a:lnTo>
                      <a:pt x="1782" y="2481"/>
                    </a:lnTo>
                    <a:lnTo>
                      <a:pt x="1599" y="2457"/>
                    </a:lnTo>
                    <a:lnTo>
                      <a:pt x="1782" y="1972"/>
                    </a:lnTo>
                    <a:lnTo>
                      <a:pt x="1799" y="2422"/>
                    </a:lnTo>
                    <a:close/>
                    <a:moveTo>
                      <a:pt x="1489" y="1577"/>
                    </a:moveTo>
                    <a:lnTo>
                      <a:pt x="1489" y="1567"/>
                    </a:lnTo>
                    <a:lnTo>
                      <a:pt x="1762" y="1838"/>
                    </a:lnTo>
                    <a:lnTo>
                      <a:pt x="1752" y="1845"/>
                    </a:lnTo>
                    <a:lnTo>
                      <a:pt x="1480" y="1580"/>
                    </a:lnTo>
                    <a:lnTo>
                      <a:pt x="1489" y="1577"/>
                    </a:lnTo>
                    <a:close/>
                    <a:moveTo>
                      <a:pt x="1439" y="1539"/>
                    </a:moveTo>
                    <a:lnTo>
                      <a:pt x="1439" y="1539"/>
                    </a:lnTo>
                    <a:lnTo>
                      <a:pt x="1439" y="1552"/>
                    </a:lnTo>
                    <a:lnTo>
                      <a:pt x="1442" y="1563"/>
                    </a:lnTo>
                    <a:lnTo>
                      <a:pt x="1448" y="1573"/>
                    </a:lnTo>
                    <a:lnTo>
                      <a:pt x="1456" y="1578"/>
                    </a:lnTo>
                    <a:lnTo>
                      <a:pt x="1461" y="1584"/>
                    </a:lnTo>
                    <a:lnTo>
                      <a:pt x="1467" y="1586"/>
                    </a:lnTo>
                    <a:lnTo>
                      <a:pt x="1474" y="1588"/>
                    </a:lnTo>
                    <a:lnTo>
                      <a:pt x="1743" y="1855"/>
                    </a:lnTo>
                    <a:lnTo>
                      <a:pt x="1754" y="1903"/>
                    </a:lnTo>
                    <a:lnTo>
                      <a:pt x="1543" y="2381"/>
                    </a:lnTo>
                    <a:lnTo>
                      <a:pt x="1543" y="2381"/>
                    </a:lnTo>
                    <a:lnTo>
                      <a:pt x="1525" y="2373"/>
                    </a:lnTo>
                    <a:lnTo>
                      <a:pt x="1506" y="2371"/>
                    </a:lnTo>
                    <a:lnTo>
                      <a:pt x="1489" y="2369"/>
                    </a:lnTo>
                    <a:lnTo>
                      <a:pt x="1472" y="2369"/>
                    </a:lnTo>
                    <a:lnTo>
                      <a:pt x="1448" y="2373"/>
                    </a:lnTo>
                    <a:lnTo>
                      <a:pt x="1439" y="2375"/>
                    </a:lnTo>
                    <a:lnTo>
                      <a:pt x="1426" y="2340"/>
                    </a:lnTo>
                    <a:lnTo>
                      <a:pt x="1398" y="2252"/>
                    </a:lnTo>
                    <a:lnTo>
                      <a:pt x="597" y="843"/>
                    </a:lnTo>
                    <a:lnTo>
                      <a:pt x="451" y="590"/>
                    </a:lnTo>
                    <a:lnTo>
                      <a:pt x="278" y="289"/>
                    </a:lnTo>
                    <a:lnTo>
                      <a:pt x="1439" y="1539"/>
                    </a:lnTo>
                    <a:close/>
                    <a:moveTo>
                      <a:pt x="315" y="392"/>
                    </a:moveTo>
                    <a:lnTo>
                      <a:pt x="284" y="394"/>
                    </a:lnTo>
                    <a:lnTo>
                      <a:pt x="269" y="368"/>
                    </a:lnTo>
                    <a:lnTo>
                      <a:pt x="278" y="319"/>
                    </a:lnTo>
                    <a:lnTo>
                      <a:pt x="315" y="392"/>
                    </a:lnTo>
                    <a:close/>
                    <a:moveTo>
                      <a:pt x="265" y="358"/>
                    </a:moveTo>
                    <a:lnTo>
                      <a:pt x="235" y="310"/>
                    </a:lnTo>
                    <a:lnTo>
                      <a:pt x="270" y="313"/>
                    </a:lnTo>
                    <a:lnTo>
                      <a:pt x="265" y="358"/>
                    </a:lnTo>
                    <a:close/>
                    <a:moveTo>
                      <a:pt x="231" y="224"/>
                    </a:moveTo>
                    <a:lnTo>
                      <a:pt x="231" y="224"/>
                    </a:lnTo>
                    <a:lnTo>
                      <a:pt x="267" y="295"/>
                    </a:lnTo>
                    <a:lnTo>
                      <a:pt x="233" y="297"/>
                    </a:lnTo>
                    <a:lnTo>
                      <a:pt x="222" y="276"/>
                    </a:lnTo>
                    <a:lnTo>
                      <a:pt x="224" y="267"/>
                    </a:lnTo>
                    <a:lnTo>
                      <a:pt x="231" y="224"/>
                    </a:lnTo>
                    <a:close/>
                    <a:moveTo>
                      <a:pt x="216" y="265"/>
                    </a:moveTo>
                    <a:lnTo>
                      <a:pt x="192" y="216"/>
                    </a:lnTo>
                    <a:lnTo>
                      <a:pt x="222" y="216"/>
                    </a:lnTo>
                    <a:lnTo>
                      <a:pt x="216" y="265"/>
                    </a:lnTo>
                    <a:close/>
                    <a:moveTo>
                      <a:pt x="213" y="205"/>
                    </a:moveTo>
                    <a:lnTo>
                      <a:pt x="192" y="207"/>
                    </a:lnTo>
                    <a:lnTo>
                      <a:pt x="179" y="207"/>
                    </a:lnTo>
                    <a:lnTo>
                      <a:pt x="177" y="203"/>
                    </a:lnTo>
                    <a:lnTo>
                      <a:pt x="110" y="73"/>
                    </a:lnTo>
                    <a:lnTo>
                      <a:pt x="213" y="205"/>
                    </a:lnTo>
                    <a:close/>
                    <a:moveTo>
                      <a:pt x="101" y="97"/>
                    </a:moveTo>
                    <a:lnTo>
                      <a:pt x="166" y="211"/>
                    </a:lnTo>
                    <a:lnTo>
                      <a:pt x="138" y="215"/>
                    </a:lnTo>
                    <a:lnTo>
                      <a:pt x="129" y="216"/>
                    </a:lnTo>
                    <a:lnTo>
                      <a:pt x="80" y="132"/>
                    </a:lnTo>
                    <a:lnTo>
                      <a:pt x="80" y="132"/>
                    </a:lnTo>
                    <a:lnTo>
                      <a:pt x="82" y="127"/>
                    </a:lnTo>
                    <a:lnTo>
                      <a:pt x="84" y="112"/>
                    </a:lnTo>
                    <a:lnTo>
                      <a:pt x="88" y="106"/>
                    </a:lnTo>
                    <a:lnTo>
                      <a:pt x="91" y="101"/>
                    </a:lnTo>
                    <a:lnTo>
                      <a:pt x="95" y="97"/>
                    </a:lnTo>
                    <a:lnTo>
                      <a:pt x="101" y="97"/>
                    </a:lnTo>
                    <a:lnTo>
                      <a:pt x="101" y="9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ko-KR">
                  <a:solidFill>
                    <a:schemeClr val="lt1"/>
                  </a:solidFill>
                </a:endParaRPr>
              </a:p>
            </p:txBody>
          </p:sp>
          <p:cxnSp>
            <p:nvCxnSpPr>
              <p:cNvPr id="93" name="직선 연결선 92"/>
              <p:cNvCxnSpPr/>
              <p:nvPr/>
            </p:nvCxnSpPr>
            <p:spPr>
              <a:xfrm flipH="1">
                <a:off x="2679092" y="3590925"/>
                <a:ext cx="0" cy="944322"/>
              </a:xfrm>
              <a:prstGeom prst="line">
                <a:avLst/>
              </a:prstGeom>
              <a:grpFill/>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94" name="그룹 93"/>
            <p:cNvGrpSpPr/>
            <p:nvPr/>
          </p:nvGrpSpPr>
          <p:grpSpPr>
            <a:xfrm>
              <a:off x="1968396" y="3139140"/>
              <a:ext cx="775132" cy="579720"/>
              <a:chOff x="10056440" y="5373217"/>
              <a:chExt cx="775132" cy="579720"/>
            </a:xfrm>
            <a:solidFill>
              <a:schemeClr val="tx1"/>
            </a:solidFill>
          </p:grpSpPr>
          <p:sp>
            <p:nvSpPr>
              <p:cNvPr id="95" name="Freeform 195"/>
              <p:cNvSpPr>
                <a:spLocks noEditPoints="1"/>
              </p:cNvSpPr>
              <p:nvPr/>
            </p:nvSpPr>
            <p:spPr bwMode="auto">
              <a:xfrm>
                <a:off x="10243166" y="5373217"/>
                <a:ext cx="397337" cy="579720"/>
              </a:xfrm>
              <a:custGeom>
                <a:gdLst>
                  <a:gd fmla="*/ 356 w 366" name="T0"/>
                  <a:gd fmla="*/ 388 h 534" name="T1"/>
                  <a:gd fmla="*/ 338 w 366" name="T2"/>
                  <a:gd fmla="*/ 293 h 534" name="T3"/>
                  <a:gd fmla="*/ 330 w 366" name="T4"/>
                  <a:gd fmla="*/ 183 h 534" name="T5"/>
                  <a:gd fmla="*/ 304 w 366" name="T6"/>
                  <a:gd fmla="*/ 45 h 534" name="T7"/>
                  <a:gd fmla="*/ 264 w 366" name="T8"/>
                  <a:gd fmla="*/ 12 h 534" name="T9"/>
                  <a:gd fmla="*/ 111 w 366" name="T10"/>
                  <a:gd fmla="*/ 36 h 534" name="T11"/>
                  <a:gd fmla="*/ 88 w 366" name="T12"/>
                  <a:gd fmla="*/ 1 h 534" name="T13"/>
                  <a:gd fmla="*/ 51 w 366" name="T14"/>
                  <a:gd fmla="*/ 0 h 534" name="T15"/>
                  <a:gd fmla="*/ 18 w 366" name="T16"/>
                  <a:gd fmla="*/ 285 h 534" name="T17"/>
                  <a:gd fmla="*/ 12 w 366" name="T18"/>
                  <a:gd fmla="*/ 377 h 534" name="T19"/>
                  <a:gd fmla="*/ 8 w 366" name="T20"/>
                  <a:gd fmla="*/ 486 h 534" name="T21"/>
                  <a:gd fmla="*/ 49 w 366" name="T22"/>
                  <a:gd fmla="*/ 375 h 534" name="T23"/>
                  <a:gd fmla="*/ 93 w 366" name="T24"/>
                  <a:gd fmla="*/ 411 h 534" name="T25"/>
                  <a:gd fmla="*/ 123 w 366" name="T26"/>
                  <a:gd fmla="*/ 531 h 534" name="T27"/>
                  <a:gd fmla="*/ 133 w 366" name="T28"/>
                  <a:gd fmla="*/ 534 h 534" name="T29"/>
                  <a:gd fmla="*/ 141 w 366" name="T30"/>
                  <a:gd fmla="*/ 531 h 534" name="T31"/>
                  <a:gd fmla="*/ 146 w 366" name="T32"/>
                  <a:gd fmla="*/ 530 h 534" name="T33"/>
                  <a:gd fmla="*/ 158 w 366" name="T34"/>
                  <a:gd fmla="*/ 532 h 534" name="T35"/>
                  <a:gd fmla="*/ 195 w 366" name="T36"/>
                  <a:gd fmla="*/ 401 h 534" name="T37"/>
                  <a:gd fmla="*/ 186 w 366" name="T38"/>
                  <a:gd fmla="*/ 465 h 534" name="T39"/>
                  <a:gd fmla="*/ 197 w 366" name="T40"/>
                  <a:gd fmla="*/ 467 h 534" name="T41"/>
                  <a:gd fmla="*/ 199 w 366" name="T42"/>
                  <a:gd fmla="*/ 467 h 534" name="T43"/>
                  <a:gd fmla="*/ 200 w 366" name="T44"/>
                  <a:gd fmla="*/ 464 h 534" name="T45"/>
                  <a:gd fmla="*/ 207 w 366" name="T46"/>
                  <a:gd fmla="*/ 462 h 534" name="T47"/>
                  <a:gd fmla="*/ 213 w 366" name="T48"/>
                  <a:gd fmla="*/ 463 h 534" name="T49"/>
                  <a:gd fmla="*/ 228 w 366" name="T50"/>
                  <a:gd fmla="*/ 398 h 534" name="T51"/>
                  <a:gd fmla="*/ 329 w 366" name="T52"/>
                  <a:gd fmla="*/ 504 h 534" name="T53"/>
                  <a:gd fmla="*/ 339 w 366" name="T54"/>
                  <a:gd fmla="*/ 509 h 534" name="T55"/>
                  <a:gd fmla="*/ 342 w 366" name="T56"/>
                  <a:gd fmla="*/ 511 h 534" name="T57"/>
                  <a:gd fmla="*/ 344 w 366" name="T58"/>
                  <a:gd fmla="*/ 507 h 534" name="T59"/>
                  <a:gd fmla="*/ 350 w 366" name="T60"/>
                  <a:gd fmla="*/ 506 h 534" name="T61"/>
                  <a:gd fmla="*/ 358 w 366" name="T62"/>
                  <a:gd fmla="*/ 506 h 534" name="T63"/>
                  <a:gd fmla="*/ 360 w 366" name="T64"/>
                  <a:gd fmla="*/ 507 h 534" name="T65"/>
                  <a:gd fmla="*/ 366 w 366" name="T66"/>
                  <a:gd fmla="*/ 506 h 534" name="T67"/>
                  <a:gd fmla="*/ 57 w 366" name="T68"/>
                  <a:gd fmla="*/ 283 h 534" name="T69"/>
                  <a:gd fmla="*/ 72 w 366" name="T70"/>
                  <a:gd fmla="*/ 178 h 534" name="T71"/>
                  <a:gd fmla="*/ 92 w 366" name="T72"/>
                  <a:gd fmla="*/ 182 h 534" name="T73"/>
                  <a:gd fmla="*/ 57 w 366" name="T74"/>
                  <a:gd fmla="*/ 283 h 534" name="T75"/>
                  <a:gd fmla="*/ 137 w 366" name="T76"/>
                  <a:gd fmla="*/ 283 h 534" name="T77"/>
                  <a:gd fmla="*/ 229 w 366" name="T78"/>
                  <a:gd fmla="*/ 182 h 534" name="T79"/>
                  <a:gd fmla="*/ 257 w 366" name="T80"/>
                  <a:gd fmla="*/ 296 h 534" name="T81"/>
                  <a:gd fmla="*/ 246 w 366" name="T82"/>
                  <a:gd fmla="*/ 281 h 534" name="T83"/>
                  <a:gd fmla="*/ 290 w 366" name="T84"/>
                  <a:gd fmla="*/ 183 h 534" name="T85"/>
                  <a:gd fmla="*/ 257 w 366" name="T86"/>
                  <a:gd fmla="*/ 296 h 534" name="T87"/>
                  <a:gd fmla="*/ 169 w 366" name="T88"/>
                  <a:gd fmla="*/ 131 h 534" name="T89"/>
                  <a:gd fmla="*/ 175 w 366" name="T90"/>
                  <a:gd fmla="*/ 152 h 534" name="T91"/>
                  <a:gd fmla="*/ 176 w 366" name="T92"/>
                  <a:gd fmla="*/ 158 h 534" name="T93"/>
                  <a:gd fmla="*/ 175 w 366" name="T94"/>
                  <a:gd fmla="*/ 163 h 534" name="T95"/>
                  <a:gd fmla="*/ 171 w 366" name="T96"/>
                  <a:gd fmla="*/ 165 h 534" name="T97"/>
                  <a:gd fmla="*/ 163 w 366" name="T98"/>
                  <a:gd fmla="*/ 163 h 534" name="T99"/>
                  <a:gd fmla="*/ 157 w 366" name="T100"/>
                  <a:gd fmla="*/ 159 h 534" name="T101"/>
                  <a:gd fmla="*/ 84 w 366" name="T102"/>
                  <a:gd fmla="*/ 106 h 534" name="T103"/>
                  <a:gd fmla="*/ 120 w 366" name="T104"/>
                  <a:gd fmla="*/ 79 h 534" name="T105"/>
                  <a:gd fmla="*/ 155 w 366" name="T106"/>
                  <a:gd fmla="*/ 54 h 534" name="T107"/>
                  <a:gd fmla="*/ 159 w 366" name="T108"/>
                  <a:gd fmla="*/ 52 h 534" name="T109"/>
                  <a:gd fmla="*/ 166 w 366" name="T110"/>
                  <a:gd fmla="*/ 54 h 534" name="T111"/>
                  <a:gd fmla="*/ 169 w 366" name="T112"/>
                  <a:gd fmla="*/ 61 h 534" name="T113"/>
                  <a:gd fmla="*/ 169 w 366" name="T114"/>
                  <a:gd fmla="*/ 65 h 534" name="T115"/>
                  <a:gd fmla="*/ 305 w 366" name="T116"/>
                  <a:gd fmla="*/ 94 h 534" name="T117"/>
                  <a:gd fmla="*/ 169 w 366" name="T118"/>
                  <a:gd fmla="*/ 131 h 53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34" w="366">
                    <a:moveTo>
                      <a:pt x="350" y="388"/>
                    </a:moveTo>
                    <a:lnTo>
                      <a:pt x="356" y="388"/>
                    </a:lnTo>
                    <a:lnTo>
                      <a:pt x="341" y="293"/>
                    </a:lnTo>
                    <a:lnTo>
                      <a:pt x="338" y="293"/>
                    </a:lnTo>
                    <a:lnTo>
                      <a:pt x="324" y="185"/>
                    </a:lnTo>
                    <a:lnTo>
                      <a:pt x="330" y="183"/>
                    </a:lnTo>
                    <a:lnTo>
                      <a:pt x="313" y="45"/>
                    </a:lnTo>
                    <a:lnTo>
                      <a:pt x="304" y="45"/>
                    </a:lnTo>
                    <a:lnTo>
                      <a:pt x="306" y="10"/>
                    </a:lnTo>
                    <a:lnTo>
                      <a:pt x="264" y="12"/>
                    </a:lnTo>
                    <a:lnTo>
                      <a:pt x="260" y="41"/>
                    </a:lnTo>
                    <a:lnTo>
                      <a:pt x="111" y="36"/>
                    </a:lnTo>
                    <a:lnTo>
                      <a:pt x="111" y="1"/>
                    </a:lnTo>
                    <a:lnTo>
                      <a:pt x="88" y="1"/>
                    </a:lnTo>
                    <a:lnTo>
                      <a:pt x="62" y="1"/>
                    </a:lnTo>
                    <a:lnTo>
                      <a:pt x="51" y="0"/>
                    </a:lnTo>
                    <a:lnTo>
                      <a:pt x="22" y="285"/>
                    </a:lnTo>
                    <a:lnTo>
                      <a:pt x="18" y="285"/>
                    </a:lnTo>
                    <a:lnTo>
                      <a:pt x="7" y="376"/>
                    </a:lnTo>
                    <a:lnTo>
                      <a:pt x="12" y="377"/>
                    </a:lnTo>
                    <a:lnTo>
                      <a:pt x="0" y="480"/>
                    </a:lnTo>
                    <a:lnTo>
                      <a:pt x="8" y="486"/>
                    </a:lnTo>
                    <a:lnTo>
                      <a:pt x="32" y="483"/>
                    </a:lnTo>
                    <a:lnTo>
                      <a:pt x="49" y="375"/>
                    </a:lnTo>
                    <a:lnTo>
                      <a:pt x="88" y="374"/>
                    </a:lnTo>
                    <a:lnTo>
                      <a:pt x="93" y="411"/>
                    </a:lnTo>
                    <a:lnTo>
                      <a:pt x="113" y="409"/>
                    </a:lnTo>
                    <a:lnTo>
                      <a:pt x="123" y="531"/>
                    </a:lnTo>
                    <a:lnTo>
                      <a:pt x="133" y="534"/>
                    </a:lnTo>
                    <a:lnTo>
                      <a:pt x="133" y="534"/>
                    </a:lnTo>
                    <a:lnTo>
                      <a:pt x="137" y="532"/>
                    </a:lnTo>
                    <a:lnTo>
                      <a:pt x="141" y="531"/>
                    </a:lnTo>
                    <a:lnTo>
                      <a:pt x="146" y="530"/>
                    </a:lnTo>
                    <a:lnTo>
                      <a:pt x="146" y="530"/>
                    </a:lnTo>
                    <a:lnTo>
                      <a:pt x="155" y="531"/>
                    </a:lnTo>
                    <a:lnTo>
                      <a:pt x="158" y="532"/>
                    </a:lnTo>
                    <a:lnTo>
                      <a:pt x="146" y="406"/>
                    </a:lnTo>
                    <a:lnTo>
                      <a:pt x="195" y="401"/>
                    </a:lnTo>
                    <a:lnTo>
                      <a:pt x="186" y="465"/>
                    </a:lnTo>
                    <a:lnTo>
                      <a:pt x="186" y="465"/>
                    </a:lnTo>
                    <a:lnTo>
                      <a:pt x="193" y="467"/>
                    </a:lnTo>
                    <a:lnTo>
                      <a:pt x="197" y="467"/>
                    </a:lnTo>
                    <a:lnTo>
                      <a:pt x="199" y="467"/>
                    </a:lnTo>
                    <a:lnTo>
                      <a:pt x="199" y="467"/>
                    </a:lnTo>
                    <a:lnTo>
                      <a:pt x="199" y="467"/>
                    </a:lnTo>
                    <a:lnTo>
                      <a:pt x="200" y="464"/>
                    </a:lnTo>
                    <a:lnTo>
                      <a:pt x="201" y="463"/>
                    </a:lnTo>
                    <a:lnTo>
                      <a:pt x="207" y="462"/>
                    </a:lnTo>
                    <a:lnTo>
                      <a:pt x="207" y="462"/>
                    </a:lnTo>
                    <a:lnTo>
                      <a:pt x="213" y="463"/>
                    </a:lnTo>
                    <a:lnTo>
                      <a:pt x="217" y="464"/>
                    </a:lnTo>
                    <a:lnTo>
                      <a:pt x="228" y="398"/>
                    </a:lnTo>
                    <a:lnTo>
                      <a:pt x="314" y="392"/>
                    </a:lnTo>
                    <a:lnTo>
                      <a:pt x="329" y="504"/>
                    </a:lnTo>
                    <a:lnTo>
                      <a:pt x="329" y="504"/>
                    </a:lnTo>
                    <a:lnTo>
                      <a:pt x="339" y="509"/>
                    </a:lnTo>
                    <a:lnTo>
                      <a:pt x="339" y="509"/>
                    </a:lnTo>
                    <a:lnTo>
                      <a:pt x="342" y="511"/>
                    </a:lnTo>
                    <a:lnTo>
                      <a:pt x="343" y="509"/>
                    </a:lnTo>
                    <a:lnTo>
                      <a:pt x="344" y="507"/>
                    </a:lnTo>
                    <a:lnTo>
                      <a:pt x="344" y="507"/>
                    </a:lnTo>
                    <a:lnTo>
                      <a:pt x="350" y="506"/>
                    </a:lnTo>
                    <a:lnTo>
                      <a:pt x="356" y="505"/>
                    </a:lnTo>
                    <a:lnTo>
                      <a:pt x="358" y="506"/>
                    </a:lnTo>
                    <a:lnTo>
                      <a:pt x="358" y="506"/>
                    </a:lnTo>
                    <a:lnTo>
                      <a:pt x="360" y="507"/>
                    </a:lnTo>
                    <a:lnTo>
                      <a:pt x="364" y="507"/>
                    </a:lnTo>
                    <a:lnTo>
                      <a:pt x="366" y="506"/>
                    </a:lnTo>
                    <a:lnTo>
                      <a:pt x="350" y="388"/>
                    </a:lnTo>
                    <a:close/>
                    <a:moveTo>
                      <a:pt x="57" y="283"/>
                    </a:moveTo>
                    <a:lnTo>
                      <a:pt x="69" y="179"/>
                    </a:lnTo>
                    <a:lnTo>
                      <a:pt x="72" y="178"/>
                    </a:lnTo>
                    <a:lnTo>
                      <a:pt x="72" y="182"/>
                    </a:lnTo>
                    <a:lnTo>
                      <a:pt x="92" y="182"/>
                    </a:lnTo>
                    <a:lnTo>
                      <a:pt x="103" y="283"/>
                    </a:lnTo>
                    <a:lnTo>
                      <a:pt x="57" y="283"/>
                    </a:lnTo>
                    <a:close/>
                    <a:moveTo>
                      <a:pt x="218" y="280"/>
                    </a:moveTo>
                    <a:lnTo>
                      <a:pt x="137" y="283"/>
                    </a:lnTo>
                    <a:lnTo>
                      <a:pt x="128" y="182"/>
                    </a:lnTo>
                    <a:lnTo>
                      <a:pt x="229" y="182"/>
                    </a:lnTo>
                    <a:lnTo>
                      <a:pt x="218" y="280"/>
                    </a:lnTo>
                    <a:close/>
                    <a:moveTo>
                      <a:pt x="257" y="296"/>
                    </a:moveTo>
                    <a:lnTo>
                      <a:pt x="259" y="280"/>
                    </a:lnTo>
                    <a:lnTo>
                      <a:pt x="246" y="281"/>
                    </a:lnTo>
                    <a:lnTo>
                      <a:pt x="261" y="183"/>
                    </a:lnTo>
                    <a:lnTo>
                      <a:pt x="290" y="183"/>
                    </a:lnTo>
                    <a:lnTo>
                      <a:pt x="303" y="292"/>
                    </a:lnTo>
                    <a:lnTo>
                      <a:pt x="257" y="296"/>
                    </a:lnTo>
                    <a:close/>
                    <a:moveTo>
                      <a:pt x="169" y="131"/>
                    </a:moveTo>
                    <a:lnTo>
                      <a:pt x="169" y="131"/>
                    </a:lnTo>
                    <a:lnTo>
                      <a:pt x="173" y="144"/>
                    </a:lnTo>
                    <a:lnTo>
                      <a:pt x="175" y="152"/>
                    </a:lnTo>
                    <a:lnTo>
                      <a:pt x="176" y="158"/>
                    </a:lnTo>
                    <a:lnTo>
                      <a:pt x="176" y="158"/>
                    </a:lnTo>
                    <a:lnTo>
                      <a:pt x="176" y="162"/>
                    </a:lnTo>
                    <a:lnTo>
                      <a:pt x="175" y="163"/>
                    </a:lnTo>
                    <a:lnTo>
                      <a:pt x="173" y="165"/>
                    </a:lnTo>
                    <a:lnTo>
                      <a:pt x="171" y="165"/>
                    </a:lnTo>
                    <a:lnTo>
                      <a:pt x="167" y="165"/>
                    </a:lnTo>
                    <a:lnTo>
                      <a:pt x="163" y="163"/>
                    </a:lnTo>
                    <a:lnTo>
                      <a:pt x="157" y="159"/>
                    </a:lnTo>
                    <a:lnTo>
                      <a:pt x="157" y="159"/>
                    </a:lnTo>
                    <a:lnTo>
                      <a:pt x="114" y="129"/>
                    </a:lnTo>
                    <a:lnTo>
                      <a:pt x="84" y="106"/>
                    </a:lnTo>
                    <a:lnTo>
                      <a:pt x="84" y="106"/>
                    </a:lnTo>
                    <a:lnTo>
                      <a:pt x="120" y="79"/>
                    </a:lnTo>
                    <a:lnTo>
                      <a:pt x="146" y="61"/>
                    </a:lnTo>
                    <a:lnTo>
                      <a:pt x="155" y="54"/>
                    </a:lnTo>
                    <a:lnTo>
                      <a:pt x="159" y="52"/>
                    </a:lnTo>
                    <a:lnTo>
                      <a:pt x="159" y="52"/>
                    </a:lnTo>
                    <a:lnTo>
                      <a:pt x="163" y="52"/>
                    </a:lnTo>
                    <a:lnTo>
                      <a:pt x="166" y="54"/>
                    </a:lnTo>
                    <a:lnTo>
                      <a:pt x="169" y="58"/>
                    </a:lnTo>
                    <a:lnTo>
                      <a:pt x="169" y="61"/>
                    </a:lnTo>
                    <a:lnTo>
                      <a:pt x="169" y="65"/>
                    </a:lnTo>
                    <a:lnTo>
                      <a:pt x="169" y="65"/>
                    </a:lnTo>
                    <a:lnTo>
                      <a:pt x="167" y="88"/>
                    </a:lnTo>
                    <a:lnTo>
                      <a:pt x="305" y="94"/>
                    </a:lnTo>
                    <a:lnTo>
                      <a:pt x="309" y="136"/>
                    </a:lnTo>
                    <a:lnTo>
                      <a:pt x="169" y="131"/>
                    </a:lnTo>
                    <a:close/>
                  </a:path>
                </a:pathLst>
              </a:custGeom>
              <a:grpFill/>
              <a:ln>
                <a:noFill/>
              </a:ln>
            </p:spPr>
            <p:txBody>
              <a:bodyPr anchor="t" anchorCtr="0" bIns="45720" compatLnSpc="1" lIns="91440" numCol="1" rIns="91440" tIns="45720" vert="horz" wrap="square"/>
              <a:lstStyle/>
              <a:p>
                <a:endParaRPr altLang="en-US" lang="ko-KR"/>
              </a:p>
            </p:txBody>
          </p:sp>
          <p:sp>
            <p:nvSpPr>
              <p:cNvPr id="96" name="Freeform 198"/>
              <p:cNvSpPr>
                <a:spLocks noEditPoints="1"/>
              </p:cNvSpPr>
              <p:nvPr/>
            </p:nvSpPr>
            <p:spPr bwMode="auto">
              <a:xfrm>
                <a:off x="10056440" y="5591426"/>
                <a:ext cx="397337" cy="361511"/>
              </a:xfrm>
              <a:custGeom>
                <a:gdLst>
                  <a:gd fmla="*/ 194 w 366" name="T0"/>
                  <a:gd fmla="*/ 21 h 333" name="T1"/>
                  <a:gd fmla="*/ 188 w 366" name="T2"/>
                  <a:gd fmla="*/ 120 h 333" name="T3"/>
                  <a:gd fmla="*/ 206 w 366" name="T4"/>
                  <a:gd fmla="*/ 101 h 333" name="T5"/>
                  <a:gd fmla="*/ 214 w 366" name="T6"/>
                  <a:gd fmla="*/ 94 h 333" name="T7"/>
                  <a:gd fmla="*/ 242 w 366" name="T8"/>
                  <a:gd fmla="*/ 113 h 333" name="T9"/>
                  <a:gd fmla="*/ 274 w 366" name="T10"/>
                  <a:gd fmla="*/ 61 h 333" name="T11"/>
                  <a:gd fmla="*/ 274 w 366" name="T12"/>
                  <a:gd fmla="*/ 263 h 333" name="T13"/>
                  <a:gd fmla="*/ 283 w 366" name="T14"/>
                  <a:gd fmla="*/ 197 h 333" name="T15"/>
                  <a:gd fmla="*/ 271 w 366" name="T16"/>
                  <a:gd fmla="*/ 307 h 333" name="T17"/>
                  <a:gd fmla="*/ 240 w 366" name="T18"/>
                  <a:gd fmla="*/ 284 h 333" name="T19"/>
                  <a:gd fmla="*/ 177 w 366" name="T20"/>
                  <a:gd fmla="*/ 250 h 333" name="T21"/>
                  <a:gd fmla="*/ 152 w 366" name="T22"/>
                  <a:gd fmla="*/ 284 h 333" name="T23"/>
                  <a:gd fmla="*/ 138 w 366" name="T24"/>
                  <a:gd fmla="*/ 304 h 333" name="T25"/>
                  <a:gd fmla="*/ 133 w 366" name="T26"/>
                  <a:gd fmla="*/ 258 h 333" name="T27"/>
                  <a:gd fmla="*/ 108 w 366" name="T28"/>
                  <a:gd fmla="*/ 227 h 333" name="T29"/>
                  <a:gd fmla="*/ 23 w 366" name="T30"/>
                  <a:gd fmla="*/ 138 h 333" name="T31"/>
                  <a:gd fmla="*/ 129 w 366" name="T32"/>
                  <a:gd fmla="*/ 216 h 333" name="T33"/>
                  <a:gd fmla="*/ 73 w 366" name="T34"/>
                  <a:gd fmla="*/ 139 h 333" name="T35"/>
                  <a:gd fmla="*/ 12 w 366" name="T36"/>
                  <a:gd fmla="*/ 67 h 333" name="T37"/>
                  <a:gd fmla="*/ 86 w 366" name="T38"/>
                  <a:gd fmla="*/ 136 h 333" name="T39"/>
                  <a:gd fmla="*/ 121 w 366" name="T40"/>
                  <a:gd fmla="*/ 139 h 333" name="T41"/>
                  <a:gd fmla="*/ 131 w 366" name="T42"/>
                  <a:gd fmla="*/ 101 h 333" name="T43"/>
                  <a:gd fmla="*/ 37 w 366" name="T44"/>
                  <a:gd fmla="*/ 39 h 333" name="T45"/>
                  <a:gd fmla="*/ 135 w 366" name="T46"/>
                  <a:gd fmla="*/ 101 h 333" name="T47"/>
                  <a:gd fmla="*/ 168 w 366" name="T48"/>
                  <a:gd fmla="*/ 111 h 333" name="T49"/>
                  <a:gd fmla="*/ 149 w 366" name="T50"/>
                  <a:gd fmla="*/ 271 h 333" name="T51"/>
                  <a:gd fmla="*/ 165 w 366" name="T52"/>
                  <a:gd fmla="*/ 122 h 333" name="T53"/>
                  <a:gd fmla="*/ 142 w 366" name="T54"/>
                  <a:gd fmla="*/ 184 h 333" name="T55"/>
                  <a:gd fmla="*/ 138 w 366" name="T56"/>
                  <a:gd fmla="*/ 126 h 333" name="T57"/>
                  <a:gd fmla="*/ 178 w 366" name="T58"/>
                  <a:gd fmla="*/ 136 h 333" name="T59"/>
                  <a:gd fmla="*/ 199 w 366" name="T60"/>
                  <a:gd fmla="*/ 170 h 333" name="T61"/>
                  <a:gd fmla="*/ 160 w 366" name="T62"/>
                  <a:gd fmla="*/ 162 h 333" name="T63"/>
                  <a:gd fmla="*/ 164 w 366" name="T64"/>
                  <a:gd fmla="*/ 177 h 333" name="T65"/>
                  <a:gd fmla="*/ 159 w 366" name="T66"/>
                  <a:gd fmla="*/ 161 h 333" name="T67"/>
                  <a:gd fmla="*/ 217 w 366" name="T68"/>
                  <a:gd fmla="*/ 164 h 333" name="T69"/>
                  <a:gd fmla="*/ 152 w 366" name="T70"/>
                  <a:gd fmla="*/ 173 h 333" name="T71"/>
                  <a:gd fmla="*/ 186 w 366" name="T72"/>
                  <a:gd fmla="*/ 179 h 333" name="T73"/>
                  <a:gd fmla="*/ 151 w 366" name="T74"/>
                  <a:gd fmla="*/ 187 h 333" name="T75"/>
                  <a:gd fmla="*/ 187 w 366" name="T76"/>
                  <a:gd fmla="*/ 211 h 333" name="T77"/>
                  <a:gd fmla="*/ 147 w 366" name="T78"/>
                  <a:gd fmla="*/ 180 h 333" name="T79"/>
                  <a:gd fmla="*/ 140 w 366" name="T80"/>
                  <a:gd fmla="*/ 189 h 333" name="T81"/>
                  <a:gd fmla="*/ 152 w 366" name="T82"/>
                  <a:gd fmla="*/ 193 h 333" name="T83"/>
                  <a:gd fmla="*/ 135 w 366" name="T84"/>
                  <a:gd fmla="*/ 206 h 333" name="T85"/>
                  <a:gd fmla="*/ 145 w 366" name="T86"/>
                  <a:gd fmla="*/ 224 h 333" name="T87"/>
                  <a:gd fmla="*/ 148 w 366" name="T88"/>
                  <a:gd fmla="*/ 198 h 333" name="T89"/>
                  <a:gd fmla="*/ 215 w 366" name="T90"/>
                  <a:gd fmla="*/ 205 h 333" name="T91"/>
                  <a:gd fmla="*/ 157 w 366" name="T92"/>
                  <a:gd fmla="*/ 201 h 333" name="T93"/>
                  <a:gd fmla="*/ 170 w 366" name="T94"/>
                  <a:gd fmla="*/ 227 h 333" name="T95"/>
                  <a:gd fmla="*/ 136 w 366" name="T96"/>
                  <a:gd fmla="*/ 214 h 333" name="T97"/>
                  <a:gd fmla="*/ 172 w 366" name="T98"/>
                  <a:gd fmla="*/ 224 h 333" name="T99"/>
                  <a:gd fmla="*/ 191 w 366" name="T100"/>
                  <a:gd fmla="*/ 232 h 333" name="T101"/>
                  <a:gd fmla="*/ 233 w 366" name="T102"/>
                  <a:gd fmla="*/ 244 h 333" name="T103"/>
                  <a:gd fmla="*/ 198 w 366" name="T104"/>
                  <a:gd fmla="*/ 235 h 333" name="T105"/>
                  <a:gd fmla="*/ 138 w 366" name="T106"/>
                  <a:gd fmla="*/ 242 h 333" name="T107"/>
                  <a:gd fmla="*/ 129 w 366" name="T108"/>
                  <a:gd fmla="*/ 246 h 333" name="T109"/>
                  <a:gd fmla="*/ 146 w 366" name="T110"/>
                  <a:gd fmla="*/ 254 h 333" name="T111"/>
                  <a:gd fmla="*/ 145 w 366" name="T112"/>
                  <a:gd fmla="*/ 255 h 333" name="T113"/>
                  <a:gd fmla="*/ 165 w 366" name="T114"/>
                  <a:gd fmla="*/ 238 h 333" name="T115"/>
                  <a:gd fmla="*/ 168 w 366" name="T116"/>
                  <a:gd fmla="*/ 272 h 333" name="T117"/>
                  <a:gd fmla="*/ 174 w 366" name="T118"/>
                  <a:gd fmla="*/ 251 h 333" name="T119"/>
                  <a:gd fmla="*/ 160 w 366" name="T120"/>
                  <a:gd fmla="*/ 268 h 333" name="T121"/>
                  <a:gd fmla="*/ 144 w 366" name="T122"/>
                  <a:gd fmla="*/ 273 h 3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3" w="366">
                    <a:moveTo>
                      <a:pt x="160" y="0"/>
                    </a:moveTo>
                    <a:lnTo>
                      <a:pt x="160" y="0"/>
                    </a:lnTo>
                    <a:lnTo>
                      <a:pt x="163" y="3"/>
                    </a:lnTo>
                    <a:lnTo>
                      <a:pt x="164" y="5"/>
                    </a:lnTo>
                    <a:lnTo>
                      <a:pt x="164" y="7"/>
                    </a:lnTo>
                    <a:lnTo>
                      <a:pt x="164" y="7"/>
                    </a:lnTo>
                    <a:lnTo>
                      <a:pt x="165" y="8"/>
                    </a:lnTo>
                    <a:lnTo>
                      <a:pt x="166" y="8"/>
                    </a:lnTo>
                    <a:lnTo>
                      <a:pt x="166" y="7"/>
                    </a:lnTo>
                    <a:lnTo>
                      <a:pt x="166" y="7"/>
                    </a:lnTo>
                    <a:lnTo>
                      <a:pt x="170" y="19"/>
                    </a:lnTo>
                    <a:lnTo>
                      <a:pt x="172" y="31"/>
                    </a:lnTo>
                    <a:lnTo>
                      <a:pt x="172" y="44"/>
                    </a:lnTo>
                    <a:lnTo>
                      <a:pt x="172" y="58"/>
                    </a:lnTo>
                    <a:lnTo>
                      <a:pt x="171" y="85"/>
                    </a:lnTo>
                    <a:lnTo>
                      <a:pt x="169" y="110"/>
                    </a:lnTo>
                    <a:lnTo>
                      <a:pt x="169" y="110"/>
                    </a:lnTo>
                    <a:lnTo>
                      <a:pt x="177" y="91"/>
                    </a:lnTo>
                    <a:lnTo>
                      <a:pt x="181" y="79"/>
                    </a:lnTo>
                    <a:lnTo>
                      <a:pt x="184" y="68"/>
                    </a:lnTo>
                    <a:lnTo>
                      <a:pt x="184" y="68"/>
                    </a:lnTo>
                    <a:lnTo>
                      <a:pt x="187" y="57"/>
                    </a:lnTo>
                    <a:lnTo>
                      <a:pt x="189" y="45"/>
                    </a:lnTo>
                    <a:lnTo>
                      <a:pt x="191" y="33"/>
                    </a:lnTo>
                    <a:lnTo>
                      <a:pt x="194" y="21"/>
                    </a:lnTo>
                    <a:lnTo>
                      <a:pt x="194" y="21"/>
                    </a:lnTo>
                    <a:lnTo>
                      <a:pt x="189" y="57"/>
                    </a:lnTo>
                    <a:lnTo>
                      <a:pt x="184" y="74"/>
                    </a:lnTo>
                    <a:lnTo>
                      <a:pt x="180" y="89"/>
                    </a:lnTo>
                    <a:lnTo>
                      <a:pt x="180" y="89"/>
                    </a:lnTo>
                    <a:lnTo>
                      <a:pt x="181" y="88"/>
                    </a:lnTo>
                    <a:lnTo>
                      <a:pt x="181" y="88"/>
                    </a:lnTo>
                    <a:lnTo>
                      <a:pt x="180" y="89"/>
                    </a:lnTo>
                    <a:lnTo>
                      <a:pt x="179" y="92"/>
                    </a:lnTo>
                    <a:lnTo>
                      <a:pt x="179" y="95"/>
                    </a:lnTo>
                    <a:lnTo>
                      <a:pt x="179" y="95"/>
                    </a:lnTo>
                    <a:lnTo>
                      <a:pt x="177" y="101"/>
                    </a:lnTo>
                    <a:lnTo>
                      <a:pt x="174" y="108"/>
                    </a:lnTo>
                    <a:lnTo>
                      <a:pt x="173" y="113"/>
                    </a:lnTo>
                    <a:lnTo>
                      <a:pt x="172" y="118"/>
                    </a:lnTo>
                    <a:lnTo>
                      <a:pt x="172" y="118"/>
                    </a:lnTo>
                    <a:lnTo>
                      <a:pt x="173" y="121"/>
                    </a:lnTo>
                    <a:lnTo>
                      <a:pt x="174" y="124"/>
                    </a:lnTo>
                    <a:lnTo>
                      <a:pt x="177" y="128"/>
                    </a:lnTo>
                    <a:lnTo>
                      <a:pt x="179" y="130"/>
                    </a:lnTo>
                    <a:lnTo>
                      <a:pt x="179" y="130"/>
                    </a:lnTo>
                    <a:lnTo>
                      <a:pt x="181" y="129"/>
                    </a:lnTo>
                    <a:lnTo>
                      <a:pt x="183" y="126"/>
                    </a:lnTo>
                    <a:lnTo>
                      <a:pt x="188" y="120"/>
                    </a:lnTo>
                    <a:lnTo>
                      <a:pt x="188" y="120"/>
                    </a:lnTo>
                    <a:lnTo>
                      <a:pt x="183" y="126"/>
                    </a:lnTo>
                    <a:lnTo>
                      <a:pt x="180" y="131"/>
                    </a:lnTo>
                    <a:lnTo>
                      <a:pt x="180" y="131"/>
                    </a:lnTo>
                    <a:lnTo>
                      <a:pt x="184" y="140"/>
                    </a:lnTo>
                    <a:lnTo>
                      <a:pt x="189" y="149"/>
                    </a:lnTo>
                    <a:lnTo>
                      <a:pt x="189" y="149"/>
                    </a:lnTo>
                    <a:lnTo>
                      <a:pt x="200" y="140"/>
                    </a:lnTo>
                    <a:lnTo>
                      <a:pt x="206" y="136"/>
                    </a:lnTo>
                    <a:lnTo>
                      <a:pt x="210" y="130"/>
                    </a:lnTo>
                    <a:lnTo>
                      <a:pt x="210" y="130"/>
                    </a:lnTo>
                    <a:lnTo>
                      <a:pt x="210" y="115"/>
                    </a:lnTo>
                    <a:lnTo>
                      <a:pt x="209" y="101"/>
                    </a:lnTo>
                    <a:lnTo>
                      <a:pt x="209" y="101"/>
                    </a:lnTo>
                    <a:lnTo>
                      <a:pt x="207" y="102"/>
                    </a:lnTo>
                    <a:lnTo>
                      <a:pt x="205" y="103"/>
                    </a:lnTo>
                    <a:lnTo>
                      <a:pt x="200" y="106"/>
                    </a:lnTo>
                    <a:lnTo>
                      <a:pt x="200" y="106"/>
                    </a:lnTo>
                    <a:lnTo>
                      <a:pt x="200" y="105"/>
                    </a:lnTo>
                    <a:lnTo>
                      <a:pt x="203" y="103"/>
                    </a:lnTo>
                    <a:lnTo>
                      <a:pt x="205" y="102"/>
                    </a:lnTo>
                    <a:lnTo>
                      <a:pt x="206" y="100"/>
                    </a:lnTo>
                    <a:lnTo>
                      <a:pt x="206" y="100"/>
                    </a:lnTo>
                    <a:lnTo>
                      <a:pt x="206" y="100"/>
                    </a:lnTo>
                    <a:lnTo>
                      <a:pt x="206" y="101"/>
                    </a:lnTo>
                    <a:lnTo>
                      <a:pt x="206" y="101"/>
                    </a:lnTo>
                    <a:lnTo>
                      <a:pt x="208" y="98"/>
                    </a:lnTo>
                    <a:lnTo>
                      <a:pt x="209" y="95"/>
                    </a:lnTo>
                    <a:lnTo>
                      <a:pt x="209" y="86"/>
                    </a:lnTo>
                    <a:lnTo>
                      <a:pt x="209" y="86"/>
                    </a:lnTo>
                    <a:lnTo>
                      <a:pt x="210" y="87"/>
                    </a:lnTo>
                    <a:lnTo>
                      <a:pt x="210" y="88"/>
                    </a:lnTo>
                    <a:lnTo>
                      <a:pt x="212" y="91"/>
                    </a:lnTo>
                    <a:lnTo>
                      <a:pt x="212" y="91"/>
                    </a:lnTo>
                    <a:lnTo>
                      <a:pt x="212" y="78"/>
                    </a:lnTo>
                    <a:lnTo>
                      <a:pt x="213" y="65"/>
                    </a:lnTo>
                    <a:lnTo>
                      <a:pt x="213" y="65"/>
                    </a:lnTo>
                    <a:lnTo>
                      <a:pt x="214" y="67"/>
                    </a:lnTo>
                    <a:lnTo>
                      <a:pt x="214" y="68"/>
                    </a:lnTo>
                    <a:lnTo>
                      <a:pt x="214" y="74"/>
                    </a:lnTo>
                    <a:lnTo>
                      <a:pt x="212" y="86"/>
                    </a:lnTo>
                    <a:lnTo>
                      <a:pt x="212" y="86"/>
                    </a:lnTo>
                    <a:lnTo>
                      <a:pt x="213" y="84"/>
                    </a:lnTo>
                    <a:lnTo>
                      <a:pt x="214" y="82"/>
                    </a:lnTo>
                    <a:lnTo>
                      <a:pt x="215" y="78"/>
                    </a:lnTo>
                    <a:lnTo>
                      <a:pt x="216" y="76"/>
                    </a:lnTo>
                    <a:lnTo>
                      <a:pt x="216" y="76"/>
                    </a:lnTo>
                    <a:lnTo>
                      <a:pt x="215" y="84"/>
                    </a:lnTo>
                    <a:lnTo>
                      <a:pt x="213" y="93"/>
                    </a:lnTo>
                    <a:lnTo>
                      <a:pt x="213" y="93"/>
                    </a:lnTo>
                    <a:lnTo>
                      <a:pt x="214" y="94"/>
                    </a:lnTo>
                    <a:lnTo>
                      <a:pt x="215" y="93"/>
                    </a:lnTo>
                    <a:lnTo>
                      <a:pt x="216" y="92"/>
                    </a:lnTo>
                    <a:lnTo>
                      <a:pt x="217" y="92"/>
                    </a:lnTo>
                    <a:lnTo>
                      <a:pt x="217" y="92"/>
                    </a:lnTo>
                    <a:lnTo>
                      <a:pt x="216" y="93"/>
                    </a:lnTo>
                    <a:lnTo>
                      <a:pt x="215" y="94"/>
                    </a:lnTo>
                    <a:lnTo>
                      <a:pt x="213" y="96"/>
                    </a:lnTo>
                    <a:lnTo>
                      <a:pt x="213" y="96"/>
                    </a:lnTo>
                    <a:lnTo>
                      <a:pt x="213" y="100"/>
                    </a:lnTo>
                    <a:lnTo>
                      <a:pt x="210" y="104"/>
                    </a:lnTo>
                    <a:lnTo>
                      <a:pt x="210" y="104"/>
                    </a:lnTo>
                    <a:lnTo>
                      <a:pt x="213" y="128"/>
                    </a:lnTo>
                    <a:lnTo>
                      <a:pt x="213" y="128"/>
                    </a:lnTo>
                    <a:lnTo>
                      <a:pt x="226" y="112"/>
                    </a:lnTo>
                    <a:lnTo>
                      <a:pt x="234" y="105"/>
                    </a:lnTo>
                    <a:lnTo>
                      <a:pt x="242" y="98"/>
                    </a:lnTo>
                    <a:lnTo>
                      <a:pt x="242" y="98"/>
                    </a:lnTo>
                    <a:lnTo>
                      <a:pt x="235" y="105"/>
                    </a:lnTo>
                    <a:lnTo>
                      <a:pt x="229" y="113"/>
                    </a:lnTo>
                    <a:lnTo>
                      <a:pt x="222" y="121"/>
                    </a:lnTo>
                    <a:lnTo>
                      <a:pt x="215" y="129"/>
                    </a:lnTo>
                    <a:lnTo>
                      <a:pt x="215" y="129"/>
                    </a:lnTo>
                    <a:lnTo>
                      <a:pt x="224" y="124"/>
                    </a:lnTo>
                    <a:lnTo>
                      <a:pt x="233" y="119"/>
                    </a:lnTo>
                    <a:lnTo>
                      <a:pt x="242" y="113"/>
                    </a:lnTo>
                    <a:lnTo>
                      <a:pt x="252" y="110"/>
                    </a:lnTo>
                    <a:lnTo>
                      <a:pt x="252" y="110"/>
                    </a:lnTo>
                    <a:lnTo>
                      <a:pt x="254" y="109"/>
                    </a:lnTo>
                    <a:lnTo>
                      <a:pt x="256" y="109"/>
                    </a:lnTo>
                    <a:lnTo>
                      <a:pt x="254" y="110"/>
                    </a:lnTo>
                    <a:lnTo>
                      <a:pt x="254" y="110"/>
                    </a:lnTo>
                    <a:lnTo>
                      <a:pt x="233" y="120"/>
                    </a:lnTo>
                    <a:lnTo>
                      <a:pt x="223" y="126"/>
                    </a:lnTo>
                    <a:lnTo>
                      <a:pt x="213" y="132"/>
                    </a:lnTo>
                    <a:lnTo>
                      <a:pt x="213" y="132"/>
                    </a:lnTo>
                    <a:lnTo>
                      <a:pt x="214" y="147"/>
                    </a:lnTo>
                    <a:lnTo>
                      <a:pt x="216" y="163"/>
                    </a:lnTo>
                    <a:lnTo>
                      <a:pt x="216" y="163"/>
                    </a:lnTo>
                    <a:lnTo>
                      <a:pt x="232" y="157"/>
                    </a:lnTo>
                    <a:lnTo>
                      <a:pt x="249" y="154"/>
                    </a:lnTo>
                    <a:lnTo>
                      <a:pt x="249" y="154"/>
                    </a:lnTo>
                    <a:lnTo>
                      <a:pt x="254" y="121"/>
                    </a:lnTo>
                    <a:lnTo>
                      <a:pt x="258" y="105"/>
                    </a:lnTo>
                    <a:lnTo>
                      <a:pt x="262" y="89"/>
                    </a:lnTo>
                    <a:lnTo>
                      <a:pt x="267" y="75"/>
                    </a:lnTo>
                    <a:lnTo>
                      <a:pt x="271" y="61"/>
                    </a:lnTo>
                    <a:lnTo>
                      <a:pt x="277" y="48"/>
                    </a:lnTo>
                    <a:lnTo>
                      <a:pt x="284" y="34"/>
                    </a:lnTo>
                    <a:lnTo>
                      <a:pt x="284" y="34"/>
                    </a:lnTo>
                    <a:lnTo>
                      <a:pt x="274" y="61"/>
                    </a:lnTo>
                    <a:lnTo>
                      <a:pt x="265" y="89"/>
                    </a:lnTo>
                    <a:lnTo>
                      <a:pt x="261" y="104"/>
                    </a:lnTo>
                    <a:lnTo>
                      <a:pt x="258" y="120"/>
                    </a:lnTo>
                    <a:lnTo>
                      <a:pt x="256" y="136"/>
                    </a:lnTo>
                    <a:lnTo>
                      <a:pt x="253" y="153"/>
                    </a:lnTo>
                    <a:lnTo>
                      <a:pt x="253" y="153"/>
                    </a:lnTo>
                    <a:lnTo>
                      <a:pt x="266" y="152"/>
                    </a:lnTo>
                    <a:lnTo>
                      <a:pt x="280" y="152"/>
                    </a:lnTo>
                    <a:lnTo>
                      <a:pt x="280" y="152"/>
                    </a:lnTo>
                    <a:lnTo>
                      <a:pt x="274" y="153"/>
                    </a:lnTo>
                    <a:lnTo>
                      <a:pt x="267" y="153"/>
                    </a:lnTo>
                    <a:lnTo>
                      <a:pt x="253" y="155"/>
                    </a:lnTo>
                    <a:lnTo>
                      <a:pt x="253" y="155"/>
                    </a:lnTo>
                    <a:lnTo>
                      <a:pt x="252" y="175"/>
                    </a:lnTo>
                    <a:lnTo>
                      <a:pt x="252" y="196"/>
                    </a:lnTo>
                    <a:lnTo>
                      <a:pt x="253" y="215"/>
                    </a:lnTo>
                    <a:lnTo>
                      <a:pt x="257" y="235"/>
                    </a:lnTo>
                    <a:lnTo>
                      <a:pt x="260" y="253"/>
                    </a:lnTo>
                    <a:lnTo>
                      <a:pt x="265" y="272"/>
                    </a:lnTo>
                    <a:lnTo>
                      <a:pt x="270" y="289"/>
                    </a:lnTo>
                    <a:lnTo>
                      <a:pt x="276" y="306"/>
                    </a:lnTo>
                    <a:lnTo>
                      <a:pt x="276" y="306"/>
                    </a:lnTo>
                    <a:lnTo>
                      <a:pt x="276" y="292"/>
                    </a:lnTo>
                    <a:lnTo>
                      <a:pt x="275" y="278"/>
                    </a:lnTo>
                    <a:lnTo>
                      <a:pt x="274" y="263"/>
                    </a:lnTo>
                    <a:lnTo>
                      <a:pt x="274" y="247"/>
                    </a:lnTo>
                    <a:lnTo>
                      <a:pt x="274" y="247"/>
                    </a:lnTo>
                    <a:lnTo>
                      <a:pt x="275" y="232"/>
                    </a:lnTo>
                    <a:lnTo>
                      <a:pt x="277" y="216"/>
                    </a:lnTo>
                    <a:lnTo>
                      <a:pt x="279" y="201"/>
                    </a:lnTo>
                    <a:lnTo>
                      <a:pt x="283" y="187"/>
                    </a:lnTo>
                    <a:lnTo>
                      <a:pt x="287" y="173"/>
                    </a:lnTo>
                    <a:lnTo>
                      <a:pt x="292" y="159"/>
                    </a:lnTo>
                    <a:lnTo>
                      <a:pt x="297" y="146"/>
                    </a:lnTo>
                    <a:lnTo>
                      <a:pt x="303" y="133"/>
                    </a:lnTo>
                    <a:lnTo>
                      <a:pt x="317" y="111"/>
                    </a:lnTo>
                    <a:lnTo>
                      <a:pt x="332" y="89"/>
                    </a:lnTo>
                    <a:lnTo>
                      <a:pt x="348" y="70"/>
                    </a:lnTo>
                    <a:lnTo>
                      <a:pt x="366" y="52"/>
                    </a:lnTo>
                    <a:lnTo>
                      <a:pt x="366" y="52"/>
                    </a:lnTo>
                    <a:lnTo>
                      <a:pt x="359" y="61"/>
                    </a:lnTo>
                    <a:lnTo>
                      <a:pt x="353" y="69"/>
                    </a:lnTo>
                    <a:lnTo>
                      <a:pt x="338" y="86"/>
                    </a:lnTo>
                    <a:lnTo>
                      <a:pt x="338" y="86"/>
                    </a:lnTo>
                    <a:lnTo>
                      <a:pt x="327" y="102"/>
                    </a:lnTo>
                    <a:lnTo>
                      <a:pt x="315" y="119"/>
                    </a:lnTo>
                    <a:lnTo>
                      <a:pt x="305" y="137"/>
                    </a:lnTo>
                    <a:lnTo>
                      <a:pt x="296" y="155"/>
                    </a:lnTo>
                    <a:lnTo>
                      <a:pt x="289" y="175"/>
                    </a:lnTo>
                    <a:lnTo>
                      <a:pt x="283" y="197"/>
                    </a:lnTo>
                    <a:lnTo>
                      <a:pt x="278" y="220"/>
                    </a:lnTo>
                    <a:lnTo>
                      <a:pt x="276" y="244"/>
                    </a:lnTo>
                    <a:lnTo>
                      <a:pt x="276" y="244"/>
                    </a:lnTo>
                    <a:lnTo>
                      <a:pt x="276" y="262"/>
                    </a:lnTo>
                    <a:lnTo>
                      <a:pt x="277" y="279"/>
                    </a:lnTo>
                    <a:lnTo>
                      <a:pt x="279" y="311"/>
                    </a:lnTo>
                    <a:lnTo>
                      <a:pt x="279" y="311"/>
                    </a:lnTo>
                    <a:lnTo>
                      <a:pt x="279" y="312"/>
                    </a:lnTo>
                    <a:lnTo>
                      <a:pt x="280" y="313"/>
                    </a:lnTo>
                    <a:lnTo>
                      <a:pt x="282" y="314"/>
                    </a:lnTo>
                    <a:lnTo>
                      <a:pt x="282" y="314"/>
                    </a:lnTo>
                    <a:lnTo>
                      <a:pt x="280" y="315"/>
                    </a:lnTo>
                    <a:lnTo>
                      <a:pt x="280" y="316"/>
                    </a:lnTo>
                    <a:lnTo>
                      <a:pt x="282" y="320"/>
                    </a:lnTo>
                    <a:lnTo>
                      <a:pt x="283" y="323"/>
                    </a:lnTo>
                    <a:lnTo>
                      <a:pt x="284" y="327"/>
                    </a:lnTo>
                    <a:lnTo>
                      <a:pt x="284" y="327"/>
                    </a:lnTo>
                    <a:lnTo>
                      <a:pt x="283" y="325"/>
                    </a:lnTo>
                    <a:lnTo>
                      <a:pt x="282" y="324"/>
                    </a:lnTo>
                    <a:lnTo>
                      <a:pt x="280" y="324"/>
                    </a:lnTo>
                    <a:lnTo>
                      <a:pt x="279" y="323"/>
                    </a:lnTo>
                    <a:lnTo>
                      <a:pt x="279" y="323"/>
                    </a:lnTo>
                    <a:lnTo>
                      <a:pt x="277" y="317"/>
                    </a:lnTo>
                    <a:lnTo>
                      <a:pt x="275" y="312"/>
                    </a:lnTo>
                    <a:lnTo>
                      <a:pt x="271" y="307"/>
                    </a:lnTo>
                    <a:lnTo>
                      <a:pt x="268" y="304"/>
                    </a:lnTo>
                    <a:lnTo>
                      <a:pt x="259" y="297"/>
                    </a:lnTo>
                    <a:lnTo>
                      <a:pt x="250" y="290"/>
                    </a:lnTo>
                    <a:lnTo>
                      <a:pt x="250" y="290"/>
                    </a:lnTo>
                    <a:lnTo>
                      <a:pt x="252" y="298"/>
                    </a:lnTo>
                    <a:lnTo>
                      <a:pt x="254" y="306"/>
                    </a:lnTo>
                    <a:lnTo>
                      <a:pt x="260" y="321"/>
                    </a:lnTo>
                    <a:lnTo>
                      <a:pt x="260" y="321"/>
                    </a:lnTo>
                    <a:lnTo>
                      <a:pt x="258" y="317"/>
                    </a:lnTo>
                    <a:lnTo>
                      <a:pt x="257" y="314"/>
                    </a:lnTo>
                    <a:lnTo>
                      <a:pt x="254" y="307"/>
                    </a:lnTo>
                    <a:lnTo>
                      <a:pt x="254" y="307"/>
                    </a:lnTo>
                    <a:lnTo>
                      <a:pt x="253" y="307"/>
                    </a:lnTo>
                    <a:lnTo>
                      <a:pt x="253" y="308"/>
                    </a:lnTo>
                    <a:lnTo>
                      <a:pt x="254" y="310"/>
                    </a:lnTo>
                    <a:lnTo>
                      <a:pt x="254" y="311"/>
                    </a:lnTo>
                    <a:lnTo>
                      <a:pt x="254" y="311"/>
                    </a:lnTo>
                    <a:lnTo>
                      <a:pt x="252" y="308"/>
                    </a:lnTo>
                    <a:lnTo>
                      <a:pt x="251" y="306"/>
                    </a:lnTo>
                    <a:lnTo>
                      <a:pt x="249" y="299"/>
                    </a:lnTo>
                    <a:lnTo>
                      <a:pt x="248" y="294"/>
                    </a:lnTo>
                    <a:lnTo>
                      <a:pt x="244" y="288"/>
                    </a:lnTo>
                    <a:lnTo>
                      <a:pt x="244" y="288"/>
                    </a:lnTo>
                    <a:lnTo>
                      <a:pt x="242" y="285"/>
                    </a:lnTo>
                    <a:lnTo>
                      <a:pt x="240" y="284"/>
                    </a:lnTo>
                    <a:lnTo>
                      <a:pt x="236" y="281"/>
                    </a:lnTo>
                    <a:lnTo>
                      <a:pt x="233" y="280"/>
                    </a:lnTo>
                    <a:lnTo>
                      <a:pt x="233" y="280"/>
                    </a:lnTo>
                    <a:lnTo>
                      <a:pt x="241" y="293"/>
                    </a:lnTo>
                    <a:lnTo>
                      <a:pt x="249" y="306"/>
                    </a:lnTo>
                    <a:lnTo>
                      <a:pt x="256" y="320"/>
                    </a:lnTo>
                    <a:lnTo>
                      <a:pt x="262" y="333"/>
                    </a:lnTo>
                    <a:lnTo>
                      <a:pt x="262" y="333"/>
                    </a:lnTo>
                    <a:lnTo>
                      <a:pt x="259" y="332"/>
                    </a:lnTo>
                    <a:lnTo>
                      <a:pt x="257" y="329"/>
                    </a:lnTo>
                    <a:lnTo>
                      <a:pt x="253" y="321"/>
                    </a:lnTo>
                    <a:lnTo>
                      <a:pt x="253" y="321"/>
                    </a:lnTo>
                    <a:lnTo>
                      <a:pt x="244" y="306"/>
                    </a:lnTo>
                    <a:lnTo>
                      <a:pt x="244" y="306"/>
                    </a:lnTo>
                    <a:lnTo>
                      <a:pt x="236" y="290"/>
                    </a:lnTo>
                    <a:lnTo>
                      <a:pt x="232" y="284"/>
                    </a:lnTo>
                    <a:lnTo>
                      <a:pt x="227" y="277"/>
                    </a:lnTo>
                    <a:lnTo>
                      <a:pt x="227" y="277"/>
                    </a:lnTo>
                    <a:lnTo>
                      <a:pt x="223" y="272"/>
                    </a:lnTo>
                    <a:lnTo>
                      <a:pt x="216" y="268"/>
                    </a:lnTo>
                    <a:lnTo>
                      <a:pt x="203" y="261"/>
                    </a:lnTo>
                    <a:lnTo>
                      <a:pt x="203" y="261"/>
                    </a:lnTo>
                    <a:lnTo>
                      <a:pt x="180" y="247"/>
                    </a:lnTo>
                    <a:lnTo>
                      <a:pt x="180" y="247"/>
                    </a:lnTo>
                    <a:lnTo>
                      <a:pt x="177" y="250"/>
                    </a:lnTo>
                    <a:lnTo>
                      <a:pt x="174" y="252"/>
                    </a:lnTo>
                    <a:lnTo>
                      <a:pt x="169" y="257"/>
                    </a:lnTo>
                    <a:lnTo>
                      <a:pt x="169" y="257"/>
                    </a:lnTo>
                    <a:lnTo>
                      <a:pt x="169" y="288"/>
                    </a:lnTo>
                    <a:lnTo>
                      <a:pt x="169" y="288"/>
                    </a:lnTo>
                    <a:lnTo>
                      <a:pt x="170" y="290"/>
                    </a:lnTo>
                    <a:lnTo>
                      <a:pt x="171" y="292"/>
                    </a:lnTo>
                    <a:lnTo>
                      <a:pt x="171" y="292"/>
                    </a:lnTo>
                    <a:lnTo>
                      <a:pt x="171" y="294"/>
                    </a:lnTo>
                    <a:lnTo>
                      <a:pt x="171" y="296"/>
                    </a:lnTo>
                    <a:lnTo>
                      <a:pt x="172" y="298"/>
                    </a:lnTo>
                    <a:lnTo>
                      <a:pt x="172" y="301"/>
                    </a:lnTo>
                    <a:lnTo>
                      <a:pt x="172" y="301"/>
                    </a:lnTo>
                    <a:lnTo>
                      <a:pt x="170" y="298"/>
                    </a:lnTo>
                    <a:lnTo>
                      <a:pt x="168" y="295"/>
                    </a:lnTo>
                    <a:lnTo>
                      <a:pt x="166" y="287"/>
                    </a:lnTo>
                    <a:lnTo>
                      <a:pt x="166" y="287"/>
                    </a:lnTo>
                    <a:lnTo>
                      <a:pt x="163" y="284"/>
                    </a:lnTo>
                    <a:lnTo>
                      <a:pt x="160" y="280"/>
                    </a:lnTo>
                    <a:lnTo>
                      <a:pt x="154" y="275"/>
                    </a:lnTo>
                    <a:lnTo>
                      <a:pt x="154" y="275"/>
                    </a:lnTo>
                    <a:lnTo>
                      <a:pt x="152" y="276"/>
                    </a:lnTo>
                    <a:lnTo>
                      <a:pt x="152" y="277"/>
                    </a:lnTo>
                    <a:lnTo>
                      <a:pt x="152" y="280"/>
                    </a:lnTo>
                    <a:lnTo>
                      <a:pt x="152" y="284"/>
                    </a:lnTo>
                    <a:lnTo>
                      <a:pt x="151" y="286"/>
                    </a:lnTo>
                    <a:lnTo>
                      <a:pt x="151" y="286"/>
                    </a:lnTo>
                    <a:lnTo>
                      <a:pt x="149" y="284"/>
                    </a:lnTo>
                    <a:lnTo>
                      <a:pt x="149" y="282"/>
                    </a:lnTo>
                    <a:lnTo>
                      <a:pt x="148" y="281"/>
                    </a:lnTo>
                    <a:lnTo>
                      <a:pt x="148" y="281"/>
                    </a:lnTo>
                    <a:lnTo>
                      <a:pt x="149" y="288"/>
                    </a:lnTo>
                    <a:lnTo>
                      <a:pt x="152" y="294"/>
                    </a:lnTo>
                    <a:lnTo>
                      <a:pt x="155" y="299"/>
                    </a:lnTo>
                    <a:lnTo>
                      <a:pt x="156" y="305"/>
                    </a:lnTo>
                    <a:lnTo>
                      <a:pt x="156" y="305"/>
                    </a:lnTo>
                    <a:lnTo>
                      <a:pt x="153" y="301"/>
                    </a:lnTo>
                    <a:lnTo>
                      <a:pt x="151" y="295"/>
                    </a:lnTo>
                    <a:lnTo>
                      <a:pt x="148" y="290"/>
                    </a:lnTo>
                    <a:lnTo>
                      <a:pt x="147" y="288"/>
                    </a:lnTo>
                    <a:lnTo>
                      <a:pt x="146" y="287"/>
                    </a:lnTo>
                    <a:lnTo>
                      <a:pt x="146" y="287"/>
                    </a:lnTo>
                    <a:lnTo>
                      <a:pt x="146" y="284"/>
                    </a:lnTo>
                    <a:lnTo>
                      <a:pt x="145" y="282"/>
                    </a:lnTo>
                    <a:lnTo>
                      <a:pt x="144" y="281"/>
                    </a:lnTo>
                    <a:lnTo>
                      <a:pt x="144" y="281"/>
                    </a:lnTo>
                    <a:lnTo>
                      <a:pt x="143" y="287"/>
                    </a:lnTo>
                    <a:lnTo>
                      <a:pt x="140" y="293"/>
                    </a:lnTo>
                    <a:lnTo>
                      <a:pt x="138" y="304"/>
                    </a:lnTo>
                    <a:lnTo>
                      <a:pt x="138" y="304"/>
                    </a:lnTo>
                    <a:lnTo>
                      <a:pt x="138" y="299"/>
                    </a:lnTo>
                    <a:lnTo>
                      <a:pt x="139" y="295"/>
                    </a:lnTo>
                    <a:lnTo>
                      <a:pt x="142" y="285"/>
                    </a:lnTo>
                    <a:lnTo>
                      <a:pt x="142" y="280"/>
                    </a:lnTo>
                    <a:lnTo>
                      <a:pt x="142" y="276"/>
                    </a:lnTo>
                    <a:lnTo>
                      <a:pt x="140" y="272"/>
                    </a:lnTo>
                    <a:lnTo>
                      <a:pt x="138" y="269"/>
                    </a:lnTo>
                    <a:lnTo>
                      <a:pt x="138" y="269"/>
                    </a:lnTo>
                    <a:lnTo>
                      <a:pt x="135" y="278"/>
                    </a:lnTo>
                    <a:lnTo>
                      <a:pt x="131" y="288"/>
                    </a:lnTo>
                    <a:lnTo>
                      <a:pt x="131" y="288"/>
                    </a:lnTo>
                    <a:lnTo>
                      <a:pt x="131" y="285"/>
                    </a:lnTo>
                    <a:lnTo>
                      <a:pt x="133" y="281"/>
                    </a:lnTo>
                    <a:lnTo>
                      <a:pt x="134" y="279"/>
                    </a:lnTo>
                    <a:lnTo>
                      <a:pt x="134" y="277"/>
                    </a:lnTo>
                    <a:lnTo>
                      <a:pt x="133" y="276"/>
                    </a:lnTo>
                    <a:lnTo>
                      <a:pt x="133" y="276"/>
                    </a:lnTo>
                    <a:lnTo>
                      <a:pt x="133" y="277"/>
                    </a:lnTo>
                    <a:lnTo>
                      <a:pt x="134" y="276"/>
                    </a:lnTo>
                    <a:lnTo>
                      <a:pt x="135" y="273"/>
                    </a:lnTo>
                    <a:lnTo>
                      <a:pt x="137" y="267"/>
                    </a:lnTo>
                    <a:lnTo>
                      <a:pt x="137" y="267"/>
                    </a:lnTo>
                    <a:lnTo>
                      <a:pt x="136" y="263"/>
                    </a:lnTo>
                    <a:lnTo>
                      <a:pt x="135" y="261"/>
                    </a:lnTo>
                    <a:lnTo>
                      <a:pt x="133" y="258"/>
                    </a:lnTo>
                    <a:lnTo>
                      <a:pt x="133" y="258"/>
                    </a:lnTo>
                    <a:lnTo>
                      <a:pt x="101" y="235"/>
                    </a:lnTo>
                    <a:lnTo>
                      <a:pt x="85" y="224"/>
                    </a:lnTo>
                    <a:lnTo>
                      <a:pt x="76" y="219"/>
                    </a:lnTo>
                    <a:lnTo>
                      <a:pt x="68" y="216"/>
                    </a:lnTo>
                    <a:lnTo>
                      <a:pt x="68" y="216"/>
                    </a:lnTo>
                    <a:lnTo>
                      <a:pt x="68" y="215"/>
                    </a:lnTo>
                    <a:lnTo>
                      <a:pt x="69" y="215"/>
                    </a:lnTo>
                    <a:lnTo>
                      <a:pt x="74" y="217"/>
                    </a:lnTo>
                    <a:lnTo>
                      <a:pt x="74" y="217"/>
                    </a:lnTo>
                    <a:lnTo>
                      <a:pt x="85" y="224"/>
                    </a:lnTo>
                    <a:lnTo>
                      <a:pt x="98" y="231"/>
                    </a:lnTo>
                    <a:lnTo>
                      <a:pt x="119" y="245"/>
                    </a:lnTo>
                    <a:lnTo>
                      <a:pt x="119" y="245"/>
                    </a:lnTo>
                    <a:lnTo>
                      <a:pt x="124" y="250"/>
                    </a:lnTo>
                    <a:lnTo>
                      <a:pt x="128" y="252"/>
                    </a:lnTo>
                    <a:lnTo>
                      <a:pt x="128" y="252"/>
                    </a:lnTo>
                    <a:lnTo>
                      <a:pt x="126" y="246"/>
                    </a:lnTo>
                    <a:lnTo>
                      <a:pt x="121" y="240"/>
                    </a:lnTo>
                    <a:lnTo>
                      <a:pt x="118" y="234"/>
                    </a:lnTo>
                    <a:lnTo>
                      <a:pt x="113" y="228"/>
                    </a:lnTo>
                    <a:lnTo>
                      <a:pt x="113" y="228"/>
                    </a:lnTo>
                    <a:lnTo>
                      <a:pt x="111" y="227"/>
                    </a:lnTo>
                    <a:lnTo>
                      <a:pt x="110" y="227"/>
                    </a:lnTo>
                    <a:lnTo>
                      <a:pt x="108" y="227"/>
                    </a:lnTo>
                    <a:lnTo>
                      <a:pt x="108" y="227"/>
                    </a:lnTo>
                    <a:lnTo>
                      <a:pt x="108" y="226"/>
                    </a:lnTo>
                    <a:lnTo>
                      <a:pt x="109" y="226"/>
                    </a:lnTo>
                    <a:lnTo>
                      <a:pt x="111" y="226"/>
                    </a:lnTo>
                    <a:lnTo>
                      <a:pt x="111" y="226"/>
                    </a:lnTo>
                    <a:lnTo>
                      <a:pt x="110" y="224"/>
                    </a:lnTo>
                    <a:lnTo>
                      <a:pt x="108" y="223"/>
                    </a:lnTo>
                    <a:lnTo>
                      <a:pt x="103" y="219"/>
                    </a:lnTo>
                    <a:lnTo>
                      <a:pt x="103" y="219"/>
                    </a:lnTo>
                    <a:lnTo>
                      <a:pt x="104" y="219"/>
                    </a:lnTo>
                    <a:lnTo>
                      <a:pt x="105" y="220"/>
                    </a:lnTo>
                    <a:lnTo>
                      <a:pt x="108" y="222"/>
                    </a:lnTo>
                    <a:lnTo>
                      <a:pt x="108" y="222"/>
                    </a:lnTo>
                    <a:lnTo>
                      <a:pt x="92" y="203"/>
                    </a:lnTo>
                    <a:lnTo>
                      <a:pt x="76" y="187"/>
                    </a:lnTo>
                    <a:lnTo>
                      <a:pt x="58" y="171"/>
                    </a:lnTo>
                    <a:lnTo>
                      <a:pt x="41" y="156"/>
                    </a:lnTo>
                    <a:lnTo>
                      <a:pt x="41" y="156"/>
                    </a:lnTo>
                    <a:lnTo>
                      <a:pt x="12" y="131"/>
                    </a:lnTo>
                    <a:lnTo>
                      <a:pt x="12" y="131"/>
                    </a:lnTo>
                    <a:lnTo>
                      <a:pt x="9" y="129"/>
                    </a:lnTo>
                    <a:lnTo>
                      <a:pt x="8" y="129"/>
                    </a:lnTo>
                    <a:lnTo>
                      <a:pt x="11" y="130"/>
                    </a:lnTo>
                    <a:lnTo>
                      <a:pt x="11" y="130"/>
                    </a:lnTo>
                    <a:lnTo>
                      <a:pt x="23" y="138"/>
                    </a:lnTo>
                    <a:lnTo>
                      <a:pt x="23" y="138"/>
                    </a:lnTo>
                    <a:lnTo>
                      <a:pt x="34" y="147"/>
                    </a:lnTo>
                    <a:lnTo>
                      <a:pt x="46" y="157"/>
                    </a:lnTo>
                    <a:lnTo>
                      <a:pt x="68" y="179"/>
                    </a:lnTo>
                    <a:lnTo>
                      <a:pt x="68" y="179"/>
                    </a:lnTo>
                    <a:lnTo>
                      <a:pt x="79" y="188"/>
                    </a:lnTo>
                    <a:lnTo>
                      <a:pt x="91" y="198"/>
                    </a:lnTo>
                    <a:lnTo>
                      <a:pt x="91" y="198"/>
                    </a:lnTo>
                    <a:lnTo>
                      <a:pt x="104" y="215"/>
                    </a:lnTo>
                    <a:lnTo>
                      <a:pt x="112" y="223"/>
                    </a:lnTo>
                    <a:lnTo>
                      <a:pt x="117" y="225"/>
                    </a:lnTo>
                    <a:lnTo>
                      <a:pt x="122" y="227"/>
                    </a:lnTo>
                    <a:lnTo>
                      <a:pt x="122" y="227"/>
                    </a:lnTo>
                    <a:lnTo>
                      <a:pt x="124" y="226"/>
                    </a:lnTo>
                    <a:lnTo>
                      <a:pt x="122" y="225"/>
                    </a:lnTo>
                    <a:lnTo>
                      <a:pt x="121" y="224"/>
                    </a:lnTo>
                    <a:lnTo>
                      <a:pt x="121" y="223"/>
                    </a:lnTo>
                    <a:lnTo>
                      <a:pt x="121" y="223"/>
                    </a:lnTo>
                    <a:lnTo>
                      <a:pt x="124" y="223"/>
                    </a:lnTo>
                    <a:lnTo>
                      <a:pt x="126" y="224"/>
                    </a:lnTo>
                    <a:lnTo>
                      <a:pt x="128" y="225"/>
                    </a:lnTo>
                    <a:lnTo>
                      <a:pt x="133" y="226"/>
                    </a:lnTo>
                    <a:lnTo>
                      <a:pt x="133" y="226"/>
                    </a:lnTo>
                    <a:lnTo>
                      <a:pt x="131" y="220"/>
                    </a:lnTo>
                    <a:lnTo>
                      <a:pt x="129" y="216"/>
                    </a:lnTo>
                    <a:lnTo>
                      <a:pt x="129" y="216"/>
                    </a:lnTo>
                    <a:lnTo>
                      <a:pt x="129" y="216"/>
                    </a:lnTo>
                    <a:lnTo>
                      <a:pt x="128" y="217"/>
                    </a:lnTo>
                    <a:lnTo>
                      <a:pt x="127" y="217"/>
                    </a:lnTo>
                    <a:lnTo>
                      <a:pt x="127" y="217"/>
                    </a:lnTo>
                    <a:lnTo>
                      <a:pt x="127" y="217"/>
                    </a:lnTo>
                    <a:lnTo>
                      <a:pt x="127" y="214"/>
                    </a:lnTo>
                    <a:lnTo>
                      <a:pt x="128" y="210"/>
                    </a:lnTo>
                    <a:lnTo>
                      <a:pt x="128" y="210"/>
                    </a:lnTo>
                    <a:lnTo>
                      <a:pt x="127" y="211"/>
                    </a:lnTo>
                    <a:lnTo>
                      <a:pt x="127" y="212"/>
                    </a:lnTo>
                    <a:lnTo>
                      <a:pt x="127" y="212"/>
                    </a:lnTo>
                    <a:lnTo>
                      <a:pt x="125" y="202"/>
                    </a:lnTo>
                    <a:lnTo>
                      <a:pt x="120" y="191"/>
                    </a:lnTo>
                    <a:lnTo>
                      <a:pt x="116" y="181"/>
                    </a:lnTo>
                    <a:lnTo>
                      <a:pt x="111" y="172"/>
                    </a:lnTo>
                    <a:lnTo>
                      <a:pt x="111" y="172"/>
                    </a:lnTo>
                    <a:lnTo>
                      <a:pt x="108" y="166"/>
                    </a:lnTo>
                    <a:lnTo>
                      <a:pt x="104" y="161"/>
                    </a:lnTo>
                    <a:lnTo>
                      <a:pt x="104" y="161"/>
                    </a:lnTo>
                    <a:lnTo>
                      <a:pt x="100" y="157"/>
                    </a:lnTo>
                    <a:lnTo>
                      <a:pt x="95" y="155"/>
                    </a:lnTo>
                    <a:lnTo>
                      <a:pt x="86" y="148"/>
                    </a:lnTo>
                    <a:lnTo>
                      <a:pt x="86" y="148"/>
                    </a:lnTo>
                    <a:lnTo>
                      <a:pt x="73" y="139"/>
                    </a:lnTo>
                    <a:lnTo>
                      <a:pt x="58" y="130"/>
                    </a:lnTo>
                    <a:lnTo>
                      <a:pt x="43" y="122"/>
                    </a:lnTo>
                    <a:lnTo>
                      <a:pt x="34" y="120"/>
                    </a:lnTo>
                    <a:lnTo>
                      <a:pt x="26" y="118"/>
                    </a:lnTo>
                    <a:lnTo>
                      <a:pt x="26" y="118"/>
                    </a:lnTo>
                    <a:lnTo>
                      <a:pt x="38" y="120"/>
                    </a:lnTo>
                    <a:lnTo>
                      <a:pt x="48" y="123"/>
                    </a:lnTo>
                    <a:lnTo>
                      <a:pt x="58" y="128"/>
                    </a:lnTo>
                    <a:lnTo>
                      <a:pt x="66" y="132"/>
                    </a:lnTo>
                    <a:lnTo>
                      <a:pt x="82" y="142"/>
                    </a:lnTo>
                    <a:lnTo>
                      <a:pt x="98" y="154"/>
                    </a:lnTo>
                    <a:lnTo>
                      <a:pt x="98" y="154"/>
                    </a:lnTo>
                    <a:lnTo>
                      <a:pt x="86" y="138"/>
                    </a:lnTo>
                    <a:lnTo>
                      <a:pt x="74" y="122"/>
                    </a:lnTo>
                    <a:lnTo>
                      <a:pt x="61" y="106"/>
                    </a:lnTo>
                    <a:lnTo>
                      <a:pt x="47" y="92"/>
                    </a:lnTo>
                    <a:lnTo>
                      <a:pt x="47" y="92"/>
                    </a:lnTo>
                    <a:lnTo>
                      <a:pt x="40" y="84"/>
                    </a:lnTo>
                    <a:lnTo>
                      <a:pt x="31" y="77"/>
                    </a:lnTo>
                    <a:lnTo>
                      <a:pt x="22" y="73"/>
                    </a:lnTo>
                    <a:lnTo>
                      <a:pt x="12" y="68"/>
                    </a:lnTo>
                    <a:lnTo>
                      <a:pt x="12" y="68"/>
                    </a:lnTo>
                    <a:lnTo>
                      <a:pt x="12" y="68"/>
                    </a:lnTo>
                    <a:lnTo>
                      <a:pt x="12" y="67"/>
                    </a:lnTo>
                    <a:lnTo>
                      <a:pt x="12" y="67"/>
                    </a:lnTo>
                    <a:lnTo>
                      <a:pt x="7" y="66"/>
                    </a:lnTo>
                    <a:lnTo>
                      <a:pt x="4" y="63"/>
                    </a:lnTo>
                    <a:lnTo>
                      <a:pt x="4" y="63"/>
                    </a:lnTo>
                    <a:lnTo>
                      <a:pt x="0" y="63"/>
                    </a:lnTo>
                    <a:lnTo>
                      <a:pt x="3" y="63"/>
                    </a:lnTo>
                    <a:lnTo>
                      <a:pt x="8" y="63"/>
                    </a:lnTo>
                    <a:lnTo>
                      <a:pt x="8" y="63"/>
                    </a:lnTo>
                    <a:lnTo>
                      <a:pt x="9" y="65"/>
                    </a:lnTo>
                    <a:lnTo>
                      <a:pt x="8" y="66"/>
                    </a:lnTo>
                    <a:lnTo>
                      <a:pt x="8" y="66"/>
                    </a:lnTo>
                    <a:lnTo>
                      <a:pt x="13" y="66"/>
                    </a:lnTo>
                    <a:lnTo>
                      <a:pt x="15" y="66"/>
                    </a:lnTo>
                    <a:lnTo>
                      <a:pt x="15" y="66"/>
                    </a:lnTo>
                    <a:lnTo>
                      <a:pt x="16" y="67"/>
                    </a:lnTo>
                    <a:lnTo>
                      <a:pt x="16" y="67"/>
                    </a:lnTo>
                    <a:lnTo>
                      <a:pt x="15" y="67"/>
                    </a:lnTo>
                    <a:lnTo>
                      <a:pt x="15" y="67"/>
                    </a:lnTo>
                    <a:lnTo>
                      <a:pt x="23" y="70"/>
                    </a:lnTo>
                    <a:lnTo>
                      <a:pt x="30" y="75"/>
                    </a:lnTo>
                    <a:lnTo>
                      <a:pt x="42" y="86"/>
                    </a:lnTo>
                    <a:lnTo>
                      <a:pt x="55" y="97"/>
                    </a:lnTo>
                    <a:lnTo>
                      <a:pt x="66" y="110"/>
                    </a:lnTo>
                    <a:lnTo>
                      <a:pt x="66" y="110"/>
                    </a:lnTo>
                    <a:lnTo>
                      <a:pt x="76" y="122"/>
                    </a:lnTo>
                    <a:lnTo>
                      <a:pt x="86" y="136"/>
                    </a:lnTo>
                    <a:lnTo>
                      <a:pt x="96" y="149"/>
                    </a:lnTo>
                    <a:lnTo>
                      <a:pt x="108" y="161"/>
                    </a:lnTo>
                    <a:lnTo>
                      <a:pt x="108" y="161"/>
                    </a:lnTo>
                    <a:lnTo>
                      <a:pt x="102" y="146"/>
                    </a:lnTo>
                    <a:lnTo>
                      <a:pt x="95" y="132"/>
                    </a:lnTo>
                    <a:lnTo>
                      <a:pt x="81" y="105"/>
                    </a:lnTo>
                    <a:lnTo>
                      <a:pt x="50" y="53"/>
                    </a:lnTo>
                    <a:lnTo>
                      <a:pt x="50" y="53"/>
                    </a:lnTo>
                    <a:lnTo>
                      <a:pt x="65" y="75"/>
                    </a:lnTo>
                    <a:lnTo>
                      <a:pt x="79" y="98"/>
                    </a:lnTo>
                    <a:lnTo>
                      <a:pt x="93" y="123"/>
                    </a:lnTo>
                    <a:lnTo>
                      <a:pt x="107" y="149"/>
                    </a:lnTo>
                    <a:lnTo>
                      <a:pt x="107" y="149"/>
                    </a:lnTo>
                    <a:lnTo>
                      <a:pt x="109" y="157"/>
                    </a:lnTo>
                    <a:lnTo>
                      <a:pt x="112" y="164"/>
                    </a:lnTo>
                    <a:lnTo>
                      <a:pt x="112" y="164"/>
                    </a:lnTo>
                    <a:lnTo>
                      <a:pt x="116" y="167"/>
                    </a:lnTo>
                    <a:lnTo>
                      <a:pt x="120" y="171"/>
                    </a:lnTo>
                    <a:lnTo>
                      <a:pt x="129" y="176"/>
                    </a:lnTo>
                    <a:lnTo>
                      <a:pt x="129" y="176"/>
                    </a:lnTo>
                    <a:lnTo>
                      <a:pt x="127" y="167"/>
                    </a:lnTo>
                    <a:lnTo>
                      <a:pt x="126" y="158"/>
                    </a:lnTo>
                    <a:lnTo>
                      <a:pt x="121" y="144"/>
                    </a:lnTo>
                    <a:lnTo>
                      <a:pt x="121" y="144"/>
                    </a:lnTo>
                    <a:lnTo>
                      <a:pt x="121" y="139"/>
                    </a:lnTo>
                    <a:lnTo>
                      <a:pt x="121" y="140"/>
                    </a:lnTo>
                    <a:lnTo>
                      <a:pt x="125" y="148"/>
                    </a:lnTo>
                    <a:lnTo>
                      <a:pt x="125" y="148"/>
                    </a:lnTo>
                    <a:lnTo>
                      <a:pt x="128" y="165"/>
                    </a:lnTo>
                    <a:lnTo>
                      <a:pt x="128" y="165"/>
                    </a:lnTo>
                    <a:lnTo>
                      <a:pt x="128" y="158"/>
                    </a:lnTo>
                    <a:lnTo>
                      <a:pt x="128" y="153"/>
                    </a:lnTo>
                    <a:lnTo>
                      <a:pt x="127" y="141"/>
                    </a:lnTo>
                    <a:lnTo>
                      <a:pt x="127" y="141"/>
                    </a:lnTo>
                    <a:lnTo>
                      <a:pt x="128" y="150"/>
                    </a:lnTo>
                    <a:lnTo>
                      <a:pt x="129" y="161"/>
                    </a:lnTo>
                    <a:lnTo>
                      <a:pt x="129" y="172"/>
                    </a:lnTo>
                    <a:lnTo>
                      <a:pt x="130" y="176"/>
                    </a:lnTo>
                    <a:lnTo>
                      <a:pt x="133" y="180"/>
                    </a:lnTo>
                    <a:lnTo>
                      <a:pt x="133" y="180"/>
                    </a:lnTo>
                    <a:lnTo>
                      <a:pt x="135" y="172"/>
                    </a:lnTo>
                    <a:lnTo>
                      <a:pt x="136" y="164"/>
                    </a:lnTo>
                    <a:lnTo>
                      <a:pt x="137" y="144"/>
                    </a:lnTo>
                    <a:lnTo>
                      <a:pt x="137" y="144"/>
                    </a:lnTo>
                    <a:lnTo>
                      <a:pt x="137" y="123"/>
                    </a:lnTo>
                    <a:lnTo>
                      <a:pt x="137" y="114"/>
                    </a:lnTo>
                    <a:lnTo>
                      <a:pt x="136" y="105"/>
                    </a:lnTo>
                    <a:lnTo>
                      <a:pt x="136" y="105"/>
                    </a:lnTo>
                    <a:lnTo>
                      <a:pt x="134" y="103"/>
                    </a:lnTo>
                    <a:lnTo>
                      <a:pt x="131" y="101"/>
                    </a:lnTo>
                    <a:lnTo>
                      <a:pt x="131" y="101"/>
                    </a:lnTo>
                    <a:lnTo>
                      <a:pt x="131" y="103"/>
                    </a:lnTo>
                    <a:lnTo>
                      <a:pt x="130" y="106"/>
                    </a:lnTo>
                    <a:lnTo>
                      <a:pt x="129" y="113"/>
                    </a:lnTo>
                    <a:lnTo>
                      <a:pt x="129" y="113"/>
                    </a:lnTo>
                    <a:lnTo>
                      <a:pt x="129" y="110"/>
                    </a:lnTo>
                    <a:lnTo>
                      <a:pt x="129" y="106"/>
                    </a:lnTo>
                    <a:lnTo>
                      <a:pt x="130" y="103"/>
                    </a:lnTo>
                    <a:lnTo>
                      <a:pt x="130" y="100"/>
                    </a:lnTo>
                    <a:lnTo>
                      <a:pt x="130" y="100"/>
                    </a:lnTo>
                    <a:lnTo>
                      <a:pt x="128" y="96"/>
                    </a:lnTo>
                    <a:lnTo>
                      <a:pt x="124" y="92"/>
                    </a:lnTo>
                    <a:lnTo>
                      <a:pt x="116" y="86"/>
                    </a:lnTo>
                    <a:lnTo>
                      <a:pt x="116" y="86"/>
                    </a:lnTo>
                    <a:lnTo>
                      <a:pt x="93" y="67"/>
                    </a:lnTo>
                    <a:lnTo>
                      <a:pt x="82" y="58"/>
                    </a:lnTo>
                    <a:lnTo>
                      <a:pt x="69" y="50"/>
                    </a:lnTo>
                    <a:lnTo>
                      <a:pt x="69" y="50"/>
                    </a:lnTo>
                    <a:lnTo>
                      <a:pt x="60" y="48"/>
                    </a:lnTo>
                    <a:lnTo>
                      <a:pt x="50" y="44"/>
                    </a:lnTo>
                    <a:lnTo>
                      <a:pt x="41" y="41"/>
                    </a:lnTo>
                    <a:lnTo>
                      <a:pt x="31" y="39"/>
                    </a:lnTo>
                    <a:lnTo>
                      <a:pt x="31" y="39"/>
                    </a:lnTo>
                    <a:lnTo>
                      <a:pt x="33" y="39"/>
                    </a:lnTo>
                    <a:lnTo>
                      <a:pt x="37" y="39"/>
                    </a:lnTo>
                    <a:lnTo>
                      <a:pt x="44" y="39"/>
                    </a:lnTo>
                    <a:lnTo>
                      <a:pt x="44" y="39"/>
                    </a:lnTo>
                    <a:lnTo>
                      <a:pt x="44" y="40"/>
                    </a:lnTo>
                    <a:lnTo>
                      <a:pt x="43" y="41"/>
                    </a:lnTo>
                    <a:lnTo>
                      <a:pt x="43" y="41"/>
                    </a:lnTo>
                    <a:lnTo>
                      <a:pt x="48" y="41"/>
                    </a:lnTo>
                    <a:lnTo>
                      <a:pt x="50" y="41"/>
                    </a:lnTo>
                    <a:lnTo>
                      <a:pt x="50" y="41"/>
                    </a:lnTo>
                    <a:lnTo>
                      <a:pt x="47" y="39"/>
                    </a:lnTo>
                    <a:lnTo>
                      <a:pt x="41" y="36"/>
                    </a:lnTo>
                    <a:lnTo>
                      <a:pt x="29" y="35"/>
                    </a:lnTo>
                    <a:lnTo>
                      <a:pt x="29" y="35"/>
                    </a:lnTo>
                    <a:lnTo>
                      <a:pt x="30" y="34"/>
                    </a:lnTo>
                    <a:lnTo>
                      <a:pt x="31" y="34"/>
                    </a:lnTo>
                    <a:lnTo>
                      <a:pt x="35" y="34"/>
                    </a:lnTo>
                    <a:lnTo>
                      <a:pt x="35" y="34"/>
                    </a:lnTo>
                    <a:lnTo>
                      <a:pt x="31" y="32"/>
                    </a:lnTo>
                    <a:lnTo>
                      <a:pt x="31" y="32"/>
                    </a:lnTo>
                    <a:lnTo>
                      <a:pt x="46" y="38"/>
                    </a:lnTo>
                    <a:lnTo>
                      <a:pt x="60" y="43"/>
                    </a:lnTo>
                    <a:lnTo>
                      <a:pt x="75" y="51"/>
                    </a:lnTo>
                    <a:lnTo>
                      <a:pt x="87" y="60"/>
                    </a:lnTo>
                    <a:lnTo>
                      <a:pt x="101" y="70"/>
                    </a:lnTo>
                    <a:lnTo>
                      <a:pt x="112" y="80"/>
                    </a:lnTo>
                    <a:lnTo>
                      <a:pt x="135" y="101"/>
                    </a:lnTo>
                    <a:lnTo>
                      <a:pt x="135" y="101"/>
                    </a:lnTo>
                    <a:lnTo>
                      <a:pt x="133" y="69"/>
                    </a:lnTo>
                    <a:lnTo>
                      <a:pt x="133" y="69"/>
                    </a:lnTo>
                    <a:lnTo>
                      <a:pt x="131" y="65"/>
                    </a:lnTo>
                    <a:lnTo>
                      <a:pt x="129" y="61"/>
                    </a:lnTo>
                    <a:lnTo>
                      <a:pt x="124" y="53"/>
                    </a:lnTo>
                    <a:lnTo>
                      <a:pt x="124" y="53"/>
                    </a:lnTo>
                    <a:lnTo>
                      <a:pt x="110" y="35"/>
                    </a:lnTo>
                    <a:lnTo>
                      <a:pt x="103" y="25"/>
                    </a:lnTo>
                    <a:lnTo>
                      <a:pt x="98" y="16"/>
                    </a:lnTo>
                    <a:lnTo>
                      <a:pt x="98" y="16"/>
                    </a:lnTo>
                    <a:lnTo>
                      <a:pt x="114" y="38"/>
                    </a:lnTo>
                    <a:lnTo>
                      <a:pt x="131" y="58"/>
                    </a:lnTo>
                    <a:lnTo>
                      <a:pt x="131" y="58"/>
                    </a:lnTo>
                    <a:lnTo>
                      <a:pt x="130" y="50"/>
                    </a:lnTo>
                    <a:lnTo>
                      <a:pt x="129" y="43"/>
                    </a:lnTo>
                    <a:lnTo>
                      <a:pt x="129" y="43"/>
                    </a:lnTo>
                    <a:lnTo>
                      <a:pt x="130" y="50"/>
                    </a:lnTo>
                    <a:lnTo>
                      <a:pt x="131" y="56"/>
                    </a:lnTo>
                    <a:lnTo>
                      <a:pt x="135" y="61"/>
                    </a:lnTo>
                    <a:lnTo>
                      <a:pt x="137" y="66"/>
                    </a:lnTo>
                    <a:lnTo>
                      <a:pt x="151" y="85"/>
                    </a:lnTo>
                    <a:lnTo>
                      <a:pt x="151" y="85"/>
                    </a:lnTo>
                    <a:lnTo>
                      <a:pt x="160" y="98"/>
                    </a:lnTo>
                    <a:lnTo>
                      <a:pt x="168" y="111"/>
                    </a:lnTo>
                    <a:lnTo>
                      <a:pt x="168" y="111"/>
                    </a:lnTo>
                    <a:lnTo>
                      <a:pt x="171" y="74"/>
                    </a:lnTo>
                    <a:lnTo>
                      <a:pt x="172" y="53"/>
                    </a:lnTo>
                    <a:lnTo>
                      <a:pt x="171" y="34"/>
                    </a:lnTo>
                    <a:lnTo>
                      <a:pt x="171" y="34"/>
                    </a:lnTo>
                    <a:lnTo>
                      <a:pt x="171" y="27"/>
                    </a:lnTo>
                    <a:lnTo>
                      <a:pt x="170" y="22"/>
                    </a:lnTo>
                    <a:lnTo>
                      <a:pt x="170" y="22"/>
                    </a:lnTo>
                    <a:lnTo>
                      <a:pt x="169" y="19"/>
                    </a:lnTo>
                    <a:lnTo>
                      <a:pt x="166" y="17"/>
                    </a:lnTo>
                    <a:lnTo>
                      <a:pt x="166" y="17"/>
                    </a:lnTo>
                    <a:lnTo>
                      <a:pt x="164" y="8"/>
                    </a:lnTo>
                    <a:lnTo>
                      <a:pt x="162" y="4"/>
                    </a:lnTo>
                    <a:lnTo>
                      <a:pt x="160" y="0"/>
                    </a:lnTo>
                    <a:lnTo>
                      <a:pt x="160" y="0"/>
                    </a:lnTo>
                    <a:close/>
                    <a:moveTo>
                      <a:pt x="149" y="271"/>
                    </a:moveTo>
                    <a:lnTo>
                      <a:pt x="149" y="271"/>
                    </a:lnTo>
                    <a:lnTo>
                      <a:pt x="149" y="275"/>
                    </a:lnTo>
                    <a:lnTo>
                      <a:pt x="151" y="277"/>
                    </a:lnTo>
                    <a:lnTo>
                      <a:pt x="151" y="277"/>
                    </a:lnTo>
                    <a:lnTo>
                      <a:pt x="152" y="276"/>
                    </a:lnTo>
                    <a:lnTo>
                      <a:pt x="152" y="273"/>
                    </a:lnTo>
                    <a:lnTo>
                      <a:pt x="151" y="272"/>
                    </a:lnTo>
                    <a:lnTo>
                      <a:pt x="149" y="271"/>
                    </a:lnTo>
                    <a:lnTo>
                      <a:pt x="149" y="271"/>
                    </a:lnTo>
                    <a:close/>
                    <a:moveTo>
                      <a:pt x="146" y="273"/>
                    </a:moveTo>
                    <a:lnTo>
                      <a:pt x="146" y="273"/>
                    </a:lnTo>
                    <a:lnTo>
                      <a:pt x="146" y="276"/>
                    </a:lnTo>
                    <a:lnTo>
                      <a:pt x="146" y="279"/>
                    </a:lnTo>
                    <a:lnTo>
                      <a:pt x="146" y="281"/>
                    </a:lnTo>
                    <a:lnTo>
                      <a:pt x="148" y="282"/>
                    </a:lnTo>
                    <a:lnTo>
                      <a:pt x="148" y="282"/>
                    </a:lnTo>
                    <a:lnTo>
                      <a:pt x="148" y="280"/>
                    </a:lnTo>
                    <a:lnTo>
                      <a:pt x="148" y="278"/>
                    </a:lnTo>
                    <a:lnTo>
                      <a:pt x="146" y="273"/>
                    </a:lnTo>
                    <a:lnTo>
                      <a:pt x="146" y="273"/>
                    </a:lnTo>
                    <a:close/>
                    <a:moveTo>
                      <a:pt x="135" y="85"/>
                    </a:moveTo>
                    <a:lnTo>
                      <a:pt x="135" y="85"/>
                    </a:lnTo>
                    <a:lnTo>
                      <a:pt x="136" y="94"/>
                    </a:lnTo>
                    <a:lnTo>
                      <a:pt x="136" y="102"/>
                    </a:lnTo>
                    <a:lnTo>
                      <a:pt x="136" y="102"/>
                    </a:lnTo>
                    <a:lnTo>
                      <a:pt x="138" y="105"/>
                    </a:lnTo>
                    <a:lnTo>
                      <a:pt x="142" y="109"/>
                    </a:lnTo>
                    <a:lnTo>
                      <a:pt x="149" y="115"/>
                    </a:lnTo>
                    <a:lnTo>
                      <a:pt x="149" y="115"/>
                    </a:lnTo>
                    <a:lnTo>
                      <a:pt x="156" y="123"/>
                    </a:lnTo>
                    <a:lnTo>
                      <a:pt x="162" y="130"/>
                    </a:lnTo>
                    <a:lnTo>
                      <a:pt x="162" y="130"/>
                    </a:lnTo>
                    <a:lnTo>
                      <a:pt x="164" y="126"/>
                    </a:lnTo>
                    <a:lnTo>
                      <a:pt x="165" y="122"/>
                    </a:lnTo>
                    <a:lnTo>
                      <a:pt x="165" y="119"/>
                    </a:lnTo>
                    <a:lnTo>
                      <a:pt x="165" y="117"/>
                    </a:lnTo>
                    <a:lnTo>
                      <a:pt x="163" y="110"/>
                    </a:lnTo>
                    <a:lnTo>
                      <a:pt x="159" y="104"/>
                    </a:lnTo>
                    <a:lnTo>
                      <a:pt x="159" y="104"/>
                    </a:lnTo>
                    <a:lnTo>
                      <a:pt x="146" y="84"/>
                    </a:lnTo>
                    <a:lnTo>
                      <a:pt x="139" y="75"/>
                    </a:lnTo>
                    <a:lnTo>
                      <a:pt x="134" y="68"/>
                    </a:lnTo>
                    <a:lnTo>
                      <a:pt x="134" y="68"/>
                    </a:lnTo>
                    <a:lnTo>
                      <a:pt x="135" y="85"/>
                    </a:lnTo>
                    <a:lnTo>
                      <a:pt x="135" y="85"/>
                    </a:lnTo>
                    <a:close/>
                    <a:moveTo>
                      <a:pt x="170" y="115"/>
                    </a:moveTo>
                    <a:lnTo>
                      <a:pt x="170" y="115"/>
                    </a:lnTo>
                    <a:lnTo>
                      <a:pt x="174" y="104"/>
                    </a:lnTo>
                    <a:lnTo>
                      <a:pt x="177" y="93"/>
                    </a:lnTo>
                    <a:lnTo>
                      <a:pt x="177" y="93"/>
                    </a:lnTo>
                    <a:lnTo>
                      <a:pt x="172" y="104"/>
                    </a:lnTo>
                    <a:lnTo>
                      <a:pt x="171" y="110"/>
                    </a:lnTo>
                    <a:lnTo>
                      <a:pt x="170" y="115"/>
                    </a:lnTo>
                    <a:lnTo>
                      <a:pt x="170" y="115"/>
                    </a:lnTo>
                    <a:close/>
                    <a:moveTo>
                      <a:pt x="135" y="181"/>
                    </a:moveTo>
                    <a:lnTo>
                      <a:pt x="135" y="181"/>
                    </a:lnTo>
                    <a:lnTo>
                      <a:pt x="138" y="183"/>
                    </a:lnTo>
                    <a:lnTo>
                      <a:pt x="140" y="184"/>
                    </a:lnTo>
                    <a:lnTo>
                      <a:pt x="142" y="184"/>
                    </a:lnTo>
                    <a:lnTo>
                      <a:pt x="142" y="184"/>
                    </a:lnTo>
                    <a:lnTo>
                      <a:pt x="145" y="181"/>
                    </a:lnTo>
                    <a:lnTo>
                      <a:pt x="146" y="177"/>
                    </a:lnTo>
                    <a:lnTo>
                      <a:pt x="148" y="167"/>
                    </a:lnTo>
                    <a:lnTo>
                      <a:pt x="149" y="156"/>
                    </a:lnTo>
                    <a:lnTo>
                      <a:pt x="149" y="144"/>
                    </a:lnTo>
                    <a:lnTo>
                      <a:pt x="149" y="144"/>
                    </a:lnTo>
                    <a:lnTo>
                      <a:pt x="149" y="155"/>
                    </a:lnTo>
                    <a:lnTo>
                      <a:pt x="151" y="159"/>
                    </a:lnTo>
                    <a:lnTo>
                      <a:pt x="152" y="164"/>
                    </a:lnTo>
                    <a:lnTo>
                      <a:pt x="152" y="164"/>
                    </a:lnTo>
                    <a:lnTo>
                      <a:pt x="154" y="157"/>
                    </a:lnTo>
                    <a:lnTo>
                      <a:pt x="157" y="149"/>
                    </a:lnTo>
                    <a:lnTo>
                      <a:pt x="157" y="149"/>
                    </a:lnTo>
                    <a:lnTo>
                      <a:pt x="160" y="140"/>
                    </a:lnTo>
                    <a:lnTo>
                      <a:pt x="161" y="132"/>
                    </a:lnTo>
                    <a:lnTo>
                      <a:pt x="161" y="132"/>
                    </a:lnTo>
                    <a:lnTo>
                      <a:pt x="160" y="130"/>
                    </a:lnTo>
                    <a:lnTo>
                      <a:pt x="156" y="127"/>
                    </a:lnTo>
                    <a:lnTo>
                      <a:pt x="151" y="119"/>
                    </a:lnTo>
                    <a:lnTo>
                      <a:pt x="151" y="119"/>
                    </a:lnTo>
                    <a:lnTo>
                      <a:pt x="143" y="112"/>
                    </a:lnTo>
                    <a:lnTo>
                      <a:pt x="137" y="106"/>
                    </a:lnTo>
                    <a:lnTo>
                      <a:pt x="137" y="106"/>
                    </a:lnTo>
                    <a:lnTo>
                      <a:pt x="138" y="126"/>
                    </a:lnTo>
                    <a:lnTo>
                      <a:pt x="138" y="145"/>
                    </a:lnTo>
                    <a:lnTo>
                      <a:pt x="137" y="163"/>
                    </a:lnTo>
                    <a:lnTo>
                      <a:pt x="135" y="181"/>
                    </a:lnTo>
                    <a:lnTo>
                      <a:pt x="135" y="181"/>
                    </a:lnTo>
                    <a:close/>
                    <a:moveTo>
                      <a:pt x="168" y="123"/>
                    </a:moveTo>
                    <a:lnTo>
                      <a:pt x="168" y="123"/>
                    </a:lnTo>
                    <a:lnTo>
                      <a:pt x="169" y="121"/>
                    </a:lnTo>
                    <a:lnTo>
                      <a:pt x="169" y="121"/>
                    </a:lnTo>
                    <a:lnTo>
                      <a:pt x="168" y="120"/>
                    </a:lnTo>
                    <a:lnTo>
                      <a:pt x="168" y="120"/>
                    </a:lnTo>
                    <a:lnTo>
                      <a:pt x="168" y="122"/>
                    </a:lnTo>
                    <a:lnTo>
                      <a:pt x="168" y="123"/>
                    </a:lnTo>
                    <a:lnTo>
                      <a:pt x="168" y="123"/>
                    </a:lnTo>
                    <a:lnTo>
                      <a:pt x="168" y="123"/>
                    </a:lnTo>
                    <a:close/>
                    <a:moveTo>
                      <a:pt x="172" y="141"/>
                    </a:moveTo>
                    <a:lnTo>
                      <a:pt x="172" y="141"/>
                    </a:lnTo>
                    <a:lnTo>
                      <a:pt x="178" y="148"/>
                    </a:lnTo>
                    <a:lnTo>
                      <a:pt x="184" y="154"/>
                    </a:lnTo>
                    <a:lnTo>
                      <a:pt x="184" y="154"/>
                    </a:lnTo>
                    <a:lnTo>
                      <a:pt x="186" y="152"/>
                    </a:lnTo>
                    <a:lnTo>
                      <a:pt x="184" y="149"/>
                    </a:lnTo>
                    <a:lnTo>
                      <a:pt x="182" y="145"/>
                    </a:lnTo>
                    <a:lnTo>
                      <a:pt x="179" y="140"/>
                    </a:lnTo>
                    <a:lnTo>
                      <a:pt x="178" y="136"/>
                    </a:lnTo>
                    <a:lnTo>
                      <a:pt x="178" y="136"/>
                    </a:lnTo>
                    <a:lnTo>
                      <a:pt x="174" y="138"/>
                    </a:lnTo>
                    <a:lnTo>
                      <a:pt x="172" y="141"/>
                    </a:lnTo>
                    <a:lnTo>
                      <a:pt x="172" y="141"/>
                    </a:lnTo>
                    <a:close/>
                    <a:moveTo>
                      <a:pt x="177" y="133"/>
                    </a:moveTo>
                    <a:lnTo>
                      <a:pt x="177" y="133"/>
                    </a:lnTo>
                    <a:lnTo>
                      <a:pt x="173" y="129"/>
                    </a:lnTo>
                    <a:lnTo>
                      <a:pt x="170" y="123"/>
                    </a:lnTo>
                    <a:lnTo>
                      <a:pt x="170" y="123"/>
                    </a:lnTo>
                    <a:lnTo>
                      <a:pt x="168" y="129"/>
                    </a:lnTo>
                    <a:lnTo>
                      <a:pt x="166" y="135"/>
                    </a:lnTo>
                    <a:lnTo>
                      <a:pt x="166" y="135"/>
                    </a:lnTo>
                    <a:lnTo>
                      <a:pt x="169" y="138"/>
                    </a:lnTo>
                    <a:lnTo>
                      <a:pt x="170" y="139"/>
                    </a:lnTo>
                    <a:lnTo>
                      <a:pt x="172" y="140"/>
                    </a:lnTo>
                    <a:lnTo>
                      <a:pt x="172" y="140"/>
                    </a:lnTo>
                    <a:lnTo>
                      <a:pt x="174" y="137"/>
                    </a:lnTo>
                    <a:lnTo>
                      <a:pt x="177" y="133"/>
                    </a:lnTo>
                    <a:lnTo>
                      <a:pt x="177" y="133"/>
                    </a:lnTo>
                    <a:close/>
                    <a:moveTo>
                      <a:pt x="195" y="159"/>
                    </a:moveTo>
                    <a:lnTo>
                      <a:pt x="195" y="159"/>
                    </a:lnTo>
                    <a:lnTo>
                      <a:pt x="196" y="163"/>
                    </a:lnTo>
                    <a:lnTo>
                      <a:pt x="197" y="165"/>
                    </a:lnTo>
                    <a:lnTo>
                      <a:pt x="198" y="167"/>
                    </a:lnTo>
                    <a:lnTo>
                      <a:pt x="199" y="170"/>
                    </a:lnTo>
                    <a:lnTo>
                      <a:pt x="199" y="170"/>
                    </a:lnTo>
                    <a:lnTo>
                      <a:pt x="215" y="163"/>
                    </a:lnTo>
                    <a:lnTo>
                      <a:pt x="215" y="163"/>
                    </a:lnTo>
                    <a:lnTo>
                      <a:pt x="213" y="148"/>
                    </a:lnTo>
                    <a:lnTo>
                      <a:pt x="210" y="135"/>
                    </a:lnTo>
                    <a:lnTo>
                      <a:pt x="210" y="135"/>
                    </a:lnTo>
                    <a:lnTo>
                      <a:pt x="207" y="139"/>
                    </a:lnTo>
                    <a:lnTo>
                      <a:pt x="201" y="147"/>
                    </a:lnTo>
                    <a:lnTo>
                      <a:pt x="197" y="154"/>
                    </a:lnTo>
                    <a:lnTo>
                      <a:pt x="196" y="157"/>
                    </a:lnTo>
                    <a:lnTo>
                      <a:pt x="195" y="159"/>
                    </a:lnTo>
                    <a:lnTo>
                      <a:pt x="195" y="159"/>
                    </a:lnTo>
                    <a:close/>
                    <a:moveTo>
                      <a:pt x="182" y="155"/>
                    </a:moveTo>
                    <a:lnTo>
                      <a:pt x="182" y="155"/>
                    </a:lnTo>
                    <a:lnTo>
                      <a:pt x="173" y="146"/>
                    </a:lnTo>
                    <a:lnTo>
                      <a:pt x="164" y="137"/>
                    </a:lnTo>
                    <a:lnTo>
                      <a:pt x="164" y="137"/>
                    </a:lnTo>
                    <a:lnTo>
                      <a:pt x="160" y="157"/>
                    </a:lnTo>
                    <a:lnTo>
                      <a:pt x="160" y="157"/>
                    </a:lnTo>
                    <a:lnTo>
                      <a:pt x="163" y="155"/>
                    </a:lnTo>
                    <a:lnTo>
                      <a:pt x="165" y="150"/>
                    </a:lnTo>
                    <a:lnTo>
                      <a:pt x="166" y="148"/>
                    </a:lnTo>
                    <a:lnTo>
                      <a:pt x="169" y="146"/>
                    </a:lnTo>
                    <a:lnTo>
                      <a:pt x="169" y="146"/>
                    </a:lnTo>
                    <a:lnTo>
                      <a:pt x="164" y="153"/>
                    </a:lnTo>
                    <a:lnTo>
                      <a:pt x="160" y="162"/>
                    </a:lnTo>
                    <a:lnTo>
                      <a:pt x="156" y="171"/>
                    </a:lnTo>
                    <a:lnTo>
                      <a:pt x="155" y="181"/>
                    </a:lnTo>
                    <a:lnTo>
                      <a:pt x="155" y="181"/>
                    </a:lnTo>
                    <a:lnTo>
                      <a:pt x="155" y="188"/>
                    </a:lnTo>
                    <a:lnTo>
                      <a:pt x="155" y="191"/>
                    </a:lnTo>
                    <a:lnTo>
                      <a:pt x="155" y="194"/>
                    </a:lnTo>
                    <a:lnTo>
                      <a:pt x="155" y="194"/>
                    </a:lnTo>
                    <a:lnTo>
                      <a:pt x="157" y="197"/>
                    </a:lnTo>
                    <a:lnTo>
                      <a:pt x="160" y="199"/>
                    </a:lnTo>
                    <a:lnTo>
                      <a:pt x="160" y="199"/>
                    </a:lnTo>
                    <a:lnTo>
                      <a:pt x="171" y="190"/>
                    </a:lnTo>
                    <a:lnTo>
                      <a:pt x="181" y="181"/>
                    </a:lnTo>
                    <a:lnTo>
                      <a:pt x="181" y="181"/>
                    </a:lnTo>
                    <a:lnTo>
                      <a:pt x="186" y="172"/>
                    </a:lnTo>
                    <a:lnTo>
                      <a:pt x="189" y="164"/>
                    </a:lnTo>
                    <a:lnTo>
                      <a:pt x="189" y="164"/>
                    </a:lnTo>
                    <a:lnTo>
                      <a:pt x="187" y="161"/>
                    </a:lnTo>
                    <a:lnTo>
                      <a:pt x="186" y="158"/>
                    </a:lnTo>
                    <a:lnTo>
                      <a:pt x="183" y="157"/>
                    </a:lnTo>
                    <a:lnTo>
                      <a:pt x="183" y="157"/>
                    </a:lnTo>
                    <a:lnTo>
                      <a:pt x="177" y="164"/>
                    </a:lnTo>
                    <a:lnTo>
                      <a:pt x="171" y="172"/>
                    </a:lnTo>
                    <a:lnTo>
                      <a:pt x="159" y="187"/>
                    </a:lnTo>
                    <a:lnTo>
                      <a:pt x="159" y="187"/>
                    </a:lnTo>
                    <a:lnTo>
                      <a:pt x="164" y="177"/>
                    </a:lnTo>
                    <a:lnTo>
                      <a:pt x="170" y="170"/>
                    </a:lnTo>
                    <a:lnTo>
                      <a:pt x="182" y="155"/>
                    </a:lnTo>
                    <a:lnTo>
                      <a:pt x="182" y="155"/>
                    </a:lnTo>
                    <a:close/>
                    <a:moveTo>
                      <a:pt x="190" y="152"/>
                    </a:moveTo>
                    <a:lnTo>
                      <a:pt x="190" y="152"/>
                    </a:lnTo>
                    <a:lnTo>
                      <a:pt x="191" y="154"/>
                    </a:lnTo>
                    <a:lnTo>
                      <a:pt x="192" y="155"/>
                    </a:lnTo>
                    <a:lnTo>
                      <a:pt x="192" y="156"/>
                    </a:lnTo>
                    <a:lnTo>
                      <a:pt x="192" y="156"/>
                    </a:lnTo>
                    <a:lnTo>
                      <a:pt x="199" y="148"/>
                    </a:lnTo>
                    <a:lnTo>
                      <a:pt x="204" y="140"/>
                    </a:lnTo>
                    <a:lnTo>
                      <a:pt x="204" y="140"/>
                    </a:lnTo>
                    <a:lnTo>
                      <a:pt x="197" y="146"/>
                    </a:lnTo>
                    <a:lnTo>
                      <a:pt x="194" y="148"/>
                    </a:lnTo>
                    <a:lnTo>
                      <a:pt x="190" y="152"/>
                    </a:lnTo>
                    <a:lnTo>
                      <a:pt x="190" y="152"/>
                    </a:lnTo>
                    <a:close/>
                    <a:moveTo>
                      <a:pt x="159" y="161"/>
                    </a:moveTo>
                    <a:lnTo>
                      <a:pt x="159" y="161"/>
                    </a:lnTo>
                    <a:lnTo>
                      <a:pt x="160" y="153"/>
                    </a:lnTo>
                    <a:lnTo>
                      <a:pt x="161" y="148"/>
                    </a:lnTo>
                    <a:lnTo>
                      <a:pt x="161" y="145"/>
                    </a:lnTo>
                    <a:lnTo>
                      <a:pt x="161" y="145"/>
                    </a:lnTo>
                    <a:lnTo>
                      <a:pt x="160" y="153"/>
                    </a:lnTo>
                    <a:lnTo>
                      <a:pt x="159" y="156"/>
                    </a:lnTo>
                    <a:lnTo>
                      <a:pt x="159" y="161"/>
                    </a:lnTo>
                    <a:lnTo>
                      <a:pt x="159" y="161"/>
                    </a:lnTo>
                    <a:close/>
                    <a:moveTo>
                      <a:pt x="191" y="162"/>
                    </a:moveTo>
                    <a:lnTo>
                      <a:pt x="191" y="162"/>
                    </a:lnTo>
                    <a:lnTo>
                      <a:pt x="189" y="157"/>
                    </a:lnTo>
                    <a:lnTo>
                      <a:pt x="188" y="156"/>
                    </a:lnTo>
                    <a:lnTo>
                      <a:pt x="187" y="155"/>
                    </a:lnTo>
                    <a:lnTo>
                      <a:pt x="187" y="155"/>
                    </a:lnTo>
                    <a:lnTo>
                      <a:pt x="186" y="156"/>
                    </a:lnTo>
                    <a:lnTo>
                      <a:pt x="187" y="158"/>
                    </a:lnTo>
                    <a:lnTo>
                      <a:pt x="191" y="162"/>
                    </a:lnTo>
                    <a:lnTo>
                      <a:pt x="191" y="162"/>
                    </a:lnTo>
                    <a:close/>
                    <a:moveTo>
                      <a:pt x="233" y="222"/>
                    </a:moveTo>
                    <a:lnTo>
                      <a:pt x="233" y="222"/>
                    </a:lnTo>
                    <a:lnTo>
                      <a:pt x="247" y="246"/>
                    </a:lnTo>
                    <a:lnTo>
                      <a:pt x="260" y="271"/>
                    </a:lnTo>
                    <a:lnTo>
                      <a:pt x="260" y="271"/>
                    </a:lnTo>
                    <a:lnTo>
                      <a:pt x="254" y="244"/>
                    </a:lnTo>
                    <a:lnTo>
                      <a:pt x="250" y="216"/>
                    </a:lnTo>
                    <a:lnTo>
                      <a:pt x="249" y="201"/>
                    </a:lnTo>
                    <a:lnTo>
                      <a:pt x="248" y="187"/>
                    </a:lnTo>
                    <a:lnTo>
                      <a:pt x="248" y="171"/>
                    </a:lnTo>
                    <a:lnTo>
                      <a:pt x="249" y="156"/>
                    </a:lnTo>
                    <a:lnTo>
                      <a:pt x="249" y="156"/>
                    </a:lnTo>
                    <a:lnTo>
                      <a:pt x="233" y="159"/>
                    </a:lnTo>
                    <a:lnTo>
                      <a:pt x="217" y="164"/>
                    </a:lnTo>
                    <a:lnTo>
                      <a:pt x="217" y="164"/>
                    </a:lnTo>
                    <a:lnTo>
                      <a:pt x="219" y="180"/>
                    </a:lnTo>
                    <a:lnTo>
                      <a:pt x="222" y="196"/>
                    </a:lnTo>
                    <a:lnTo>
                      <a:pt x="224" y="202"/>
                    </a:lnTo>
                    <a:lnTo>
                      <a:pt x="226" y="209"/>
                    </a:lnTo>
                    <a:lnTo>
                      <a:pt x="230" y="216"/>
                    </a:lnTo>
                    <a:lnTo>
                      <a:pt x="233" y="220"/>
                    </a:lnTo>
                    <a:lnTo>
                      <a:pt x="233" y="220"/>
                    </a:lnTo>
                    <a:lnTo>
                      <a:pt x="238" y="219"/>
                    </a:lnTo>
                    <a:lnTo>
                      <a:pt x="240" y="219"/>
                    </a:lnTo>
                    <a:lnTo>
                      <a:pt x="242" y="219"/>
                    </a:lnTo>
                    <a:lnTo>
                      <a:pt x="242" y="219"/>
                    </a:lnTo>
                    <a:lnTo>
                      <a:pt x="233" y="222"/>
                    </a:lnTo>
                    <a:lnTo>
                      <a:pt x="233" y="222"/>
                    </a:lnTo>
                    <a:close/>
                    <a:moveTo>
                      <a:pt x="152" y="173"/>
                    </a:moveTo>
                    <a:lnTo>
                      <a:pt x="152" y="173"/>
                    </a:lnTo>
                    <a:lnTo>
                      <a:pt x="154" y="167"/>
                    </a:lnTo>
                    <a:lnTo>
                      <a:pt x="155" y="164"/>
                    </a:lnTo>
                    <a:lnTo>
                      <a:pt x="155" y="161"/>
                    </a:lnTo>
                    <a:lnTo>
                      <a:pt x="155" y="161"/>
                    </a:lnTo>
                    <a:lnTo>
                      <a:pt x="154" y="164"/>
                    </a:lnTo>
                    <a:lnTo>
                      <a:pt x="153" y="166"/>
                    </a:lnTo>
                    <a:lnTo>
                      <a:pt x="152" y="170"/>
                    </a:lnTo>
                    <a:lnTo>
                      <a:pt x="152" y="173"/>
                    </a:lnTo>
                    <a:lnTo>
                      <a:pt x="152" y="173"/>
                    </a:lnTo>
                    <a:close/>
                    <a:moveTo>
                      <a:pt x="200" y="172"/>
                    </a:moveTo>
                    <a:lnTo>
                      <a:pt x="200" y="172"/>
                    </a:lnTo>
                    <a:lnTo>
                      <a:pt x="205" y="181"/>
                    </a:lnTo>
                    <a:lnTo>
                      <a:pt x="210" y="190"/>
                    </a:lnTo>
                    <a:lnTo>
                      <a:pt x="217" y="198"/>
                    </a:lnTo>
                    <a:lnTo>
                      <a:pt x="223" y="206"/>
                    </a:lnTo>
                    <a:lnTo>
                      <a:pt x="223" y="206"/>
                    </a:lnTo>
                    <a:lnTo>
                      <a:pt x="219" y="185"/>
                    </a:lnTo>
                    <a:lnTo>
                      <a:pt x="215" y="165"/>
                    </a:lnTo>
                    <a:lnTo>
                      <a:pt x="215" y="165"/>
                    </a:lnTo>
                    <a:lnTo>
                      <a:pt x="207" y="168"/>
                    </a:lnTo>
                    <a:lnTo>
                      <a:pt x="200" y="172"/>
                    </a:lnTo>
                    <a:lnTo>
                      <a:pt x="200" y="172"/>
                    </a:lnTo>
                    <a:close/>
                    <a:moveTo>
                      <a:pt x="112" y="168"/>
                    </a:moveTo>
                    <a:lnTo>
                      <a:pt x="112" y="168"/>
                    </a:lnTo>
                    <a:lnTo>
                      <a:pt x="111" y="166"/>
                    </a:lnTo>
                    <a:lnTo>
                      <a:pt x="110" y="166"/>
                    </a:lnTo>
                    <a:lnTo>
                      <a:pt x="109" y="166"/>
                    </a:lnTo>
                    <a:lnTo>
                      <a:pt x="109" y="166"/>
                    </a:lnTo>
                    <a:lnTo>
                      <a:pt x="111" y="168"/>
                    </a:lnTo>
                    <a:lnTo>
                      <a:pt x="111" y="170"/>
                    </a:lnTo>
                    <a:lnTo>
                      <a:pt x="112" y="168"/>
                    </a:lnTo>
                    <a:lnTo>
                      <a:pt x="112" y="168"/>
                    </a:lnTo>
                    <a:close/>
                    <a:moveTo>
                      <a:pt x="186" y="179"/>
                    </a:moveTo>
                    <a:lnTo>
                      <a:pt x="186" y="179"/>
                    </a:lnTo>
                    <a:lnTo>
                      <a:pt x="191" y="175"/>
                    </a:lnTo>
                    <a:lnTo>
                      <a:pt x="196" y="172"/>
                    </a:lnTo>
                    <a:lnTo>
                      <a:pt x="196" y="172"/>
                    </a:lnTo>
                    <a:lnTo>
                      <a:pt x="194" y="168"/>
                    </a:lnTo>
                    <a:lnTo>
                      <a:pt x="192" y="167"/>
                    </a:lnTo>
                    <a:lnTo>
                      <a:pt x="191" y="166"/>
                    </a:lnTo>
                    <a:lnTo>
                      <a:pt x="191" y="166"/>
                    </a:lnTo>
                    <a:lnTo>
                      <a:pt x="188" y="172"/>
                    </a:lnTo>
                    <a:lnTo>
                      <a:pt x="186" y="179"/>
                    </a:lnTo>
                    <a:lnTo>
                      <a:pt x="186" y="179"/>
                    </a:lnTo>
                    <a:close/>
                    <a:moveTo>
                      <a:pt x="130" y="198"/>
                    </a:moveTo>
                    <a:lnTo>
                      <a:pt x="130" y="198"/>
                    </a:lnTo>
                    <a:lnTo>
                      <a:pt x="131" y="192"/>
                    </a:lnTo>
                    <a:lnTo>
                      <a:pt x="130" y="187"/>
                    </a:lnTo>
                    <a:lnTo>
                      <a:pt x="129" y="183"/>
                    </a:lnTo>
                    <a:lnTo>
                      <a:pt x="128" y="180"/>
                    </a:lnTo>
                    <a:lnTo>
                      <a:pt x="121" y="174"/>
                    </a:lnTo>
                    <a:lnTo>
                      <a:pt x="116" y="170"/>
                    </a:lnTo>
                    <a:lnTo>
                      <a:pt x="116" y="170"/>
                    </a:lnTo>
                    <a:lnTo>
                      <a:pt x="118" y="177"/>
                    </a:lnTo>
                    <a:lnTo>
                      <a:pt x="121" y="185"/>
                    </a:lnTo>
                    <a:lnTo>
                      <a:pt x="125" y="192"/>
                    </a:lnTo>
                    <a:lnTo>
                      <a:pt x="130" y="198"/>
                    </a:lnTo>
                    <a:lnTo>
                      <a:pt x="130" y="198"/>
                    </a:lnTo>
                    <a:close/>
                    <a:moveTo>
                      <a:pt x="151" y="187"/>
                    </a:moveTo>
                    <a:lnTo>
                      <a:pt x="151" y="187"/>
                    </a:lnTo>
                    <a:lnTo>
                      <a:pt x="153" y="179"/>
                    </a:lnTo>
                    <a:lnTo>
                      <a:pt x="153" y="175"/>
                    </a:lnTo>
                    <a:lnTo>
                      <a:pt x="153" y="171"/>
                    </a:lnTo>
                    <a:lnTo>
                      <a:pt x="153" y="171"/>
                    </a:lnTo>
                    <a:lnTo>
                      <a:pt x="152" y="174"/>
                    </a:lnTo>
                    <a:lnTo>
                      <a:pt x="151" y="179"/>
                    </a:lnTo>
                    <a:lnTo>
                      <a:pt x="151" y="187"/>
                    </a:lnTo>
                    <a:lnTo>
                      <a:pt x="151" y="187"/>
                    </a:lnTo>
                    <a:close/>
                    <a:moveTo>
                      <a:pt x="207" y="196"/>
                    </a:moveTo>
                    <a:lnTo>
                      <a:pt x="207" y="196"/>
                    </a:lnTo>
                    <a:lnTo>
                      <a:pt x="201" y="184"/>
                    </a:lnTo>
                    <a:lnTo>
                      <a:pt x="197" y="174"/>
                    </a:lnTo>
                    <a:lnTo>
                      <a:pt x="197" y="174"/>
                    </a:lnTo>
                    <a:lnTo>
                      <a:pt x="191" y="176"/>
                    </a:lnTo>
                    <a:lnTo>
                      <a:pt x="187" y="179"/>
                    </a:lnTo>
                    <a:lnTo>
                      <a:pt x="183" y="183"/>
                    </a:lnTo>
                    <a:lnTo>
                      <a:pt x="181" y="189"/>
                    </a:lnTo>
                    <a:lnTo>
                      <a:pt x="177" y="200"/>
                    </a:lnTo>
                    <a:lnTo>
                      <a:pt x="174" y="212"/>
                    </a:lnTo>
                    <a:lnTo>
                      <a:pt x="174" y="212"/>
                    </a:lnTo>
                    <a:lnTo>
                      <a:pt x="178" y="215"/>
                    </a:lnTo>
                    <a:lnTo>
                      <a:pt x="181" y="218"/>
                    </a:lnTo>
                    <a:lnTo>
                      <a:pt x="181" y="218"/>
                    </a:lnTo>
                    <a:lnTo>
                      <a:pt x="187" y="211"/>
                    </a:lnTo>
                    <a:lnTo>
                      <a:pt x="192" y="206"/>
                    </a:lnTo>
                    <a:lnTo>
                      <a:pt x="206" y="197"/>
                    </a:lnTo>
                    <a:lnTo>
                      <a:pt x="206" y="197"/>
                    </a:lnTo>
                    <a:lnTo>
                      <a:pt x="192" y="207"/>
                    </a:lnTo>
                    <a:lnTo>
                      <a:pt x="187" y="212"/>
                    </a:lnTo>
                    <a:lnTo>
                      <a:pt x="181" y="218"/>
                    </a:lnTo>
                    <a:lnTo>
                      <a:pt x="181" y="218"/>
                    </a:lnTo>
                    <a:lnTo>
                      <a:pt x="189" y="226"/>
                    </a:lnTo>
                    <a:lnTo>
                      <a:pt x="198" y="234"/>
                    </a:lnTo>
                    <a:lnTo>
                      <a:pt x="198" y="234"/>
                    </a:lnTo>
                    <a:lnTo>
                      <a:pt x="219" y="225"/>
                    </a:lnTo>
                    <a:lnTo>
                      <a:pt x="219" y="225"/>
                    </a:lnTo>
                    <a:lnTo>
                      <a:pt x="213" y="209"/>
                    </a:lnTo>
                    <a:lnTo>
                      <a:pt x="207" y="196"/>
                    </a:lnTo>
                    <a:lnTo>
                      <a:pt x="207" y="196"/>
                    </a:lnTo>
                    <a:close/>
                    <a:moveTo>
                      <a:pt x="147" y="180"/>
                    </a:moveTo>
                    <a:lnTo>
                      <a:pt x="147" y="180"/>
                    </a:lnTo>
                    <a:lnTo>
                      <a:pt x="148" y="177"/>
                    </a:lnTo>
                    <a:lnTo>
                      <a:pt x="149" y="176"/>
                    </a:lnTo>
                    <a:lnTo>
                      <a:pt x="148" y="175"/>
                    </a:lnTo>
                    <a:lnTo>
                      <a:pt x="148" y="175"/>
                    </a:lnTo>
                    <a:lnTo>
                      <a:pt x="147" y="177"/>
                    </a:lnTo>
                    <a:lnTo>
                      <a:pt x="147" y="179"/>
                    </a:lnTo>
                    <a:lnTo>
                      <a:pt x="147" y="180"/>
                    </a:lnTo>
                    <a:lnTo>
                      <a:pt x="147" y="180"/>
                    </a:lnTo>
                    <a:close/>
                    <a:moveTo>
                      <a:pt x="144" y="188"/>
                    </a:moveTo>
                    <a:lnTo>
                      <a:pt x="144" y="188"/>
                    </a:lnTo>
                    <a:lnTo>
                      <a:pt x="146" y="189"/>
                    </a:lnTo>
                    <a:lnTo>
                      <a:pt x="148" y="190"/>
                    </a:lnTo>
                    <a:lnTo>
                      <a:pt x="148" y="190"/>
                    </a:lnTo>
                    <a:lnTo>
                      <a:pt x="149" y="184"/>
                    </a:lnTo>
                    <a:lnTo>
                      <a:pt x="149" y="182"/>
                    </a:lnTo>
                    <a:lnTo>
                      <a:pt x="148" y="179"/>
                    </a:lnTo>
                    <a:lnTo>
                      <a:pt x="148" y="179"/>
                    </a:lnTo>
                    <a:lnTo>
                      <a:pt x="144" y="188"/>
                    </a:lnTo>
                    <a:lnTo>
                      <a:pt x="144" y="188"/>
                    </a:lnTo>
                    <a:close/>
                    <a:moveTo>
                      <a:pt x="131" y="185"/>
                    </a:moveTo>
                    <a:lnTo>
                      <a:pt x="131" y="185"/>
                    </a:lnTo>
                    <a:lnTo>
                      <a:pt x="133" y="185"/>
                    </a:lnTo>
                    <a:lnTo>
                      <a:pt x="133" y="184"/>
                    </a:lnTo>
                    <a:lnTo>
                      <a:pt x="133" y="183"/>
                    </a:lnTo>
                    <a:lnTo>
                      <a:pt x="131" y="182"/>
                    </a:lnTo>
                    <a:lnTo>
                      <a:pt x="131" y="182"/>
                    </a:lnTo>
                    <a:lnTo>
                      <a:pt x="131" y="185"/>
                    </a:lnTo>
                    <a:lnTo>
                      <a:pt x="131" y="185"/>
                    </a:lnTo>
                    <a:close/>
                    <a:moveTo>
                      <a:pt x="135" y="201"/>
                    </a:moveTo>
                    <a:lnTo>
                      <a:pt x="135" y="201"/>
                    </a:lnTo>
                    <a:lnTo>
                      <a:pt x="137" y="194"/>
                    </a:lnTo>
                    <a:lnTo>
                      <a:pt x="140" y="189"/>
                    </a:lnTo>
                    <a:lnTo>
                      <a:pt x="140" y="189"/>
                    </a:lnTo>
                    <a:lnTo>
                      <a:pt x="137" y="187"/>
                    </a:lnTo>
                    <a:lnTo>
                      <a:pt x="134" y="184"/>
                    </a:lnTo>
                    <a:lnTo>
                      <a:pt x="134" y="184"/>
                    </a:lnTo>
                    <a:lnTo>
                      <a:pt x="133" y="188"/>
                    </a:lnTo>
                    <a:lnTo>
                      <a:pt x="133" y="192"/>
                    </a:lnTo>
                    <a:lnTo>
                      <a:pt x="134" y="197"/>
                    </a:lnTo>
                    <a:lnTo>
                      <a:pt x="135" y="201"/>
                    </a:lnTo>
                    <a:lnTo>
                      <a:pt x="135" y="201"/>
                    </a:lnTo>
                    <a:close/>
                    <a:moveTo>
                      <a:pt x="162" y="200"/>
                    </a:moveTo>
                    <a:lnTo>
                      <a:pt x="162" y="200"/>
                    </a:lnTo>
                    <a:lnTo>
                      <a:pt x="168" y="206"/>
                    </a:lnTo>
                    <a:lnTo>
                      <a:pt x="170" y="208"/>
                    </a:lnTo>
                    <a:lnTo>
                      <a:pt x="173" y="209"/>
                    </a:lnTo>
                    <a:lnTo>
                      <a:pt x="173" y="209"/>
                    </a:lnTo>
                    <a:lnTo>
                      <a:pt x="174" y="202"/>
                    </a:lnTo>
                    <a:lnTo>
                      <a:pt x="177" y="197"/>
                    </a:lnTo>
                    <a:lnTo>
                      <a:pt x="178" y="190"/>
                    </a:lnTo>
                    <a:lnTo>
                      <a:pt x="180" y="184"/>
                    </a:lnTo>
                    <a:lnTo>
                      <a:pt x="180" y="184"/>
                    </a:lnTo>
                    <a:lnTo>
                      <a:pt x="170" y="192"/>
                    </a:lnTo>
                    <a:lnTo>
                      <a:pt x="165" y="196"/>
                    </a:lnTo>
                    <a:lnTo>
                      <a:pt x="162" y="200"/>
                    </a:lnTo>
                    <a:lnTo>
                      <a:pt x="162" y="200"/>
                    </a:lnTo>
                    <a:close/>
                    <a:moveTo>
                      <a:pt x="152" y="193"/>
                    </a:moveTo>
                    <a:lnTo>
                      <a:pt x="152" y="193"/>
                    </a:lnTo>
                    <a:lnTo>
                      <a:pt x="152" y="189"/>
                    </a:lnTo>
                    <a:lnTo>
                      <a:pt x="152" y="188"/>
                    </a:lnTo>
                    <a:lnTo>
                      <a:pt x="152" y="187"/>
                    </a:lnTo>
                    <a:lnTo>
                      <a:pt x="152" y="187"/>
                    </a:lnTo>
                    <a:lnTo>
                      <a:pt x="151" y="190"/>
                    </a:lnTo>
                    <a:lnTo>
                      <a:pt x="151" y="192"/>
                    </a:lnTo>
                    <a:lnTo>
                      <a:pt x="152" y="193"/>
                    </a:lnTo>
                    <a:lnTo>
                      <a:pt x="152" y="193"/>
                    </a:lnTo>
                    <a:close/>
                    <a:moveTo>
                      <a:pt x="144" y="202"/>
                    </a:moveTo>
                    <a:lnTo>
                      <a:pt x="144" y="202"/>
                    </a:lnTo>
                    <a:lnTo>
                      <a:pt x="145" y="201"/>
                    </a:lnTo>
                    <a:lnTo>
                      <a:pt x="146" y="199"/>
                    </a:lnTo>
                    <a:lnTo>
                      <a:pt x="147" y="193"/>
                    </a:lnTo>
                    <a:lnTo>
                      <a:pt x="147" y="193"/>
                    </a:lnTo>
                    <a:lnTo>
                      <a:pt x="145" y="191"/>
                    </a:lnTo>
                    <a:lnTo>
                      <a:pt x="143" y="190"/>
                    </a:lnTo>
                    <a:lnTo>
                      <a:pt x="143" y="190"/>
                    </a:lnTo>
                    <a:lnTo>
                      <a:pt x="143" y="192"/>
                    </a:lnTo>
                    <a:lnTo>
                      <a:pt x="142" y="191"/>
                    </a:lnTo>
                    <a:lnTo>
                      <a:pt x="142" y="191"/>
                    </a:lnTo>
                    <a:lnTo>
                      <a:pt x="140" y="194"/>
                    </a:lnTo>
                    <a:lnTo>
                      <a:pt x="138" y="198"/>
                    </a:lnTo>
                    <a:lnTo>
                      <a:pt x="136" y="201"/>
                    </a:lnTo>
                    <a:lnTo>
                      <a:pt x="135" y="206"/>
                    </a:lnTo>
                    <a:lnTo>
                      <a:pt x="135" y="206"/>
                    </a:lnTo>
                    <a:lnTo>
                      <a:pt x="135" y="209"/>
                    </a:lnTo>
                    <a:lnTo>
                      <a:pt x="137" y="212"/>
                    </a:lnTo>
                    <a:lnTo>
                      <a:pt x="139" y="216"/>
                    </a:lnTo>
                    <a:lnTo>
                      <a:pt x="140" y="219"/>
                    </a:lnTo>
                    <a:lnTo>
                      <a:pt x="140" y="219"/>
                    </a:lnTo>
                    <a:lnTo>
                      <a:pt x="144" y="218"/>
                    </a:lnTo>
                    <a:lnTo>
                      <a:pt x="145" y="216"/>
                    </a:lnTo>
                    <a:lnTo>
                      <a:pt x="147" y="214"/>
                    </a:lnTo>
                    <a:lnTo>
                      <a:pt x="148" y="212"/>
                    </a:lnTo>
                    <a:lnTo>
                      <a:pt x="148" y="212"/>
                    </a:lnTo>
                    <a:lnTo>
                      <a:pt x="147" y="216"/>
                    </a:lnTo>
                    <a:lnTo>
                      <a:pt x="145" y="219"/>
                    </a:lnTo>
                    <a:lnTo>
                      <a:pt x="145" y="219"/>
                    </a:lnTo>
                    <a:lnTo>
                      <a:pt x="145" y="218"/>
                    </a:lnTo>
                    <a:lnTo>
                      <a:pt x="145" y="218"/>
                    </a:lnTo>
                    <a:lnTo>
                      <a:pt x="145" y="218"/>
                    </a:lnTo>
                    <a:lnTo>
                      <a:pt x="143" y="219"/>
                    </a:lnTo>
                    <a:lnTo>
                      <a:pt x="142" y="222"/>
                    </a:lnTo>
                    <a:lnTo>
                      <a:pt x="142" y="222"/>
                    </a:lnTo>
                    <a:lnTo>
                      <a:pt x="143" y="223"/>
                    </a:lnTo>
                    <a:lnTo>
                      <a:pt x="143" y="224"/>
                    </a:lnTo>
                    <a:lnTo>
                      <a:pt x="144" y="225"/>
                    </a:lnTo>
                    <a:lnTo>
                      <a:pt x="145" y="226"/>
                    </a:lnTo>
                    <a:lnTo>
                      <a:pt x="145" y="226"/>
                    </a:lnTo>
                    <a:lnTo>
                      <a:pt x="145" y="224"/>
                    </a:lnTo>
                    <a:lnTo>
                      <a:pt x="146" y="223"/>
                    </a:lnTo>
                    <a:lnTo>
                      <a:pt x="146" y="223"/>
                    </a:lnTo>
                    <a:lnTo>
                      <a:pt x="146" y="227"/>
                    </a:lnTo>
                    <a:lnTo>
                      <a:pt x="146" y="231"/>
                    </a:lnTo>
                    <a:lnTo>
                      <a:pt x="146" y="231"/>
                    </a:lnTo>
                    <a:lnTo>
                      <a:pt x="151" y="232"/>
                    </a:lnTo>
                    <a:lnTo>
                      <a:pt x="154" y="233"/>
                    </a:lnTo>
                    <a:lnTo>
                      <a:pt x="154" y="233"/>
                    </a:lnTo>
                    <a:lnTo>
                      <a:pt x="153" y="223"/>
                    </a:lnTo>
                    <a:lnTo>
                      <a:pt x="152" y="210"/>
                    </a:lnTo>
                    <a:lnTo>
                      <a:pt x="152" y="210"/>
                    </a:lnTo>
                    <a:lnTo>
                      <a:pt x="151" y="211"/>
                    </a:lnTo>
                    <a:lnTo>
                      <a:pt x="151" y="210"/>
                    </a:lnTo>
                    <a:lnTo>
                      <a:pt x="151" y="210"/>
                    </a:lnTo>
                    <a:lnTo>
                      <a:pt x="152" y="207"/>
                    </a:lnTo>
                    <a:lnTo>
                      <a:pt x="152" y="202"/>
                    </a:lnTo>
                    <a:lnTo>
                      <a:pt x="152" y="198"/>
                    </a:lnTo>
                    <a:lnTo>
                      <a:pt x="149" y="194"/>
                    </a:lnTo>
                    <a:lnTo>
                      <a:pt x="149" y="194"/>
                    </a:lnTo>
                    <a:lnTo>
                      <a:pt x="149" y="198"/>
                    </a:lnTo>
                    <a:lnTo>
                      <a:pt x="148" y="199"/>
                    </a:lnTo>
                    <a:lnTo>
                      <a:pt x="147" y="200"/>
                    </a:lnTo>
                    <a:lnTo>
                      <a:pt x="147" y="200"/>
                    </a:lnTo>
                    <a:lnTo>
                      <a:pt x="148" y="199"/>
                    </a:lnTo>
                    <a:lnTo>
                      <a:pt x="148" y="198"/>
                    </a:lnTo>
                    <a:lnTo>
                      <a:pt x="147" y="197"/>
                    </a:lnTo>
                    <a:lnTo>
                      <a:pt x="147" y="197"/>
                    </a:lnTo>
                    <a:lnTo>
                      <a:pt x="146" y="200"/>
                    </a:lnTo>
                    <a:lnTo>
                      <a:pt x="146" y="202"/>
                    </a:lnTo>
                    <a:lnTo>
                      <a:pt x="147" y="202"/>
                    </a:lnTo>
                    <a:lnTo>
                      <a:pt x="147" y="202"/>
                    </a:lnTo>
                    <a:lnTo>
                      <a:pt x="140" y="214"/>
                    </a:lnTo>
                    <a:lnTo>
                      <a:pt x="140" y="214"/>
                    </a:lnTo>
                    <a:lnTo>
                      <a:pt x="143" y="208"/>
                    </a:lnTo>
                    <a:lnTo>
                      <a:pt x="144" y="206"/>
                    </a:lnTo>
                    <a:lnTo>
                      <a:pt x="144" y="202"/>
                    </a:lnTo>
                    <a:lnTo>
                      <a:pt x="144" y="202"/>
                    </a:lnTo>
                    <a:close/>
                    <a:moveTo>
                      <a:pt x="222" y="218"/>
                    </a:moveTo>
                    <a:lnTo>
                      <a:pt x="222" y="218"/>
                    </a:lnTo>
                    <a:lnTo>
                      <a:pt x="223" y="220"/>
                    </a:lnTo>
                    <a:lnTo>
                      <a:pt x="224" y="223"/>
                    </a:lnTo>
                    <a:lnTo>
                      <a:pt x="225" y="223"/>
                    </a:lnTo>
                    <a:lnTo>
                      <a:pt x="227" y="223"/>
                    </a:lnTo>
                    <a:lnTo>
                      <a:pt x="227" y="223"/>
                    </a:lnTo>
                    <a:lnTo>
                      <a:pt x="226" y="217"/>
                    </a:lnTo>
                    <a:lnTo>
                      <a:pt x="224" y="212"/>
                    </a:lnTo>
                    <a:lnTo>
                      <a:pt x="219" y="205"/>
                    </a:lnTo>
                    <a:lnTo>
                      <a:pt x="209" y="191"/>
                    </a:lnTo>
                    <a:lnTo>
                      <a:pt x="209" y="191"/>
                    </a:lnTo>
                    <a:lnTo>
                      <a:pt x="215" y="205"/>
                    </a:lnTo>
                    <a:lnTo>
                      <a:pt x="222" y="218"/>
                    </a:lnTo>
                    <a:lnTo>
                      <a:pt x="222" y="218"/>
                    </a:lnTo>
                    <a:close/>
                    <a:moveTo>
                      <a:pt x="128" y="203"/>
                    </a:moveTo>
                    <a:lnTo>
                      <a:pt x="128" y="203"/>
                    </a:lnTo>
                    <a:lnTo>
                      <a:pt x="128" y="200"/>
                    </a:lnTo>
                    <a:lnTo>
                      <a:pt x="127" y="197"/>
                    </a:lnTo>
                    <a:lnTo>
                      <a:pt x="124" y="192"/>
                    </a:lnTo>
                    <a:lnTo>
                      <a:pt x="124" y="192"/>
                    </a:lnTo>
                    <a:lnTo>
                      <a:pt x="126" y="198"/>
                    </a:lnTo>
                    <a:lnTo>
                      <a:pt x="128" y="203"/>
                    </a:lnTo>
                    <a:lnTo>
                      <a:pt x="128" y="203"/>
                    </a:lnTo>
                    <a:close/>
                    <a:moveTo>
                      <a:pt x="133" y="205"/>
                    </a:moveTo>
                    <a:lnTo>
                      <a:pt x="133" y="205"/>
                    </a:lnTo>
                    <a:lnTo>
                      <a:pt x="133" y="200"/>
                    </a:lnTo>
                    <a:lnTo>
                      <a:pt x="131" y="196"/>
                    </a:lnTo>
                    <a:lnTo>
                      <a:pt x="131" y="196"/>
                    </a:lnTo>
                    <a:lnTo>
                      <a:pt x="130" y="198"/>
                    </a:lnTo>
                    <a:lnTo>
                      <a:pt x="130" y="200"/>
                    </a:lnTo>
                    <a:lnTo>
                      <a:pt x="131" y="202"/>
                    </a:lnTo>
                    <a:lnTo>
                      <a:pt x="133" y="205"/>
                    </a:lnTo>
                    <a:lnTo>
                      <a:pt x="133" y="205"/>
                    </a:lnTo>
                    <a:close/>
                    <a:moveTo>
                      <a:pt x="155" y="205"/>
                    </a:moveTo>
                    <a:lnTo>
                      <a:pt x="155" y="205"/>
                    </a:lnTo>
                    <a:lnTo>
                      <a:pt x="156" y="203"/>
                    </a:lnTo>
                    <a:lnTo>
                      <a:pt x="157" y="201"/>
                    </a:lnTo>
                    <a:lnTo>
                      <a:pt x="156" y="200"/>
                    </a:lnTo>
                    <a:lnTo>
                      <a:pt x="155" y="199"/>
                    </a:lnTo>
                    <a:lnTo>
                      <a:pt x="155" y="199"/>
                    </a:lnTo>
                    <a:lnTo>
                      <a:pt x="154" y="202"/>
                    </a:lnTo>
                    <a:lnTo>
                      <a:pt x="154" y="203"/>
                    </a:lnTo>
                    <a:lnTo>
                      <a:pt x="155" y="205"/>
                    </a:lnTo>
                    <a:lnTo>
                      <a:pt x="155" y="205"/>
                    </a:lnTo>
                    <a:close/>
                    <a:moveTo>
                      <a:pt x="130" y="209"/>
                    </a:moveTo>
                    <a:lnTo>
                      <a:pt x="130" y="209"/>
                    </a:lnTo>
                    <a:lnTo>
                      <a:pt x="131" y="208"/>
                    </a:lnTo>
                    <a:lnTo>
                      <a:pt x="131" y="206"/>
                    </a:lnTo>
                    <a:lnTo>
                      <a:pt x="130" y="203"/>
                    </a:lnTo>
                    <a:lnTo>
                      <a:pt x="129" y="202"/>
                    </a:lnTo>
                    <a:lnTo>
                      <a:pt x="129" y="202"/>
                    </a:lnTo>
                    <a:lnTo>
                      <a:pt x="129" y="206"/>
                    </a:lnTo>
                    <a:lnTo>
                      <a:pt x="129" y="208"/>
                    </a:lnTo>
                    <a:lnTo>
                      <a:pt x="130" y="209"/>
                    </a:lnTo>
                    <a:lnTo>
                      <a:pt x="130" y="209"/>
                    </a:lnTo>
                    <a:close/>
                    <a:moveTo>
                      <a:pt x="156" y="234"/>
                    </a:moveTo>
                    <a:lnTo>
                      <a:pt x="156" y="234"/>
                    </a:lnTo>
                    <a:lnTo>
                      <a:pt x="160" y="236"/>
                    </a:lnTo>
                    <a:lnTo>
                      <a:pt x="164" y="237"/>
                    </a:lnTo>
                    <a:lnTo>
                      <a:pt x="164" y="237"/>
                    </a:lnTo>
                    <a:lnTo>
                      <a:pt x="168" y="233"/>
                    </a:lnTo>
                    <a:lnTo>
                      <a:pt x="170" y="227"/>
                    </a:lnTo>
                    <a:lnTo>
                      <a:pt x="171" y="222"/>
                    </a:lnTo>
                    <a:lnTo>
                      <a:pt x="172" y="215"/>
                    </a:lnTo>
                    <a:lnTo>
                      <a:pt x="172" y="215"/>
                    </a:lnTo>
                    <a:lnTo>
                      <a:pt x="165" y="208"/>
                    </a:lnTo>
                    <a:lnTo>
                      <a:pt x="159" y="202"/>
                    </a:lnTo>
                    <a:lnTo>
                      <a:pt x="159" y="202"/>
                    </a:lnTo>
                    <a:lnTo>
                      <a:pt x="156" y="206"/>
                    </a:lnTo>
                    <a:lnTo>
                      <a:pt x="155" y="209"/>
                    </a:lnTo>
                    <a:lnTo>
                      <a:pt x="154" y="212"/>
                    </a:lnTo>
                    <a:lnTo>
                      <a:pt x="155" y="217"/>
                    </a:lnTo>
                    <a:lnTo>
                      <a:pt x="156" y="225"/>
                    </a:lnTo>
                    <a:lnTo>
                      <a:pt x="156" y="234"/>
                    </a:lnTo>
                    <a:lnTo>
                      <a:pt x="156" y="234"/>
                    </a:lnTo>
                    <a:close/>
                    <a:moveTo>
                      <a:pt x="135" y="223"/>
                    </a:moveTo>
                    <a:lnTo>
                      <a:pt x="135" y="223"/>
                    </a:lnTo>
                    <a:lnTo>
                      <a:pt x="135" y="215"/>
                    </a:lnTo>
                    <a:lnTo>
                      <a:pt x="134" y="210"/>
                    </a:lnTo>
                    <a:lnTo>
                      <a:pt x="133" y="208"/>
                    </a:lnTo>
                    <a:lnTo>
                      <a:pt x="133" y="208"/>
                    </a:lnTo>
                    <a:lnTo>
                      <a:pt x="131" y="211"/>
                    </a:lnTo>
                    <a:lnTo>
                      <a:pt x="131" y="216"/>
                    </a:lnTo>
                    <a:lnTo>
                      <a:pt x="135" y="223"/>
                    </a:lnTo>
                    <a:lnTo>
                      <a:pt x="135" y="223"/>
                    </a:lnTo>
                    <a:close/>
                    <a:moveTo>
                      <a:pt x="136" y="214"/>
                    </a:moveTo>
                    <a:lnTo>
                      <a:pt x="136" y="214"/>
                    </a:lnTo>
                    <a:lnTo>
                      <a:pt x="136" y="217"/>
                    </a:lnTo>
                    <a:lnTo>
                      <a:pt x="137" y="220"/>
                    </a:lnTo>
                    <a:lnTo>
                      <a:pt x="138" y="224"/>
                    </a:lnTo>
                    <a:lnTo>
                      <a:pt x="138" y="228"/>
                    </a:lnTo>
                    <a:lnTo>
                      <a:pt x="138" y="228"/>
                    </a:lnTo>
                    <a:lnTo>
                      <a:pt x="140" y="229"/>
                    </a:lnTo>
                    <a:lnTo>
                      <a:pt x="144" y="229"/>
                    </a:lnTo>
                    <a:lnTo>
                      <a:pt x="144" y="229"/>
                    </a:lnTo>
                    <a:lnTo>
                      <a:pt x="142" y="225"/>
                    </a:lnTo>
                    <a:lnTo>
                      <a:pt x="142" y="224"/>
                    </a:lnTo>
                    <a:lnTo>
                      <a:pt x="139" y="223"/>
                    </a:lnTo>
                    <a:lnTo>
                      <a:pt x="139" y="223"/>
                    </a:lnTo>
                    <a:lnTo>
                      <a:pt x="139" y="220"/>
                    </a:lnTo>
                    <a:lnTo>
                      <a:pt x="138" y="218"/>
                    </a:lnTo>
                    <a:lnTo>
                      <a:pt x="136" y="214"/>
                    </a:lnTo>
                    <a:lnTo>
                      <a:pt x="136" y="214"/>
                    </a:lnTo>
                    <a:close/>
                    <a:moveTo>
                      <a:pt x="172" y="226"/>
                    </a:moveTo>
                    <a:lnTo>
                      <a:pt x="172" y="226"/>
                    </a:lnTo>
                    <a:lnTo>
                      <a:pt x="178" y="219"/>
                    </a:lnTo>
                    <a:lnTo>
                      <a:pt x="178" y="219"/>
                    </a:lnTo>
                    <a:lnTo>
                      <a:pt x="175" y="218"/>
                    </a:lnTo>
                    <a:lnTo>
                      <a:pt x="173" y="216"/>
                    </a:lnTo>
                    <a:lnTo>
                      <a:pt x="173" y="216"/>
                    </a:lnTo>
                    <a:lnTo>
                      <a:pt x="172" y="222"/>
                    </a:lnTo>
                    <a:lnTo>
                      <a:pt x="172" y="224"/>
                    </a:lnTo>
                    <a:lnTo>
                      <a:pt x="172" y="226"/>
                    </a:lnTo>
                    <a:lnTo>
                      <a:pt x="172" y="226"/>
                    </a:lnTo>
                    <a:close/>
                    <a:moveTo>
                      <a:pt x="230" y="222"/>
                    </a:moveTo>
                    <a:lnTo>
                      <a:pt x="230" y="222"/>
                    </a:lnTo>
                    <a:lnTo>
                      <a:pt x="230" y="220"/>
                    </a:lnTo>
                    <a:lnTo>
                      <a:pt x="230" y="219"/>
                    </a:lnTo>
                    <a:lnTo>
                      <a:pt x="229" y="218"/>
                    </a:lnTo>
                    <a:lnTo>
                      <a:pt x="229" y="218"/>
                    </a:lnTo>
                    <a:lnTo>
                      <a:pt x="229" y="220"/>
                    </a:lnTo>
                    <a:lnTo>
                      <a:pt x="230" y="222"/>
                    </a:lnTo>
                    <a:lnTo>
                      <a:pt x="230" y="222"/>
                    </a:lnTo>
                    <a:close/>
                    <a:moveTo>
                      <a:pt x="179" y="220"/>
                    </a:moveTo>
                    <a:lnTo>
                      <a:pt x="179" y="220"/>
                    </a:lnTo>
                    <a:lnTo>
                      <a:pt x="174" y="225"/>
                    </a:lnTo>
                    <a:lnTo>
                      <a:pt x="172" y="229"/>
                    </a:lnTo>
                    <a:lnTo>
                      <a:pt x="170" y="235"/>
                    </a:lnTo>
                    <a:lnTo>
                      <a:pt x="170" y="241"/>
                    </a:lnTo>
                    <a:lnTo>
                      <a:pt x="170" y="241"/>
                    </a:lnTo>
                    <a:lnTo>
                      <a:pt x="180" y="245"/>
                    </a:lnTo>
                    <a:lnTo>
                      <a:pt x="180" y="245"/>
                    </a:lnTo>
                    <a:lnTo>
                      <a:pt x="187" y="241"/>
                    </a:lnTo>
                    <a:lnTo>
                      <a:pt x="190" y="238"/>
                    </a:lnTo>
                    <a:lnTo>
                      <a:pt x="194" y="236"/>
                    </a:lnTo>
                    <a:lnTo>
                      <a:pt x="194" y="236"/>
                    </a:lnTo>
                    <a:lnTo>
                      <a:pt x="191" y="232"/>
                    </a:lnTo>
                    <a:lnTo>
                      <a:pt x="187" y="228"/>
                    </a:lnTo>
                    <a:lnTo>
                      <a:pt x="179" y="220"/>
                    </a:lnTo>
                    <a:lnTo>
                      <a:pt x="179" y="220"/>
                    </a:lnTo>
                    <a:close/>
                    <a:moveTo>
                      <a:pt x="249" y="287"/>
                    </a:moveTo>
                    <a:lnTo>
                      <a:pt x="249" y="287"/>
                    </a:lnTo>
                    <a:lnTo>
                      <a:pt x="254" y="292"/>
                    </a:lnTo>
                    <a:lnTo>
                      <a:pt x="260" y="296"/>
                    </a:lnTo>
                    <a:lnTo>
                      <a:pt x="266" y="301"/>
                    </a:lnTo>
                    <a:lnTo>
                      <a:pt x="271" y="304"/>
                    </a:lnTo>
                    <a:lnTo>
                      <a:pt x="271" y="304"/>
                    </a:lnTo>
                    <a:lnTo>
                      <a:pt x="262" y="282"/>
                    </a:lnTo>
                    <a:lnTo>
                      <a:pt x="253" y="261"/>
                    </a:lnTo>
                    <a:lnTo>
                      <a:pt x="242" y="241"/>
                    </a:lnTo>
                    <a:lnTo>
                      <a:pt x="231" y="223"/>
                    </a:lnTo>
                    <a:lnTo>
                      <a:pt x="231" y="223"/>
                    </a:lnTo>
                    <a:lnTo>
                      <a:pt x="230" y="223"/>
                    </a:lnTo>
                    <a:lnTo>
                      <a:pt x="230" y="223"/>
                    </a:lnTo>
                    <a:lnTo>
                      <a:pt x="239" y="255"/>
                    </a:lnTo>
                    <a:lnTo>
                      <a:pt x="249" y="287"/>
                    </a:lnTo>
                    <a:lnTo>
                      <a:pt x="249" y="287"/>
                    </a:lnTo>
                    <a:close/>
                    <a:moveTo>
                      <a:pt x="234" y="247"/>
                    </a:moveTo>
                    <a:lnTo>
                      <a:pt x="234" y="247"/>
                    </a:lnTo>
                    <a:lnTo>
                      <a:pt x="235" y="249"/>
                    </a:lnTo>
                    <a:lnTo>
                      <a:pt x="234" y="247"/>
                    </a:lnTo>
                    <a:lnTo>
                      <a:pt x="233" y="244"/>
                    </a:lnTo>
                    <a:lnTo>
                      <a:pt x="233" y="244"/>
                    </a:lnTo>
                    <a:lnTo>
                      <a:pt x="231" y="233"/>
                    </a:lnTo>
                    <a:lnTo>
                      <a:pt x="226" y="224"/>
                    </a:lnTo>
                    <a:lnTo>
                      <a:pt x="226" y="224"/>
                    </a:lnTo>
                    <a:lnTo>
                      <a:pt x="224" y="224"/>
                    </a:lnTo>
                    <a:lnTo>
                      <a:pt x="224" y="224"/>
                    </a:lnTo>
                    <a:lnTo>
                      <a:pt x="227" y="231"/>
                    </a:lnTo>
                    <a:lnTo>
                      <a:pt x="230" y="236"/>
                    </a:lnTo>
                    <a:lnTo>
                      <a:pt x="232" y="242"/>
                    </a:lnTo>
                    <a:lnTo>
                      <a:pt x="234" y="247"/>
                    </a:lnTo>
                    <a:lnTo>
                      <a:pt x="234" y="247"/>
                    </a:lnTo>
                    <a:close/>
                    <a:moveTo>
                      <a:pt x="129" y="226"/>
                    </a:moveTo>
                    <a:lnTo>
                      <a:pt x="129" y="226"/>
                    </a:lnTo>
                    <a:lnTo>
                      <a:pt x="125" y="225"/>
                    </a:lnTo>
                    <a:lnTo>
                      <a:pt x="125" y="225"/>
                    </a:lnTo>
                    <a:lnTo>
                      <a:pt x="126" y="227"/>
                    </a:lnTo>
                    <a:lnTo>
                      <a:pt x="127" y="227"/>
                    </a:lnTo>
                    <a:lnTo>
                      <a:pt x="129" y="226"/>
                    </a:lnTo>
                    <a:lnTo>
                      <a:pt x="129" y="226"/>
                    </a:lnTo>
                    <a:close/>
                    <a:moveTo>
                      <a:pt x="221" y="226"/>
                    </a:moveTo>
                    <a:lnTo>
                      <a:pt x="221" y="226"/>
                    </a:lnTo>
                    <a:lnTo>
                      <a:pt x="219" y="226"/>
                    </a:lnTo>
                    <a:lnTo>
                      <a:pt x="219" y="226"/>
                    </a:lnTo>
                    <a:lnTo>
                      <a:pt x="209" y="231"/>
                    </a:lnTo>
                    <a:lnTo>
                      <a:pt x="198" y="235"/>
                    </a:lnTo>
                    <a:lnTo>
                      <a:pt x="198" y="235"/>
                    </a:lnTo>
                    <a:lnTo>
                      <a:pt x="204" y="241"/>
                    </a:lnTo>
                    <a:lnTo>
                      <a:pt x="209" y="247"/>
                    </a:lnTo>
                    <a:lnTo>
                      <a:pt x="218" y="261"/>
                    </a:lnTo>
                    <a:lnTo>
                      <a:pt x="224" y="268"/>
                    </a:lnTo>
                    <a:lnTo>
                      <a:pt x="230" y="273"/>
                    </a:lnTo>
                    <a:lnTo>
                      <a:pt x="236" y="279"/>
                    </a:lnTo>
                    <a:lnTo>
                      <a:pt x="243" y="284"/>
                    </a:lnTo>
                    <a:lnTo>
                      <a:pt x="243" y="284"/>
                    </a:lnTo>
                    <a:lnTo>
                      <a:pt x="239" y="269"/>
                    </a:lnTo>
                    <a:lnTo>
                      <a:pt x="233" y="254"/>
                    </a:lnTo>
                    <a:lnTo>
                      <a:pt x="221" y="226"/>
                    </a:lnTo>
                    <a:lnTo>
                      <a:pt x="221" y="226"/>
                    </a:lnTo>
                    <a:close/>
                    <a:moveTo>
                      <a:pt x="144" y="266"/>
                    </a:moveTo>
                    <a:lnTo>
                      <a:pt x="144" y="266"/>
                    </a:lnTo>
                    <a:lnTo>
                      <a:pt x="143" y="259"/>
                    </a:lnTo>
                    <a:lnTo>
                      <a:pt x="142" y="253"/>
                    </a:lnTo>
                    <a:lnTo>
                      <a:pt x="142" y="253"/>
                    </a:lnTo>
                    <a:lnTo>
                      <a:pt x="140" y="254"/>
                    </a:lnTo>
                    <a:lnTo>
                      <a:pt x="140" y="255"/>
                    </a:lnTo>
                    <a:lnTo>
                      <a:pt x="139" y="255"/>
                    </a:lnTo>
                    <a:lnTo>
                      <a:pt x="139" y="255"/>
                    </a:lnTo>
                    <a:lnTo>
                      <a:pt x="139" y="252"/>
                    </a:lnTo>
                    <a:lnTo>
                      <a:pt x="139" y="249"/>
                    </a:lnTo>
                    <a:lnTo>
                      <a:pt x="138" y="242"/>
                    </a:lnTo>
                    <a:lnTo>
                      <a:pt x="136" y="235"/>
                    </a:lnTo>
                    <a:lnTo>
                      <a:pt x="133" y="229"/>
                    </a:lnTo>
                    <a:lnTo>
                      <a:pt x="133" y="229"/>
                    </a:lnTo>
                    <a:lnTo>
                      <a:pt x="129" y="229"/>
                    </a:lnTo>
                    <a:lnTo>
                      <a:pt x="126" y="229"/>
                    </a:lnTo>
                    <a:lnTo>
                      <a:pt x="126" y="229"/>
                    </a:lnTo>
                    <a:lnTo>
                      <a:pt x="126" y="232"/>
                    </a:lnTo>
                    <a:lnTo>
                      <a:pt x="126" y="233"/>
                    </a:lnTo>
                    <a:lnTo>
                      <a:pt x="127" y="235"/>
                    </a:lnTo>
                    <a:lnTo>
                      <a:pt x="126" y="236"/>
                    </a:lnTo>
                    <a:lnTo>
                      <a:pt x="126" y="236"/>
                    </a:lnTo>
                    <a:lnTo>
                      <a:pt x="126" y="234"/>
                    </a:lnTo>
                    <a:lnTo>
                      <a:pt x="125" y="231"/>
                    </a:lnTo>
                    <a:lnTo>
                      <a:pt x="125" y="231"/>
                    </a:lnTo>
                    <a:lnTo>
                      <a:pt x="116" y="228"/>
                    </a:lnTo>
                    <a:lnTo>
                      <a:pt x="116" y="228"/>
                    </a:lnTo>
                    <a:lnTo>
                      <a:pt x="121" y="236"/>
                    </a:lnTo>
                    <a:lnTo>
                      <a:pt x="128" y="245"/>
                    </a:lnTo>
                    <a:lnTo>
                      <a:pt x="128" y="245"/>
                    </a:lnTo>
                    <a:lnTo>
                      <a:pt x="128" y="244"/>
                    </a:lnTo>
                    <a:lnTo>
                      <a:pt x="127" y="242"/>
                    </a:lnTo>
                    <a:lnTo>
                      <a:pt x="127" y="241"/>
                    </a:lnTo>
                    <a:lnTo>
                      <a:pt x="128" y="241"/>
                    </a:lnTo>
                    <a:lnTo>
                      <a:pt x="128" y="241"/>
                    </a:lnTo>
                    <a:lnTo>
                      <a:pt x="129" y="246"/>
                    </a:lnTo>
                    <a:lnTo>
                      <a:pt x="131" y="252"/>
                    </a:lnTo>
                    <a:lnTo>
                      <a:pt x="134" y="255"/>
                    </a:lnTo>
                    <a:lnTo>
                      <a:pt x="137" y="260"/>
                    </a:lnTo>
                    <a:lnTo>
                      <a:pt x="137" y="260"/>
                    </a:lnTo>
                    <a:lnTo>
                      <a:pt x="138" y="260"/>
                    </a:lnTo>
                    <a:lnTo>
                      <a:pt x="139" y="259"/>
                    </a:lnTo>
                    <a:lnTo>
                      <a:pt x="139" y="259"/>
                    </a:lnTo>
                    <a:lnTo>
                      <a:pt x="140" y="259"/>
                    </a:lnTo>
                    <a:lnTo>
                      <a:pt x="140" y="259"/>
                    </a:lnTo>
                    <a:lnTo>
                      <a:pt x="139" y="261"/>
                    </a:lnTo>
                    <a:lnTo>
                      <a:pt x="140" y="263"/>
                    </a:lnTo>
                    <a:lnTo>
                      <a:pt x="144" y="266"/>
                    </a:lnTo>
                    <a:lnTo>
                      <a:pt x="144" y="266"/>
                    </a:lnTo>
                    <a:close/>
                    <a:moveTo>
                      <a:pt x="139" y="234"/>
                    </a:moveTo>
                    <a:lnTo>
                      <a:pt x="139" y="234"/>
                    </a:lnTo>
                    <a:lnTo>
                      <a:pt x="138" y="232"/>
                    </a:lnTo>
                    <a:lnTo>
                      <a:pt x="138" y="231"/>
                    </a:lnTo>
                    <a:lnTo>
                      <a:pt x="137" y="229"/>
                    </a:lnTo>
                    <a:lnTo>
                      <a:pt x="137" y="229"/>
                    </a:lnTo>
                    <a:lnTo>
                      <a:pt x="137" y="233"/>
                    </a:lnTo>
                    <a:lnTo>
                      <a:pt x="139" y="234"/>
                    </a:lnTo>
                    <a:lnTo>
                      <a:pt x="139" y="234"/>
                    </a:lnTo>
                    <a:close/>
                    <a:moveTo>
                      <a:pt x="145" y="255"/>
                    </a:moveTo>
                    <a:lnTo>
                      <a:pt x="145" y="255"/>
                    </a:lnTo>
                    <a:lnTo>
                      <a:pt x="146" y="254"/>
                    </a:lnTo>
                    <a:lnTo>
                      <a:pt x="146" y="254"/>
                    </a:lnTo>
                    <a:lnTo>
                      <a:pt x="146" y="260"/>
                    </a:lnTo>
                    <a:lnTo>
                      <a:pt x="147" y="263"/>
                    </a:lnTo>
                    <a:lnTo>
                      <a:pt x="148" y="266"/>
                    </a:lnTo>
                    <a:lnTo>
                      <a:pt x="148" y="266"/>
                    </a:lnTo>
                    <a:lnTo>
                      <a:pt x="154" y="253"/>
                    </a:lnTo>
                    <a:lnTo>
                      <a:pt x="154" y="253"/>
                    </a:lnTo>
                    <a:lnTo>
                      <a:pt x="149" y="242"/>
                    </a:lnTo>
                    <a:lnTo>
                      <a:pt x="147" y="237"/>
                    </a:lnTo>
                    <a:lnTo>
                      <a:pt x="144" y="232"/>
                    </a:lnTo>
                    <a:lnTo>
                      <a:pt x="144" y="232"/>
                    </a:lnTo>
                    <a:lnTo>
                      <a:pt x="144" y="236"/>
                    </a:lnTo>
                    <a:lnTo>
                      <a:pt x="144" y="237"/>
                    </a:lnTo>
                    <a:lnTo>
                      <a:pt x="143" y="238"/>
                    </a:lnTo>
                    <a:lnTo>
                      <a:pt x="143" y="238"/>
                    </a:lnTo>
                    <a:lnTo>
                      <a:pt x="144" y="231"/>
                    </a:lnTo>
                    <a:lnTo>
                      <a:pt x="144" y="231"/>
                    </a:lnTo>
                    <a:lnTo>
                      <a:pt x="142" y="231"/>
                    </a:lnTo>
                    <a:lnTo>
                      <a:pt x="139" y="231"/>
                    </a:lnTo>
                    <a:lnTo>
                      <a:pt x="139" y="231"/>
                    </a:lnTo>
                    <a:lnTo>
                      <a:pt x="142" y="236"/>
                    </a:lnTo>
                    <a:lnTo>
                      <a:pt x="142" y="243"/>
                    </a:lnTo>
                    <a:lnTo>
                      <a:pt x="143" y="250"/>
                    </a:lnTo>
                    <a:lnTo>
                      <a:pt x="144" y="253"/>
                    </a:lnTo>
                    <a:lnTo>
                      <a:pt x="145" y="255"/>
                    </a:lnTo>
                    <a:lnTo>
                      <a:pt x="145" y="255"/>
                    </a:lnTo>
                    <a:close/>
                    <a:moveTo>
                      <a:pt x="155" y="251"/>
                    </a:moveTo>
                    <a:lnTo>
                      <a:pt x="155" y="251"/>
                    </a:lnTo>
                    <a:lnTo>
                      <a:pt x="156" y="247"/>
                    </a:lnTo>
                    <a:lnTo>
                      <a:pt x="155" y="243"/>
                    </a:lnTo>
                    <a:lnTo>
                      <a:pt x="154" y="235"/>
                    </a:lnTo>
                    <a:lnTo>
                      <a:pt x="154" y="235"/>
                    </a:lnTo>
                    <a:lnTo>
                      <a:pt x="151" y="234"/>
                    </a:lnTo>
                    <a:lnTo>
                      <a:pt x="147" y="232"/>
                    </a:lnTo>
                    <a:lnTo>
                      <a:pt x="147" y="232"/>
                    </a:lnTo>
                    <a:lnTo>
                      <a:pt x="151" y="242"/>
                    </a:lnTo>
                    <a:lnTo>
                      <a:pt x="155" y="251"/>
                    </a:lnTo>
                    <a:lnTo>
                      <a:pt x="155" y="251"/>
                    </a:lnTo>
                    <a:close/>
                    <a:moveTo>
                      <a:pt x="165" y="238"/>
                    </a:moveTo>
                    <a:lnTo>
                      <a:pt x="165" y="238"/>
                    </a:lnTo>
                    <a:lnTo>
                      <a:pt x="166" y="238"/>
                    </a:lnTo>
                    <a:lnTo>
                      <a:pt x="169" y="240"/>
                    </a:lnTo>
                    <a:lnTo>
                      <a:pt x="169" y="240"/>
                    </a:lnTo>
                    <a:lnTo>
                      <a:pt x="168" y="237"/>
                    </a:lnTo>
                    <a:lnTo>
                      <a:pt x="169" y="236"/>
                    </a:lnTo>
                    <a:lnTo>
                      <a:pt x="169" y="234"/>
                    </a:lnTo>
                    <a:lnTo>
                      <a:pt x="169" y="233"/>
                    </a:lnTo>
                    <a:lnTo>
                      <a:pt x="169" y="233"/>
                    </a:lnTo>
                    <a:lnTo>
                      <a:pt x="165" y="238"/>
                    </a:lnTo>
                    <a:lnTo>
                      <a:pt x="165" y="238"/>
                    </a:lnTo>
                    <a:close/>
                    <a:moveTo>
                      <a:pt x="169" y="242"/>
                    </a:moveTo>
                    <a:lnTo>
                      <a:pt x="169" y="242"/>
                    </a:lnTo>
                    <a:lnTo>
                      <a:pt x="157" y="236"/>
                    </a:lnTo>
                    <a:lnTo>
                      <a:pt x="157" y="236"/>
                    </a:lnTo>
                    <a:lnTo>
                      <a:pt x="157" y="241"/>
                    </a:lnTo>
                    <a:lnTo>
                      <a:pt x="159" y="244"/>
                    </a:lnTo>
                    <a:lnTo>
                      <a:pt x="159" y="244"/>
                    </a:lnTo>
                    <a:lnTo>
                      <a:pt x="160" y="243"/>
                    </a:lnTo>
                    <a:lnTo>
                      <a:pt x="161" y="243"/>
                    </a:lnTo>
                    <a:lnTo>
                      <a:pt x="161" y="243"/>
                    </a:lnTo>
                    <a:lnTo>
                      <a:pt x="161" y="243"/>
                    </a:lnTo>
                    <a:lnTo>
                      <a:pt x="160" y="245"/>
                    </a:lnTo>
                    <a:lnTo>
                      <a:pt x="160" y="247"/>
                    </a:lnTo>
                    <a:lnTo>
                      <a:pt x="160" y="252"/>
                    </a:lnTo>
                    <a:lnTo>
                      <a:pt x="162" y="262"/>
                    </a:lnTo>
                    <a:lnTo>
                      <a:pt x="162" y="262"/>
                    </a:lnTo>
                    <a:lnTo>
                      <a:pt x="164" y="261"/>
                    </a:lnTo>
                    <a:lnTo>
                      <a:pt x="165" y="260"/>
                    </a:lnTo>
                    <a:lnTo>
                      <a:pt x="168" y="254"/>
                    </a:lnTo>
                    <a:lnTo>
                      <a:pt x="168" y="249"/>
                    </a:lnTo>
                    <a:lnTo>
                      <a:pt x="169" y="242"/>
                    </a:lnTo>
                    <a:lnTo>
                      <a:pt x="169" y="242"/>
                    </a:lnTo>
                    <a:close/>
                    <a:moveTo>
                      <a:pt x="169" y="286"/>
                    </a:moveTo>
                    <a:lnTo>
                      <a:pt x="169" y="286"/>
                    </a:lnTo>
                    <a:lnTo>
                      <a:pt x="168" y="272"/>
                    </a:lnTo>
                    <a:lnTo>
                      <a:pt x="168" y="259"/>
                    </a:lnTo>
                    <a:lnTo>
                      <a:pt x="168" y="259"/>
                    </a:lnTo>
                    <a:lnTo>
                      <a:pt x="165" y="260"/>
                    </a:lnTo>
                    <a:lnTo>
                      <a:pt x="163" y="263"/>
                    </a:lnTo>
                    <a:lnTo>
                      <a:pt x="163" y="267"/>
                    </a:lnTo>
                    <a:lnTo>
                      <a:pt x="163" y="270"/>
                    </a:lnTo>
                    <a:lnTo>
                      <a:pt x="165" y="278"/>
                    </a:lnTo>
                    <a:lnTo>
                      <a:pt x="169" y="286"/>
                    </a:lnTo>
                    <a:lnTo>
                      <a:pt x="169" y="286"/>
                    </a:lnTo>
                    <a:close/>
                    <a:moveTo>
                      <a:pt x="195" y="237"/>
                    </a:moveTo>
                    <a:lnTo>
                      <a:pt x="195" y="237"/>
                    </a:lnTo>
                    <a:lnTo>
                      <a:pt x="188" y="241"/>
                    </a:lnTo>
                    <a:lnTo>
                      <a:pt x="184" y="244"/>
                    </a:lnTo>
                    <a:lnTo>
                      <a:pt x="181" y="246"/>
                    </a:lnTo>
                    <a:lnTo>
                      <a:pt x="181" y="246"/>
                    </a:lnTo>
                    <a:lnTo>
                      <a:pt x="201" y="259"/>
                    </a:lnTo>
                    <a:lnTo>
                      <a:pt x="222" y="270"/>
                    </a:lnTo>
                    <a:lnTo>
                      <a:pt x="222" y="270"/>
                    </a:lnTo>
                    <a:lnTo>
                      <a:pt x="209" y="253"/>
                    </a:lnTo>
                    <a:lnTo>
                      <a:pt x="203" y="244"/>
                    </a:lnTo>
                    <a:lnTo>
                      <a:pt x="195" y="237"/>
                    </a:lnTo>
                    <a:lnTo>
                      <a:pt x="195" y="237"/>
                    </a:lnTo>
                    <a:close/>
                    <a:moveTo>
                      <a:pt x="169" y="254"/>
                    </a:moveTo>
                    <a:lnTo>
                      <a:pt x="169" y="254"/>
                    </a:lnTo>
                    <a:lnTo>
                      <a:pt x="174" y="251"/>
                    </a:lnTo>
                    <a:lnTo>
                      <a:pt x="178" y="246"/>
                    </a:lnTo>
                    <a:lnTo>
                      <a:pt x="178" y="246"/>
                    </a:lnTo>
                    <a:lnTo>
                      <a:pt x="174" y="244"/>
                    </a:lnTo>
                    <a:lnTo>
                      <a:pt x="172" y="244"/>
                    </a:lnTo>
                    <a:lnTo>
                      <a:pt x="170" y="243"/>
                    </a:lnTo>
                    <a:lnTo>
                      <a:pt x="170" y="243"/>
                    </a:lnTo>
                    <a:lnTo>
                      <a:pt x="169" y="254"/>
                    </a:lnTo>
                    <a:lnTo>
                      <a:pt x="169" y="254"/>
                    </a:lnTo>
                    <a:close/>
                    <a:moveTo>
                      <a:pt x="157" y="258"/>
                    </a:moveTo>
                    <a:lnTo>
                      <a:pt x="157" y="258"/>
                    </a:lnTo>
                    <a:lnTo>
                      <a:pt x="157" y="254"/>
                    </a:lnTo>
                    <a:lnTo>
                      <a:pt x="157" y="253"/>
                    </a:lnTo>
                    <a:lnTo>
                      <a:pt x="156" y="252"/>
                    </a:lnTo>
                    <a:lnTo>
                      <a:pt x="156" y="252"/>
                    </a:lnTo>
                    <a:lnTo>
                      <a:pt x="156" y="253"/>
                    </a:lnTo>
                    <a:lnTo>
                      <a:pt x="156" y="255"/>
                    </a:lnTo>
                    <a:lnTo>
                      <a:pt x="157" y="258"/>
                    </a:lnTo>
                    <a:lnTo>
                      <a:pt x="157" y="258"/>
                    </a:lnTo>
                    <a:close/>
                    <a:moveTo>
                      <a:pt x="155" y="273"/>
                    </a:moveTo>
                    <a:lnTo>
                      <a:pt x="155" y="273"/>
                    </a:lnTo>
                    <a:lnTo>
                      <a:pt x="160" y="279"/>
                    </a:lnTo>
                    <a:lnTo>
                      <a:pt x="164" y="282"/>
                    </a:lnTo>
                    <a:lnTo>
                      <a:pt x="164" y="282"/>
                    </a:lnTo>
                    <a:lnTo>
                      <a:pt x="162" y="275"/>
                    </a:lnTo>
                    <a:lnTo>
                      <a:pt x="160" y="268"/>
                    </a:lnTo>
                    <a:lnTo>
                      <a:pt x="160" y="268"/>
                    </a:lnTo>
                    <a:lnTo>
                      <a:pt x="159" y="268"/>
                    </a:lnTo>
                    <a:lnTo>
                      <a:pt x="156" y="270"/>
                    </a:lnTo>
                    <a:lnTo>
                      <a:pt x="155" y="273"/>
                    </a:lnTo>
                    <a:lnTo>
                      <a:pt x="155" y="273"/>
                    </a:lnTo>
                    <a:close/>
                    <a:moveTo>
                      <a:pt x="155" y="255"/>
                    </a:moveTo>
                    <a:lnTo>
                      <a:pt x="155" y="255"/>
                    </a:lnTo>
                    <a:lnTo>
                      <a:pt x="152" y="262"/>
                    </a:lnTo>
                    <a:lnTo>
                      <a:pt x="148" y="269"/>
                    </a:lnTo>
                    <a:lnTo>
                      <a:pt x="148" y="269"/>
                    </a:lnTo>
                    <a:lnTo>
                      <a:pt x="151" y="271"/>
                    </a:lnTo>
                    <a:lnTo>
                      <a:pt x="154" y="272"/>
                    </a:lnTo>
                    <a:lnTo>
                      <a:pt x="154" y="272"/>
                    </a:lnTo>
                    <a:lnTo>
                      <a:pt x="156" y="271"/>
                    </a:lnTo>
                    <a:lnTo>
                      <a:pt x="157" y="269"/>
                    </a:lnTo>
                    <a:lnTo>
                      <a:pt x="159" y="264"/>
                    </a:lnTo>
                    <a:lnTo>
                      <a:pt x="157" y="260"/>
                    </a:lnTo>
                    <a:lnTo>
                      <a:pt x="155" y="255"/>
                    </a:lnTo>
                    <a:lnTo>
                      <a:pt x="155" y="255"/>
                    </a:lnTo>
                    <a:close/>
                    <a:moveTo>
                      <a:pt x="144" y="273"/>
                    </a:moveTo>
                    <a:lnTo>
                      <a:pt x="144" y="273"/>
                    </a:lnTo>
                    <a:lnTo>
                      <a:pt x="144" y="272"/>
                    </a:lnTo>
                    <a:lnTo>
                      <a:pt x="144" y="271"/>
                    </a:lnTo>
                    <a:lnTo>
                      <a:pt x="144" y="271"/>
                    </a:lnTo>
                    <a:lnTo>
                      <a:pt x="144" y="273"/>
                    </a:lnTo>
                    <a:lnTo>
                      <a:pt x="144" y="275"/>
                    </a:lnTo>
                    <a:lnTo>
                      <a:pt x="144" y="276"/>
                    </a:lnTo>
                    <a:lnTo>
                      <a:pt x="144" y="276"/>
                    </a:lnTo>
                    <a:lnTo>
                      <a:pt x="146" y="271"/>
                    </a:lnTo>
                    <a:lnTo>
                      <a:pt x="145" y="268"/>
                    </a:lnTo>
                    <a:lnTo>
                      <a:pt x="143" y="266"/>
                    </a:lnTo>
                    <a:lnTo>
                      <a:pt x="139" y="263"/>
                    </a:lnTo>
                    <a:lnTo>
                      <a:pt x="139" y="263"/>
                    </a:lnTo>
                    <a:lnTo>
                      <a:pt x="140" y="269"/>
                    </a:lnTo>
                    <a:lnTo>
                      <a:pt x="144" y="273"/>
                    </a:lnTo>
                    <a:lnTo>
                      <a:pt x="144" y="273"/>
                    </a:lnTo>
                    <a:close/>
                  </a:path>
                </a:pathLst>
              </a:custGeom>
              <a:grpFill/>
              <a:ln>
                <a:noFill/>
              </a:ln>
            </p:spPr>
            <p:txBody>
              <a:bodyPr anchor="t" anchorCtr="0" bIns="45720" compatLnSpc="1" lIns="91440" numCol="1" rIns="91440" tIns="45720" vert="horz" wrap="square"/>
              <a:lstStyle/>
              <a:p>
                <a:endParaRPr altLang="en-US" lang="ko-KR"/>
              </a:p>
            </p:txBody>
          </p:sp>
          <p:sp>
            <p:nvSpPr>
              <p:cNvPr id="97" name="Freeform 199"/>
              <p:cNvSpPr>
                <a:spLocks noEditPoints="1"/>
              </p:cNvSpPr>
              <p:nvPr/>
            </p:nvSpPr>
            <p:spPr bwMode="auto">
              <a:xfrm>
                <a:off x="10442920" y="5629423"/>
                <a:ext cx="388652" cy="323514"/>
              </a:xfrm>
              <a:custGeom>
                <a:gdLst>
                  <a:gd fmla="*/ 168 w 358" name="T0"/>
                  <a:gd fmla="*/ 18 h 298" name="T1"/>
                  <a:gd fmla="*/ 175 w 358" name="T2"/>
                  <a:gd fmla="*/ 107 h 298" name="T3"/>
                  <a:gd fmla="*/ 154 w 358" name="T4"/>
                  <a:gd fmla="*/ 85 h 298" name="T5"/>
                  <a:gd fmla="*/ 146 w 358" name="T6"/>
                  <a:gd fmla="*/ 82 h 298" name="T7"/>
                  <a:gd fmla="*/ 110 w 358" name="T8"/>
                  <a:gd fmla="*/ 97 h 298" name="T9"/>
                  <a:gd fmla="*/ 108 w 358" name="T10"/>
                  <a:gd fmla="*/ 122 h 298" name="T11"/>
                  <a:gd fmla="*/ 85 w 358" name="T12"/>
                  <a:gd fmla="*/ 180 h 298" name="T13"/>
                  <a:gd fmla="*/ 88 w 358" name="T14"/>
                  <a:gd fmla="*/ 250 h 298" name="T15"/>
                  <a:gd fmla="*/ 112 w 358" name="T16"/>
                  <a:gd fmla="*/ 268 h 298" name="T17"/>
                  <a:gd fmla="*/ 107 w 358" name="T18"/>
                  <a:gd fmla="*/ 286 h 298" name="T19"/>
                  <a:gd fmla="*/ 191 w 358" name="T20"/>
                  <a:gd fmla="*/ 261 h 298" name="T21"/>
                  <a:gd fmla="*/ 207 w 358" name="T22"/>
                  <a:gd fmla="*/ 268 h 298" name="T23"/>
                  <a:gd fmla="*/ 227 w 358" name="T24"/>
                  <a:gd fmla="*/ 249 h 298" name="T25"/>
                  <a:gd fmla="*/ 287 w 358" name="T26"/>
                  <a:gd fmla="*/ 194 h 298" name="T27"/>
                  <a:gd fmla="*/ 258 w 358" name="T28"/>
                  <a:gd fmla="*/ 197 h 298" name="T29"/>
                  <a:gd fmla="*/ 244 w 358" name="T30"/>
                  <a:gd fmla="*/ 201 h 298" name="T31"/>
                  <a:gd fmla="*/ 235 w 358" name="T32"/>
                  <a:gd fmla="*/ 190 h 298" name="T33"/>
                  <a:gd fmla="*/ 263 w 358" name="T34"/>
                  <a:gd fmla="*/ 138 h 298" name="T35"/>
                  <a:gd fmla="*/ 344 w 358" name="T36"/>
                  <a:gd fmla="*/ 59 h 298" name="T37"/>
                  <a:gd fmla="*/ 255 w 358" name="T38"/>
                  <a:gd fmla="*/ 133 h 298" name="T39"/>
                  <a:gd fmla="*/ 230 w 358" name="T40"/>
                  <a:gd fmla="*/ 157 h 298" name="T41"/>
                  <a:gd fmla="*/ 245 w 358" name="T42"/>
                  <a:gd fmla="*/ 77 h 298" name="T43"/>
                  <a:gd fmla="*/ 330 w 358" name="T44"/>
                  <a:gd fmla="*/ 31 h 298" name="T45"/>
                  <a:gd fmla="*/ 230 w 358" name="T46"/>
                  <a:gd fmla="*/ 52 h 298" name="T47"/>
                  <a:gd fmla="*/ 202 w 358" name="T48"/>
                  <a:gd fmla="*/ 0 h 298" name="T49"/>
                  <a:gd fmla="*/ 226 w 358" name="T50"/>
                  <a:gd fmla="*/ 84 h 298" name="T51"/>
                  <a:gd fmla="*/ 189 w 358" name="T52"/>
                  <a:gd fmla="*/ 93 h 298" name="T53"/>
                  <a:gd fmla="*/ 204 w 358" name="T54"/>
                  <a:gd fmla="*/ 133 h 298" name="T55"/>
                  <a:gd fmla="*/ 194 w 358" name="T56"/>
                  <a:gd fmla="*/ 111 h 298" name="T57"/>
                  <a:gd fmla="*/ 191 w 358" name="T58"/>
                  <a:gd fmla="*/ 126 h 298" name="T59"/>
                  <a:gd fmla="*/ 189 w 358" name="T60"/>
                  <a:gd fmla="*/ 130 h 298" name="T61"/>
                  <a:gd fmla="*/ 177 w 358" name="T62"/>
                  <a:gd fmla="*/ 154 h 298" name="T63"/>
                  <a:gd fmla="*/ 173 w 358" name="T64"/>
                  <a:gd fmla="*/ 136 h 298" name="T65"/>
                  <a:gd fmla="*/ 104 w 358" name="T66"/>
                  <a:gd fmla="*/ 243 h 298" name="T67"/>
                  <a:gd fmla="*/ 210 w 358" name="T68"/>
                  <a:gd fmla="*/ 155 h 298" name="T69"/>
                  <a:gd fmla="*/ 250 w 358" name="T70"/>
                  <a:gd fmla="*/ 152 h 298" name="T71"/>
                  <a:gd fmla="*/ 234 w 358" name="T72"/>
                  <a:gd fmla="*/ 161 h 298" name="T73"/>
                  <a:gd fmla="*/ 175 w 358" name="T74"/>
                  <a:gd fmla="*/ 161 h 298" name="T75"/>
                  <a:gd fmla="*/ 215 w 358" name="T76"/>
                  <a:gd fmla="*/ 161 h 298" name="T77"/>
                  <a:gd fmla="*/ 230 w 358" name="T78"/>
                  <a:gd fmla="*/ 163 h 298" name="T79"/>
                  <a:gd fmla="*/ 184 w 358" name="T80"/>
                  <a:gd fmla="*/ 171 h 298" name="T81"/>
                  <a:gd fmla="*/ 219 w 358" name="T82"/>
                  <a:gd fmla="*/ 170 h 298" name="T83"/>
                  <a:gd fmla="*/ 219 w 358" name="T84"/>
                  <a:gd fmla="*/ 197 h 298" name="T85"/>
                  <a:gd fmla="*/ 211 w 358" name="T86"/>
                  <a:gd fmla="*/ 177 h 298" name="T87"/>
                  <a:gd fmla="*/ 138 w 358" name="T88"/>
                  <a:gd fmla="*/ 200 h 298" name="T89"/>
                  <a:gd fmla="*/ 232 w 358" name="T90"/>
                  <a:gd fmla="*/ 180 h 298" name="T91"/>
                  <a:gd fmla="*/ 232 w 358" name="T92"/>
                  <a:gd fmla="*/ 187 h 298" name="T93"/>
                  <a:gd fmla="*/ 229 w 358" name="T94"/>
                  <a:gd fmla="*/ 187 h 298" name="T95"/>
                  <a:gd fmla="*/ 190 w 358" name="T96"/>
                  <a:gd fmla="*/ 202 h 298" name="T97"/>
                  <a:gd fmla="*/ 192 w 358" name="T98"/>
                  <a:gd fmla="*/ 216 h 298" name="T99"/>
                  <a:gd fmla="*/ 115 w 358" name="T100"/>
                  <a:gd fmla="*/ 258 h 298" name="T101"/>
                  <a:gd fmla="*/ 233 w 358" name="T102"/>
                  <a:gd fmla="*/ 202 h 298" name="T103"/>
                  <a:gd fmla="*/ 221 w 358" name="T104"/>
                  <a:gd fmla="*/ 229 h 298" name="T105"/>
                  <a:gd fmla="*/ 235 w 358" name="T106"/>
                  <a:gd fmla="*/ 216 h 298" name="T107"/>
                  <a:gd fmla="*/ 223 w 358" name="T108"/>
                  <a:gd fmla="*/ 210 h 298" name="T109"/>
                  <a:gd fmla="*/ 219 w 358" name="T110"/>
                  <a:gd fmla="*/ 224 h 298" name="T111"/>
                  <a:gd fmla="*/ 194 w 358" name="T112"/>
                  <a:gd fmla="*/ 209 h 298" name="T113"/>
                  <a:gd fmla="*/ 194 w 358" name="T114"/>
                  <a:gd fmla="*/ 255 h 298" name="T115"/>
                  <a:gd fmla="*/ 193 w 358" name="T116"/>
                  <a:gd fmla="*/ 227 h 298" name="T117"/>
                  <a:gd fmla="*/ 202 w 358" name="T118"/>
                  <a:gd fmla="*/ 240 h 298" name="T119"/>
                  <a:gd fmla="*/ 218 w 358" name="T120"/>
                  <a:gd fmla="*/ 245 h 29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98" w="358">
                    <a:moveTo>
                      <a:pt x="202" y="0"/>
                    </a:moveTo>
                    <a:lnTo>
                      <a:pt x="202" y="0"/>
                    </a:lnTo>
                    <a:lnTo>
                      <a:pt x="200" y="3"/>
                    </a:lnTo>
                    <a:lnTo>
                      <a:pt x="199" y="4"/>
                    </a:lnTo>
                    <a:lnTo>
                      <a:pt x="198" y="7"/>
                    </a:lnTo>
                    <a:lnTo>
                      <a:pt x="198" y="7"/>
                    </a:lnTo>
                    <a:lnTo>
                      <a:pt x="197" y="7"/>
                    </a:lnTo>
                    <a:lnTo>
                      <a:pt x="197" y="7"/>
                    </a:lnTo>
                    <a:lnTo>
                      <a:pt x="197" y="7"/>
                    </a:lnTo>
                    <a:lnTo>
                      <a:pt x="197" y="7"/>
                    </a:lnTo>
                    <a:lnTo>
                      <a:pt x="193" y="17"/>
                    </a:lnTo>
                    <a:lnTo>
                      <a:pt x="191" y="27"/>
                    </a:lnTo>
                    <a:lnTo>
                      <a:pt x="190" y="40"/>
                    </a:lnTo>
                    <a:lnTo>
                      <a:pt x="190" y="51"/>
                    </a:lnTo>
                    <a:lnTo>
                      <a:pt x="191" y="76"/>
                    </a:lnTo>
                    <a:lnTo>
                      <a:pt x="193" y="98"/>
                    </a:lnTo>
                    <a:lnTo>
                      <a:pt x="193" y="98"/>
                    </a:lnTo>
                    <a:lnTo>
                      <a:pt x="185" y="80"/>
                    </a:lnTo>
                    <a:lnTo>
                      <a:pt x="182" y="71"/>
                    </a:lnTo>
                    <a:lnTo>
                      <a:pt x="178" y="61"/>
                    </a:lnTo>
                    <a:lnTo>
                      <a:pt x="178" y="61"/>
                    </a:lnTo>
                    <a:lnTo>
                      <a:pt x="176" y="51"/>
                    </a:lnTo>
                    <a:lnTo>
                      <a:pt x="174" y="40"/>
                    </a:lnTo>
                    <a:lnTo>
                      <a:pt x="172" y="30"/>
                    </a:lnTo>
                    <a:lnTo>
                      <a:pt x="168" y="18"/>
                    </a:lnTo>
                    <a:lnTo>
                      <a:pt x="168" y="18"/>
                    </a:lnTo>
                    <a:lnTo>
                      <a:pt x="174" y="50"/>
                    </a:lnTo>
                    <a:lnTo>
                      <a:pt x="177" y="66"/>
                    </a:lnTo>
                    <a:lnTo>
                      <a:pt x="183" y="79"/>
                    </a:lnTo>
                    <a:lnTo>
                      <a:pt x="183" y="79"/>
                    </a:lnTo>
                    <a:lnTo>
                      <a:pt x="182" y="78"/>
                    </a:lnTo>
                    <a:lnTo>
                      <a:pt x="182" y="78"/>
                    </a:lnTo>
                    <a:lnTo>
                      <a:pt x="183" y="80"/>
                    </a:lnTo>
                    <a:lnTo>
                      <a:pt x="183" y="82"/>
                    </a:lnTo>
                    <a:lnTo>
                      <a:pt x="183" y="85"/>
                    </a:lnTo>
                    <a:lnTo>
                      <a:pt x="183" y="85"/>
                    </a:lnTo>
                    <a:lnTo>
                      <a:pt x="185" y="91"/>
                    </a:lnTo>
                    <a:lnTo>
                      <a:pt x="188" y="96"/>
                    </a:lnTo>
                    <a:lnTo>
                      <a:pt x="190" y="101"/>
                    </a:lnTo>
                    <a:lnTo>
                      <a:pt x="191" y="105"/>
                    </a:lnTo>
                    <a:lnTo>
                      <a:pt x="191" y="105"/>
                    </a:lnTo>
                    <a:lnTo>
                      <a:pt x="190" y="109"/>
                    </a:lnTo>
                    <a:lnTo>
                      <a:pt x="188" y="111"/>
                    </a:lnTo>
                    <a:lnTo>
                      <a:pt x="185" y="114"/>
                    </a:lnTo>
                    <a:lnTo>
                      <a:pt x="184" y="117"/>
                    </a:lnTo>
                    <a:lnTo>
                      <a:pt x="184" y="117"/>
                    </a:lnTo>
                    <a:lnTo>
                      <a:pt x="182" y="115"/>
                    </a:lnTo>
                    <a:lnTo>
                      <a:pt x="180" y="112"/>
                    </a:lnTo>
                    <a:lnTo>
                      <a:pt x="175" y="107"/>
                    </a:lnTo>
                    <a:lnTo>
                      <a:pt x="175" y="107"/>
                    </a:lnTo>
                    <a:lnTo>
                      <a:pt x="183" y="118"/>
                    </a:lnTo>
                    <a:lnTo>
                      <a:pt x="183" y="118"/>
                    </a:lnTo>
                    <a:lnTo>
                      <a:pt x="178" y="126"/>
                    </a:lnTo>
                    <a:lnTo>
                      <a:pt x="174" y="133"/>
                    </a:lnTo>
                    <a:lnTo>
                      <a:pt x="174" y="133"/>
                    </a:lnTo>
                    <a:lnTo>
                      <a:pt x="163" y="126"/>
                    </a:lnTo>
                    <a:lnTo>
                      <a:pt x="157" y="121"/>
                    </a:lnTo>
                    <a:lnTo>
                      <a:pt x="153" y="117"/>
                    </a:lnTo>
                    <a:lnTo>
                      <a:pt x="153" y="117"/>
                    </a:lnTo>
                    <a:lnTo>
                      <a:pt x="153" y="103"/>
                    </a:lnTo>
                    <a:lnTo>
                      <a:pt x="154" y="91"/>
                    </a:lnTo>
                    <a:lnTo>
                      <a:pt x="154" y="91"/>
                    </a:lnTo>
                    <a:lnTo>
                      <a:pt x="158" y="93"/>
                    </a:lnTo>
                    <a:lnTo>
                      <a:pt x="163" y="95"/>
                    </a:lnTo>
                    <a:lnTo>
                      <a:pt x="163" y="95"/>
                    </a:lnTo>
                    <a:lnTo>
                      <a:pt x="163" y="94"/>
                    </a:lnTo>
                    <a:lnTo>
                      <a:pt x="160" y="93"/>
                    </a:lnTo>
                    <a:lnTo>
                      <a:pt x="158" y="91"/>
                    </a:lnTo>
                    <a:lnTo>
                      <a:pt x="157" y="88"/>
                    </a:lnTo>
                    <a:lnTo>
                      <a:pt x="157" y="88"/>
                    </a:lnTo>
                    <a:lnTo>
                      <a:pt x="157" y="89"/>
                    </a:lnTo>
                    <a:lnTo>
                      <a:pt x="157" y="91"/>
                    </a:lnTo>
                    <a:lnTo>
                      <a:pt x="157" y="91"/>
                    </a:lnTo>
                    <a:lnTo>
                      <a:pt x="155" y="88"/>
                    </a:lnTo>
                    <a:lnTo>
                      <a:pt x="154" y="85"/>
                    </a:lnTo>
                    <a:lnTo>
                      <a:pt x="154" y="77"/>
                    </a:lnTo>
                    <a:lnTo>
                      <a:pt x="154" y="77"/>
                    </a:lnTo>
                    <a:lnTo>
                      <a:pt x="153" y="79"/>
                    </a:lnTo>
                    <a:lnTo>
                      <a:pt x="151" y="82"/>
                    </a:lnTo>
                    <a:lnTo>
                      <a:pt x="151" y="82"/>
                    </a:lnTo>
                    <a:lnTo>
                      <a:pt x="153" y="70"/>
                    </a:lnTo>
                    <a:lnTo>
                      <a:pt x="150" y="58"/>
                    </a:lnTo>
                    <a:lnTo>
                      <a:pt x="150" y="58"/>
                    </a:lnTo>
                    <a:lnTo>
                      <a:pt x="149" y="59"/>
                    </a:lnTo>
                    <a:lnTo>
                      <a:pt x="149" y="61"/>
                    </a:lnTo>
                    <a:lnTo>
                      <a:pt x="149" y="66"/>
                    </a:lnTo>
                    <a:lnTo>
                      <a:pt x="151" y="77"/>
                    </a:lnTo>
                    <a:lnTo>
                      <a:pt x="151" y="77"/>
                    </a:lnTo>
                    <a:lnTo>
                      <a:pt x="150" y="75"/>
                    </a:lnTo>
                    <a:lnTo>
                      <a:pt x="149" y="73"/>
                    </a:lnTo>
                    <a:lnTo>
                      <a:pt x="149" y="70"/>
                    </a:lnTo>
                    <a:lnTo>
                      <a:pt x="148" y="68"/>
                    </a:lnTo>
                    <a:lnTo>
                      <a:pt x="148" y="68"/>
                    </a:lnTo>
                    <a:lnTo>
                      <a:pt x="149" y="75"/>
                    </a:lnTo>
                    <a:lnTo>
                      <a:pt x="150" y="84"/>
                    </a:lnTo>
                    <a:lnTo>
                      <a:pt x="150" y="84"/>
                    </a:lnTo>
                    <a:lnTo>
                      <a:pt x="149" y="84"/>
                    </a:lnTo>
                    <a:lnTo>
                      <a:pt x="148" y="83"/>
                    </a:lnTo>
                    <a:lnTo>
                      <a:pt x="147" y="82"/>
                    </a:lnTo>
                    <a:lnTo>
                      <a:pt x="146" y="82"/>
                    </a:lnTo>
                    <a:lnTo>
                      <a:pt x="146" y="82"/>
                    </a:lnTo>
                    <a:lnTo>
                      <a:pt x="147" y="83"/>
                    </a:lnTo>
                    <a:lnTo>
                      <a:pt x="148" y="84"/>
                    </a:lnTo>
                    <a:lnTo>
                      <a:pt x="150" y="86"/>
                    </a:lnTo>
                    <a:lnTo>
                      <a:pt x="150" y="86"/>
                    </a:lnTo>
                    <a:lnTo>
                      <a:pt x="151" y="89"/>
                    </a:lnTo>
                    <a:lnTo>
                      <a:pt x="153" y="93"/>
                    </a:lnTo>
                    <a:lnTo>
                      <a:pt x="153" y="93"/>
                    </a:lnTo>
                    <a:lnTo>
                      <a:pt x="150" y="114"/>
                    </a:lnTo>
                    <a:lnTo>
                      <a:pt x="150" y="114"/>
                    </a:lnTo>
                    <a:lnTo>
                      <a:pt x="137" y="101"/>
                    </a:lnTo>
                    <a:lnTo>
                      <a:pt x="130" y="94"/>
                    </a:lnTo>
                    <a:lnTo>
                      <a:pt x="122" y="88"/>
                    </a:lnTo>
                    <a:lnTo>
                      <a:pt x="122" y="88"/>
                    </a:lnTo>
                    <a:lnTo>
                      <a:pt x="128" y="94"/>
                    </a:lnTo>
                    <a:lnTo>
                      <a:pt x="136" y="101"/>
                    </a:lnTo>
                    <a:lnTo>
                      <a:pt x="142" y="107"/>
                    </a:lnTo>
                    <a:lnTo>
                      <a:pt x="148" y="115"/>
                    </a:lnTo>
                    <a:lnTo>
                      <a:pt x="148" y="115"/>
                    </a:lnTo>
                    <a:lnTo>
                      <a:pt x="139" y="111"/>
                    </a:lnTo>
                    <a:lnTo>
                      <a:pt x="131" y="106"/>
                    </a:lnTo>
                    <a:lnTo>
                      <a:pt x="121" y="102"/>
                    </a:lnTo>
                    <a:lnTo>
                      <a:pt x="112" y="98"/>
                    </a:lnTo>
                    <a:lnTo>
                      <a:pt x="112" y="98"/>
                    </a:lnTo>
                    <a:lnTo>
                      <a:pt x="110" y="97"/>
                    </a:lnTo>
                    <a:lnTo>
                      <a:pt x="108" y="97"/>
                    </a:lnTo>
                    <a:lnTo>
                      <a:pt x="110" y="98"/>
                    </a:lnTo>
                    <a:lnTo>
                      <a:pt x="110" y="98"/>
                    </a:lnTo>
                    <a:lnTo>
                      <a:pt x="130" y="107"/>
                    </a:lnTo>
                    <a:lnTo>
                      <a:pt x="140" y="113"/>
                    </a:lnTo>
                    <a:lnTo>
                      <a:pt x="150" y="119"/>
                    </a:lnTo>
                    <a:lnTo>
                      <a:pt x="150" y="119"/>
                    </a:lnTo>
                    <a:lnTo>
                      <a:pt x="149" y="132"/>
                    </a:lnTo>
                    <a:lnTo>
                      <a:pt x="147" y="146"/>
                    </a:lnTo>
                    <a:lnTo>
                      <a:pt x="147" y="146"/>
                    </a:lnTo>
                    <a:lnTo>
                      <a:pt x="131" y="141"/>
                    </a:lnTo>
                    <a:lnTo>
                      <a:pt x="114" y="138"/>
                    </a:lnTo>
                    <a:lnTo>
                      <a:pt x="114" y="138"/>
                    </a:lnTo>
                    <a:lnTo>
                      <a:pt x="110" y="107"/>
                    </a:lnTo>
                    <a:lnTo>
                      <a:pt x="102" y="80"/>
                    </a:lnTo>
                    <a:lnTo>
                      <a:pt x="97" y="67"/>
                    </a:lnTo>
                    <a:lnTo>
                      <a:pt x="93" y="54"/>
                    </a:lnTo>
                    <a:lnTo>
                      <a:pt x="87" y="42"/>
                    </a:lnTo>
                    <a:lnTo>
                      <a:pt x="80" y="31"/>
                    </a:lnTo>
                    <a:lnTo>
                      <a:pt x="80" y="31"/>
                    </a:lnTo>
                    <a:lnTo>
                      <a:pt x="90" y="54"/>
                    </a:lnTo>
                    <a:lnTo>
                      <a:pt x="99" y="80"/>
                    </a:lnTo>
                    <a:lnTo>
                      <a:pt x="103" y="93"/>
                    </a:lnTo>
                    <a:lnTo>
                      <a:pt x="106" y="107"/>
                    </a:lnTo>
                    <a:lnTo>
                      <a:pt x="108" y="122"/>
                    </a:lnTo>
                    <a:lnTo>
                      <a:pt x="111" y="137"/>
                    </a:lnTo>
                    <a:lnTo>
                      <a:pt x="111" y="137"/>
                    </a:lnTo>
                    <a:lnTo>
                      <a:pt x="98" y="136"/>
                    </a:lnTo>
                    <a:lnTo>
                      <a:pt x="84" y="136"/>
                    </a:lnTo>
                    <a:lnTo>
                      <a:pt x="84" y="136"/>
                    </a:lnTo>
                    <a:lnTo>
                      <a:pt x="97" y="137"/>
                    </a:lnTo>
                    <a:lnTo>
                      <a:pt x="111" y="138"/>
                    </a:lnTo>
                    <a:lnTo>
                      <a:pt x="111" y="138"/>
                    </a:lnTo>
                    <a:lnTo>
                      <a:pt x="112" y="156"/>
                    </a:lnTo>
                    <a:lnTo>
                      <a:pt x="112" y="174"/>
                    </a:lnTo>
                    <a:lnTo>
                      <a:pt x="110" y="192"/>
                    </a:lnTo>
                    <a:lnTo>
                      <a:pt x="107" y="210"/>
                    </a:lnTo>
                    <a:lnTo>
                      <a:pt x="104" y="227"/>
                    </a:lnTo>
                    <a:lnTo>
                      <a:pt x="99" y="243"/>
                    </a:lnTo>
                    <a:lnTo>
                      <a:pt x="94" y="259"/>
                    </a:lnTo>
                    <a:lnTo>
                      <a:pt x="88" y="275"/>
                    </a:lnTo>
                    <a:lnTo>
                      <a:pt x="88" y="275"/>
                    </a:lnTo>
                    <a:lnTo>
                      <a:pt x="88" y="261"/>
                    </a:lnTo>
                    <a:lnTo>
                      <a:pt x="89" y="249"/>
                    </a:lnTo>
                    <a:lnTo>
                      <a:pt x="90" y="236"/>
                    </a:lnTo>
                    <a:lnTo>
                      <a:pt x="90" y="222"/>
                    </a:lnTo>
                    <a:lnTo>
                      <a:pt x="90" y="222"/>
                    </a:lnTo>
                    <a:lnTo>
                      <a:pt x="89" y="208"/>
                    </a:lnTo>
                    <a:lnTo>
                      <a:pt x="88" y="193"/>
                    </a:lnTo>
                    <a:lnTo>
                      <a:pt x="85" y="180"/>
                    </a:lnTo>
                    <a:lnTo>
                      <a:pt x="81" y="167"/>
                    </a:lnTo>
                    <a:lnTo>
                      <a:pt x="77" y="155"/>
                    </a:lnTo>
                    <a:lnTo>
                      <a:pt x="72" y="142"/>
                    </a:lnTo>
                    <a:lnTo>
                      <a:pt x="68" y="131"/>
                    </a:lnTo>
                    <a:lnTo>
                      <a:pt x="61" y="120"/>
                    </a:lnTo>
                    <a:lnTo>
                      <a:pt x="49" y="98"/>
                    </a:lnTo>
                    <a:lnTo>
                      <a:pt x="33" y="79"/>
                    </a:lnTo>
                    <a:lnTo>
                      <a:pt x="17" y="62"/>
                    </a:lnTo>
                    <a:lnTo>
                      <a:pt x="0" y="47"/>
                    </a:lnTo>
                    <a:lnTo>
                      <a:pt x="0" y="47"/>
                    </a:lnTo>
                    <a:lnTo>
                      <a:pt x="6" y="54"/>
                    </a:lnTo>
                    <a:lnTo>
                      <a:pt x="13" y="62"/>
                    </a:lnTo>
                    <a:lnTo>
                      <a:pt x="27" y="77"/>
                    </a:lnTo>
                    <a:lnTo>
                      <a:pt x="27" y="77"/>
                    </a:lnTo>
                    <a:lnTo>
                      <a:pt x="38" y="92"/>
                    </a:lnTo>
                    <a:lnTo>
                      <a:pt x="49" y="106"/>
                    </a:lnTo>
                    <a:lnTo>
                      <a:pt x="59" y="122"/>
                    </a:lnTo>
                    <a:lnTo>
                      <a:pt x="68" y="139"/>
                    </a:lnTo>
                    <a:lnTo>
                      <a:pt x="76" y="157"/>
                    </a:lnTo>
                    <a:lnTo>
                      <a:pt x="81" y="176"/>
                    </a:lnTo>
                    <a:lnTo>
                      <a:pt x="86" y="197"/>
                    </a:lnTo>
                    <a:lnTo>
                      <a:pt x="88" y="219"/>
                    </a:lnTo>
                    <a:lnTo>
                      <a:pt x="88" y="219"/>
                    </a:lnTo>
                    <a:lnTo>
                      <a:pt x="88" y="234"/>
                    </a:lnTo>
                    <a:lnTo>
                      <a:pt x="88" y="250"/>
                    </a:lnTo>
                    <a:lnTo>
                      <a:pt x="86" y="278"/>
                    </a:lnTo>
                    <a:lnTo>
                      <a:pt x="86" y="278"/>
                    </a:lnTo>
                    <a:lnTo>
                      <a:pt x="85" y="279"/>
                    </a:lnTo>
                    <a:lnTo>
                      <a:pt x="85" y="280"/>
                    </a:lnTo>
                    <a:lnTo>
                      <a:pt x="83" y="281"/>
                    </a:lnTo>
                    <a:lnTo>
                      <a:pt x="83" y="281"/>
                    </a:lnTo>
                    <a:lnTo>
                      <a:pt x="84" y="282"/>
                    </a:lnTo>
                    <a:lnTo>
                      <a:pt x="84" y="284"/>
                    </a:lnTo>
                    <a:lnTo>
                      <a:pt x="83" y="286"/>
                    </a:lnTo>
                    <a:lnTo>
                      <a:pt x="81" y="289"/>
                    </a:lnTo>
                    <a:lnTo>
                      <a:pt x="80" y="292"/>
                    </a:lnTo>
                    <a:lnTo>
                      <a:pt x="80" y="292"/>
                    </a:lnTo>
                    <a:lnTo>
                      <a:pt x="83" y="292"/>
                    </a:lnTo>
                    <a:lnTo>
                      <a:pt x="83" y="290"/>
                    </a:lnTo>
                    <a:lnTo>
                      <a:pt x="84" y="290"/>
                    </a:lnTo>
                    <a:lnTo>
                      <a:pt x="86" y="289"/>
                    </a:lnTo>
                    <a:lnTo>
                      <a:pt x="86" y="289"/>
                    </a:lnTo>
                    <a:lnTo>
                      <a:pt x="87" y="284"/>
                    </a:lnTo>
                    <a:lnTo>
                      <a:pt x="89" y="279"/>
                    </a:lnTo>
                    <a:lnTo>
                      <a:pt x="93" y="276"/>
                    </a:lnTo>
                    <a:lnTo>
                      <a:pt x="96" y="272"/>
                    </a:lnTo>
                    <a:lnTo>
                      <a:pt x="105" y="266"/>
                    </a:lnTo>
                    <a:lnTo>
                      <a:pt x="114" y="260"/>
                    </a:lnTo>
                    <a:lnTo>
                      <a:pt x="114" y="260"/>
                    </a:lnTo>
                    <a:lnTo>
                      <a:pt x="112" y="268"/>
                    </a:lnTo>
                    <a:lnTo>
                      <a:pt x="110" y="273"/>
                    </a:lnTo>
                    <a:lnTo>
                      <a:pt x="104" y="287"/>
                    </a:lnTo>
                    <a:lnTo>
                      <a:pt x="104" y="287"/>
                    </a:lnTo>
                    <a:lnTo>
                      <a:pt x="106" y="285"/>
                    </a:lnTo>
                    <a:lnTo>
                      <a:pt x="107" y="281"/>
                    </a:lnTo>
                    <a:lnTo>
                      <a:pt x="110" y="275"/>
                    </a:lnTo>
                    <a:lnTo>
                      <a:pt x="110" y="275"/>
                    </a:lnTo>
                    <a:lnTo>
                      <a:pt x="111" y="276"/>
                    </a:lnTo>
                    <a:lnTo>
                      <a:pt x="110" y="277"/>
                    </a:lnTo>
                    <a:lnTo>
                      <a:pt x="110" y="278"/>
                    </a:lnTo>
                    <a:lnTo>
                      <a:pt x="110" y="278"/>
                    </a:lnTo>
                    <a:lnTo>
                      <a:pt x="112" y="277"/>
                    </a:lnTo>
                    <a:lnTo>
                      <a:pt x="113" y="273"/>
                    </a:lnTo>
                    <a:lnTo>
                      <a:pt x="115" y="269"/>
                    </a:lnTo>
                    <a:lnTo>
                      <a:pt x="116" y="262"/>
                    </a:lnTo>
                    <a:lnTo>
                      <a:pt x="119" y="258"/>
                    </a:lnTo>
                    <a:lnTo>
                      <a:pt x="119" y="258"/>
                    </a:lnTo>
                    <a:lnTo>
                      <a:pt x="121" y="255"/>
                    </a:lnTo>
                    <a:lnTo>
                      <a:pt x="124" y="254"/>
                    </a:lnTo>
                    <a:lnTo>
                      <a:pt x="128" y="252"/>
                    </a:lnTo>
                    <a:lnTo>
                      <a:pt x="130" y="251"/>
                    </a:lnTo>
                    <a:lnTo>
                      <a:pt x="130" y="251"/>
                    </a:lnTo>
                    <a:lnTo>
                      <a:pt x="123" y="262"/>
                    </a:lnTo>
                    <a:lnTo>
                      <a:pt x="115" y="273"/>
                    </a:lnTo>
                    <a:lnTo>
                      <a:pt x="107" y="286"/>
                    </a:lnTo>
                    <a:lnTo>
                      <a:pt x="102" y="298"/>
                    </a:lnTo>
                    <a:lnTo>
                      <a:pt x="102" y="298"/>
                    </a:lnTo>
                    <a:lnTo>
                      <a:pt x="105" y="297"/>
                    </a:lnTo>
                    <a:lnTo>
                      <a:pt x="107" y="294"/>
                    </a:lnTo>
                    <a:lnTo>
                      <a:pt x="111" y="287"/>
                    </a:lnTo>
                    <a:lnTo>
                      <a:pt x="111" y="287"/>
                    </a:lnTo>
                    <a:lnTo>
                      <a:pt x="119" y="273"/>
                    </a:lnTo>
                    <a:lnTo>
                      <a:pt x="119" y="273"/>
                    </a:lnTo>
                    <a:lnTo>
                      <a:pt x="127" y="260"/>
                    </a:lnTo>
                    <a:lnTo>
                      <a:pt x="131" y="253"/>
                    </a:lnTo>
                    <a:lnTo>
                      <a:pt x="136" y="247"/>
                    </a:lnTo>
                    <a:lnTo>
                      <a:pt x="136" y="247"/>
                    </a:lnTo>
                    <a:lnTo>
                      <a:pt x="140" y="244"/>
                    </a:lnTo>
                    <a:lnTo>
                      <a:pt x="147" y="240"/>
                    </a:lnTo>
                    <a:lnTo>
                      <a:pt x="160" y="234"/>
                    </a:lnTo>
                    <a:lnTo>
                      <a:pt x="160" y="234"/>
                    </a:lnTo>
                    <a:lnTo>
                      <a:pt x="183" y="222"/>
                    </a:lnTo>
                    <a:lnTo>
                      <a:pt x="183" y="222"/>
                    </a:lnTo>
                    <a:lnTo>
                      <a:pt x="189" y="225"/>
                    </a:lnTo>
                    <a:lnTo>
                      <a:pt x="193" y="229"/>
                    </a:lnTo>
                    <a:lnTo>
                      <a:pt x="193" y="229"/>
                    </a:lnTo>
                    <a:lnTo>
                      <a:pt x="193" y="258"/>
                    </a:lnTo>
                    <a:lnTo>
                      <a:pt x="193" y="258"/>
                    </a:lnTo>
                    <a:lnTo>
                      <a:pt x="192" y="260"/>
                    </a:lnTo>
                    <a:lnTo>
                      <a:pt x="191" y="261"/>
                    </a:lnTo>
                    <a:lnTo>
                      <a:pt x="191" y="261"/>
                    </a:lnTo>
                    <a:lnTo>
                      <a:pt x="192" y="263"/>
                    </a:lnTo>
                    <a:lnTo>
                      <a:pt x="191" y="264"/>
                    </a:lnTo>
                    <a:lnTo>
                      <a:pt x="191" y="267"/>
                    </a:lnTo>
                    <a:lnTo>
                      <a:pt x="190" y="269"/>
                    </a:lnTo>
                    <a:lnTo>
                      <a:pt x="190" y="269"/>
                    </a:lnTo>
                    <a:lnTo>
                      <a:pt x="193" y="267"/>
                    </a:lnTo>
                    <a:lnTo>
                      <a:pt x="194" y="263"/>
                    </a:lnTo>
                    <a:lnTo>
                      <a:pt x="197" y="258"/>
                    </a:lnTo>
                    <a:lnTo>
                      <a:pt x="197" y="258"/>
                    </a:lnTo>
                    <a:lnTo>
                      <a:pt x="199" y="254"/>
                    </a:lnTo>
                    <a:lnTo>
                      <a:pt x="202" y="251"/>
                    </a:lnTo>
                    <a:lnTo>
                      <a:pt x="209" y="246"/>
                    </a:lnTo>
                    <a:lnTo>
                      <a:pt x="209" y="246"/>
                    </a:lnTo>
                    <a:lnTo>
                      <a:pt x="210" y="247"/>
                    </a:lnTo>
                    <a:lnTo>
                      <a:pt x="210" y="251"/>
                    </a:lnTo>
                    <a:lnTo>
                      <a:pt x="210" y="253"/>
                    </a:lnTo>
                    <a:lnTo>
                      <a:pt x="211" y="257"/>
                    </a:lnTo>
                    <a:lnTo>
                      <a:pt x="211" y="257"/>
                    </a:lnTo>
                    <a:lnTo>
                      <a:pt x="212" y="254"/>
                    </a:lnTo>
                    <a:lnTo>
                      <a:pt x="213" y="252"/>
                    </a:lnTo>
                    <a:lnTo>
                      <a:pt x="213" y="252"/>
                    </a:lnTo>
                    <a:lnTo>
                      <a:pt x="212" y="258"/>
                    </a:lnTo>
                    <a:lnTo>
                      <a:pt x="210" y="263"/>
                    </a:lnTo>
                    <a:lnTo>
                      <a:pt x="207" y="268"/>
                    </a:lnTo>
                    <a:lnTo>
                      <a:pt x="206" y="273"/>
                    </a:lnTo>
                    <a:lnTo>
                      <a:pt x="206" y="273"/>
                    </a:lnTo>
                    <a:lnTo>
                      <a:pt x="209" y="269"/>
                    </a:lnTo>
                    <a:lnTo>
                      <a:pt x="211" y="264"/>
                    </a:lnTo>
                    <a:lnTo>
                      <a:pt x="213" y="260"/>
                    </a:lnTo>
                    <a:lnTo>
                      <a:pt x="215" y="258"/>
                    </a:lnTo>
                    <a:lnTo>
                      <a:pt x="216" y="257"/>
                    </a:lnTo>
                    <a:lnTo>
                      <a:pt x="216" y="257"/>
                    </a:lnTo>
                    <a:lnTo>
                      <a:pt x="216" y="254"/>
                    </a:lnTo>
                    <a:lnTo>
                      <a:pt x="217" y="253"/>
                    </a:lnTo>
                    <a:lnTo>
                      <a:pt x="218" y="252"/>
                    </a:lnTo>
                    <a:lnTo>
                      <a:pt x="218" y="252"/>
                    </a:lnTo>
                    <a:lnTo>
                      <a:pt x="219" y="257"/>
                    </a:lnTo>
                    <a:lnTo>
                      <a:pt x="221" y="261"/>
                    </a:lnTo>
                    <a:lnTo>
                      <a:pt x="224" y="271"/>
                    </a:lnTo>
                    <a:lnTo>
                      <a:pt x="224" y="271"/>
                    </a:lnTo>
                    <a:lnTo>
                      <a:pt x="224" y="268"/>
                    </a:lnTo>
                    <a:lnTo>
                      <a:pt x="223" y="263"/>
                    </a:lnTo>
                    <a:lnTo>
                      <a:pt x="220" y="255"/>
                    </a:lnTo>
                    <a:lnTo>
                      <a:pt x="220" y="251"/>
                    </a:lnTo>
                    <a:lnTo>
                      <a:pt x="220" y="247"/>
                    </a:lnTo>
                    <a:lnTo>
                      <a:pt x="221" y="243"/>
                    </a:lnTo>
                    <a:lnTo>
                      <a:pt x="224" y="241"/>
                    </a:lnTo>
                    <a:lnTo>
                      <a:pt x="224" y="241"/>
                    </a:lnTo>
                    <a:lnTo>
                      <a:pt x="227" y="249"/>
                    </a:lnTo>
                    <a:lnTo>
                      <a:pt x="230" y="258"/>
                    </a:lnTo>
                    <a:lnTo>
                      <a:pt x="230" y="258"/>
                    </a:lnTo>
                    <a:lnTo>
                      <a:pt x="230" y="255"/>
                    </a:lnTo>
                    <a:lnTo>
                      <a:pt x="229" y="252"/>
                    </a:lnTo>
                    <a:lnTo>
                      <a:pt x="228" y="250"/>
                    </a:lnTo>
                    <a:lnTo>
                      <a:pt x="228" y="249"/>
                    </a:lnTo>
                    <a:lnTo>
                      <a:pt x="229" y="247"/>
                    </a:lnTo>
                    <a:lnTo>
                      <a:pt x="229" y="247"/>
                    </a:lnTo>
                    <a:lnTo>
                      <a:pt x="229" y="247"/>
                    </a:lnTo>
                    <a:lnTo>
                      <a:pt x="228" y="247"/>
                    </a:lnTo>
                    <a:lnTo>
                      <a:pt x="227" y="244"/>
                    </a:lnTo>
                    <a:lnTo>
                      <a:pt x="225" y="238"/>
                    </a:lnTo>
                    <a:lnTo>
                      <a:pt x="225" y="238"/>
                    </a:lnTo>
                    <a:lnTo>
                      <a:pt x="226" y="236"/>
                    </a:lnTo>
                    <a:lnTo>
                      <a:pt x="227" y="234"/>
                    </a:lnTo>
                    <a:lnTo>
                      <a:pt x="229" y="231"/>
                    </a:lnTo>
                    <a:lnTo>
                      <a:pt x="229" y="231"/>
                    </a:lnTo>
                    <a:lnTo>
                      <a:pt x="260" y="210"/>
                    </a:lnTo>
                    <a:lnTo>
                      <a:pt x="276" y="200"/>
                    </a:lnTo>
                    <a:lnTo>
                      <a:pt x="285" y="197"/>
                    </a:lnTo>
                    <a:lnTo>
                      <a:pt x="293" y="193"/>
                    </a:lnTo>
                    <a:lnTo>
                      <a:pt x="293" y="193"/>
                    </a:lnTo>
                    <a:lnTo>
                      <a:pt x="293" y="192"/>
                    </a:lnTo>
                    <a:lnTo>
                      <a:pt x="290" y="192"/>
                    </a:lnTo>
                    <a:lnTo>
                      <a:pt x="287" y="194"/>
                    </a:lnTo>
                    <a:lnTo>
                      <a:pt x="287" y="194"/>
                    </a:lnTo>
                    <a:lnTo>
                      <a:pt x="276" y="200"/>
                    </a:lnTo>
                    <a:lnTo>
                      <a:pt x="264" y="207"/>
                    </a:lnTo>
                    <a:lnTo>
                      <a:pt x="242" y="220"/>
                    </a:lnTo>
                    <a:lnTo>
                      <a:pt x="242" y="220"/>
                    </a:lnTo>
                    <a:lnTo>
                      <a:pt x="238" y="223"/>
                    </a:lnTo>
                    <a:lnTo>
                      <a:pt x="234" y="226"/>
                    </a:lnTo>
                    <a:lnTo>
                      <a:pt x="234" y="226"/>
                    </a:lnTo>
                    <a:lnTo>
                      <a:pt x="236" y="220"/>
                    </a:lnTo>
                    <a:lnTo>
                      <a:pt x="239" y="215"/>
                    </a:lnTo>
                    <a:lnTo>
                      <a:pt x="244" y="209"/>
                    </a:lnTo>
                    <a:lnTo>
                      <a:pt x="247" y="203"/>
                    </a:lnTo>
                    <a:lnTo>
                      <a:pt x="247" y="203"/>
                    </a:lnTo>
                    <a:lnTo>
                      <a:pt x="251" y="203"/>
                    </a:lnTo>
                    <a:lnTo>
                      <a:pt x="252" y="203"/>
                    </a:lnTo>
                    <a:lnTo>
                      <a:pt x="253" y="203"/>
                    </a:lnTo>
                    <a:lnTo>
                      <a:pt x="253" y="203"/>
                    </a:lnTo>
                    <a:lnTo>
                      <a:pt x="253" y="202"/>
                    </a:lnTo>
                    <a:lnTo>
                      <a:pt x="252" y="202"/>
                    </a:lnTo>
                    <a:lnTo>
                      <a:pt x="250" y="202"/>
                    </a:lnTo>
                    <a:lnTo>
                      <a:pt x="250" y="202"/>
                    </a:lnTo>
                    <a:lnTo>
                      <a:pt x="254" y="199"/>
                    </a:lnTo>
                    <a:lnTo>
                      <a:pt x="259" y="197"/>
                    </a:lnTo>
                    <a:lnTo>
                      <a:pt x="259" y="197"/>
                    </a:lnTo>
                    <a:lnTo>
                      <a:pt x="258" y="197"/>
                    </a:lnTo>
                    <a:lnTo>
                      <a:pt x="256" y="197"/>
                    </a:lnTo>
                    <a:lnTo>
                      <a:pt x="253" y="198"/>
                    </a:lnTo>
                    <a:lnTo>
                      <a:pt x="253" y="198"/>
                    </a:lnTo>
                    <a:lnTo>
                      <a:pt x="269" y="182"/>
                    </a:lnTo>
                    <a:lnTo>
                      <a:pt x="285" y="167"/>
                    </a:lnTo>
                    <a:lnTo>
                      <a:pt x="302" y="153"/>
                    </a:lnTo>
                    <a:lnTo>
                      <a:pt x="320" y="139"/>
                    </a:lnTo>
                    <a:lnTo>
                      <a:pt x="320" y="139"/>
                    </a:lnTo>
                    <a:lnTo>
                      <a:pt x="348" y="118"/>
                    </a:lnTo>
                    <a:lnTo>
                      <a:pt x="348" y="118"/>
                    </a:lnTo>
                    <a:lnTo>
                      <a:pt x="350" y="115"/>
                    </a:lnTo>
                    <a:lnTo>
                      <a:pt x="349" y="115"/>
                    </a:lnTo>
                    <a:lnTo>
                      <a:pt x="349" y="115"/>
                    </a:lnTo>
                    <a:lnTo>
                      <a:pt x="337" y="123"/>
                    </a:lnTo>
                    <a:lnTo>
                      <a:pt x="337" y="123"/>
                    </a:lnTo>
                    <a:lnTo>
                      <a:pt x="325" y="132"/>
                    </a:lnTo>
                    <a:lnTo>
                      <a:pt x="315" y="141"/>
                    </a:lnTo>
                    <a:lnTo>
                      <a:pt x="293" y="159"/>
                    </a:lnTo>
                    <a:lnTo>
                      <a:pt x="293" y="159"/>
                    </a:lnTo>
                    <a:lnTo>
                      <a:pt x="281" y="168"/>
                    </a:lnTo>
                    <a:lnTo>
                      <a:pt x="271" y="177"/>
                    </a:lnTo>
                    <a:lnTo>
                      <a:pt x="271" y="177"/>
                    </a:lnTo>
                    <a:lnTo>
                      <a:pt x="256" y="192"/>
                    </a:lnTo>
                    <a:lnTo>
                      <a:pt x="248" y="199"/>
                    </a:lnTo>
                    <a:lnTo>
                      <a:pt x="244" y="201"/>
                    </a:lnTo>
                    <a:lnTo>
                      <a:pt x="238" y="203"/>
                    </a:lnTo>
                    <a:lnTo>
                      <a:pt x="238" y="203"/>
                    </a:lnTo>
                    <a:lnTo>
                      <a:pt x="238" y="202"/>
                    </a:lnTo>
                    <a:lnTo>
                      <a:pt x="239" y="201"/>
                    </a:lnTo>
                    <a:lnTo>
                      <a:pt x="241" y="200"/>
                    </a:lnTo>
                    <a:lnTo>
                      <a:pt x="241" y="200"/>
                    </a:lnTo>
                    <a:lnTo>
                      <a:pt x="241" y="200"/>
                    </a:lnTo>
                    <a:lnTo>
                      <a:pt x="238" y="199"/>
                    </a:lnTo>
                    <a:lnTo>
                      <a:pt x="236" y="200"/>
                    </a:lnTo>
                    <a:lnTo>
                      <a:pt x="233" y="201"/>
                    </a:lnTo>
                    <a:lnTo>
                      <a:pt x="229" y="202"/>
                    </a:lnTo>
                    <a:lnTo>
                      <a:pt x="229" y="202"/>
                    </a:lnTo>
                    <a:lnTo>
                      <a:pt x="230" y="198"/>
                    </a:lnTo>
                    <a:lnTo>
                      <a:pt x="233" y="193"/>
                    </a:lnTo>
                    <a:lnTo>
                      <a:pt x="233" y="193"/>
                    </a:lnTo>
                    <a:lnTo>
                      <a:pt x="233" y="193"/>
                    </a:lnTo>
                    <a:lnTo>
                      <a:pt x="234" y="193"/>
                    </a:lnTo>
                    <a:lnTo>
                      <a:pt x="234" y="194"/>
                    </a:lnTo>
                    <a:lnTo>
                      <a:pt x="235" y="194"/>
                    </a:lnTo>
                    <a:lnTo>
                      <a:pt x="235" y="194"/>
                    </a:lnTo>
                    <a:lnTo>
                      <a:pt x="234" y="191"/>
                    </a:lnTo>
                    <a:lnTo>
                      <a:pt x="234" y="189"/>
                    </a:lnTo>
                    <a:lnTo>
                      <a:pt x="234" y="189"/>
                    </a:lnTo>
                    <a:lnTo>
                      <a:pt x="235" y="189"/>
                    </a:lnTo>
                    <a:lnTo>
                      <a:pt x="235" y="190"/>
                    </a:lnTo>
                    <a:lnTo>
                      <a:pt x="235" y="190"/>
                    </a:lnTo>
                    <a:lnTo>
                      <a:pt x="237" y="181"/>
                    </a:lnTo>
                    <a:lnTo>
                      <a:pt x="241" y="171"/>
                    </a:lnTo>
                    <a:lnTo>
                      <a:pt x="245" y="162"/>
                    </a:lnTo>
                    <a:lnTo>
                      <a:pt x="251" y="154"/>
                    </a:lnTo>
                    <a:lnTo>
                      <a:pt x="251" y="154"/>
                    </a:lnTo>
                    <a:lnTo>
                      <a:pt x="254" y="148"/>
                    </a:lnTo>
                    <a:lnTo>
                      <a:pt x="258" y="144"/>
                    </a:lnTo>
                    <a:lnTo>
                      <a:pt x="258" y="144"/>
                    </a:lnTo>
                    <a:lnTo>
                      <a:pt x="265" y="138"/>
                    </a:lnTo>
                    <a:lnTo>
                      <a:pt x="274" y="132"/>
                    </a:lnTo>
                    <a:lnTo>
                      <a:pt x="274" y="132"/>
                    </a:lnTo>
                    <a:lnTo>
                      <a:pt x="288" y="124"/>
                    </a:lnTo>
                    <a:lnTo>
                      <a:pt x="302" y="117"/>
                    </a:lnTo>
                    <a:lnTo>
                      <a:pt x="317" y="110"/>
                    </a:lnTo>
                    <a:lnTo>
                      <a:pt x="325" y="107"/>
                    </a:lnTo>
                    <a:lnTo>
                      <a:pt x="333" y="105"/>
                    </a:lnTo>
                    <a:lnTo>
                      <a:pt x="333" y="105"/>
                    </a:lnTo>
                    <a:lnTo>
                      <a:pt x="322" y="107"/>
                    </a:lnTo>
                    <a:lnTo>
                      <a:pt x="312" y="110"/>
                    </a:lnTo>
                    <a:lnTo>
                      <a:pt x="303" y="114"/>
                    </a:lnTo>
                    <a:lnTo>
                      <a:pt x="295" y="119"/>
                    </a:lnTo>
                    <a:lnTo>
                      <a:pt x="279" y="128"/>
                    </a:lnTo>
                    <a:lnTo>
                      <a:pt x="263" y="138"/>
                    </a:lnTo>
                    <a:lnTo>
                      <a:pt x="263" y="138"/>
                    </a:lnTo>
                    <a:lnTo>
                      <a:pt x="274" y="123"/>
                    </a:lnTo>
                    <a:lnTo>
                      <a:pt x="286" y="109"/>
                    </a:lnTo>
                    <a:lnTo>
                      <a:pt x="299" y="95"/>
                    </a:lnTo>
                    <a:lnTo>
                      <a:pt x="313" y="82"/>
                    </a:lnTo>
                    <a:lnTo>
                      <a:pt x="313" y="82"/>
                    </a:lnTo>
                    <a:lnTo>
                      <a:pt x="321" y="75"/>
                    </a:lnTo>
                    <a:lnTo>
                      <a:pt x="329" y="69"/>
                    </a:lnTo>
                    <a:lnTo>
                      <a:pt x="338" y="65"/>
                    </a:lnTo>
                    <a:lnTo>
                      <a:pt x="348" y="61"/>
                    </a:lnTo>
                    <a:lnTo>
                      <a:pt x="348" y="61"/>
                    </a:lnTo>
                    <a:lnTo>
                      <a:pt x="348" y="60"/>
                    </a:lnTo>
                    <a:lnTo>
                      <a:pt x="348" y="60"/>
                    </a:lnTo>
                    <a:lnTo>
                      <a:pt x="348" y="60"/>
                    </a:lnTo>
                    <a:lnTo>
                      <a:pt x="352" y="59"/>
                    </a:lnTo>
                    <a:lnTo>
                      <a:pt x="356" y="57"/>
                    </a:lnTo>
                    <a:lnTo>
                      <a:pt x="356" y="57"/>
                    </a:lnTo>
                    <a:lnTo>
                      <a:pt x="358" y="57"/>
                    </a:lnTo>
                    <a:lnTo>
                      <a:pt x="357" y="57"/>
                    </a:lnTo>
                    <a:lnTo>
                      <a:pt x="350" y="57"/>
                    </a:lnTo>
                    <a:lnTo>
                      <a:pt x="350" y="57"/>
                    </a:lnTo>
                    <a:lnTo>
                      <a:pt x="350" y="58"/>
                    </a:lnTo>
                    <a:lnTo>
                      <a:pt x="351" y="58"/>
                    </a:lnTo>
                    <a:lnTo>
                      <a:pt x="351" y="58"/>
                    </a:lnTo>
                    <a:lnTo>
                      <a:pt x="347" y="59"/>
                    </a:lnTo>
                    <a:lnTo>
                      <a:pt x="344" y="59"/>
                    </a:lnTo>
                    <a:lnTo>
                      <a:pt x="344" y="59"/>
                    </a:lnTo>
                    <a:lnTo>
                      <a:pt x="343" y="59"/>
                    </a:lnTo>
                    <a:lnTo>
                      <a:pt x="343" y="60"/>
                    </a:lnTo>
                    <a:lnTo>
                      <a:pt x="344" y="60"/>
                    </a:lnTo>
                    <a:lnTo>
                      <a:pt x="344" y="60"/>
                    </a:lnTo>
                    <a:lnTo>
                      <a:pt x="330" y="67"/>
                    </a:lnTo>
                    <a:lnTo>
                      <a:pt x="317" y="77"/>
                    </a:lnTo>
                    <a:lnTo>
                      <a:pt x="306" y="87"/>
                    </a:lnTo>
                    <a:lnTo>
                      <a:pt x="295" y="98"/>
                    </a:lnTo>
                    <a:lnTo>
                      <a:pt x="295" y="98"/>
                    </a:lnTo>
                    <a:lnTo>
                      <a:pt x="285" y="110"/>
                    </a:lnTo>
                    <a:lnTo>
                      <a:pt x="274" y="122"/>
                    </a:lnTo>
                    <a:lnTo>
                      <a:pt x="264" y="133"/>
                    </a:lnTo>
                    <a:lnTo>
                      <a:pt x="253" y="144"/>
                    </a:lnTo>
                    <a:lnTo>
                      <a:pt x="253" y="144"/>
                    </a:lnTo>
                    <a:lnTo>
                      <a:pt x="259" y="131"/>
                    </a:lnTo>
                    <a:lnTo>
                      <a:pt x="265" y="119"/>
                    </a:lnTo>
                    <a:lnTo>
                      <a:pt x="280" y="94"/>
                    </a:lnTo>
                    <a:lnTo>
                      <a:pt x="309" y="48"/>
                    </a:lnTo>
                    <a:lnTo>
                      <a:pt x="309" y="48"/>
                    </a:lnTo>
                    <a:lnTo>
                      <a:pt x="295" y="67"/>
                    </a:lnTo>
                    <a:lnTo>
                      <a:pt x="281" y="88"/>
                    </a:lnTo>
                    <a:lnTo>
                      <a:pt x="268" y="111"/>
                    </a:lnTo>
                    <a:lnTo>
                      <a:pt x="255" y="133"/>
                    </a:lnTo>
                    <a:lnTo>
                      <a:pt x="255" y="133"/>
                    </a:lnTo>
                    <a:lnTo>
                      <a:pt x="252" y="140"/>
                    </a:lnTo>
                    <a:lnTo>
                      <a:pt x="248" y="147"/>
                    </a:lnTo>
                    <a:lnTo>
                      <a:pt x="248" y="147"/>
                    </a:lnTo>
                    <a:lnTo>
                      <a:pt x="245" y="150"/>
                    </a:lnTo>
                    <a:lnTo>
                      <a:pt x="242" y="153"/>
                    </a:lnTo>
                    <a:lnTo>
                      <a:pt x="233" y="158"/>
                    </a:lnTo>
                    <a:lnTo>
                      <a:pt x="233" y="158"/>
                    </a:lnTo>
                    <a:lnTo>
                      <a:pt x="234" y="149"/>
                    </a:lnTo>
                    <a:lnTo>
                      <a:pt x="236" y="141"/>
                    </a:lnTo>
                    <a:lnTo>
                      <a:pt x="239" y="128"/>
                    </a:lnTo>
                    <a:lnTo>
                      <a:pt x="239" y="128"/>
                    </a:lnTo>
                    <a:lnTo>
                      <a:pt x="241" y="124"/>
                    </a:lnTo>
                    <a:lnTo>
                      <a:pt x="239" y="126"/>
                    </a:lnTo>
                    <a:lnTo>
                      <a:pt x="237" y="132"/>
                    </a:lnTo>
                    <a:lnTo>
                      <a:pt x="237" y="132"/>
                    </a:lnTo>
                    <a:lnTo>
                      <a:pt x="234" y="148"/>
                    </a:lnTo>
                    <a:lnTo>
                      <a:pt x="234" y="148"/>
                    </a:lnTo>
                    <a:lnTo>
                      <a:pt x="234" y="142"/>
                    </a:lnTo>
                    <a:lnTo>
                      <a:pt x="234" y="137"/>
                    </a:lnTo>
                    <a:lnTo>
                      <a:pt x="235" y="127"/>
                    </a:lnTo>
                    <a:lnTo>
                      <a:pt x="235" y="127"/>
                    </a:lnTo>
                    <a:lnTo>
                      <a:pt x="233" y="135"/>
                    </a:lnTo>
                    <a:lnTo>
                      <a:pt x="233" y="144"/>
                    </a:lnTo>
                    <a:lnTo>
                      <a:pt x="232" y="154"/>
                    </a:lnTo>
                    <a:lnTo>
                      <a:pt x="230" y="157"/>
                    </a:lnTo>
                    <a:lnTo>
                      <a:pt x="229" y="161"/>
                    </a:lnTo>
                    <a:lnTo>
                      <a:pt x="229" y="161"/>
                    </a:lnTo>
                    <a:lnTo>
                      <a:pt x="227" y="154"/>
                    </a:lnTo>
                    <a:lnTo>
                      <a:pt x="226" y="146"/>
                    </a:lnTo>
                    <a:lnTo>
                      <a:pt x="225" y="129"/>
                    </a:lnTo>
                    <a:lnTo>
                      <a:pt x="225" y="129"/>
                    </a:lnTo>
                    <a:lnTo>
                      <a:pt x="224" y="110"/>
                    </a:lnTo>
                    <a:lnTo>
                      <a:pt x="225" y="102"/>
                    </a:lnTo>
                    <a:lnTo>
                      <a:pt x="226" y="95"/>
                    </a:lnTo>
                    <a:lnTo>
                      <a:pt x="226" y="95"/>
                    </a:lnTo>
                    <a:lnTo>
                      <a:pt x="227" y="92"/>
                    </a:lnTo>
                    <a:lnTo>
                      <a:pt x="229" y="91"/>
                    </a:lnTo>
                    <a:lnTo>
                      <a:pt x="229" y="91"/>
                    </a:lnTo>
                    <a:lnTo>
                      <a:pt x="230" y="93"/>
                    </a:lnTo>
                    <a:lnTo>
                      <a:pt x="232" y="95"/>
                    </a:lnTo>
                    <a:lnTo>
                      <a:pt x="233" y="101"/>
                    </a:lnTo>
                    <a:lnTo>
                      <a:pt x="233" y="101"/>
                    </a:lnTo>
                    <a:lnTo>
                      <a:pt x="233" y="98"/>
                    </a:lnTo>
                    <a:lnTo>
                      <a:pt x="233" y="95"/>
                    </a:lnTo>
                    <a:lnTo>
                      <a:pt x="232" y="92"/>
                    </a:lnTo>
                    <a:lnTo>
                      <a:pt x="232" y="88"/>
                    </a:lnTo>
                    <a:lnTo>
                      <a:pt x="232" y="88"/>
                    </a:lnTo>
                    <a:lnTo>
                      <a:pt x="234" y="86"/>
                    </a:lnTo>
                    <a:lnTo>
                      <a:pt x="238" y="83"/>
                    </a:lnTo>
                    <a:lnTo>
                      <a:pt x="245" y="77"/>
                    </a:lnTo>
                    <a:lnTo>
                      <a:pt x="245" y="77"/>
                    </a:lnTo>
                    <a:lnTo>
                      <a:pt x="268" y="59"/>
                    </a:lnTo>
                    <a:lnTo>
                      <a:pt x="279" y="51"/>
                    </a:lnTo>
                    <a:lnTo>
                      <a:pt x="290" y="44"/>
                    </a:lnTo>
                    <a:lnTo>
                      <a:pt x="290" y="44"/>
                    </a:lnTo>
                    <a:lnTo>
                      <a:pt x="300" y="43"/>
                    </a:lnTo>
                    <a:lnTo>
                      <a:pt x="309" y="40"/>
                    </a:lnTo>
                    <a:lnTo>
                      <a:pt x="318" y="36"/>
                    </a:lnTo>
                    <a:lnTo>
                      <a:pt x="330" y="34"/>
                    </a:lnTo>
                    <a:lnTo>
                      <a:pt x="330" y="34"/>
                    </a:lnTo>
                    <a:lnTo>
                      <a:pt x="326" y="34"/>
                    </a:lnTo>
                    <a:lnTo>
                      <a:pt x="323" y="34"/>
                    </a:lnTo>
                    <a:lnTo>
                      <a:pt x="315" y="34"/>
                    </a:lnTo>
                    <a:lnTo>
                      <a:pt x="315" y="34"/>
                    </a:lnTo>
                    <a:lnTo>
                      <a:pt x="315" y="35"/>
                    </a:lnTo>
                    <a:lnTo>
                      <a:pt x="316" y="36"/>
                    </a:lnTo>
                    <a:lnTo>
                      <a:pt x="316" y="36"/>
                    </a:lnTo>
                    <a:lnTo>
                      <a:pt x="313" y="36"/>
                    </a:lnTo>
                    <a:lnTo>
                      <a:pt x="309" y="36"/>
                    </a:lnTo>
                    <a:lnTo>
                      <a:pt x="309" y="36"/>
                    </a:lnTo>
                    <a:lnTo>
                      <a:pt x="314" y="34"/>
                    </a:lnTo>
                    <a:lnTo>
                      <a:pt x="318" y="33"/>
                    </a:lnTo>
                    <a:lnTo>
                      <a:pt x="331" y="32"/>
                    </a:lnTo>
                    <a:lnTo>
                      <a:pt x="331" y="32"/>
                    </a:lnTo>
                    <a:lnTo>
                      <a:pt x="330" y="31"/>
                    </a:lnTo>
                    <a:lnTo>
                      <a:pt x="329" y="31"/>
                    </a:lnTo>
                    <a:lnTo>
                      <a:pt x="324" y="31"/>
                    </a:lnTo>
                    <a:lnTo>
                      <a:pt x="324" y="31"/>
                    </a:lnTo>
                    <a:lnTo>
                      <a:pt x="330" y="28"/>
                    </a:lnTo>
                    <a:lnTo>
                      <a:pt x="330" y="28"/>
                    </a:lnTo>
                    <a:lnTo>
                      <a:pt x="314" y="33"/>
                    </a:lnTo>
                    <a:lnTo>
                      <a:pt x="299" y="39"/>
                    </a:lnTo>
                    <a:lnTo>
                      <a:pt x="286" y="45"/>
                    </a:lnTo>
                    <a:lnTo>
                      <a:pt x="273" y="53"/>
                    </a:lnTo>
                    <a:lnTo>
                      <a:pt x="261" y="62"/>
                    </a:lnTo>
                    <a:lnTo>
                      <a:pt x="248" y="71"/>
                    </a:lnTo>
                    <a:lnTo>
                      <a:pt x="227" y="91"/>
                    </a:lnTo>
                    <a:lnTo>
                      <a:pt x="227" y="91"/>
                    </a:lnTo>
                    <a:lnTo>
                      <a:pt x="228" y="61"/>
                    </a:lnTo>
                    <a:lnTo>
                      <a:pt x="228" y="61"/>
                    </a:lnTo>
                    <a:lnTo>
                      <a:pt x="229" y="58"/>
                    </a:lnTo>
                    <a:lnTo>
                      <a:pt x="232" y="54"/>
                    </a:lnTo>
                    <a:lnTo>
                      <a:pt x="238" y="48"/>
                    </a:lnTo>
                    <a:lnTo>
                      <a:pt x="238" y="48"/>
                    </a:lnTo>
                    <a:lnTo>
                      <a:pt x="252" y="32"/>
                    </a:lnTo>
                    <a:lnTo>
                      <a:pt x="258" y="23"/>
                    </a:lnTo>
                    <a:lnTo>
                      <a:pt x="263" y="14"/>
                    </a:lnTo>
                    <a:lnTo>
                      <a:pt x="263" y="14"/>
                    </a:lnTo>
                    <a:lnTo>
                      <a:pt x="247" y="33"/>
                    </a:lnTo>
                    <a:lnTo>
                      <a:pt x="230" y="52"/>
                    </a:lnTo>
                    <a:lnTo>
                      <a:pt x="230" y="52"/>
                    </a:lnTo>
                    <a:lnTo>
                      <a:pt x="232" y="44"/>
                    </a:lnTo>
                    <a:lnTo>
                      <a:pt x="233" y="39"/>
                    </a:lnTo>
                    <a:lnTo>
                      <a:pt x="233" y="39"/>
                    </a:lnTo>
                    <a:lnTo>
                      <a:pt x="232" y="44"/>
                    </a:lnTo>
                    <a:lnTo>
                      <a:pt x="230" y="50"/>
                    </a:lnTo>
                    <a:lnTo>
                      <a:pt x="225" y="59"/>
                    </a:lnTo>
                    <a:lnTo>
                      <a:pt x="211" y="76"/>
                    </a:lnTo>
                    <a:lnTo>
                      <a:pt x="211" y="76"/>
                    </a:lnTo>
                    <a:lnTo>
                      <a:pt x="203" y="88"/>
                    </a:lnTo>
                    <a:lnTo>
                      <a:pt x="194" y="100"/>
                    </a:lnTo>
                    <a:lnTo>
                      <a:pt x="194" y="100"/>
                    </a:lnTo>
                    <a:lnTo>
                      <a:pt x="191" y="66"/>
                    </a:lnTo>
                    <a:lnTo>
                      <a:pt x="191" y="48"/>
                    </a:lnTo>
                    <a:lnTo>
                      <a:pt x="191" y="31"/>
                    </a:lnTo>
                    <a:lnTo>
                      <a:pt x="191" y="31"/>
                    </a:lnTo>
                    <a:lnTo>
                      <a:pt x="192" y="25"/>
                    </a:lnTo>
                    <a:lnTo>
                      <a:pt x="192" y="19"/>
                    </a:lnTo>
                    <a:lnTo>
                      <a:pt x="192" y="19"/>
                    </a:lnTo>
                    <a:lnTo>
                      <a:pt x="194" y="17"/>
                    </a:lnTo>
                    <a:lnTo>
                      <a:pt x="195" y="15"/>
                    </a:lnTo>
                    <a:lnTo>
                      <a:pt x="195" y="15"/>
                    </a:lnTo>
                    <a:lnTo>
                      <a:pt x="199" y="7"/>
                    </a:lnTo>
                    <a:lnTo>
                      <a:pt x="200" y="4"/>
                    </a:lnTo>
                    <a:lnTo>
                      <a:pt x="202" y="0"/>
                    </a:lnTo>
                    <a:lnTo>
                      <a:pt x="202" y="0"/>
                    </a:lnTo>
                    <a:close/>
                    <a:moveTo>
                      <a:pt x="212" y="243"/>
                    </a:moveTo>
                    <a:lnTo>
                      <a:pt x="212" y="243"/>
                    </a:lnTo>
                    <a:lnTo>
                      <a:pt x="212" y="245"/>
                    </a:lnTo>
                    <a:lnTo>
                      <a:pt x="211" y="247"/>
                    </a:lnTo>
                    <a:lnTo>
                      <a:pt x="211" y="247"/>
                    </a:lnTo>
                    <a:lnTo>
                      <a:pt x="210" y="246"/>
                    </a:lnTo>
                    <a:lnTo>
                      <a:pt x="210" y="245"/>
                    </a:lnTo>
                    <a:lnTo>
                      <a:pt x="211" y="244"/>
                    </a:lnTo>
                    <a:lnTo>
                      <a:pt x="212" y="243"/>
                    </a:lnTo>
                    <a:lnTo>
                      <a:pt x="212" y="243"/>
                    </a:lnTo>
                    <a:close/>
                    <a:moveTo>
                      <a:pt x="216" y="245"/>
                    </a:moveTo>
                    <a:lnTo>
                      <a:pt x="216" y="245"/>
                    </a:lnTo>
                    <a:lnTo>
                      <a:pt x="216" y="247"/>
                    </a:lnTo>
                    <a:lnTo>
                      <a:pt x="217" y="250"/>
                    </a:lnTo>
                    <a:lnTo>
                      <a:pt x="216" y="252"/>
                    </a:lnTo>
                    <a:lnTo>
                      <a:pt x="213" y="253"/>
                    </a:lnTo>
                    <a:lnTo>
                      <a:pt x="213" y="253"/>
                    </a:lnTo>
                    <a:lnTo>
                      <a:pt x="213" y="251"/>
                    </a:lnTo>
                    <a:lnTo>
                      <a:pt x="213" y="249"/>
                    </a:lnTo>
                    <a:lnTo>
                      <a:pt x="216" y="245"/>
                    </a:lnTo>
                    <a:lnTo>
                      <a:pt x="216" y="245"/>
                    </a:lnTo>
                    <a:close/>
                    <a:moveTo>
                      <a:pt x="227" y="76"/>
                    </a:moveTo>
                    <a:lnTo>
                      <a:pt x="227" y="76"/>
                    </a:lnTo>
                    <a:lnTo>
                      <a:pt x="226" y="84"/>
                    </a:lnTo>
                    <a:lnTo>
                      <a:pt x="226" y="92"/>
                    </a:lnTo>
                    <a:lnTo>
                      <a:pt x="226" y="92"/>
                    </a:lnTo>
                    <a:lnTo>
                      <a:pt x="224" y="94"/>
                    </a:lnTo>
                    <a:lnTo>
                      <a:pt x="220" y="97"/>
                    </a:lnTo>
                    <a:lnTo>
                      <a:pt x="212" y="103"/>
                    </a:lnTo>
                    <a:lnTo>
                      <a:pt x="212" y="103"/>
                    </a:lnTo>
                    <a:lnTo>
                      <a:pt x="207" y="110"/>
                    </a:lnTo>
                    <a:lnTo>
                      <a:pt x="200" y="115"/>
                    </a:lnTo>
                    <a:lnTo>
                      <a:pt x="200" y="115"/>
                    </a:lnTo>
                    <a:lnTo>
                      <a:pt x="198" y="112"/>
                    </a:lnTo>
                    <a:lnTo>
                      <a:pt x="198" y="110"/>
                    </a:lnTo>
                    <a:lnTo>
                      <a:pt x="197" y="106"/>
                    </a:lnTo>
                    <a:lnTo>
                      <a:pt x="198" y="104"/>
                    </a:lnTo>
                    <a:lnTo>
                      <a:pt x="200" y="98"/>
                    </a:lnTo>
                    <a:lnTo>
                      <a:pt x="203" y="93"/>
                    </a:lnTo>
                    <a:lnTo>
                      <a:pt x="203" y="93"/>
                    </a:lnTo>
                    <a:lnTo>
                      <a:pt x="216" y="75"/>
                    </a:lnTo>
                    <a:lnTo>
                      <a:pt x="223" y="67"/>
                    </a:lnTo>
                    <a:lnTo>
                      <a:pt x="228" y="60"/>
                    </a:lnTo>
                    <a:lnTo>
                      <a:pt x="228" y="60"/>
                    </a:lnTo>
                    <a:lnTo>
                      <a:pt x="227" y="76"/>
                    </a:lnTo>
                    <a:lnTo>
                      <a:pt x="227" y="76"/>
                    </a:lnTo>
                    <a:close/>
                    <a:moveTo>
                      <a:pt x="192" y="103"/>
                    </a:moveTo>
                    <a:lnTo>
                      <a:pt x="192" y="103"/>
                    </a:lnTo>
                    <a:lnTo>
                      <a:pt x="189" y="93"/>
                    </a:lnTo>
                    <a:lnTo>
                      <a:pt x="185" y="83"/>
                    </a:lnTo>
                    <a:lnTo>
                      <a:pt x="185" y="83"/>
                    </a:lnTo>
                    <a:lnTo>
                      <a:pt x="190" y="93"/>
                    </a:lnTo>
                    <a:lnTo>
                      <a:pt x="192" y="98"/>
                    </a:lnTo>
                    <a:lnTo>
                      <a:pt x="192" y="103"/>
                    </a:lnTo>
                    <a:lnTo>
                      <a:pt x="192" y="103"/>
                    </a:lnTo>
                    <a:close/>
                    <a:moveTo>
                      <a:pt x="227" y="162"/>
                    </a:moveTo>
                    <a:lnTo>
                      <a:pt x="227" y="162"/>
                    </a:lnTo>
                    <a:lnTo>
                      <a:pt x="224" y="164"/>
                    </a:lnTo>
                    <a:lnTo>
                      <a:pt x="221" y="165"/>
                    </a:lnTo>
                    <a:lnTo>
                      <a:pt x="220" y="165"/>
                    </a:lnTo>
                    <a:lnTo>
                      <a:pt x="220" y="165"/>
                    </a:lnTo>
                    <a:lnTo>
                      <a:pt x="218" y="162"/>
                    </a:lnTo>
                    <a:lnTo>
                      <a:pt x="216" y="158"/>
                    </a:lnTo>
                    <a:lnTo>
                      <a:pt x="213" y="149"/>
                    </a:lnTo>
                    <a:lnTo>
                      <a:pt x="212" y="139"/>
                    </a:lnTo>
                    <a:lnTo>
                      <a:pt x="212" y="129"/>
                    </a:lnTo>
                    <a:lnTo>
                      <a:pt x="212" y="129"/>
                    </a:lnTo>
                    <a:lnTo>
                      <a:pt x="212" y="138"/>
                    </a:lnTo>
                    <a:lnTo>
                      <a:pt x="211" y="142"/>
                    </a:lnTo>
                    <a:lnTo>
                      <a:pt x="210" y="147"/>
                    </a:lnTo>
                    <a:lnTo>
                      <a:pt x="210" y="147"/>
                    </a:lnTo>
                    <a:lnTo>
                      <a:pt x="208" y="140"/>
                    </a:lnTo>
                    <a:lnTo>
                      <a:pt x="204" y="133"/>
                    </a:lnTo>
                    <a:lnTo>
                      <a:pt x="204" y="133"/>
                    </a:lnTo>
                    <a:lnTo>
                      <a:pt x="202" y="126"/>
                    </a:lnTo>
                    <a:lnTo>
                      <a:pt x="201" y="119"/>
                    </a:lnTo>
                    <a:lnTo>
                      <a:pt x="201" y="119"/>
                    </a:lnTo>
                    <a:lnTo>
                      <a:pt x="202" y="117"/>
                    </a:lnTo>
                    <a:lnTo>
                      <a:pt x="206" y="113"/>
                    </a:lnTo>
                    <a:lnTo>
                      <a:pt x="211" y="106"/>
                    </a:lnTo>
                    <a:lnTo>
                      <a:pt x="211" y="106"/>
                    </a:lnTo>
                    <a:lnTo>
                      <a:pt x="219" y="100"/>
                    </a:lnTo>
                    <a:lnTo>
                      <a:pt x="225" y="95"/>
                    </a:lnTo>
                    <a:lnTo>
                      <a:pt x="225" y="95"/>
                    </a:lnTo>
                    <a:lnTo>
                      <a:pt x="224" y="112"/>
                    </a:lnTo>
                    <a:lnTo>
                      <a:pt x="223" y="129"/>
                    </a:lnTo>
                    <a:lnTo>
                      <a:pt x="225" y="146"/>
                    </a:lnTo>
                    <a:lnTo>
                      <a:pt x="227" y="162"/>
                    </a:lnTo>
                    <a:lnTo>
                      <a:pt x="227" y="162"/>
                    </a:lnTo>
                    <a:close/>
                    <a:moveTo>
                      <a:pt x="194" y="111"/>
                    </a:moveTo>
                    <a:lnTo>
                      <a:pt x="194" y="111"/>
                    </a:lnTo>
                    <a:lnTo>
                      <a:pt x="194" y="109"/>
                    </a:lnTo>
                    <a:lnTo>
                      <a:pt x="194" y="107"/>
                    </a:lnTo>
                    <a:lnTo>
                      <a:pt x="194" y="107"/>
                    </a:lnTo>
                    <a:lnTo>
                      <a:pt x="194" y="107"/>
                    </a:lnTo>
                    <a:lnTo>
                      <a:pt x="195" y="109"/>
                    </a:lnTo>
                    <a:lnTo>
                      <a:pt x="195" y="110"/>
                    </a:lnTo>
                    <a:lnTo>
                      <a:pt x="194" y="111"/>
                    </a:lnTo>
                    <a:lnTo>
                      <a:pt x="194" y="111"/>
                    </a:lnTo>
                    <a:close/>
                    <a:moveTo>
                      <a:pt x="190" y="127"/>
                    </a:moveTo>
                    <a:lnTo>
                      <a:pt x="190" y="127"/>
                    </a:lnTo>
                    <a:lnTo>
                      <a:pt x="184" y="132"/>
                    </a:lnTo>
                    <a:lnTo>
                      <a:pt x="178" y="138"/>
                    </a:lnTo>
                    <a:lnTo>
                      <a:pt x="178" y="138"/>
                    </a:lnTo>
                    <a:lnTo>
                      <a:pt x="177" y="136"/>
                    </a:lnTo>
                    <a:lnTo>
                      <a:pt x="177" y="133"/>
                    </a:lnTo>
                    <a:lnTo>
                      <a:pt x="180" y="130"/>
                    </a:lnTo>
                    <a:lnTo>
                      <a:pt x="183" y="126"/>
                    </a:lnTo>
                    <a:lnTo>
                      <a:pt x="185" y="121"/>
                    </a:lnTo>
                    <a:lnTo>
                      <a:pt x="185" y="121"/>
                    </a:lnTo>
                    <a:lnTo>
                      <a:pt x="188" y="123"/>
                    </a:lnTo>
                    <a:lnTo>
                      <a:pt x="190" y="127"/>
                    </a:lnTo>
                    <a:lnTo>
                      <a:pt x="190" y="127"/>
                    </a:lnTo>
                    <a:close/>
                    <a:moveTo>
                      <a:pt x="186" y="120"/>
                    </a:moveTo>
                    <a:lnTo>
                      <a:pt x="186" y="120"/>
                    </a:lnTo>
                    <a:lnTo>
                      <a:pt x="190" y="115"/>
                    </a:lnTo>
                    <a:lnTo>
                      <a:pt x="192" y="111"/>
                    </a:lnTo>
                    <a:lnTo>
                      <a:pt x="192" y="111"/>
                    </a:lnTo>
                    <a:lnTo>
                      <a:pt x="194" y="115"/>
                    </a:lnTo>
                    <a:lnTo>
                      <a:pt x="197" y="120"/>
                    </a:lnTo>
                    <a:lnTo>
                      <a:pt x="197" y="120"/>
                    </a:lnTo>
                    <a:lnTo>
                      <a:pt x="194" y="123"/>
                    </a:lnTo>
                    <a:lnTo>
                      <a:pt x="192" y="124"/>
                    </a:lnTo>
                    <a:lnTo>
                      <a:pt x="191" y="126"/>
                    </a:lnTo>
                    <a:lnTo>
                      <a:pt x="191" y="126"/>
                    </a:lnTo>
                    <a:lnTo>
                      <a:pt x="189" y="123"/>
                    </a:lnTo>
                    <a:lnTo>
                      <a:pt x="186" y="120"/>
                    </a:lnTo>
                    <a:lnTo>
                      <a:pt x="186" y="120"/>
                    </a:lnTo>
                    <a:close/>
                    <a:moveTo>
                      <a:pt x="168" y="142"/>
                    </a:moveTo>
                    <a:lnTo>
                      <a:pt x="168" y="142"/>
                    </a:lnTo>
                    <a:lnTo>
                      <a:pt x="167" y="145"/>
                    </a:lnTo>
                    <a:lnTo>
                      <a:pt x="166" y="147"/>
                    </a:lnTo>
                    <a:lnTo>
                      <a:pt x="165" y="149"/>
                    </a:lnTo>
                    <a:lnTo>
                      <a:pt x="164" y="153"/>
                    </a:lnTo>
                    <a:lnTo>
                      <a:pt x="164" y="153"/>
                    </a:lnTo>
                    <a:lnTo>
                      <a:pt x="148" y="146"/>
                    </a:lnTo>
                    <a:lnTo>
                      <a:pt x="148" y="146"/>
                    </a:lnTo>
                    <a:lnTo>
                      <a:pt x="150" y="132"/>
                    </a:lnTo>
                    <a:lnTo>
                      <a:pt x="153" y="120"/>
                    </a:lnTo>
                    <a:lnTo>
                      <a:pt x="153" y="120"/>
                    </a:lnTo>
                    <a:lnTo>
                      <a:pt x="156" y="124"/>
                    </a:lnTo>
                    <a:lnTo>
                      <a:pt x="160" y="131"/>
                    </a:lnTo>
                    <a:lnTo>
                      <a:pt x="166" y="138"/>
                    </a:lnTo>
                    <a:lnTo>
                      <a:pt x="167" y="140"/>
                    </a:lnTo>
                    <a:lnTo>
                      <a:pt x="168" y="142"/>
                    </a:lnTo>
                    <a:lnTo>
                      <a:pt x="168" y="142"/>
                    </a:lnTo>
                    <a:close/>
                    <a:moveTo>
                      <a:pt x="181" y="139"/>
                    </a:moveTo>
                    <a:lnTo>
                      <a:pt x="181" y="139"/>
                    </a:lnTo>
                    <a:lnTo>
                      <a:pt x="189" y="130"/>
                    </a:lnTo>
                    <a:lnTo>
                      <a:pt x="198" y="122"/>
                    </a:lnTo>
                    <a:lnTo>
                      <a:pt x="198" y="122"/>
                    </a:lnTo>
                    <a:lnTo>
                      <a:pt x="202" y="140"/>
                    </a:lnTo>
                    <a:lnTo>
                      <a:pt x="202" y="140"/>
                    </a:lnTo>
                    <a:lnTo>
                      <a:pt x="200" y="138"/>
                    </a:lnTo>
                    <a:lnTo>
                      <a:pt x="198" y="135"/>
                    </a:lnTo>
                    <a:lnTo>
                      <a:pt x="195" y="132"/>
                    </a:lnTo>
                    <a:lnTo>
                      <a:pt x="193" y="130"/>
                    </a:lnTo>
                    <a:lnTo>
                      <a:pt x="193" y="130"/>
                    </a:lnTo>
                    <a:lnTo>
                      <a:pt x="198" y="137"/>
                    </a:lnTo>
                    <a:lnTo>
                      <a:pt x="202" y="145"/>
                    </a:lnTo>
                    <a:lnTo>
                      <a:pt x="206" y="153"/>
                    </a:lnTo>
                    <a:lnTo>
                      <a:pt x="207" y="163"/>
                    </a:lnTo>
                    <a:lnTo>
                      <a:pt x="207" y="163"/>
                    </a:lnTo>
                    <a:lnTo>
                      <a:pt x="207" y="168"/>
                    </a:lnTo>
                    <a:lnTo>
                      <a:pt x="207" y="172"/>
                    </a:lnTo>
                    <a:lnTo>
                      <a:pt x="208" y="174"/>
                    </a:lnTo>
                    <a:lnTo>
                      <a:pt x="208" y="174"/>
                    </a:lnTo>
                    <a:lnTo>
                      <a:pt x="204" y="176"/>
                    </a:lnTo>
                    <a:lnTo>
                      <a:pt x="202" y="179"/>
                    </a:lnTo>
                    <a:lnTo>
                      <a:pt x="202" y="179"/>
                    </a:lnTo>
                    <a:lnTo>
                      <a:pt x="192" y="171"/>
                    </a:lnTo>
                    <a:lnTo>
                      <a:pt x="181" y="163"/>
                    </a:lnTo>
                    <a:lnTo>
                      <a:pt x="181" y="163"/>
                    </a:lnTo>
                    <a:lnTo>
                      <a:pt x="177" y="154"/>
                    </a:lnTo>
                    <a:lnTo>
                      <a:pt x="174" y="146"/>
                    </a:lnTo>
                    <a:lnTo>
                      <a:pt x="174" y="146"/>
                    </a:lnTo>
                    <a:lnTo>
                      <a:pt x="176" y="144"/>
                    </a:lnTo>
                    <a:lnTo>
                      <a:pt x="177" y="142"/>
                    </a:lnTo>
                    <a:lnTo>
                      <a:pt x="180" y="141"/>
                    </a:lnTo>
                    <a:lnTo>
                      <a:pt x="180" y="141"/>
                    </a:lnTo>
                    <a:lnTo>
                      <a:pt x="185" y="147"/>
                    </a:lnTo>
                    <a:lnTo>
                      <a:pt x="192" y="154"/>
                    </a:lnTo>
                    <a:lnTo>
                      <a:pt x="203" y="166"/>
                    </a:lnTo>
                    <a:lnTo>
                      <a:pt x="203" y="166"/>
                    </a:lnTo>
                    <a:lnTo>
                      <a:pt x="199" y="158"/>
                    </a:lnTo>
                    <a:lnTo>
                      <a:pt x="193" y="152"/>
                    </a:lnTo>
                    <a:lnTo>
                      <a:pt x="181" y="139"/>
                    </a:lnTo>
                    <a:lnTo>
                      <a:pt x="181" y="139"/>
                    </a:lnTo>
                    <a:close/>
                    <a:moveTo>
                      <a:pt x="173" y="136"/>
                    </a:moveTo>
                    <a:lnTo>
                      <a:pt x="173" y="136"/>
                    </a:lnTo>
                    <a:lnTo>
                      <a:pt x="171" y="138"/>
                    </a:lnTo>
                    <a:lnTo>
                      <a:pt x="171" y="140"/>
                    </a:lnTo>
                    <a:lnTo>
                      <a:pt x="171" y="140"/>
                    </a:lnTo>
                    <a:lnTo>
                      <a:pt x="164" y="132"/>
                    </a:lnTo>
                    <a:lnTo>
                      <a:pt x="159" y="126"/>
                    </a:lnTo>
                    <a:lnTo>
                      <a:pt x="159" y="126"/>
                    </a:lnTo>
                    <a:lnTo>
                      <a:pt x="166" y="130"/>
                    </a:lnTo>
                    <a:lnTo>
                      <a:pt x="169" y="132"/>
                    </a:lnTo>
                    <a:lnTo>
                      <a:pt x="173" y="136"/>
                    </a:lnTo>
                    <a:lnTo>
                      <a:pt x="173" y="136"/>
                    </a:lnTo>
                    <a:close/>
                    <a:moveTo>
                      <a:pt x="203" y="144"/>
                    </a:moveTo>
                    <a:lnTo>
                      <a:pt x="203" y="144"/>
                    </a:lnTo>
                    <a:lnTo>
                      <a:pt x="202" y="136"/>
                    </a:lnTo>
                    <a:lnTo>
                      <a:pt x="201" y="132"/>
                    </a:lnTo>
                    <a:lnTo>
                      <a:pt x="201" y="129"/>
                    </a:lnTo>
                    <a:lnTo>
                      <a:pt x="201" y="129"/>
                    </a:lnTo>
                    <a:lnTo>
                      <a:pt x="203" y="137"/>
                    </a:lnTo>
                    <a:lnTo>
                      <a:pt x="203" y="140"/>
                    </a:lnTo>
                    <a:lnTo>
                      <a:pt x="203" y="144"/>
                    </a:lnTo>
                    <a:lnTo>
                      <a:pt x="203" y="144"/>
                    </a:lnTo>
                    <a:close/>
                    <a:moveTo>
                      <a:pt x="172" y="145"/>
                    </a:moveTo>
                    <a:lnTo>
                      <a:pt x="172" y="145"/>
                    </a:lnTo>
                    <a:lnTo>
                      <a:pt x="174" y="141"/>
                    </a:lnTo>
                    <a:lnTo>
                      <a:pt x="175" y="139"/>
                    </a:lnTo>
                    <a:lnTo>
                      <a:pt x="176" y="138"/>
                    </a:lnTo>
                    <a:lnTo>
                      <a:pt x="176" y="138"/>
                    </a:lnTo>
                    <a:lnTo>
                      <a:pt x="176" y="140"/>
                    </a:lnTo>
                    <a:lnTo>
                      <a:pt x="175" y="141"/>
                    </a:lnTo>
                    <a:lnTo>
                      <a:pt x="172" y="145"/>
                    </a:lnTo>
                    <a:lnTo>
                      <a:pt x="172" y="145"/>
                    </a:lnTo>
                    <a:close/>
                    <a:moveTo>
                      <a:pt x="130" y="198"/>
                    </a:moveTo>
                    <a:lnTo>
                      <a:pt x="130" y="198"/>
                    </a:lnTo>
                    <a:lnTo>
                      <a:pt x="116" y="220"/>
                    </a:lnTo>
                    <a:lnTo>
                      <a:pt x="104" y="243"/>
                    </a:lnTo>
                    <a:lnTo>
                      <a:pt x="104" y="243"/>
                    </a:lnTo>
                    <a:lnTo>
                      <a:pt x="110" y="219"/>
                    </a:lnTo>
                    <a:lnTo>
                      <a:pt x="114" y="193"/>
                    </a:lnTo>
                    <a:lnTo>
                      <a:pt x="115" y="180"/>
                    </a:lnTo>
                    <a:lnTo>
                      <a:pt x="116" y="166"/>
                    </a:lnTo>
                    <a:lnTo>
                      <a:pt x="115" y="153"/>
                    </a:lnTo>
                    <a:lnTo>
                      <a:pt x="114" y="139"/>
                    </a:lnTo>
                    <a:lnTo>
                      <a:pt x="114" y="139"/>
                    </a:lnTo>
                    <a:lnTo>
                      <a:pt x="131" y="142"/>
                    </a:lnTo>
                    <a:lnTo>
                      <a:pt x="147" y="147"/>
                    </a:lnTo>
                    <a:lnTo>
                      <a:pt x="147" y="147"/>
                    </a:lnTo>
                    <a:lnTo>
                      <a:pt x="143" y="161"/>
                    </a:lnTo>
                    <a:lnTo>
                      <a:pt x="141" y="174"/>
                    </a:lnTo>
                    <a:lnTo>
                      <a:pt x="139" y="181"/>
                    </a:lnTo>
                    <a:lnTo>
                      <a:pt x="137" y="188"/>
                    </a:lnTo>
                    <a:lnTo>
                      <a:pt x="134" y="193"/>
                    </a:lnTo>
                    <a:lnTo>
                      <a:pt x="130" y="198"/>
                    </a:lnTo>
                    <a:lnTo>
                      <a:pt x="130" y="198"/>
                    </a:lnTo>
                    <a:lnTo>
                      <a:pt x="125" y="197"/>
                    </a:lnTo>
                    <a:lnTo>
                      <a:pt x="123" y="197"/>
                    </a:lnTo>
                    <a:lnTo>
                      <a:pt x="122" y="197"/>
                    </a:lnTo>
                    <a:lnTo>
                      <a:pt x="122" y="197"/>
                    </a:lnTo>
                    <a:lnTo>
                      <a:pt x="130" y="198"/>
                    </a:lnTo>
                    <a:lnTo>
                      <a:pt x="130" y="198"/>
                    </a:lnTo>
                    <a:close/>
                    <a:moveTo>
                      <a:pt x="210" y="155"/>
                    </a:moveTo>
                    <a:lnTo>
                      <a:pt x="210" y="155"/>
                    </a:lnTo>
                    <a:lnTo>
                      <a:pt x="208" y="149"/>
                    </a:lnTo>
                    <a:lnTo>
                      <a:pt x="207" y="146"/>
                    </a:lnTo>
                    <a:lnTo>
                      <a:pt x="208" y="144"/>
                    </a:lnTo>
                    <a:lnTo>
                      <a:pt x="208" y="144"/>
                    </a:lnTo>
                    <a:lnTo>
                      <a:pt x="208" y="146"/>
                    </a:lnTo>
                    <a:lnTo>
                      <a:pt x="210" y="149"/>
                    </a:lnTo>
                    <a:lnTo>
                      <a:pt x="211" y="152"/>
                    </a:lnTo>
                    <a:lnTo>
                      <a:pt x="210" y="155"/>
                    </a:lnTo>
                    <a:lnTo>
                      <a:pt x="210" y="155"/>
                    </a:lnTo>
                    <a:close/>
                    <a:moveTo>
                      <a:pt x="163" y="154"/>
                    </a:moveTo>
                    <a:lnTo>
                      <a:pt x="163" y="154"/>
                    </a:lnTo>
                    <a:lnTo>
                      <a:pt x="158" y="162"/>
                    </a:lnTo>
                    <a:lnTo>
                      <a:pt x="153" y="170"/>
                    </a:lnTo>
                    <a:lnTo>
                      <a:pt x="146" y="176"/>
                    </a:lnTo>
                    <a:lnTo>
                      <a:pt x="140" y="184"/>
                    </a:lnTo>
                    <a:lnTo>
                      <a:pt x="140" y="184"/>
                    </a:lnTo>
                    <a:lnTo>
                      <a:pt x="145" y="166"/>
                    </a:lnTo>
                    <a:lnTo>
                      <a:pt x="148" y="148"/>
                    </a:lnTo>
                    <a:lnTo>
                      <a:pt x="148" y="148"/>
                    </a:lnTo>
                    <a:lnTo>
                      <a:pt x="156" y="150"/>
                    </a:lnTo>
                    <a:lnTo>
                      <a:pt x="163" y="154"/>
                    </a:lnTo>
                    <a:lnTo>
                      <a:pt x="163" y="154"/>
                    </a:lnTo>
                    <a:close/>
                    <a:moveTo>
                      <a:pt x="250" y="152"/>
                    </a:moveTo>
                    <a:lnTo>
                      <a:pt x="250" y="152"/>
                    </a:lnTo>
                    <a:lnTo>
                      <a:pt x="251" y="149"/>
                    </a:lnTo>
                    <a:lnTo>
                      <a:pt x="251" y="148"/>
                    </a:lnTo>
                    <a:lnTo>
                      <a:pt x="252" y="149"/>
                    </a:lnTo>
                    <a:lnTo>
                      <a:pt x="252" y="149"/>
                    </a:lnTo>
                    <a:lnTo>
                      <a:pt x="251" y="150"/>
                    </a:lnTo>
                    <a:lnTo>
                      <a:pt x="250" y="152"/>
                    </a:lnTo>
                    <a:lnTo>
                      <a:pt x="250" y="152"/>
                    </a:lnTo>
                    <a:lnTo>
                      <a:pt x="250" y="152"/>
                    </a:lnTo>
                    <a:close/>
                    <a:moveTo>
                      <a:pt x="177" y="159"/>
                    </a:moveTo>
                    <a:lnTo>
                      <a:pt x="177" y="159"/>
                    </a:lnTo>
                    <a:lnTo>
                      <a:pt x="172" y="157"/>
                    </a:lnTo>
                    <a:lnTo>
                      <a:pt x="167" y="154"/>
                    </a:lnTo>
                    <a:lnTo>
                      <a:pt x="167" y="154"/>
                    </a:lnTo>
                    <a:lnTo>
                      <a:pt x="169" y="152"/>
                    </a:lnTo>
                    <a:lnTo>
                      <a:pt x="172" y="149"/>
                    </a:lnTo>
                    <a:lnTo>
                      <a:pt x="172" y="149"/>
                    </a:lnTo>
                    <a:lnTo>
                      <a:pt x="175" y="154"/>
                    </a:lnTo>
                    <a:lnTo>
                      <a:pt x="177" y="159"/>
                    </a:lnTo>
                    <a:lnTo>
                      <a:pt x="177" y="159"/>
                    </a:lnTo>
                    <a:close/>
                    <a:moveTo>
                      <a:pt x="232" y="176"/>
                    </a:moveTo>
                    <a:lnTo>
                      <a:pt x="232" y="176"/>
                    </a:lnTo>
                    <a:lnTo>
                      <a:pt x="230" y="172"/>
                    </a:lnTo>
                    <a:lnTo>
                      <a:pt x="230" y="167"/>
                    </a:lnTo>
                    <a:lnTo>
                      <a:pt x="232" y="164"/>
                    </a:lnTo>
                    <a:lnTo>
                      <a:pt x="234" y="161"/>
                    </a:lnTo>
                    <a:lnTo>
                      <a:pt x="239" y="156"/>
                    </a:lnTo>
                    <a:lnTo>
                      <a:pt x="246" y="153"/>
                    </a:lnTo>
                    <a:lnTo>
                      <a:pt x="246" y="153"/>
                    </a:lnTo>
                    <a:lnTo>
                      <a:pt x="244" y="159"/>
                    </a:lnTo>
                    <a:lnTo>
                      <a:pt x="241" y="166"/>
                    </a:lnTo>
                    <a:lnTo>
                      <a:pt x="236" y="172"/>
                    </a:lnTo>
                    <a:lnTo>
                      <a:pt x="232" y="176"/>
                    </a:lnTo>
                    <a:lnTo>
                      <a:pt x="232" y="176"/>
                    </a:lnTo>
                    <a:close/>
                    <a:moveTo>
                      <a:pt x="211" y="167"/>
                    </a:moveTo>
                    <a:lnTo>
                      <a:pt x="211" y="167"/>
                    </a:lnTo>
                    <a:lnTo>
                      <a:pt x="209" y="161"/>
                    </a:lnTo>
                    <a:lnTo>
                      <a:pt x="209" y="156"/>
                    </a:lnTo>
                    <a:lnTo>
                      <a:pt x="209" y="153"/>
                    </a:lnTo>
                    <a:lnTo>
                      <a:pt x="209" y="153"/>
                    </a:lnTo>
                    <a:lnTo>
                      <a:pt x="211" y="156"/>
                    </a:lnTo>
                    <a:lnTo>
                      <a:pt x="211" y="159"/>
                    </a:lnTo>
                    <a:lnTo>
                      <a:pt x="211" y="167"/>
                    </a:lnTo>
                    <a:lnTo>
                      <a:pt x="211" y="167"/>
                    </a:lnTo>
                    <a:close/>
                    <a:moveTo>
                      <a:pt x="157" y="175"/>
                    </a:moveTo>
                    <a:lnTo>
                      <a:pt x="157" y="175"/>
                    </a:lnTo>
                    <a:lnTo>
                      <a:pt x="160" y="165"/>
                    </a:lnTo>
                    <a:lnTo>
                      <a:pt x="166" y="156"/>
                    </a:lnTo>
                    <a:lnTo>
                      <a:pt x="166" y="156"/>
                    </a:lnTo>
                    <a:lnTo>
                      <a:pt x="171" y="157"/>
                    </a:lnTo>
                    <a:lnTo>
                      <a:pt x="175" y="161"/>
                    </a:lnTo>
                    <a:lnTo>
                      <a:pt x="178" y="164"/>
                    </a:lnTo>
                    <a:lnTo>
                      <a:pt x="182" y="168"/>
                    </a:lnTo>
                    <a:lnTo>
                      <a:pt x="185" y="179"/>
                    </a:lnTo>
                    <a:lnTo>
                      <a:pt x="188" y="190"/>
                    </a:lnTo>
                    <a:lnTo>
                      <a:pt x="188" y="190"/>
                    </a:lnTo>
                    <a:lnTo>
                      <a:pt x="185" y="192"/>
                    </a:lnTo>
                    <a:lnTo>
                      <a:pt x="182" y="194"/>
                    </a:lnTo>
                    <a:lnTo>
                      <a:pt x="182" y="194"/>
                    </a:lnTo>
                    <a:lnTo>
                      <a:pt x="176" y="190"/>
                    </a:lnTo>
                    <a:lnTo>
                      <a:pt x="171" y="184"/>
                    </a:lnTo>
                    <a:lnTo>
                      <a:pt x="157" y="176"/>
                    </a:lnTo>
                    <a:lnTo>
                      <a:pt x="157" y="176"/>
                    </a:lnTo>
                    <a:lnTo>
                      <a:pt x="169" y="185"/>
                    </a:lnTo>
                    <a:lnTo>
                      <a:pt x="182" y="196"/>
                    </a:lnTo>
                    <a:lnTo>
                      <a:pt x="182" y="196"/>
                    </a:lnTo>
                    <a:lnTo>
                      <a:pt x="174" y="202"/>
                    </a:lnTo>
                    <a:lnTo>
                      <a:pt x="165" y="209"/>
                    </a:lnTo>
                    <a:lnTo>
                      <a:pt x="165" y="209"/>
                    </a:lnTo>
                    <a:lnTo>
                      <a:pt x="143" y="201"/>
                    </a:lnTo>
                    <a:lnTo>
                      <a:pt x="143" y="201"/>
                    </a:lnTo>
                    <a:lnTo>
                      <a:pt x="150" y="187"/>
                    </a:lnTo>
                    <a:lnTo>
                      <a:pt x="157" y="175"/>
                    </a:lnTo>
                    <a:lnTo>
                      <a:pt x="157" y="175"/>
                    </a:lnTo>
                    <a:close/>
                    <a:moveTo>
                      <a:pt x="215" y="161"/>
                    </a:moveTo>
                    <a:lnTo>
                      <a:pt x="215" y="161"/>
                    </a:lnTo>
                    <a:lnTo>
                      <a:pt x="213" y="158"/>
                    </a:lnTo>
                    <a:lnTo>
                      <a:pt x="212" y="157"/>
                    </a:lnTo>
                    <a:lnTo>
                      <a:pt x="213" y="156"/>
                    </a:lnTo>
                    <a:lnTo>
                      <a:pt x="213" y="156"/>
                    </a:lnTo>
                    <a:lnTo>
                      <a:pt x="215" y="158"/>
                    </a:lnTo>
                    <a:lnTo>
                      <a:pt x="215" y="159"/>
                    </a:lnTo>
                    <a:lnTo>
                      <a:pt x="215" y="161"/>
                    </a:lnTo>
                    <a:lnTo>
                      <a:pt x="215" y="161"/>
                    </a:lnTo>
                    <a:close/>
                    <a:moveTo>
                      <a:pt x="218" y="167"/>
                    </a:moveTo>
                    <a:lnTo>
                      <a:pt x="218" y="167"/>
                    </a:lnTo>
                    <a:lnTo>
                      <a:pt x="216" y="170"/>
                    </a:lnTo>
                    <a:lnTo>
                      <a:pt x="213" y="170"/>
                    </a:lnTo>
                    <a:lnTo>
                      <a:pt x="213" y="170"/>
                    </a:lnTo>
                    <a:lnTo>
                      <a:pt x="212" y="165"/>
                    </a:lnTo>
                    <a:lnTo>
                      <a:pt x="212" y="163"/>
                    </a:lnTo>
                    <a:lnTo>
                      <a:pt x="213" y="159"/>
                    </a:lnTo>
                    <a:lnTo>
                      <a:pt x="213" y="159"/>
                    </a:lnTo>
                    <a:lnTo>
                      <a:pt x="218" y="167"/>
                    </a:lnTo>
                    <a:lnTo>
                      <a:pt x="218" y="167"/>
                    </a:lnTo>
                    <a:close/>
                    <a:moveTo>
                      <a:pt x="230" y="166"/>
                    </a:moveTo>
                    <a:lnTo>
                      <a:pt x="230" y="166"/>
                    </a:lnTo>
                    <a:lnTo>
                      <a:pt x="229" y="165"/>
                    </a:lnTo>
                    <a:lnTo>
                      <a:pt x="229" y="164"/>
                    </a:lnTo>
                    <a:lnTo>
                      <a:pt x="229" y="164"/>
                    </a:lnTo>
                    <a:lnTo>
                      <a:pt x="230" y="163"/>
                    </a:lnTo>
                    <a:lnTo>
                      <a:pt x="230" y="163"/>
                    </a:lnTo>
                    <a:lnTo>
                      <a:pt x="230" y="166"/>
                    </a:lnTo>
                    <a:lnTo>
                      <a:pt x="230" y="166"/>
                    </a:lnTo>
                    <a:close/>
                    <a:moveTo>
                      <a:pt x="227" y="180"/>
                    </a:moveTo>
                    <a:lnTo>
                      <a:pt x="227" y="180"/>
                    </a:lnTo>
                    <a:lnTo>
                      <a:pt x="225" y="174"/>
                    </a:lnTo>
                    <a:lnTo>
                      <a:pt x="221" y="168"/>
                    </a:lnTo>
                    <a:lnTo>
                      <a:pt x="221" y="168"/>
                    </a:lnTo>
                    <a:lnTo>
                      <a:pt x="225" y="166"/>
                    </a:lnTo>
                    <a:lnTo>
                      <a:pt x="227" y="165"/>
                    </a:lnTo>
                    <a:lnTo>
                      <a:pt x="227" y="165"/>
                    </a:lnTo>
                    <a:lnTo>
                      <a:pt x="228" y="168"/>
                    </a:lnTo>
                    <a:lnTo>
                      <a:pt x="229" y="172"/>
                    </a:lnTo>
                    <a:lnTo>
                      <a:pt x="228" y="176"/>
                    </a:lnTo>
                    <a:lnTo>
                      <a:pt x="227" y="180"/>
                    </a:lnTo>
                    <a:lnTo>
                      <a:pt x="227" y="180"/>
                    </a:lnTo>
                    <a:close/>
                    <a:moveTo>
                      <a:pt x="201" y="180"/>
                    </a:moveTo>
                    <a:lnTo>
                      <a:pt x="201" y="180"/>
                    </a:lnTo>
                    <a:lnTo>
                      <a:pt x="195" y="184"/>
                    </a:lnTo>
                    <a:lnTo>
                      <a:pt x="192" y="187"/>
                    </a:lnTo>
                    <a:lnTo>
                      <a:pt x="190" y="188"/>
                    </a:lnTo>
                    <a:lnTo>
                      <a:pt x="190" y="188"/>
                    </a:lnTo>
                    <a:lnTo>
                      <a:pt x="189" y="182"/>
                    </a:lnTo>
                    <a:lnTo>
                      <a:pt x="186" y="175"/>
                    </a:lnTo>
                    <a:lnTo>
                      <a:pt x="184" y="171"/>
                    </a:lnTo>
                    <a:lnTo>
                      <a:pt x="183" y="165"/>
                    </a:lnTo>
                    <a:lnTo>
                      <a:pt x="183" y="165"/>
                    </a:lnTo>
                    <a:lnTo>
                      <a:pt x="192" y="172"/>
                    </a:lnTo>
                    <a:lnTo>
                      <a:pt x="197" y="175"/>
                    </a:lnTo>
                    <a:lnTo>
                      <a:pt x="201" y="180"/>
                    </a:lnTo>
                    <a:lnTo>
                      <a:pt x="201" y="180"/>
                    </a:lnTo>
                    <a:close/>
                    <a:moveTo>
                      <a:pt x="210" y="173"/>
                    </a:moveTo>
                    <a:lnTo>
                      <a:pt x="210" y="173"/>
                    </a:lnTo>
                    <a:lnTo>
                      <a:pt x="210" y="170"/>
                    </a:lnTo>
                    <a:lnTo>
                      <a:pt x="210" y="167"/>
                    </a:lnTo>
                    <a:lnTo>
                      <a:pt x="210" y="166"/>
                    </a:lnTo>
                    <a:lnTo>
                      <a:pt x="210" y="166"/>
                    </a:lnTo>
                    <a:lnTo>
                      <a:pt x="211" y="170"/>
                    </a:lnTo>
                    <a:lnTo>
                      <a:pt x="211" y="172"/>
                    </a:lnTo>
                    <a:lnTo>
                      <a:pt x="210" y="173"/>
                    </a:lnTo>
                    <a:lnTo>
                      <a:pt x="210" y="173"/>
                    </a:lnTo>
                    <a:close/>
                    <a:moveTo>
                      <a:pt x="218" y="181"/>
                    </a:moveTo>
                    <a:lnTo>
                      <a:pt x="218" y="181"/>
                    </a:lnTo>
                    <a:lnTo>
                      <a:pt x="217" y="180"/>
                    </a:lnTo>
                    <a:lnTo>
                      <a:pt x="216" y="177"/>
                    </a:lnTo>
                    <a:lnTo>
                      <a:pt x="215" y="173"/>
                    </a:lnTo>
                    <a:lnTo>
                      <a:pt x="215" y="173"/>
                    </a:lnTo>
                    <a:lnTo>
                      <a:pt x="217" y="172"/>
                    </a:lnTo>
                    <a:lnTo>
                      <a:pt x="219" y="170"/>
                    </a:lnTo>
                    <a:lnTo>
                      <a:pt x="219" y="170"/>
                    </a:lnTo>
                    <a:lnTo>
                      <a:pt x="219" y="172"/>
                    </a:lnTo>
                    <a:lnTo>
                      <a:pt x="220" y="171"/>
                    </a:lnTo>
                    <a:lnTo>
                      <a:pt x="220" y="171"/>
                    </a:lnTo>
                    <a:lnTo>
                      <a:pt x="221" y="174"/>
                    </a:lnTo>
                    <a:lnTo>
                      <a:pt x="224" y="177"/>
                    </a:lnTo>
                    <a:lnTo>
                      <a:pt x="226" y="181"/>
                    </a:lnTo>
                    <a:lnTo>
                      <a:pt x="227" y="183"/>
                    </a:lnTo>
                    <a:lnTo>
                      <a:pt x="227" y="183"/>
                    </a:lnTo>
                    <a:lnTo>
                      <a:pt x="227" y="188"/>
                    </a:lnTo>
                    <a:lnTo>
                      <a:pt x="225" y="190"/>
                    </a:lnTo>
                    <a:lnTo>
                      <a:pt x="223" y="193"/>
                    </a:lnTo>
                    <a:lnTo>
                      <a:pt x="221" y="197"/>
                    </a:lnTo>
                    <a:lnTo>
                      <a:pt x="221" y="197"/>
                    </a:lnTo>
                    <a:lnTo>
                      <a:pt x="218" y="196"/>
                    </a:lnTo>
                    <a:lnTo>
                      <a:pt x="217" y="193"/>
                    </a:lnTo>
                    <a:lnTo>
                      <a:pt x="215" y="191"/>
                    </a:lnTo>
                    <a:lnTo>
                      <a:pt x="213" y="190"/>
                    </a:lnTo>
                    <a:lnTo>
                      <a:pt x="213" y="190"/>
                    </a:lnTo>
                    <a:lnTo>
                      <a:pt x="215" y="193"/>
                    </a:lnTo>
                    <a:lnTo>
                      <a:pt x="217" y="197"/>
                    </a:lnTo>
                    <a:lnTo>
                      <a:pt x="217" y="197"/>
                    </a:lnTo>
                    <a:lnTo>
                      <a:pt x="217" y="196"/>
                    </a:lnTo>
                    <a:lnTo>
                      <a:pt x="217" y="194"/>
                    </a:lnTo>
                    <a:lnTo>
                      <a:pt x="217" y="194"/>
                    </a:lnTo>
                    <a:lnTo>
                      <a:pt x="219" y="197"/>
                    </a:lnTo>
                    <a:lnTo>
                      <a:pt x="220" y="199"/>
                    </a:lnTo>
                    <a:lnTo>
                      <a:pt x="220" y="199"/>
                    </a:lnTo>
                    <a:lnTo>
                      <a:pt x="219" y="199"/>
                    </a:lnTo>
                    <a:lnTo>
                      <a:pt x="219" y="200"/>
                    </a:lnTo>
                    <a:lnTo>
                      <a:pt x="218" y="201"/>
                    </a:lnTo>
                    <a:lnTo>
                      <a:pt x="217" y="202"/>
                    </a:lnTo>
                    <a:lnTo>
                      <a:pt x="217" y="202"/>
                    </a:lnTo>
                    <a:lnTo>
                      <a:pt x="217" y="200"/>
                    </a:lnTo>
                    <a:lnTo>
                      <a:pt x="216" y="200"/>
                    </a:lnTo>
                    <a:lnTo>
                      <a:pt x="216" y="200"/>
                    </a:lnTo>
                    <a:lnTo>
                      <a:pt x="216" y="203"/>
                    </a:lnTo>
                    <a:lnTo>
                      <a:pt x="216" y="207"/>
                    </a:lnTo>
                    <a:lnTo>
                      <a:pt x="216" y="207"/>
                    </a:lnTo>
                    <a:lnTo>
                      <a:pt x="211" y="208"/>
                    </a:lnTo>
                    <a:lnTo>
                      <a:pt x="208" y="209"/>
                    </a:lnTo>
                    <a:lnTo>
                      <a:pt x="208" y="209"/>
                    </a:lnTo>
                    <a:lnTo>
                      <a:pt x="209" y="199"/>
                    </a:lnTo>
                    <a:lnTo>
                      <a:pt x="210" y="189"/>
                    </a:lnTo>
                    <a:lnTo>
                      <a:pt x="210" y="189"/>
                    </a:lnTo>
                    <a:lnTo>
                      <a:pt x="211" y="189"/>
                    </a:lnTo>
                    <a:lnTo>
                      <a:pt x="211" y="189"/>
                    </a:lnTo>
                    <a:lnTo>
                      <a:pt x="211" y="189"/>
                    </a:lnTo>
                    <a:lnTo>
                      <a:pt x="211" y="185"/>
                    </a:lnTo>
                    <a:lnTo>
                      <a:pt x="210" y="181"/>
                    </a:lnTo>
                    <a:lnTo>
                      <a:pt x="211" y="177"/>
                    </a:lnTo>
                    <a:lnTo>
                      <a:pt x="212" y="174"/>
                    </a:lnTo>
                    <a:lnTo>
                      <a:pt x="212" y="174"/>
                    </a:lnTo>
                    <a:lnTo>
                      <a:pt x="212" y="177"/>
                    </a:lnTo>
                    <a:lnTo>
                      <a:pt x="213" y="179"/>
                    </a:lnTo>
                    <a:lnTo>
                      <a:pt x="215" y="180"/>
                    </a:lnTo>
                    <a:lnTo>
                      <a:pt x="215" y="180"/>
                    </a:lnTo>
                    <a:lnTo>
                      <a:pt x="213" y="177"/>
                    </a:lnTo>
                    <a:lnTo>
                      <a:pt x="213" y="176"/>
                    </a:lnTo>
                    <a:lnTo>
                      <a:pt x="215" y="176"/>
                    </a:lnTo>
                    <a:lnTo>
                      <a:pt x="215" y="176"/>
                    </a:lnTo>
                    <a:lnTo>
                      <a:pt x="216" y="180"/>
                    </a:lnTo>
                    <a:lnTo>
                      <a:pt x="216" y="181"/>
                    </a:lnTo>
                    <a:lnTo>
                      <a:pt x="215" y="181"/>
                    </a:lnTo>
                    <a:lnTo>
                      <a:pt x="215" y="181"/>
                    </a:lnTo>
                    <a:lnTo>
                      <a:pt x="221" y="191"/>
                    </a:lnTo>
                    <a:lnTo>
                      <a:pt x="221" y="191"/>
                    </a:lnTo>
                    <a:lnTo>
                      <a:pt x="219" y="187"/>
                    </a:lnTo>
                    <a:lnTo>
                      <a:pt x="218" y="184"/>
                    </a:lnTo>
                    <a:lnTo>
                      <a:pt x="218" y="181"/>
                    </a:lnTo>
                    <a:lnTo>
                      <a:pt x="218" y="181"/>
                    </a:lnTo>
                    <a:close/>
                    <a:moveTo>
                      <a:pt x="141" y="196"/>
                    </a:moveTo>
                    <a:lnTo>
                      <a:pt x="141" y="196"/>
                    </a:lnTo>
                    <a:lnTo>
                      <a:pt x="141" y="198"/>
                    </a:lnTo>
                    <a:lnTo>
                      <a:pt x="140" y="199"/>
                    </a:lnTo>
                    <a:lnTo>
                      <a:pt x="138" y="200"/>
                    </a:lnTo>
                    <a:lnTo>
                      <a:pt x="137" y="199"/>
                    </a:lnTo>
                    <a:lnTo>
                      <a:pt x="137" y="199"/>
                    </a:lnTo>
                    <a:lnTo>
                      <a:pt x="139" y="190"/>
                    </a:lnTo>
                    <a:lnTo>
                      <a:pt x="143" y="183"/>
                    </a:lnTo>
                    <a:lnTo>
                      <a:pt x="154" y="171"/>
                    </a:lnTo>
                    <a:lnTo>
                      <a:pt x="154" y="171"/>
                    </a:lnTo>
                    <a:lnTo>
                      <a:pt x="148" y="183"/>
                    </a:lnTo>
                    <a:lnTo>
                      <a:pt x="141" y="196"/>
                    </a:lnTo>
                    <a:lnTo>
                      <a:pt x="141" y="196"/>
                    </a:lnTo>
                    <a:close/>
                    <a:moveTo>
                      <a:pt x="234" y="182"/>
                    </a:moveTo>
                    <a:lnTo>
                      <a:pt x="234" y="182"/>
                    </a:lnTo>
                    <a:lnTo>
                      <a:pt x="234" y="179"/>
                    </a:lnTo>
                    <a:lnTo>
                      <a:pt x="235" y="176"/>
                    </a:lnTo>
                    <a:lnTo>
                      <a:pt x="238" y="172"/>
                    </a:lnTo>
                    <a:lnTo>
                      <a:pt x="238" y="172"/>
                    </a:lnTo>
                    <a:lnTo>
                      <a:pt x="236" y="177"/>
                    </a:lnTo>
                    <a:lnTo>
                      <a:pt x="234" y="182"/>
                    </a:lnTo>
                    <a:lnTo>
                      <a:pt x="234" y="182"/>
                    </a:lnTo>
                    <a:close/>
                    <a:moveTo>
                      <a:pt x="229" y="183"/>
                    </a:moveTo>
                    <a:lnTo>
                      <a:pt x="229" y="183"/>
                    </a:lnTo>
                    <a:lnTo>
                      <a:pt x="229" y="179"/>
                    </a:lnTo>
                    <a:lnTo>
                      <a:pt x="230" y="175"/>
                    </a:lnTo>
                    <a:lnTo>
                      <a:pt x="230" y="175"/>
                    </a:lnTo>
                    <a:lnTo>
                      <a:pt x="232" y="177"/>
                    </a:lnTo>
                    <a:lnTo>
                      <a:pt x="232" y="180"/>
                    </a:lnTo>
                    <a:lnTo>
                      <a:pt x="230" y="181"/>
                    </a:lnTo>
                    <a:lnTo>
                      <a:pt x="229" y="183"/>
                    </a:lnTo>
                    <a:lnTo>
                      <a:pt x="229" y="183"/>
                    </a:lnTo>
                    <a:close/>
                    <a:moveTo>
                      <a:pt x="207" y="183"/>
                    </a:moveTo>
                    <a:lnTo>
                      <a:pt x="207" y="183"/>
                    </a:lnTo>
                    <a:lnTo>
                      <a:pt x="206" y="182"/>
                    </a:lnTo>
                    <a:lnTo>
                      <a:pt x="204" y="181"/>
                    </a:lnTo>
                    <a:lnTo>
                      <a:pt x="206" y="180"/>
                    </a:lnTo>
                    <a:lnTo>
                      <a:pt x="208" y="179"/>
                    </a:lnTo>
                    <a:lnTo>
                      <a:pt x="208" y="179"/>
                    </a:lnTo>
                    <a:lnTo>
                      <a:pt x="208" y="181"/>
                    </a:lnTo>
                    <a:lnTo>
                      <a:pt x="208" y="182"/>
                    </a:lnTo>
                    <a:lnTo>
                      <a:pt x="207" y="183"/>
                    </a:lnTo>
                    <a:lnTo>
                      <a:pt x="207" y="183"/>
                    </a:lnTo>
                    <a:close/>
                    <a:moveTo>
                      <a:pt x="232" y="187"/>
                    </a:moveTo>
                    <a:lnTo>
                      <a:pt x="232" y="187"/>
                    </a:lnTo>
                    <a:lnTo>
                      <a:pt x="230" y="185"/>
                    </a:lnTo>
                    <a:lnTo>
                      <a:pt x="230" y="184"/>
                    </a:lnTo>
                    <a:lnTo>
                      <a:pt x="230" y="182"/>
                    </a:lnTo>
                    <a:lnTo>
                      <a:pt x="233" y="181"/>
                    </a:lnTo>
                    <a:lnTo>
                      <a:pt x="233" y="181"/>
                    </a:lnTo>
                    <a:lnTo>
                      <a:pt x="233" y="184"/>
                    </a:lnTo>
                    <a:lnTo>
                      <a:pt x="233" y="185"/>
                    </a:lnTo>
                    <a:lnTo>
                      <a:pt x="232" y="187"/>
                    </a:lnTo>
                    <a:lnTo>
                      <a:pt x="232" y="187"/>
                    </a:lnTo>
                    <a:close/>
                    <a:moveTo>
                      <a:pt x="206" y="210"/>
                    </a:moveTo>
                    <a:lnTo>
                      <a:pt x="206" y="210"/>
                    </a:lnTo>
                    <a:lnTo>
                      <a:pt x="202" y="211"/>
                    </a:lnTo>
                    <a:lnTo>
                      <a:pt x="199" y="212"/>
                    </a:lnTo>
                    <a:lnTo>
                      <a:pt x="199" y="212"/>
                    </a:lnTo>
                    <a:lnTo>
                      <a:pt x="195" y="209"/>
                    </a:lnTo>
                    <a:lnTo>
                      <a:pt x="193" y="203"/>
                    </a:lnTo>
                    <a:lnTo>
                      <a:pt x="191" y="198"/>
                    </a:lnTo>
                    <a:lnTo>
                      <a:pt x="191" y="192"/>
                    </a:lnTo>
                    <a:lnTo>
                      <a:pt x="191" y="192"/>
                    </a:lnTo>
                    <a:lnTo>
                      <a:pt x="197" y="187"/>
                    </a:lnTo>
                    <a:lnTo>
                      <a:pt x="203" y="181"/>
                    </a:lnTo>
                    <a:lnTo>
                      <a:pt x="203" y="181"/>
                    </a:lnTo>
                    <a:lnTo>
                      <a:pt x="206" y="184"/>
                    </a:lnTo>
                    <a:lnTo>
                      <a:pt x="207" y="187"/>
                    </a:lnTo>
                    <a:lnTo>
                      <a:pt x="208" y="190"/>
                    </a:lnTo>
                    <a:lnTo>
                      <a:pt x="207" y="193"/>
                    </a:lnTo>
                    <a:lnTo>
                      <a:pt x="206" y="201"/>
                    </a:lnTo>
                    <a:lnTo>
                      <a:pt x="206" y="210"/>
                    </a:lnTo>
                    <a:lnTo>
                      <a:pt x="206" y="210"/>
                    </a:lnTo>
                    <a:close/>
                    <a:moveTo>
                      <a:pt x="227" y="199"/>
                    </a:moveTo>
                    <a:lnTo>
                      <a:pt x="227" y="199"/>
                    </a:lnTo>
                    <a:lnTo>
                      <a:pt x="227" y="192"/>
                    </a:lnTo>
                    <a:lnTo>
                      <a:pt x="228" y="189"/>
                    </a:lnTo>
                    <a:lnTo>
                      <a:pt x="229" y="187"/>
                    </a:lnTo>
                    <a:lnTo>
                      <a:pt x="229" y="187"/>
                    </a:lnTo>
                    <a:lnTo>
                      <a:pt x="230" y="189"/>
                    </a:lnTo>
                    <a:lnTo>
                      <a:pt x="230" y="193"/>
                    </a:lnTo>
                    <a:lnTo>
                      <a:pt x="227" y="199"/>
                    </a:lnTo>
                    <a:lnTo>
                      <a:pt x="227" y="199"/>
                    </a:lnTo>
                    <a:close/>
                    <a:moveTo>
                      <a:pt x="226" y="191"/>
                    </a:moveTo>
                    <a:lnTo>
                      <a:pt x="226" y="191"/>
                    </a:lnTo>
                    <a:lnTo>
                      <a:pt x="226" y="194"/>
                    </a:lnTo>
                    <a:lnTo>
                      <a:pt x="225" y="198"/>
                    </a:lnTo>
                    <a:lnTo>
                      <a:pt x="224" y="200"/>
                    </a:lnTo>
                    <a:lnTo>
                      <a:pt x="224" y="203"/>
                    </a:lnTo>
                    <a:lnTo>
                      <a:pt x="224" y="203"/>
                    </a:lnTo>
                    <a:lnTo>
                      <a:pt x="221" y="205"/>
                    </a:lnTo>
                    <a:lnTo>
                      <a:pt x="218" y="206"/>
                    </a:lnTo>
                    <a:lnTo>
                      <a:pt x="218" y="206"/>
                    </a:lnTo>
                    <a:lnTo>
                      <a:pt x="219" y="201"/>
                    </a:lnTo>
                    <a:lnTo>
                      <a:pt x="220" y="200"/>
                    </a:lnTo>
                    <a:lnTo>
                      <a:pt x="223" y="200"/>
                    </a:lnTo>
                    <a:lnTo>
                      <a:pt x="223" y="200"/>
                    </a:lnTo>
                    <a:lnTo>
                      <a:pt x="223" y="198"/>
                    </a:lnTo>
                    <a:lnTo>
                      <a:pt x="224" y="196"/>
                    </a:lnTo>
                    <a:lnTo>
                      <a:pt x="226" y="191"/>
                    </a:lnTo>
                    <a:lnTo>
                      <a:pt x="226" y="191"/>
                    </a:lnTo>
                    <a:close/>
                    <a:moveTo>
                      <a:pt x="190" y="202"/>
                    </a:moveTo>
                    <a:lnTo>
                      <a:pt x="190" y="202"/>
                    </a:lnTo>
                    <a:lnTo>
                      <a:pt x="184" y="197"/>
                    </a:lnTo>
                    <a:lnTo>
                      <a:pt x="184" y="197"/>
                    </a:lnTo>
                    <a:lnTo>
                      <a:pt x="186" y="194"/>
                    </a:lnTo>
                    <a:lnTo>
                      <a:pt x="189" y="193"/>
                    </a:lnTo>
                    <a:lnTo>
                      <a:pt x="189" y="193"/>
                    </a:lnTo>
                    <a:lnTo>
                      <a:pt x="190" y="198"/>
                    </a:lnTo>
                    <a:lnTo>
                      <a:pt x="191" y="200"/>
                    </a:lnTo>
                    <a:lnTo>
                      <a:pt x="190" y="202"/>
                    </a:lnTo>
                    <a:lnTo>
                      <a:pt x="190" y="202"/>
                    </a:lnTo>
                    <a:close/>
                    <a:moveTo>
                      <a:pt x="133" y="199"/>
                    </a:moveTo>
                    <a:lnTo>
                      <a:pt x="133" y="199"/>
                    </a:lnTo>
                    <a:lnTo>
                      <a:pt x="133" y="198"/>
                    </a:lnTo>
                    <a:lnTo>
                      <a:pt x="133" y="197"/>
                    </a:lnTo>
                    <a:lnTo>
                      <a:pt x="136" y="196"/>
                    </a:lnTo>
                    <a:lnTo>
                      <a:pt x="136" y="196"/>
                    </a:lnTo>
                    <a:lnTo>
                      <a:pt x="136" y="197"/>
                    </a:lnTo>
                    <a:lnTo>
                      <a:pt x="133" y="199"/>
                    </a:lnTo>
                    <a:lnTo>
                      <a:pt x="133" y="199"/>
                    </a:lnTo>
                    <a:close/>
                    <a:moveTo>
                      <a:pt x="184" y="198"/>
                    </a:moveTo>
                    <a:lnTo>
                      <a:pt x="184" y="198"/>
                    </a:lnTo>
                    <a:lnTo>
                      <a:pt x="188" y="201"/>
                    </a:lnTo>
                    <a:lnTo>
                      <a:pt x="190" y="206"/>
                    </a:lnTo>
                    <a:lnTo>
                      <a:pt x="192" y="210"/>
                    </a:lnTo>
                    <a:lnTo>
                      <a:pt x="192" y="216"/>
                    </a:lnTo>
                    <a:lnTo>
                      <a:pt x="192" y="216"/>
                    </a:lnTo>
                    <a:lnTo>
                      <a:pt x="183" y="220"/>
                    </a:lnTo>
                    <a:lnTo>
                      <a:pt x="183" y="220"/>
                    </a:lnTo>
                    <a:lnTo>
                      <a:pt x="176" y="216"/>
                    </a:lnTo>
                    <a:lnTo>
                      <a:pt x="168" y="211"/>
                    </a:lnTo>
                    <a:lnTo>
                      <a:pt x="168" y="211"/>
                    </a:lnTo>
                    <a:lnTo>
                      <a:pt x="172" y="208"/>
                    </a:lnTo>
                    <a:lnTo>
                      <a:pt x="175" y="203"/>
                    </a:lnTo>
                    <a:lnTo>
                      <a:pt x="184" y="198"/>
                    </a:lnTo>
                    <a:lnTo>
                      <a:pt x="184" y="198"/>
                    </a:lnTo>
                    <a:close/>
                    <a:moveTo>
                      <a:pt x="115" y="258"/>
                    </a:moveTo>
                    <a:lnTo>
                      <a:pt x="115" y="258"/>
                    </a:lnTo>
                    <a:lnTo>
                      <a:pt x="110" y="261"/>
                    </a:lnTo>
                    <a:lnTo>
                      <a:pt x="104" y="264"/>
                    </a:lnTo>
                    <a:lnTo>
                      <a:pt x="98" y="269"/>
                    </a:lnTo>
                    <a:lnTo>
                      <a:pt x="93" y="271"/>
                    </a:lnTo>
                    <a:lnTo>
                      <a:pt x="93" y="271"/>
                    </a:lnTo>
                    <a:lnTo>
                      <a:pt x="102" y="252"/>
                    </a:lnTo>
                    <a:lnTo>
                      <a:pt x="111" y="234"/>
                    </a:lnTo>
                    <a:lnTo>
                      <a:pt x="122" y="216"/>
                    </a:lnTo>
                    <a:lnTo>
                      <a:pt x="133" y="199"/>
                    </a:lnTo>
                    <a:lnTo>
                      <a:pt x="133" y="199"/>
                    </a:lnTo>
                    <a:lnTo>
                      <a:pt x="134" y="199"/>
                    </a:lnTo>
                    <a:lnTo>
                      <a:pt x="134" y="199"/>
                    </a:lnTo>
                    <a:lnTo>
                      <a:pt x="125" y="228"/>
                    </a:lnTo>
                    <a:lnTo>
                      <a:pt x="115" y="258"/>
                    </a:lnTo>
                    <a:lnTo>
                      <a:pt x="115" y="258"/>
                    </a:lnTo>
                    <a:close/>
                    <a:moveTo>
                      <a:pt x="130" y="222"/>
                    </a:moveTo>
                    <a:lnTo>
                      <a:pt x="130" y="222"/>
                    </a:lnTo>
                    <a:lnTo>
                      <a:pt x="129" y="223"/>
                    </a:lnTo>
                    <a:lnTo>
                      <a:pt x="129" y="222"/>
                    </a:lnTo>
                    <a:lnTo>
                      <a:pt x="130" y="218"/>
                    </a:lnTo>
                    <a:lnTo>
                      <a:pt x="130" y="218"/>
                    </a:lnTo>
                    <a:lnTo>
                      <a:pt x="133" y="209"/>
                    </a:lnTo>
                    <a:lnTo>
                      <a:pt x="137" y="200"/>
                    </a:lnTo>
                    <a:lnTo>
                      <a:pt x="137" y="200"/>
                    </a:lnTo>
                    <a:lnTo>
                      <a:pt x="139" y="200"/>
                    </a:lnTo>
                    <a:lnTo>
                      <a:pt x="139" y="200"/>
                    </a:lnTo>
                    <a:lnTo>
                      <a:pt x="137" y="206"/>
                    </a:lnTo>
                    <a:lnTo>
                      <a:pt x="134" y="211"/>
                    </a:lnTo>
                    <a:lnTo>
                      <a:pt x="132" y="217"/>
                    </a:lnTo>
                    <a:lnTo>
                      <a:pt x="130" y="222"/>
                    </a:lnTo>
                    <a:lnTo>
                      <a:pt x="130" y="222"/>
                    </a:lnTo>
                    <a:close/>
                    <a:moveTo>
                      <a:pt x="233" y="202"/>
                    </a:moveTo>
                    <a:lnTo>
                      <a:pt x="233" y="202"/>
                    </a:lnTo>
                    <a:lnTo>
                      <a:pt x="236" y="201"/>
                    </a:lnTo>
                    <a:lnTo>
                      <a:pt x="236" y="201"/>
                    </a:lnTo>
                    <a:lnTo>
                      <a:pt x="236" y="203"/>
                    </a:lnTo>
                    <a:lnTo>
                      <a:pt x="235" y="203"/>
                    </a:lnTo>
                    <a:lnTo>
                      <a:pt x="233" y="202"/>
                    </a:lnTo>
                    <a:lnTo>
                      <a:pt x="233" y="202"/>
                    </a:lnTo>
                    <a:close/>
                    <a:moveTo>
                      <a:pt x="142" y="202"/>
                    </a:moveTo>
                    <a:lnTo>
                      <a:pt x="142" y="202"/>
                    </a:lnTo>
                    <a:lnTo>
                      <a:pt x="143" y="202"/>
                    </a:lnTo>
                    <a:lnTo>
                      <a:pt x="143" y="202"/>
                    </a:lnTo>
                    <a:lnTo>
                      <a:pt x="155" y="206"/>
                    </a:lnTo>
                    <a:lnTo>
                      <a:pt x="165" y="210"/>
                    </a:lnTo>
                    <a:lnTo>
                      <a:pt x="165" y="210"/>
                    </a:lnTo>
                    <a:lnTo>
                      <a:pt x="154" y="222"/>
                    </a:lnTo>
                    <a:lnTo>
                      <a:pt x="145" y="234"/>
                    </a:lnTo>
                    <a:lnTo>
                      <a:pt x="139" y="240"/>
                    </a:lnTo>
                    <a:lnTo>
                      <a:pt x="133" y="245"/>
                    </a:lnTo>
                    <a:lnTo>
                      <a:pt x="128" y="250"/>
                    </a:lnTo>
                    <a:lnTo>
                      <a:pt x="121" y="254"/>
                    </a:lnTo>
                    <a:lnTo>
                      <a:pt x="121" y="254"/>
                    </a:lnTo>
                    <a:lnTo>
                      <a:pt x="125" y="241"/>
                    </a:lnTo>
                    <a:lnTo>
                      <a:pt x="131" y="227"/>
                    </a:lnTo>
                    <a:lnTo>
                      <a:pt x="142" y="202"/>
                    </a:lnTo>
                    <a:lnTo>
                      <a:pt x="142" y="202"/>
                    </a:lnTo>
                    <a:close/>
                    <a:moveTo>
                      <a:pt x="218" y="237"/>
                    </a:moveTo>
                    <a:lnTo>
                      <a:pt x="218" y="237"/>
                    </a:lnTo>
                    <a:lnTo>
                      <a:pt x="219" y="232"/>
                    </a:lnTo>
                    <a:lnTo>
                      <a:pt x="220" y="226"/>
                    </a:lnTo>
                    <a:lnTo>
                      <a:pt x="220" y="226"/>
                    </a:lnTo>
                    <a:lnTo>
                      <a:pt x="221" y="228"/>
                    </a:lnTo>
                    <a:lnTo>
                      <a:pt x="221" y="229"/>
                    </a:lnTo>
                    <a:lnTo>
                      <a:pt x="223" y="229"/>
                    </a:lnTo>
                    <a:lnTo>
                      <a:pt x="223" y="229"/>
                    </a:lnTo>
                    <a:lnTo>
                      <a:pt x="223" y="223"/>
                    </a:lnTo>
                    <a:lnTo>
                      <a:pt x="224" y="216"/>
                    </a:lnTo>
                    <a:lnTo>
                      <a:pt x="226" y="210"/>
                    </a:lnTo>
                    <a:lnTo>
                      <a:pt x="228" y="205"/>
                    </a:lnTo>
                    <a:lnTo>
                      <a:pt x="228" y="205"/>
                    </a:lnTo>
                    <a:lnTo>
                      <a:pt x="236" y="206"/>
                    </a:lnTo>
                    <a:lnTo>
                      <a:pt x="236" y="206"/>
                    </a:lnTo>
                    <a:lnTo>
                      <a:pt x="236" y="207"/>
                    </a:lnTo>
                    <a:lnTo>
                      <a:pt x="235" y="209"/>
                    </a:lnTo>
                    <a:lnTo>
                      <a:pt x="235" y="210"/>
                    </a:lnTo>
                    <a:lnTo>
                      <a:pt x="236" y="211"/>
                    </a:lnTo>
                    <a:lnTo>
                      <a:pt x="236" y="211"/>
                    </a:lnTo>
                    <a:lnTo>
                      <a:pt x="236" y="209"/>
                    </a:lnTo>
                    <a:lnTo>
                      <a:pt x="236" y="206"/>
                    </a:lnTo>
                    <a:lnTo>
                      <a:pt x="236" y="206"/>
                    </a:lnTo>
                    <a:lnTo>
                      <a:pt x="245" y="203"/>
                    </a:lnTo>
                    <a:lnTo>
                      <a:pt x="245" y="203"/>
                    </a:lnTo>
                    <a:lnTo>
                      <a:pt x="239" y="211"/>
                    </a:lnTo>
                    <a:lnTo>
                      <a:pt x="234" y="219"/>
                    </a:lnTo>
                    <a:lnTo>
                      <a:pt x="234" y="219"/>
                    </a:lnTo>
                    <a:lnTo>
                      <a:pt x="234" y="218"/>
                    </a:lnTo>
                    <a:lnTo>
                      <a:pt x="234" y="217"/>
                    </a:lnTo>
                    <a:lnTo>
                      <a:pt x="235" y="216"/>
                    </a:lnTo>
                    <a:lnTo>
                      <a:pt x="234" y="215"/>
                    </a:lnTo>
                    <a:lnTo>
                      <a:pt x="234" y="215"/>
                    </a:lnTo>
                    <a:lnTo>
                      <a:pt x="233" y="220"/>
                    </a:lnTo>
                    <a:lnTo>
                      <a:pt x="230" y="225"/>
                    </a:lnTo>
                    <a:lnTo>
                      <a:pt x="228" y="229"/>
                    </a:lnTo>
                    <a:lnTo>
                      <a:pt x="225" y="233"/>
                    </a:lnTo>
                    <a:lnTo>
                      <a:pt x="225" y="233"/>
                    </a:lnTo>
                    <a:lnTo>
                      <a:pt x="224" y="233"/>
                    </a:lnTo>
                    <a:lnTo>
                      <a:pt x="223" y="232"/>
                    </a:lnTo>
                    <a:lnTo>
                      <a:pt x="223" y="232"/>
                    </a:lnTo>
                    <a:lnTo>
                      <a:pt x="221" y="232"/>
                    </a:lnTo>
                    <a:lnTo>
                      <a:pt x="221" y="232"/>
                    </a:lnTo>
                    <a:lnTo>
                      <a:pt x="223" y="234"/>
                    </a:lnTo>
                    <a:lnTo>
                      <a:pt x="221" y="235"/>
                    </a:lnTo>
                    <a:lnTo>
                      <a:pt x="218" y="237"/>
                    </a:lnTo>
                    <a:lnTo>
                      <a:pt x="218" y="237"/>
                    </a:lnTo>
                    <a:close/>
                    <a:moveTo>
                      <a:pt x="223" y="210"/>
                    </a:moveTo>
                    <a:lnTo>
                      <a:pt x="223" y="210"/>
                    </a:lnTo>
                    <a:lnTo>
                      <a:pt x="224" y="207"/>
                    </a:lnTo>
                    <a:lnTo>
                      <a:pt x="224" y="206"/>
                    </a:lnTo>
                    <a:lnTo>
                      <a:pt x="225" y="206"/>
                    </a:lnTo>
                    <a:lnTo>
                      <a:pt x="225" y="206"/>
                    </a:lnTo>
                    <a:lnTo>
                      <a:pt x="224" y="208"/>
                    </a:lnTo>
                    <a:lnTo>
                      <a:pt x="223" y="210"/>
                    </a:lnTo>
                    <a:lnTo>
                      <a:pt x="223" y="210"/>
                    </a:lnTo>
                    <a:close/>
                    <a:moveTo>
                      <a:pt x="217" y="228"/>
                    </a:moveTo>
                    <a:lnTo>
                      <a:pt x="217" y="228"/>
                    </a:lnTo>
                    <a:lnTo>
                      <a:pt x="216" y="227"/>
                    </a:lnTo>
                    <a:lnTo>
                      <a:pt x="216" y="227"/>
                    </a:lnTo>
                    <a:lnTo>
                      <a:pt x="216" y="233"/>
                    </a:lnTo>
                    <a:lnTo>
                      <a:pt x="213" y="237"/>
                    </a:lnTo>
                    <a:lnTo>
                      <a:pt x="213" y="237"/>
                    </a:lnTo>
                    <a:lnTo>
                      <a:pt x="208" y="226"/>
                    </a:lnTo>
                    <a:lnTo>
                      <a:pt x="208" y="226"/>
                    </a:lnTo>
                    <a:lnTo>
                      <a:pt x="212" y="217"/>
                    </a:lnTo>
                    <a:lnTo>
                      <a:pt x="215" y="212"/>
                    </a:lnTo>
                    <a:lnTo>
                      <a:pt x="218" y="208"/>
                    </a:lnTo>
                    <a:lnTo>
                      <a:pt x="218" y="208"/>
                    </a:lnTo>
                    <a:lnTo>
                      <a:pt x="218" y="211"/>
                    </a:lnTo>
                    <a:lnTo>
                      <a:pt x="218" y="212"/>
                    </a:lnTo>
                    <a:lnTo>
                      <a:pt x="219" y="214"/>
                    </a:lnTo>
                    <a:lnTo>
                      <a:pt x="219" y="214"/>
                    </a:lnTo>
                    <a:lnTo>
                      <a:pt x="218" y="207"/>
                    </a:lnTo>
                    <a:lnTo>
                      <a:pt x="218" y="207"/>
                    </a:lnTo>
                    <a:lnTo>
                      <a:pt x="220" y="206"/>
                    </a:lnTo>
                    <a:lnTo>
                      <a:pt x="223" y="206"/>
                    </a:lnTo>
                    <a:lnTo>
                      <a:pt x="223" y="206"/>
                    </a:lnTo>
                    <a:lnTo>
                      <a:pt x="220" y="211"/>
                    </a:lnTo>
                    <a:lnTo>
                      <a:pt x="220" y="218"/>
                    </a:lnTo>
                    <a:lnTo>
                      <a:pt x="219" y="224"/>
                    </a:lnTo>
                    <a:lnTo>
                      <a:pt x="218" y="226"/>
                    </a:lnTo>
                    <a:lnTo>
                      <a:pt x="217" y="228"/>
                    </a:lnTo>
                    <a:lnTo>
                      <a:pt x="217" y="228"/>
                    </a:lnTo>
                    <a:close/>
                    <a:moveTo>
                      <a:pt x="207" y="225"/>
                    </a:moveTo>
                    <a:lnTo>
                      <a:pt x="207" y="225"/>
                    </a:lnTo>
                    <a:lnTo>
                      <a:pt x="207" y="222"/>
                    </a:lnTo>
                    <a:lnTo>
                      <a:pt x="207" y="218"/>
                    </a:lnTo>
                    <a:lnTo>
                      <a:pt x="208" y="210"/>
                    </a:lnTo>
                    <a:lnTo>
                      <a:pt x="208" y="210"/>
                    </a:lnTo>
                    <a:lnTo>
                      <a:pt x="211" y="209"/>
                    </a:lnTo>
                    <a:lnTo>
                      <a:pt x="215" y="208"/>
                    </a:lnTo>
                    <a:lnTo>
                      <a:pt x="215" y="208"/>
                    </a:lnTo>
                    <a:lnTo>
                      <a:pt x="211" y="217"/>
                    </a:lnTo>
                    <a:lnTo>
                      <a:pt x="207" y="225"/>
                    </a:lnTo>
                    <a:lnTo>
                      <a:pt x="207" y="225"/>
                    </a:lnTo>
                    <a:close/>
                    <a:moveTo>
                      <a:pt x="198" y="214"/>
                    </a:moveTo>
                    <a:lnTo>
                      <a:pt x="198" y="214"/>
                    </a:lnTo>
                    <a:lnTo>
                      <a:pt x="195" y="214"/>
                    </a:lnTo>
                    <a:lnTo>
                      <a:pt x="194" y="215"/>
                    </a:lnTo>
                    <a:lnTo>
                      <a:pt x="194" y="215"/>
                    </a:lnTo>
                    <a:lnTo>
                      <a:pt x="194" y="212"/>
                    </a:lnTo>
                    <a:lnTo>
                      <a:pt x="193" y="211"/>
                    </a:lnTo>
                    <a:lnTo>
                      <a:pt x="193" y="209"/>
                    </a:lnTo>
                    <a:lnTo>
                      <a:pt x="194" y="209"/>
                    </a:lnTo>
                    <a:lnTo>
                      <a:pt x="194" y="209"/>
                    </a:lnTo>
                    <a:lnTo>
                      <a:pt x="198" y="214"/>
                    </a:lnTo>
                    <a:lnTo>
                      <a:pt x="198" y="214"/>
                    </a:lnTo>
                    <a:close/>
                    <a:moveTo>
                      <a:pt x="194" y="217"/>
                    </a:moveTo>
                    <a:lnTo>
                      <a:pt x="194" y="217"/>
                    </a:lnTo>
                    <a:lnTo>
                      <a:pt x="204" y="211"/>
                    </a:lnTo>
                    <a:lnTo>
                      <a:pt x="204" y="211"/>
                    </a:lnTo>
                    <a:lnTo>
                      <a:pt x="204" y="216"/>
                    </a:lnTo>
                    <a:lnTo>
                      <a:pt x="203" y="219"/>
                    </a:lnTo>
                    <a:lnTo>
                      <a:pt x="203" y="219"/>
                    </a:lnTo>
                    <a:lnTo>
                      <a:pt x="202" y="218"/>
                    </a:lnTo>
                    <a:lnTo>
                      <a:pt x="201" y="218"/>
                    </a:lnTo>
                    <a:lnTo>
                      <a:pt x="201" y="218"/>
                    </a:lnTo>
                    <a:lnTo>
                      <a:pt x="201" y="218"/>
                    </a:lnTo>
                    <a:lnTo>
                      <a:pt x="202" y="219"/>
                    </a:lnTo>
                    <a:lnTo>
                      <a:pt x="203" y="222"/>
                    </a:lnTo>
                    <a:lnTo>
                      <a:pt x="202" y="226"/>
                    </a:lnTo>
                    <a:lnTo>
                      <a:pt x="201" y="235"/>
                    </a:lnTo>
                    <a:lnTo>
                      <a:pt x="201" y="235"/>
                    </a:lnTo>
                    <a:lnTo>
                      <a:pt x="199" y="234"/>
                    </a:lnTo>
                    <a:lnTo>
                      <a:pt x="197" y="232"/>
                    </a:lnTo>
                    <a:lnTo>
                      <a:pt x="195" y="228"/>
                    </a:lnTo>
                    <a:lnTo>
                      <a:pt x="194" y="223"/>
                    </a:lnTo>
                    <a:lnTo>
                      <a:pt x="194" y="217"/>
                    </a:lnTo>
                    <a:lnTo>
                      <a:pt x="194" y="217"/>
                    </a:lnTo>
                    <a:close/>
                    <a:moveTo>
                      <a:pt x="194" y="255"/>
                    </a:moveTo>
                    <a:lnTo>
                      <a:pt x="194" y="255"/>
                    </a:lnTo>
                    <a:lnTo>
                      <a:pt x="194" y="244"/>
                    </a:lnTo>
                    <a:lnTo>
                      <a:pt x="194" y="232"/>
                    </a:lnTo>
                    <a:lnTo>
                      <a:pt x="194" y="232"/>
                    </a:lnTo>
                    <a:lnTo>
                      <a:pt x="198" y="233"/>
                    </a:lnTo>
                    <a:lnTo>
                      <a:pt x="199" y="235"/>
                    </a:lnTo>
                    <a:lnTo>
                      <a:pt x="199" y="238"/>
                    </a:lnTo>
                    <a:lnTo>
                      <a:pt x="199" y="242"/>
                    </a:lnTo>
                    <a:lnTo>
                      <a:pt x="197" y="249"/>
                    </a:lnTo>
                    <a:lnTo>
                      <a:pt x="194" y="255"/>
                    </a:lnTo>
                    <a:lnTo>
                      <a:pt x="194" y="255"/>
                    </a:lnTo>
                    <a:close/>
                    <a:moveTo>
                      <a:pt x="167" y="212"/>
                    </a:moveTo>
                    <a:lnTo>
                      <a:pt x="167" y="212"/>
                    </a:lnTo>
                    <a:lnTo>
                      <a:pt x="175" y="216"/>
                    </a:lnTo>
                    <a:lnTo>
                      <a:pt x="178" y="218"/>
                    </a:lnTo>
                    <a:lnTo>
                      <a:pt x="182" y="220"/>
                    </a:lnTo>
                    <a:lnTo>
                      <a:pt x="182" y="220"/>
                    </a:lnTo>
                    <a:lnTo>
                      <a:pt x="162" y="232"/>
                    </a:lnTo>
                    <a:lnTo>
                      <a:pt x="141" y="242"/>
                    </a:lnTo>
                    <a:lnTo>
                      <a:pt x="141" y="242"/>
                    </a:lnTo>
                    <a:lnTo>
                      <a:pt x="154" y="226"/>
                    </a:lnTo>
                    <a:lnTo>
                      <a:pt x="160" y="219"/>
                    </a:lnTo>
                    <a:lnTo>
                      <a:pt x="167" y="212"/>
                    </a:lnTo>
                    <a:lnTo>
                      <a:pt x="167" y="212"/>
                    </a:lnTo>
                    <a:close/>
                    <a:moveTo>
                      <a:pt x="193" y="227"/>
                    </a:moveTo>
                    <a:lnTo>
                      <a:pt x="193" y="227"/>
                    </a:lnTo>
                    <a:lnTo>
                      <a:pt x="189" y="225"/>
                    </a:lnTo>
                    <a:lnTo>
                      <a:pt x="184" y="220"/>
                    </a:lnTo>
                    <a:lnTo>
                      <a:pt x="184" y="220"/>
                    </a:lnTo>
                    <a:lnTo>
                      <a:pt x="189" y="219"/>
                    </a:lnTo>
                    <a:lnTo>
                      <a:pt x="192" y="217"/>
                    </a:lnTo>
                    <a:lnTo>
                      <a:pt x="192" y="217"/>
                    </a:lnTo>
                    <a:lnTo>
                      <a:pt x="193" y="227"/>
                    </a:lnTo>
                    <a:lnTo>
                      <a:pt x="193" y="227"/>
                    </a:lnTo>
                    <a:close/>
                    <a:moveTo>
                      <a:pt x="204" y="231"/>
                    </a:moveTo>
                    <a:lnTo>
                      <a:pt x="204" y="231"/>
                    </a:lnTo>
                    <a:lnTo>
                      <a:pt x="204" y="228"/>
                    </a:lnTo>
                    <a:lnTo>
                      <a:pt x="206" y="225"/>
                    </a:lnTo>
                    <a:lnTo>
                      <a:pt x="206" y="225"/>
                    </a:lnTo>
                    <a:lnTo>
                      <a:pt x="207" y="227"/>
                    </a:lnTo>
                    <a:lnTo>
                      <a:pt x="206" y="228"/>
                    </a:lnTo>
                    <a:lnTo>
                      <a:pt x="204" y="231"/>
                    </a:lnTo>
                    <a:lnTo>
                      <a:pt x="204" y="231"/>
                    </a:lnTo>
                    <a:close/>
                    <a:moveTo>
                      <a:pt x="208" y="245"/>
                    </a:moveTo>
                    <a:lnTo>
                      <a:pt x="208" y="245"/>
                    </a:lnTo>
                    <a:lnTo>
                      <a:pt x="203" y="250"/>
                    </a:lnTo>
                    <a:lnTo>
                      <a:pt x="198" y="253"/>
                    </a:lnTo>
                    <a:lnTo>
                      <a:pt x="198" y="253"/>
                    </a:lnTo>
                    <a:lnTo>
                      <a:pt x="200" y="246"/>
                    </a:lnTo>
                    <a:lnTo>
                      <a:pt x="202" y="240"/>
                    </a:lnTo>
                    <a:lnTo>
                      <a:pt x="202" y="240"/>
                    </a:lnTo>
                    <a:lnTo>
                      <a:pt x="204" y="241"/>
                    </a:lnTo>
                    <a:lnTo>
                      <a:pt x="206" y="242"/>
                    </a:lnTo>
                    <a:lnTo>
                      <a:pt x="208" y="245"/>
                    </a:lnTo>
                    <a:lnTo>
                      <a:pt x="208" y="245"/>
                    </a:lnTo>
                    <a:close/>
                    <a:moveTo>
                      <a:pt x="208" y="228"/>
                    </a:moveTo>
                    <a:lnTo>
                      <a:pt x="208" y="228"/>
                    </a:lnTo>
                    <a:lnTo>
                      <a:pt x="211" y="234"/>
                    </a:lnTo>
                    <a:lnTo>
                      <a:pt x="213" y="241"/>
                    </a:lnTo>
                    <a:lnTo>
                      <a:pt x="213" y="241"/>
                    </a:lnTo>
                    <a:lnTo>
                      <a:pt x="211" y="243"/>
                    </a:lnTo>
                    <a:lnTo>
                      <a:pt x="209" y="244"/>
                    </a:lnTo>
                    <a:lnTo>
                      <a:pt x="209" y="244"/>
                    </a:lnTo>
                    <a:lnTo>
                      <a:pt x="207" y="243"/>
                    </a:lnTo>
                    <a:lnTo>
                      <a:pt x="204" y="241"/>
                    </a:lnTo>
                    <a:lnTo>
                      <a:pt x="203" y="237"/>
                    </a:lnTo>
                    <a:lnTo>
                      <a:pt x="204" y="233"/>
                    </a:lnTo>
                    <a:lnTo>
                      <a:pt x="208" y="228"/>
                    </a:lnTo>
                    <a:lnTo>
                      <a:pt x="208" y="228"/>
                    </a:lnTo>
                    <a:close/>
                    <a:moveTo>
                      <a:pt x="218" y="244"/>
                    </a:moveTo>
                    <a:lnTo>
                      <a:pt x="218" y="244"/>
                    </a:lnTo>
                    <a:lnTo>
                      <a:pt x="218" y="243"/>
                    </a:lnTo>
                    <a:lnTo>
                      <a:pt x="218" y="243"/>
                    </a:lnTo>
                    <a:lnTo>
                      <a:pt x="218" y="243"/>
                    </a:lnTo>
                    <a:lnTo>
                      <a:pt x="218" y="245"/>
                    </a:lnTo>
                    <a:lnTo>
                      <a:pt x="218" y="246"/>
                    </a:lnTo>
                    <a:lnTo>
                      <a:pt x="218" y="246"/>
                    </a:lnTo>
                    <a:lnTo>
                      <a:pt x="218" y="246"/>
                    </a:lnTo>
                    <a:lnTo>
                      <a:pt x="216" y="243"/>
                    </a:lnTo>
                    <a:lnTo>
                      <a:pt x="217" y="240"/>
                    </a:lnTo>
                    <a:lnTo>
                      <a:pt x="219" y="237"/>
                    </a:lnTo>
                    <a:lnTo>
                      <a:pt x="223" y="236"/>
                    </a:lnTo>
                    <a:lnTo>
                      <a:pt x="223" y="236"/>
                    </a:lnTo>
                    <a:lnTo>
                      <a:pt x="221" y="241"/>
                    </a:lnTo>
                    <a:lnTo>
                      <a:pt x="218" y="244"/>
                    </a:lnTo>
                    <a:lnTo>
                      <a:pt x="218" y="244"/>
                    </a:lnTo>
                    <a:close/>
                  </a:path>
                </a:pathLst>
              </a:custGeom>
              <a:grpFill/>
              <a:ln>
                <a:noFill/>
              </a:ln>
            </p:spPr>
            <p:txBody>
              <a:bodyPr anchor="t" anchorCtr="0" bIns="45720" compatLnSpc="1" lIns="91440" numCol="1" rIns="91440" tIns="45720" vert="horz" wrap="square"/>
              <a:lstStyle/>
              <a:p>
                <a:endParaRPr altLang="en-US" lang="ko-KR"/>
              </a:p>
            </p:txBody>
          </p:sp>
        </p:grpSp>
        <p:sp>
          <p:nvSpPr>
            <p:cNvPr id="111" name="Freeform 6"/>
            <p:cNvSpPr>
              <a:spLocks noEditPoints="1"/>
            </p:cNvSpPr>
            <p:nvPr/>
          </p:nvSpPr>
          <p:spPr bwMode="auto">
            <a:xfrm>
              <a:off x="291462" y="395139"/>
              <a:ext cx="2118751" cy="2238692"/>
            </a:xfrm>
            <a:custGeom>
              <a:gdLst>
                <a:gd fmla="*/ 1584 w 6748" name="T0"/>
                <a:gd fmla="*/ 210 h 7130" name="T1"/>
                <a:gd fmla="*/ 130 w 6748" name="T2"/>
                <a:gd fmla="*/ 1270 h 7130" name="T3"/>
                <a:gd fmla="*/ 1560 w 6748" name="T4"/>
                <a:gd fmla="*/ 6960 h 7130" name="T5"/>
                <a:gd fmla="*/ 2116 w 6748" name="T6"/>
                <a:gd fmla="*/ 1486 h 7130" name="T7"/>
                <a:gd fmla="*/ 2202 w 6748" name="T8"/>
                <a:gd fmla="*/ 1518 h 7130" name="T9"/>
                <a:gd fmla="*/ 6370 w 6748" name="T10"/>
                <a:gd fmla="*/ 638 h 7130" name="T11"/>
                <a:gd fmla="*/ 6618 w 6748" name="T12"/>
                <a:gd fmla="*/ 464 h 7130" name="T13"/>
                <a:gd fmla="*/ 5906 w 6748" name="T14"/>
                <a:gd fmla="*/ 462 h 7130" name="T15"/>
                <a:gd fmla="*/ 5308 w 6748" name="T16"/>
                <a:gd fmla="*/ 564 h 7130" name="T17"/>
                <a:gd fmla="*/ 3498 w 6748" name="T18"/>
                <a:gd fmla="*/ 918 h 7130" name="T19"/>
                <a:gd fmla="*/ 1564 w 6748" name="T20"/>
                <a:gd fmla="*/ 526 h 7130" name="T21"/>
                <a:gd fmla="*/ 3958 w 6748" name="T22"/>
                <a:gd fmla="*/ 768 h 7130" name="T23"/>
                <a:gd fmla="*/ 1864 w 6748" name="T24"/>
                <a:gd fmla="*/ 676 h 7130" name="T25"/>
                <a:gd fmla="*/ 1644 w 6748" name="T26"/>
                <a:gd fmla="*/ 598 h 7130" name="T27"/>
                <a:gd fmla="*/ 1740 w 6748" name="T28"/>
                <a:gd fmla="*/ 416 h 7130" name="T29"/>
                <a:gd fmla="*/ 1654 w 6748" name="T30"/>
                <a:gd fmla="*/ 564 h 7130" name="T31"/>
                <a:gd fmla="*/ 1722 w 6748" name="T32"/>
                <a:gd fmla="*/ 910 h 7130" name="T33"/>
                <a:gd fmla="*/ 2716 w 6748" name="T34"/>
                <a:gd fmla="*/ 928 h 7130" name="T35"/>
                <a:gd fmla="*/ 2452 w 6748" name="T36"/>
                <a:gd fmla="*/ 1056 h 7130" name="T37"/>
                <a:gd fmla="*/ 2966 w 6748" name="T38"/>
                <a:gd fmla="*/ 986 h 7130" name="T39"/>
                <a:gd fmla="*/ 3848 w 6748" name="T40"/>
                <a:gd fmla="*/ 848 h 7130" name="T41"/>
                <a:gd fmla="*/ 4078 w 6748" name="T42"/>
                <a:gd fmla="*/ 850 h 7130" name="T43"/>
                <a:gd fmla="*/ 4728 w 6748" name="T44"/>
                <a:gd fmla="*/ 664 h 7130" name="T45"/>
                <a:gd fmla="*/ 1660 w 6748" name="T46"/>
                <a:gd fmla="*/ 504 h 7130" name="T47"/>
                <a:gd fmla="*/ 1494 w 6748" name="T48"/>
                <a:gd fmla="*/ 374 h 7130" name="T49"/>
                <a:gd fmla="*/ 768 w 6748" name="T50"/>
                <a:gd fmla="*/ 1284 h 7130" name="T51"/>
                <a:gd fmla="*/ 1396 w 6748" name="T52"/>
                <a:gd fmla="*/ 1082 h 7130" name="T53"/>
                <a:gd fmla="*/ 1582 w 6748" name="T54"/>
                <a:gd fmla="*/ 1580 h 7130" name="T55"/>
                <a:gd fmla="*/ 1690 w 6748" name="T56"/>
                <a:gd fmla="*/ 3518 h 7130" name="T57"/>
                <a:gd fmla="*/ 1602 w 6748" name="T58"/>
                <a:gd fmla="*/ 2906 h 7130" name="T59"/>
                <a:gd fmla="*/ 1638 w 6748" name="T60"/>
                <a:gd fmla="*/ 2362 h 7130" name="T61"/>
                <a:gd fmla="*/ 1582 w 6748" name="T62"/>
                <a:gd fmla="*/ 4328 h 7130" name="T63"/>
                <a:gd fmla="*/ 1634 w 6748" name="T64"/>
                <a:gd fmla="*/ 5236 h 7130" name="T65"/>
                <a:gd fmla="*/ 1582 w 6748" name="T66"/>
                <a:gd fmla="*/ 6828 h 7130" name="T67"/>
                <a:gd fmla="*/ 1614 w 6748" name="T68"/>
                <a:gd fmla="*/ 6830 h 7130" name="T69"/>
                <a:gd fmla="*/ 1618 w 6748" name="T70"/>
                <a:gd fmla="*/ 6224 h 7130" name="T71"/>
                <a:gd fmla="*/ 1740 w 6748" name="T72"/>
                <a:gd fmla="*/ 5718 h 7130" name="T73"/>
                <a:gd fmla="*/ 1740 w 6748" name="T74"/>
                <a:gd fmla="*/ 5052 h 7130" name="T75"/>
                <a:gd fmla="*/ 1740 w 6748" name="T76"/>
                <a:gd fmla="*/ 4382 h 7130" name="T77"/>
                <a:gd fmla="*/ 1680 w 6748" name="T78"/>
                <a:gd fmla="*/ 3662 h 7130" name="T79"/>
                <a:gd fmla="*/ 1740 w 6748" name="T80"/>
                <a:gd fmla="*/ 3084 h 7130" name="T81"/>
                <a:gd fmla="*/ 1618 w 6748" name="T82"/>
                <a:gd fmla="*/ 2264 h 7130" name="T83"/>
                <a:gd fmla="*/ 1666 w 6748" name="T84"/>
                <a:gd fmla="*/ 1784 h 7130" name="T85"/>
                <a:gd fmla="*/ 1662 w 6748" name="T86"/>
                <a:gd fmla="*/ 1042 h 7130" name="T87"/>
                <a:gd fmla="*/ 1792 w 6748" name="T88"/>
                <a:gd fmla="*/ 1944 h 7130" name="T89"/>
                <a:gd fmla="*/ 1792 w 6748" name="T90"/>
                <a:gd fmla="*/ 3918 h 7130" name="T91"/>
                <a:gd fmla="*/ 1792 w 6748" name="T92"/>
                <a:gd fmla="*/ 3280 h 7130" name="T93"/>
                <a:gd fmla="*/ 1792 w 6748" name="T94"/>
                <a:gd fmla="*/ 2690 h 7130" name="T95"/>
                <a:gd fmla="*/ 1906 w 6748" name="T96"/>
                <a:gd fmla="*/ 6034 h 7130" name="T97"/>
                <a:gd fmla="*/ 1882 w 6748" name="T98"/>
                <a:gd fmla="*/ 5420 h 7130" name="T99"/>
                <a:gd fmla="*/ 1792 w 6748" name="T100"/>
                <a:gd fmla="*/ 6660 h 7130" name="T101"/>
                <a:gd fmla="*/ 1930 w 6748" name="T102"/>
                <a:gd fmla="*/ 6364 h 7130" name="T103"/>
                <a:gd fmla="*/ 1930 w 6748" name="T104"/>
                <a:gd fmla="*/ 5698 h 7130" name="T105"/>
                <a:gd fmla="*/ 1826 w 6748" name="T106"/>
                <a:gd fmla="*/ 4672 h 7130" name="T107"/>
                <a:gd fmla="*/ 1812 w 6748" name="T108"/>
                <a:gd fmla="*/ 4072 h 7130" name="T109"/>
                <a:gd fmla="*/ 1926 w 6748" name="T110"/>
                <a:gd fmla="*/ 3126 h 7130" name="T111"/>
                <a:gd fmla="*/ 1792 w 6748" name="T112"/>
                <a:gd fmla="*/ 2426 h 7130" name="T113"/>
                <a:gd fmla="*/ 1930 w 6748" name="T114"/>
                <a:gd fmla="*/ 2062 h 7130" name="T115"/>
                <a:gd fmla="*/ 1792 w 6748" name="T116"/>
                <a:gd fmla="*/ 1552 h 7130" name="T117"/>
                <a:gd fmla="*/ 2030 w 6748" name="T118"/>
                <a:gd fmla="*/ 1088 h 7130" name="T119"/>
                <a:gd fmla="*/ 2126 w 6748" name="T120"/>
                <a:gd fmla="*/ 1482 h 7130" name="T121"/>
                <a:gd fmla="*/ 5976 w 6748" name="T122"/>
                <a:gd fmla="*/ 722 h 7130" name="T123"/>
                <a:gd fmla="*/ 6212 w 6748" name="T124"/>
                <a:gd fmla="*/ 536 h 713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129" w="6748">
                  <a:moveTo>
                    <a:pt x="6734" y="410"/>
                  </a:moveTo>
                  <a:lnTo>
                    <a:pt x="6716" y="386"/>
                  </a:lnTo>
                  <a:lnTo>
                    <a:pt x="6704" y="386"/>
                  </a:lnTo>
                  <a:lnTo>
                    <a:pt x="6530" y="246"/>
                  </a:lnTo>
                  <a:lnTo>
                    <a:pt x="6530" y="230"/>
                  </a:lnTo>
                  <a:lnTo>
                    <a:pt x="6486" y="230"/>
                  </a:lnTo>
                  <a:lnTo>
                    <a:pt x="6486" y="240"/>
                  </a:lnTo>
                  <a:lnTo>
                    <a:pt x="6466" y="242"/>
                  </a:lnTo>
                  <a:lnTo>
                    <a:pt x="6460" y="236"/>
                  </a:lnTo>
                  <a:lnTo>
                    <a:pt x="6438" y="242"/>
                  </a:lnTo>
                  <a:lnTo>
                    <a:pt x="6440" y="246"/>
                  </a:lnTo>
                  <a:lnTo>
                    <a:pt x="6260" y="276"/>
                  </a:lnTo>
                  <a:lnTo>
                    <a:pt x="6260" y="274"/>
                  </a:lnTo>
                  <a:lnTo>
                    <a:pt x="6258" y="276"/>
                  </a:lnTo>
                  <a:lnTo>
                    <a:pt x="5830" y="344"/>
                  </a:lnTo>
                  <a:lnTo>
                    <a:pt x="5206" y="444"/>
                  </a:lnTo>
                  <a:lnTo>
                    <a:pt x="5222" y="434"/>
                  </a:lnTo>
                  <a:lnTo>
                    <a:pt x="4124" y="50"/>
                  </a:lnTo>
                  <a:lnTo>
                    <a:pt x="4124" y="34"/>
                  </a:lnTo>
                  <a:lnTo>
                    <a:pt x="4124" y="34"/>
                  </a:lnTo>
                  <a:lnTo>
                    <a:pt x="4112" y="24"/>
                  </a:lnTo>
                  <a:lnTo>
                    <a:pt x="4102" y="18"/>
                  </a:lnTo>
                  <a:lnTo>
                    <a:pt x="4096" y="20"/>
                  </a:lnTo>
                  <a:lnTo>
                    <a:pt x="4092" y="24"/>
                  </a:lnTo>
                  <a:lnTo>
                    <a:pt x="4092" y="24"/>
                  </a:lnTo>
                  <a:lnTo>
                    <a:pt x="4090" y="22"/>
                  </a:lnTo>
                  <a:lnTo>
                    <a:pt x="4090" y="22"/>
                  </a:lnTo>
                  <a:lnTo>
                    <a:pt x="4088" y="22"/>
                  </a:lnTo>
                  <a:lnTo>
                    <a:pt x="4088" y="22"/>
                  </a:lnTo>
                  <a:lnTo>
                    <a:pt x="4082" y="24"/>
                  </a:lnTo>
                  <a:lnTo>
                    <a:pt x="1658" y="160"/>
                  </a:lnTo>
                  <a:lnTo>
                    <a:pt x="1656" y="136"/>
                  </a:lnTo>
                  <a:lnTo>
                    <a:pt x="1670" y="128"/>
                  </a:lnTo>
                  <a:lnTo>
                    <a:pt x="1634" y="0"/>
                  </a:lnTo>
                  <a:lnTo>
                    <a:pt x="1622" y="134"/>
                  </a:lnTo>
                  <a:lnTo>
                    <a:pt x="1634" y="132"/>
                  </a:lnTo>
                  <a:lnTo>
                    <a:pt x="1638" y="222"/>
                  </a:lnTo>
                  <a:lnTo>
                    <a:pt x="1638" y="222"/>
                  </a:lnTo>
                  <a:lnTo>
                    <a:pt x="1598" y="214"/>
                  </a:lnTo>
                  <a:lnTo>
                    <a:pt x="1586" y="210"/>
                  </a:lnTo>
                  <a:lnTo>
                    <a:pt x="1584" y="210"/>
                  </a:lnTo>
                  <a:lnTo>
                    <a:pt x="1584" y="208"/>
                  </a:lnTo>
                  <a:lnTo>
                    <a:pt x="1584" y="208"/>
                  </a:lnTo>
                  <a:lnTo>
                    <a:pt x="1594" y="204"/>
                  </a:lnTo>
                  <a:lnTo>
                    <a:pt x="1600" y="200"/>
                  </a:lnTo>
                  <a:lnTo>
                    <a:pt x="1604" y="196"/>
                  </a:lnTo>
                  <a:lnTo>
                    <a:pt x="1604" y="192"/>
                  </a:lnTo>
                  <a:lnTo>
                    <a:pt x="1602" y="188"/>
                  </a:lnTo>
                  <a:lnTo>
                    <a:pt x="1598" y="184"/>
                  </a:lnTo>
                  <a:lnTo>
                    <a:pt x="1588" y="180"/>
                  </a:lnTo>
                  <a:lnTo>
                    <a:pt x="1588" y="180"/>
                  </a:lnTo>
                  <a:lnTo>
                    <a:pt x="1576" y="178"/>
                  </a:lnTo>
                  <a:lnTo>
                    <a:pt x="1566" y="178"/>
                  </a:lnTo>
                  <a:lnTo>
                    <a:pt x="1546" y="178"/>
                  </a:lnTo>
                  <a:lnTo>
                    <a:pt x="1530" y="182"/>
                  </a:lnTo>
                  <a:lnTo>
                    <a:pt x="1518" y="186"/>
                  </a:lnTo>
                  <a:lnTo>
                    <a:pt x="1518" y="186"/>
                  </a:lnTo>
                  <a:lnTo>
                    <a:pt x="1512" y="176"/>
                  </a:lnTo>
                  <a:lnTo>
                    <a:pt x="1510" y="172"/>
                  </a:lnTo>
                  <a:lnTo>
                    <a:pt x="1506" y="172"/>
                  </a:lnTo>
                  <a:lnTo>
                    <a:pt x="1506" y="172"/>
                  </a:lnTo>
                  <a:lnTo>
                    <a:pt x="1502" y="172"/>
                  </a:lnTo>
                  <a:lnTo>
                    <a:pt x="1498" y="176"/>
                  </a:lnTo>
                  <a:lnTo>
                    <a:pt x="1492" y="184"/>
                  </a:lnTo>
                  <a:lnTo>
                    <a:pt x="1488" y="194"/>
                  </a:lnTo>
                  <a:lnTo>
                    <a:pt x="1484" y="208"/>
                  </a:lnTo>
                  <a:lnTo>
                    <a:pt x="312" y="1196"/>
                  </a:lnTo>
                  <a:lnTo>
                    <a:pt x="312" y="1196"/>
                  </a:lnTo>
                  <a:lnTo>
                    <a:pt x="310" y="1196"/>
                  </a:lnTo>
                  <a:lnTo>
                    <a:pt x="310" y="1196"/>
                  </a:lnTo>
                  <a:lnTo>
                    <a:pt x="292" y="1204"/>
                  </a:lnTo>
                  <a:lnTo>
                    <a:pt x="278" y="1210"/>
                  </a:lnTo>
                  <a:lnTo>
                    <a:pt x="264" y="1212"/>
                  </a:lnTo>
                  <a:lnTo>
                    <a:pt x="264" y="1212"/>
                  </a:lnTo>
                  <a:lnTo>
                    <a:pt x="246" y="1212"/>
                  </a:lnTo>
                  <a:lnTo>
                    <a:pt x="246" y="1148"/>
                  </a:lnTo>
                  <a:lnTo>
                    <a:pt x="188" y="1148"/>
                  </a:lnTo>
                  <a:lnTo>
                    <a:pt x="188" y="1138"/>
                  </a:lnTo>
                  <a:lnTo>
                    <a:pt x="248" y="1138"/>
                  </a:lnTo>
                  <a:lnTo>
                    <a:pt x="248" y="1122"/>
                  </a:lnTo>
                  <a:lnTo>
                    <a:pt x="136" y="1150"/>
                  </a:lnTo>
                  <a:lnTo>
                    <a:pt x="130" y="1270"/>
                  </a:lnTo>
                  <a:lnTo>
                    <a:pt x="114" y="1272"/>
                  </a:lnTo>
                  <a:lnTo>
                    <a:pt x="118" y="1366"/>
                  </a:lnTo>
                  <a:lnTo>
                    <a:pt x="0" y="1378"/>
                  </a:lnTo>
                  <a:lnTo>
                    <a:pt x="0" y="1422"/>
                  </a:lnTo>
                  <a:lnTo>
                    <a:pt x="0" y="1422"/>
                  </a:lnTo>
                  <a:lnTo>
                    <a:pt x="54" y="1420"/>
                  </a:lnTo>
                  <a:lnTo>
                    <a:pt x="92" y="1418"/>
                  </a:lnTo>
                  <a:lnTo>
                    <a:pt x="104" y="1418"/>
                  </a:lnTo>
                  <a:lnTo>
                    <a:pt x="110" y="1420"/>
                  </a:lnTo>
                  <a:lnTo>
                    <a:pt x="110" y="1420"/>
                  </a:lnTo>
                  <a:lnTo>
                    <a:pt x="110" y="1542"/>
                  </a:lnTo>
                  <a:lnTo>
                    <a:pt x="132" y="1542"/>
                  </a:lnTo>
                  <a:lnTo>
                    <a:pt x="124" y="1658"/>
                  </a:lnTo>
                  <a:lnTo>
                    <a:pt x="256" y="1658"/>
                  </a:lnTo>
                  <a:lnTo>
                    <a:pt x="256" y="1416"/>
                  </a:lnTo>
                  <a:lnTo>
                    <a:pt x="1492" y="1264"/>
                  </a:lnTo>
                  <a:lnTo>
                    <a:pt x="1492" y="1398"/>
                  </a:lnTo>
                  <a:lnTo>
                    <a:pt x="1558" y="1398"/>
                  </a:lnTo>
                  <a:lnTo>
                    <a:pt x="1558" y="1402"/>
                  </a:lnTo>
                  <a:lnTo>
                    <a:pt x="1526" y="1402"/>
                  </a:lnTo>
                  <a:lnTo>
                    <a:pt x="1526" y="1456"/>
                  </a:lnTo>
                  <a:lnTo>
                    <a:pt x="1560" y="1456"/>
                  </a:lnTo>
                  <a:lnTo>
                    <a:pt x="1560" y="2300"/>
                  </a:lnTo>
                  <a:lnTo>
                    <a:pt x="1558" y="2302"/>
                  </a:lnTo>
                  <a:lnTo>
                    <a:pt x="1560" y="2304"/>
                  </a:lnTo>
                  <a:lnTo>
                    <a:pt x="1560" y="2454"/>
                  </a:lnTo>
                  <a:lnTo>
                    <a:pt x="1558" y="2456"/>
                  </a:lnTo>
                  <a:lnTo>
                    <a:pt x="1560" y="2458"/>
                  </a:lnTo>
                  <a:lnTo>
                    <a:pt x="1560" y="4302"/>
                  </a:lnTo>
                  <a:lnTo>
                    <a:pt x="1560" y="4304"/>
                  </a:lnTo>
                  <a:lnTo>
                    <a:pt x="1560" y="4304"/>
                  </a:lnTo>
                  <a:lnTo>
                    <a:pt x="1560" y="4488"/>
                  </a:lnTo>
                  <a:lnTo>
                    <a:pt x="1560" y="4488"/>
                  </a:lnTo>
                  <a:lnTo>
                    <a:pt x="1560" y="4488"/>
                  </a:lnTo>
                  <a:lnTo>
                    <a:pt x="1560" y="6486"/>
                  </a:lnTo>
                  <a:lnTo>
                    <a:pt x="1560" y="6486"/>
                  </a:lnTo>
                  <a:lnTo>
                    <a:pt x="1560" y="6488"/>
                  </a:lnTo>
                  <a:lnTo>
                    <a:pt x="1560" y="6672"/>
                  </a:lnTo>
                  <a:lnTo>
                    <a:pt x="1560" y="6672"/>
                  </a:lnTo>
                  <a:lnTo>
                    <a:pt x="1560" y="6672"/>
                  </a:lnTo>
                  <a:lnTo>
                    <a:pt x="1560" y="6960"/>
                  </a:lnTo>
                  <a:lnTo>
                    <a:pt x="1518" y="6960"/>
                  </a:lnTo>
                  <a:lnTo>
                    <a:pt x="1518" y="7130"/>
                  </a:lnTo>
                  <a:lnTo>
                    <a:pt x="2008" y="7130"/>
                  </a:lnTo>
                  <a:lnTo>
                    <a:pt x="2008" y="6960"/>
                  </a:lnTo>
                  <a:lnTo>
                    <a:pt x="1956" y="6960"/>
                  </a:lnTo>
                  <a:lnTo>
                    <a:pt x="1956" y="1450"/>
                  </a:lnTo>
                  <a:lnTo>
                    <a:pt x="2004" y="1450"/>
                  </a:lnTo>
                  <a:lnTo>
                    <a:pt x="2004" y="1396"/>
                  </a:lnTo>
                  <a:lnTo>
                    <a:pt x="1970" y="1396"/>
                  </a:lnTo>
                  <a:lnTo>
                    <a:pt x="1970" y="1338"/>
                  </a:lnTo>
                  <a:lnTo>
                    <a:pt x="1878" y="1338"/>
                  </a:lnTo>
                  <a:lnTo>
                    <a:pt x="1878" y="1294"/>
                  </a:lnTo>
                  <a:lnTo>
                    <a:pt x="1878" y="1294"/>
                  </a:lnTo>
                  <a:lnTo>
                    <a:pt x="1888" y="1294"/>
                  </a:lnTo>
                  <a:lnTo>
                    <a:pt x="1896" y="1294"/>
                  </a:lnTo>
                  <a:lnTo>
                    <a:pt x="1896" y="1294"/>
                  </a:lnTo>
                  <a:lnTo>
                    <a:pt x="1896" y="1260"/>
                  </a:lnTo>
                  <a:lnTo>
                    <a:pt x="1888" y="1260"/>
                  </a:lnTo>
                  <a:lnTo>
                    <a:pt x="1888" y="1252"/>
                  </a:lnTo>
                  <a:lnTo>
                    <a:pt x="1936" y="1252"/>
                  </a:lnTo>
                  <a:lnTo>
                    <a:pt x="1942" y="1246"/>
                  </a:lnTo>
                  <a:lnTo>
                    <a:pt x="1952" y="1246"/>
                  </a:lnTo>
                  <a:lnTo>
                    <a:pt x="1952" y="1230"/>
                  </a:lnTo>
                  <a:lnTo>
                    <a:pt x="1938" y="1230"/>
                  </a:lnTo>
                  <a:lnTo>
                    <a:pt x="1938" y="1216"/>
                  </a:lnTo>
                  <a:lnTo>
                    <a:pt x="1964" y="1216"/>
                  </a:lnTo>
                  <a:lnTo>
                    <a:pt x="1964" y="1206"/>
                  </a:lnTo>
                  <a:lnTo>
                    <a:pt x="1954" y="1206"/>
                  </a:lnTo>
                  <a:lnTo>
                    <a:pt x="1954" y="1190"/>
                  </a:lnTo>
                  <a:lnTo>
                    <a:pt x="2036" y="1176"/>
                  </a:lnTo>
                  <a:lnTo>
                    <a:pt x="2038" y="1188"/>
                  </a:lnTo>
                  <a:lnTo>
                    <a:pt x="2074" y="1188"/>
                  </a:lnTo>
                  <a:lnTo>
                    <a:pt x="2074" y="1194"/>
                  </a:lnTo>
                  <a:lnTo>
                    <a:pt x="2064" y="1194"/>
                  </a:lnTo>
                  <a:lnTo>
                    <a:pt x="2064" y="1220"/>
                  </a:lnTo>
                  <a:lnTo>
                    <a:pt x="2080" y="1220"/>
                  </a:lnTo>
                  <a:lnTo>
                    <a:pt x="2082" y="1230"/>
                  </a:lnTo>
                  <a:lnTo>
                    <a:pt x="2082" y="1234"/>
                  </a:lnTo>
                  <a:lnTo>
                    <a:pt x="2082" y="1234"/>
                  </a:lnTo>
                  <a:lnTo>
                    <a:pt x="2082" y="1236"/>
                  </a:lnTo>
                  <a:lnTo>
                    <a:pt x="2116" y="1486"/>
                  </a:lnTo>
                  <a:lnTo>
                    <a:pt x="2116" y="1486"/>
                  </a:lnTo>
                  <a:lnTo>
                    <a:pt x="2106" y="1496"/>
                  </a:lnTo>
                  <a:lnTo>
                    <a:pt x="2098" y="1508"/>
                  </a:lnTo>
                  <a:lnTo>
                    <a:pt x="2092" y="1520"/>
                  </a:lnTo>
                  <a:lnTo>
                    <a:pt x="2090" y="1534"/>
                  </a:lnTo>
                  <a:lnTo>
                    <a:pt x="2090" y="1534"/>
                  </a:lnTo>
                  <a:lnTo>
                    <a:pt x="2090" y="1544"/>
                  </a:lnTo>
                  <a:lnTo>
                    <a:pt x="2092" y="1552"/>
                  </a:lnTo>
                  <a:lnTo>
                    <a:pt x="2096" y="1560"/>
                  </a:lnTo>
                  <a:lnTo>
                    <a:pt x="2100" y="1568"/>
                  </a:lnTo>
                  <a:lnTo>
                    <a:pt x="2106" y="1574"/>
                  </a:lnTo>
                  <a:lnTo>
                    <a:pt x="2114" y="1580"/>
                  </a:lnTo>
                  <a:lnTo>
                    <a:pt x="2120" y="1586"/>
                  </a:lnTo>
                  <a:lnTo>
                    <a:pt x="2128" y="1590"/>
                  </a:lnTo>
                  <a:lnTo>
                    <a:pt x="2128" y="1638"/>
                  </a:lnTo>
                  <a:lnTo>
                    <a:pt x="2128" y="1638"/>
                  </a:lnTo>
                  <a:lnTo>
                    <a:pt x="2130" y="1644"/>
                  </a:lnTo>
                  <a:lnTo>
                    <a:pt x="2132" y="1648"/>
                  </a:lnTo>
                  <a:lnTo>
                    <a:pt x="2136" y="1652"/>
                  </a:lnTo>
                  <a:lnTo>
                    <a:pt x="2142" y="1656"/>
                  </a:lnTo>
                  <a:lnTo>
                    <a:pt x="2142" y="7130"/>
                  </a:lnTo>
                  <a:lnTo>
                    <a:pt x="2154" y="7130"/>
                  </a:lnTo>
                  <a:lnTo>
                    <a:pt x="2154" y="1654"/>
                  </a:lnTo>
                  <a:lnTo>
                    <a:pt x="2154" y="1654"/>
                  </a:lnTo>
                  <a:lnTo>
                    <a:pt x="2158" y="1652"/>
                  </a:lnTo>
                  <a:lnTo>
                    <a:pt x="2162" y="1648"/>
                  </a:lnTo>
                  <a:lnTo>
                    <a:pt x="2164" y="1642"/>
                  </a:lnTo>
                  <a:lnTo>
                    <a:pt x="2166" y="1638"/>
                  </a:lnTo>
                  <a:lnTo>
                    <a:pt x="2166" y="1590"/>
                  </a:lnTo>
                  <a:lnTo>
                    <a:pt x="2166" y="1590"/>
                  </a:lnTo>
                  <a:lnTo>
                    <a:pt x="2174" y="1586"/>
                  </a:lnTo>
                  <a:lnTo>
                    <a:pt x="2182" y="1582"/>
                  </a:lnTo>
                  <a:lnTo>
                    <a:pt x="2188" y="1576"/>
                  </a:lnTo>
                  <a:lnTo>
                    <a:pt x="2194" y="1570"/>
                  </a:lnTo>
                  <a:lnTo>
                    <a:pt x="2200" y="1562"/>
                  </a:lnTo>
                  <a:lnTo>
                    <a:pt x="2202" y="1554"/>
                  </a:lnTo>
                  <a:lnTo>
                    <a:pt x="2204" y="1544"/>
                  </a:lnTo>
                  <a:lnTo>
                    <a:pt x="2206" y="1534"/>
                  </a:lnTo>
                  <a:lnTo>
                    <a:pt x="2206" y="1534"/>
                  </a:lnTo>
                  <a:lnTo>
                    <a:pt x="2206" y="1526"/>
                  </a:lnTo>
                  <a:lnTo>
                    <a:pt x="2202" y="1518"/>
                  </a:lnTo>
                  <a:lnTo>
                    <a:pt x="2200" y="1510"/>
                  </a:lnTo>
                  <a:lnTo>
                    <a:pt x="2196" y="1502"/>
                  </a:lnTo>
                  <a:lnTo>
                    <a:pt x="2190" y="1494"/>
                  </a:lnTo>
                  <a:lnTo>
                    <a:pt x="2184" y="1490"/>
                  </a:lnTo>
                  <a:lnTo>
                    <a:pt x="2176" y="1484"/>
                  </a:lnTo>
                  <a:lnTo>
                    <a:pt x="2168" y="1480"/>
                  </a:lnTo>
                  <a:lnTo>
                    <a:pt x="2206" y="1228"/>
                  </a:lnTo>
                  <a:lnTo>
                    <a:pt x="2206" y="1228"/>
                  </a:lnTo>
                  <a:lnTo>
                    <a:pt x="2210" y="1226"/>
                  </a:lnTo>
                  <a:lnTo>
                    <a:pt x="2212" y="1222"/>
                  </a:lnTo>
                  <a:lnTo>
                    <a:pt x="2214" y="1216"/>
                  </a:lnTo>
                  <a:lnTo>
                    <a:pt x="2214" y="1216"/>
                  </a:lnTo>
                  <a:lnTo>
                    <a:pt x="2214" y="1206"/>
                  </a:lnTo>
                  <a:lnTo>
                    <a:pt x="2256" y="1206"/>
                  </a:lnTo>
                  <a:lnTo>
                    <a:pt x="2260" y="1196"/>
                  </a:lnTo>
                  <a:lnTo>
                    <a:pt x="2260" y="1196"/>
                  </a:lnTo>
                  <a:lnTo>
                    <a:pt x="2534" y="1200"/>
                  </a:lnTo>
                  <a:lnTo>
                    <a:pt x="2748" y="1202"/>
                  </a:lnTo>
                  <a:lnTo>
                    <a:pt x="2998" y="1200"/>
                  </a:lnTo>
                  <a:lnTo>
                    <a:pt x="3266" y="1196"/>
                  </a:lnTo>
                  <a:lnTo>
                    <a:pt x="3404" y="1192"/>
                  </a:lnTo>
                  <a:lnTo>
                    <a:pt x="3542" y="1188"/>
                  </a:lnTo>
                  <a:lnTo>
                    <a:pt x="3676" y="1182"/>
                  </a:lnTo>
                  <a:lnTo>
                    <a:pt x="3806" y="1172"/>
                  </a:lnTo>
                  <a:lnTo>
                    <a:pt x="3932" y="1164"/>
                  </a:lnTo>
                  <a:lnTo>
                    <a:pt x="4050" y="1152"/>
                  </a:lnTo>
                  <a:lnTo>
                    <a:pt x="4050" y="1152"/>
                  </a:lnTo>
                  <a:lnTo>
                    <a:pt x="4184" y="1134"/>
                  </a:lnTo>
                  <a:lnTo>
                    <a:pt x="4338" y="1108"/>
                  </a:lnTo>
                  <a:lnTo>
                    <a:pt x="4506" y="1078"/>
                  </a:lnTo>
                  <a:lnTo>
                    <a:pt x="4686" y="1044"/>
                  </a:lnTo>
                  <a:lnTo>
                    <a:pt x="4874" y="1006"/>
                  </a:lnTo>
                  <a:lnTo>
                    <a:pt x="5066" y="964"/>
                  </a:lnTo>
                  <a:lnTo>
                    <a:pt x="5258" y="920"/>
                  </a:lnTo>
                  <a:lnTo>
                    <a:pt x="5450" y="876"/>
                  </a:lnTo>
                  <a:lnTo>
                    <a:pt x="5636" y="830"/>
                  </a:lnTo>
                  <a:lnTo>
                    <a:pt x="5814" y="786"/>
                  </a:lnTo>
                  <a:lnTo>
                    <a:pt x="5980" y="744"/>
                  </a:lnTo>
                  <a:lnTo>
                    <a:pt x="6130" y="704"/>
                  </a:lnTo>
                  <a:lnTo>
                    <a:pt x="6260" y="668"/>
                  </a:lnTo>
                  <a:lnTo>
                    <a:pt x="6370" y="638"/>
                  </a:lnTo>
                  <a:lnTo>
                    <a:pt x="6454" y="612"/>
                  </a:lnTo>
                  <a:lnTo>
                    <a:pt x="6508" y="592"/>
                  </a:lnTo>
                  <a:lnTo>
                    <a:pt x="6508" y="592"/>
                  </a:lnTo>
                  <a:lnTo>
                    <a:pt x="6706" y="510"/>
                  </a:lnTo>
                  <a:lnTo>
                    <a:pt x="6718" y="506"/>
                  </a:lnTo>
                  <a:lnTo>
                    <a:pt x="6718" y="506"/>
                  </a:lnTo>
                  <a:lnTo>
                    <a:pt x="6718" y="506"/>
                  </a:lnTo>
                  <a:lnTo>
                    <a:pt x="6718" y="506"/>
                  </a:lnTo>
                  <a:lnTo>
                    <a:pt x="6718" y="506"/>
                  </a:lnTo>
                  <a:lnTo>
                    <a:pt x="6718" y="494"/>
                  </a:lnTo>
                  <a:lnTo>
                    <a:pt x="6730" y="488"/>
                  </a:lnTo>
                  <a:lnTo>
                    <a:pt x="6730" y="456"/>
                  </a:lnTo>
                  <a:lnTo>
                    <a:pt x="6748" y="434"/>
                  </a:lnTo>
                  <a:lnTo>
                    <a:pt x="6748" y="410"/>
                  </a:lnTo>
                  <a:lnTo>
                    <a:pt x="6734" y="410"/>
                  </a:lnTo>
                  <a:close/>
                  <a:moveTo>
                    <a:pt x="6534" y="266"/>
                  </a:moveTo>
                  <a:lnTo>
                    <a:pt x="6698" y="404"/>
                  </a:lnTo>
                  <a:lnTo>
                    <a:pt x="6604" y="404"/>
                  </a:lnTo>
                  <a:lnTo>
                    <a:pt x="6492" y="274"/>
                  </a:lnTo>
                  <a:lnTo>
                    <a:pt x="6534" y="266"/>
                  </a:lnTo>
                  <a:close/>
                  <a:moveTo>
                    <a:pt x="6458" y="278"/>
                  </a:moveTo>
                  <a:lnTo>
                    <a:pt x="6468" y="278"/>
                  </a:lnTo>
                  <a:lnTo>
                    <a:pt x="6576" y="404"/>
                  </a:lnTo>
                  <a:lnTo>
                    <a:pt x="6564" y="404"/>
                  </a:lnTo>
                  <a:lnTo>
                    <a:pt x="6564" y="420"/>
                  </a:lnTo>
                  <a:lnTo>
                    <a:pt x="6556" y="428"/>
                  </a:lnTo>
                  <a:lnTo>
                    <a:pt x="6544" y="416"/>
                  </a:lnTo>
                  <a:lnTo>
                    <a:pt x="6534" y="420"/>
                  </a:lnTo>
                  <a:lnTo>
                    <a:pt x="6534" y="420"/>
                  </a:lnTo>
                  <a:lnTo>
                    <a:pt x="6534" y="424"/>
                  </a:lnTo>
                  <a:lnTo>
                    <a:pt x="6534" y="430"/>
                  </a:lnTo>
                  <a:lnTo>
                    <a:pt x="6536" y="434"/>
                  </a:lnTo>
                  <a:lnTo>
                    <a:pt x="6538" y="438"/>
                  </a:lnTo>
                  <a:lnTo>
                    <a:pt x="6542" y="440"/>
                  </a:lnTo>
                  <a:lnTo>
                    <a:pt x="6550" y="442"/>
                  </a:lnTo>
                  <a:lnTo>
                    <a:pt x="6550" y="442"/>
                  </a:lnTo>
                  <a:lnTo>
                    <a:pt x="6568" y="444"/>
                  </a:lnTo>
                  <a:lnTo>
                    <a:pt x="6588" y="448"/>
                  </a:lnTo>
                  <a:lnTo>
                    <a:pt x="6620" y="456"/>
                  </a:lnTo>
                  <a:lnTo>
                    <a:pt x="6620" y="456"/>
                  </a:lnTo>
                  <a:lnTo>
                    <a:pt x="6618" y="464"/>
                  </a:lnTo>
                  <a:lnTo>
                    <a:pt x="6450" y="490"/>
                  </a:lnTo>
                  <a:lnTo>
                    <a:pt x="6358" y="384"/>
                  </a:lnTo>
                  <a:lnTo>
                    <a:pt x="6458" y="278"/>
                  </a:lnTo>
                  <a:close/>
                  <a:moveTo>
                    <a:pt x="6424" y="494"/>
                  </a:moveTo>
                  <a:lnTo>
                    <a:pt x="6228" y="524"/>
                  </a:lnTo>
                  <a:lnTo>
                    <a:pt x="6344" y="400"/>
                  </a:lnTo>
                  <a:lnTo>
                    <a:pt x="6424" y="494"/>
                  </a:lnTo>
                  <a:close/>
                  <a:moveTo>
                    <a:pt x="6420" y="284"/>
                  </a:moveTo>
                  <a:lnTo>
                    <a:pt x="6344" y="368"/>
                  </a:lnTo>
                  <a:lnTo>
                    <a:pt x="6290" y="306"/>
                  </a:lnTo>
                  <a:lnTo>
                    <a:pt x="6420" y="284"/>
                  </a:lnTo>
                  <a:close/>
                  <a:moveTo>
                    <a:pt x="6266" y="310"/>
                  </a:moveTo>
                  <a:lnTo>
                    <a:pt x="6330" y="384"/>
                  </a:lnTo>
                  <a:lnTo>
                    <a:pt x="6214" y="508"/>
                  </a:lnTo>
                  <a:lnTo>
                    <a:pt x="6144" y="426"/>
                  </a:lnTo>
                  <a:lnTo>
                    <a:pt x="6256" y="310"/>
                  </a:lnTo>
                  <a:lnTo>
                    <a:pt x="6266" y="310"/>
                  </a:lnTo>
                  <a:close/>
                  <a:moveTo>
                    <a:pt x="6200" y="524"/>
                  </a:moveTo>
                  <a:lnTo>
                    <a:pt x="6196" y="528"/>
                  </a:lnTo>
                  <a:lnTo>
                    <a:pt x="6016" y="556"/>
                  </a:lnTo>
                  <a:lnTo>
                    <a:pt x="6128" y="440"/>
                  </a:lnTo>
                  <a:lnTo>
                    <a:pt x="6200" y="524"/>
                  </a:lnTo>
                  <a:close/>
                  <a:moveTo>
                    <a:pt x="6216" y="318"/>
                  </a:moveTo>
                  <a:lnTo>
                    <a:pt x="6128" y="408"/>
                  </a:lnTo>
                  <a:lnTo>
                    <a:pt x="6070" y="340"/>
                  </a:lnTo>
                  <a:lnTo>
                    <a:pt x="6216" y="318"/>
                  </a:lnTo>
                  <a:close/>
                  <a:moveTo>
                    <a:pt x="6112" y="422"/>
                  </a:moveTo>
                  <a:lnTo>
                    <a:pt x="6000" y="538"/>
                  </a:lnTo>
                  <a:lnTo>
                    <a:pt x="5938" y="464"/>
                  </a:lnTo>
                  <a:lnTo>
                    <a:pt x="6048" y="348"/>
                  </a:lnTo>
                  <a:lnTo>
                    <a:pt x="6112" y="422"/>
                  </a:lnTo>
                  <a:close/>
                  <a:moveTo>
                    <a:pt x="5988" y="560"/>
                  </a:moveTo>
                  <a:lnTo>
                    <a:pt x="5822" y="584"/>
                  </a:lnTo>
                  <a:lnTo>
                    <a:pt x="5922" y="480"/>
                  </a:lnTo>
                  <a:lnTo>
                    <a:pt x="5988" y="560"/>
                  </a:lnTo>
                  <a:close/>
                  <a:moveTo>
                    <a:pt x="6014" y="350"/>
                  </a:moveTo>
                  <a:lnTo>
                    <a:pt x="5922" y="446"/>
                  </a:lnTo>
                  <a:lnTo>
                    <a:pt x="5860" y="374"/>
                  </a:lnTo>
                  <a:lnTo>
                    <a:pt x="6014" y="350"/>
                  </a:lnTo>
                  <a:close/>
                  <a:moveTo>
                    <a:pt x="5846" y="392"/>
                  </a:moveTo>
                  <a:lnTo>
                    <a:pt x="5906" y="462"/>
                  </a:lnTo>
                  <a:lnTo>
                    <a:pt x="5800" y="574"/>
                  </a:lnTo>
                  <a:lnTo>
                    <a:pt x="5748" y="514"/>
                  </a:lnTo>
                  <a:lnTo>
                    <a:pt x="5846" y="392"/>
                  </a:lnTo>
                  <a:close/>
                  <a:moveTo>
                    <a:pt x="5788" y="590"/>
                  </a:moveTo>
                  <a:lnTo>
                    <a:pt x="5672" y="608"/>
                  </a:lnTo>
                  <a:lnTo>
                    <a:pt x="5734" y="530"/>
                  </a:lnTo>
                  <a:lnTo>
                    <a:pt x="5788" y="590"/>
                  </a:lnTo>
                  <a:close/>
                  <a:moveTo>
                    <a:pt x="5828" y="380"/>
                  </a:moveTo>
                  <a:lnTo>
                    <a:pt x="5734" y="496"/>
                  </a:lnTo>
                  <a:lnTo>
                    <a:pt x="5656" y="406"/>
                  </a:lnTo>
                  <a:lnTo>
                    <a:pt x="5828" y="380"/>
                  </a:lnTo>
                  <a:close/>
                  <a:moveTo>
                    <a:pt x="5720" y="512"/>
                  </a:moveTo>
                  <a:lnTo>
                    <a:pt x="5638" y="612"/>
                  </a:lnTo>
                  <a:lnTo>
                    <a:pt x="5610" y="616"/>
                  </a:lnTo>
                  <a:lnTo>
                    <a:pt x="5542" y="538"/>
                  </a:lnTo>
                  <a:lnTo>
                    <a:pt x="5638" y="418"/>
                  </a:lnTo>
                  <a:lnTo>
                    <a:pt x="5720" y="512"/>
                  </a:lnTo>
                  <a:close/>
                  <a:moveTo>
                    <a:pt x="5586" y="620"/>
                  </a:moveTo>
                  <a:lnTo>
                    <a:pt x="5460" y="640"/>
                  </a:lnTo>
                  <a:lnTo>
                    <a:pt x="5528" y="554"/>
                  </a:lnTo>
                  <a:lnTo>
                    <a:pt x="5586" y="620"/>
                  </a:lnTo>
                  <a:close/>
                  <a:moveTo>
                    <a:pt x="5614" y="414"/>
                  </a:moveTo>
                  <a:lnTo>
                    <a:pt x="5528" y="522"/>
                  </a:lnTo>
                  <a:lnTo>
                    <a:pt x="5456" y="438"/>
                  </a:lnTo>
                  <a:lnTo>
                    <a:pt x="5614" y="414"/>
                  </a:lnTo>
                  <a:close/>
                  <a:moveTo>
                    <a:pt x="5514" y="536"/>
                  </a:moveTo>
                  <a:lnTo>
                    <a:pt x="5428" y="644"/>
                  </a:lnTo>
                  <a:lnTo>
                    <a:pt x="5404" y="648"/>
                  </a:lnTo>
                  <a:lnTo>
                    <a:pt x="5406" y="646"/>
                  </a:lnTo>
                  <a:lnTo>
                    <a:pt x="5336" y="566"/>
                  </a:lnTo>
                  <a:lnTo>
                    <a:pt x="5434" y="444"/>
                  </a:lnTo>
                  <a:lnTo>
                    <a:pt x="5514" y="536"/>
                  </a:lnTo>
                  <a:close/>
                  <a:moveTo>
                    <a:pt x="5382" y="652"/>
                  </a:moveTo>
                  <a:lnTo>
                    <a:pt x="5250" y="672"/>
                  </a:lnTo>
                  <a:lnTo>
                    <a:pt x="5322" y="582"/>
                  </a:lnTo>
                  <a:lnTo>
                    <a:pt x="5382" y="652"/>
                  </a:lnTo>
                  <a:close/>
                  <a:moveTo>
                    <a:pt x="5404" y="446"/>
                  </a:moveTo>
                  <a:lnTo>
                    <a:pt x="5320" y="548"/>
                  </a:lnTo>
                  <a:lnTo>
                    <a:pt x="5252" y="470"/>
                  </a:lnTo>
                  <a:lnTo>
                    <a:pt x="5404" y="446"/>
                  </a:lnTo>
                  <a:close/>
                  <a:moveTo>
                    <a:pt x="5308" y="564"/>
                  </a:moveTo>
                  <a:lnTo>
                    <a:pt x="5216" y="676"/>
                  </a:lnTo>
                  <a:lnTo>
                    <a:pt x="5208" y="678"/>
                  </a:lnTo>
                  <a:lnTo>
                    <a:pt x="5138" y="600"/>
                  </a:lnTo>
                  <a:lnTo>
                    <a:pt x="5236" y="482"/>
                  </a:lnTo>
                  <a:lnTo>
                    <a:pt x="5308" y="564"/>
                  </a:lnTo>
                  <a:close/>
                  <a:moveTo>
                    <a:pt x="5024" y="706"/>
                  </a:moveTo>
                  <a:lnTo>
                    <a:pt x="5002" y="710"/>
                  </a:lnTo>
                  <a:lnTo>
                    <a:pt x="5004" y="708"/>
                  </a:lnTo>
                  <a:lnTo>
                    <a:pt x="4938" y="638"/>
                  </a:lnTo>
                  <a:lnTo>
                    <a:pt x="5038" y="518"/>
                  </a:lnTo>
                  <a:lnTo>
                    <a:pt x="5112" y="598"/>
                  </a:lnTo>
                  <a:lnTo>
                    <a:pt x="5022" y="706"/>
                  </a:lnTo>
                  <a:lnTo>
                    <a:pt x="5024" y="706"/>
                  </a:lnTo>
                  <a:close/>
                  <a:moveTo>
                    <a:pt x="4054" y="846"/>
                  </a:moveTo>
                  <a:lnTo>
                    <a:pt x="4054" y="846"/>
                  </a:lnTo>
                  <a:lnTo>
                    <a:pt x="4070" y="670"/>
                  </a:lnTo>
                  <a:lnTo>
                    <a:pt x="4138" y="746"/>
                  </a:lnTo>
                  <a:lnTo>
                    <a:pt x="4054" y="846"/>
                  </a:lnTo>
                  <a:close/>
                  <a:moveTo>
                    <a:pt x="4060" y="852"/>
                  </a:moveTo>
                  <a:lnTo>
                    <a:pt x="4060" y="852"/>
                  </a:lnTo>
                  <a:lnTo>
                    <a:pt x="4058" y="850"/>
                  </a:lnTo>
                  <a:lnTo>
                    <a:pt x="4060" y="852"/>
                  </a:lnTo>
                  <a:close/>
                  <a:moveTo>
                    <a:pt x="3680" y="892"/>
                  </a:moveTo>
                  <a:lnTo>
                    <a:pt x="3618" y="824"/>
                  </a:lnTo>
                  <a:lnTo>
                    <a:pt x="3706" y="718"/>
                  </a:lnTo>
                  <a:lnTo>
                    <a:pt x="3778" y="798"/>
                  </a:lnTo>
                  <a:lnTo>
                    <a:pt x="3704" y="888"/>
                  </a:lnTo>
                  <a:lnTo>
                    <a:pt x="3680" y="892"/>
                  </a:lnTo>
                  <a:close/>
                  <a:moveTo>
                    <a:pt x="3702" y="890"/>
                  </a:moveTo>
                  <a:lnTo>
                    <a:pt x="3690" y="904"/>
                  </a:lnTo>
                  <a:lnTo>
                    <a:pt x="3680" y="892"/>
                  </a:lnTo>
                  <a:lnTo>
                    <a:pt x="3702" y="890"/>
                  </a:lnTo>
                  <a:close/>
                  <a:moveTo>
                    <a:pt x="3496" y="916"/>
                  </a:moveTo>
                  <a:lnTo>
                    <a:pt x="3434" y="850"/>
                  </a:lnTo>
                  <a:lnTo>
                    <a:pt x="3522" y="746"/>
                  </a:lnTo>
                  <a:lnTo>
                    <a:pt x="3592" y="822"/>
                  </a:lnTo>
                  <a:lnTo>
                    <a:pt x="3516" y="912"/>
                  </a:lnTo>
                  <a:lnTo>
                    <a:pt x="3496" y="916"/>
                  </a:lnTo>
                  <a:close/>
                  <a:moveTo>
                    <a:pt x="3512" y="916"/>
                  </a:moveTo>
                  <a:lnTo>
                    <a:pt x="3504" y="926"/>
                  </a:lnTo>
                  <a:lnTo>
                    <a:pt x="3498" y="918"/>
                  </a:lnTo>
                  <a:lnTo>
                    <a:pt x="3512" y="916"/>
                  </a:lnTo>
                  <a:close/>
                  <a:moveTo>
                    <a:pt x="3320" y="940"/>
                  </a:moveTo>
                  <a:lnTo>
                    <a:pt x="3256" y="868"/>
                  </a:lnTo>
                  <a:lnTo>
                    <a:pt x="3338" y="770"/>
                  </a:lnTo>
                  <a:lnTo>
                    <a:pt x="3408" y="848"/>
                  </a:lnTo>
                  <a:lnTo>
                    <a:pt x="3334" y="938"/>
                  </a:lnTo>
                  <a:lnTo>
                    <a:pt x="3320" y="940"/>
                  </a:lnTo>
                  <a:close/>
                  <a:moveTo>
                    <a:pt x="3328" y="944"/>
                  </a:moveTo>
                  <a:lnTo>
                    <a:pt x="3326" y="946"/>
                  </a:lnTo>
                  <a:lnTo>
                    <a:pt x="3324" y="944"/>
                  </a:lnTo>
                  <a:lnTo>
                    <a:pt x="3328" y="944"/>
                  </a:lnTo>
                  <a:close/>
                  <a:moveTo>
                    <a:pt x="2464" y="1068"/>
                  </a:moveTo>
                  <a:lnTo>
                    <a:pt x="2474" y="1068"/>
                  </a:lnTo>
                  <a:lnTo>
                    <a:pt x="2474" y="1068"/>
                  </a:lnTo>
                  <a:lnTo>
                    <a:pt x="2476" y="1068"/>
                  </a:lnTo>
                  <a:lnTo>
                    <a:pt x="2598" y="1050"/>
                  </a:lnTo>
                  <a:lnTo>
                    <a:pt x="2616" y="1068"/>
                  </a:lnTo>
                  <a:lnTo>
                    <a:pt x="2480" y="1090"/>
                  </a:lnTo>
                  <a:lnTo>
                    <a:pt x="2482" y="1088"/>
                  </a:lnTo>
                  <a:lnTo>
                    <a:pt x="2464" y="1068"/>
                  </a:lnTo>
                  <a:close/>
                  <a:moveTo>
                    <a:pt x="1952" y="950"/>
                  </a:moveTo>
                  <a:lnTo>
                    <a:pt x="1802" y="394"/>
                  </a:lnTo>
                  <a:lnTo>
                    <a:pt x="1804" y="316"/>
                  </a:lnTo>
                  <a:lnTo>
                    <a:pt x="2964" y="648"/>
                  </a:lnTo>
                  <a:lnTo>
                    <a:pt x="3162" y="712"/>
                  </a:lnTo>
                  <a:lnTo>
                    <a:pt x="3158" y="716"/>
                  </a:lnTo>
                  <a:lnTo>
                    <a:pt x="3262" y="748"/>
                  </a:lnTo>
                  <a:lnTo>
                    <a:pt x="1952" y="950"/>
                  </a:lnTo>
                  <a:close/>
                  <a:moveTo>
                    <a:pt x="2114" y="956"/>
                  </a:moveTo>
                  <a:lnTo>
                    <a:pt x="2038" y="1046"/>
                  </a:lnTo>
                  <a:lnTo>
                    <a:pt x="1986" y="976"/>
                  </a:lnTo>
                  <a:lnTo>
                    <a:pt x="2114" y="956"/>
                  </a:lnTo>
                  <a:close/>
                  <a:moveTo>
                    <a:pt x="1834" y="1010"/>
                  </a:moveTo>
                  <a:lnTo>
                    <a:pt x="1860" y="962"/>
                  </a:lnTo>
                  <a:lnTo>
                    <a:pt x="1876" y="1022"/>
                  </a:lnTo>
                  <a:lnTo>
                    <a:pt x="1848" y="1050"/>
                  </a:lnTo>
                  <a:lnTo>
                    <a:pt x="1848" y="1010"/>
                  </a:lnTo>
                  <a:lnTo>
                    <a:pt x="1834" y="1010"/>
                  </a:lnTo>
                  <a:close/>
                  <a:moveTo>
                    <a:pt x="1584" y="520"/>
                  </a:moveTo>
                  <a:lnTo>
                    <a:pt x="1586" y="532"/>
                  </a:lnTo>
                  <a:lnTo>
                    <a:pt x="1564" y="526"/>
                  </a:lnTo>
                  <a:lnTo>
                    <a:pt x="1562" y="518"/>
                  </a:lnTo>
                  <a:lnTo>
                    <a:pt x="1584" y="520"/>
                  </a:lnTo>
                  <a:close/>
                  <a:moveTo>
                    <a:pt x="1562" y="510"/>
                  </a:moveTo>
                  <a:lnTo>
                    <a:pt x="1554" y="418"/>
                  </a:lnTo>
                  <a:lnTo>
                    <a:pt x="1558" y="422"/>
                  </a:lnTo>
                  <a:lnTo>
                    <a:pt x="1582" y="512"/>
                  </a:lnTo>
                  <a:lnTo>
                    <a:pt x="1562" y="510"/>
                  </a:lnTo>
                  <a:close/>
                  <a:moveTo>
                    <a:pt x="1590" y="548"/>
                  </a:moveTo>
                  <a:lnTo>
                    <a:pt x="1606" y="604"/>
                  </a:lnTo>
                  <a:lnTo>
                    <a:pt x="1576" y="674"/>
                  </a:lnTo>
                  <a:lnTo>
                    <a:pt x="1566" y="542"/>
                  </a:lnTo>
                  <a:lnTo>
                    <a:pt x="1590" y="548"/>
                  </a:lnTo>
                  <a:close/>
                  <a:moveTo>
                    <a:pt x="4066" y="332"/>
                  </a:moveTo>
                  <a:lnTo>
                    <a:pt x="4064" y="362"/>
                  </a:lnTo>
                  <a:lnTo>
                    <a:pt x="4032" y="352"/>
                  </a:lnTo>
                  <a:lnTo>
                    <a:pt x="4054" y="252"/>
                  </a:lnTo>
                  <a:lnTo>
                    <a:pt x="4066" y="332"/>
                  </a:lnTo>
                  <a:close/>
                  <a:moveTo>
                    <a:pt x="4058" y="228"/>
                  </a:moveTo>
                  <a:lnTo>
                    <a:pt x="4062" y="216"/>
                  </a:lnTo>
                  <a:lnTo>
                    <a:pt x="4076" y="218"/>
                  </a:lnTo>
                  <a:lnTo>
                    <a:pt x="4070" y="290"/>
                  </a:lnTo>
                  <a:lnTo>
                    <a:pt x="4058" y="228"/>
                  </a:lnTo>
                  <a:close/>
                  <a:moveTo>
                    <a:pt x="4062" y="372"/>
                  </a:moveTo>
                  <a:lnTo>
                    <a:pt x="4062" y="376"/>
                  </a:lnTo>
                  <a:lnTo>
                    <a:pt x="4008" y="462"/>
                  </a:lnTo>
                  <a:lnTo>
                    <a:pt x="4028" y="370"/>
                  </a:lnTo>
                  <a:lnTo>
                    <a:pt x="4062" y="372"/>
                  </a:lnTo>
                  <a:close/>
                  <a:moveTo>
                    <a:pt x="3938" y="646"/>
                  </a:moveTo>
                  <a:lnTo>
                    <a:pt x="3484" y="718"/>
                  </a:lnTo>
                  <a:lnTo>
                    <a:pt x="3348" y="736"/>
                  </a:lnTo>
                  <a:lnTo>
                    <a:pt x="3180" y="686"/>
                  </a:lnTo>
                  <a:lnTo>
                    <a:pt x="3170" y="700"/>
                  </a:lnTo>
                  <a:lnTo>
                    <a:pt x="1722" y="222"/>
                  </a:lnTo>
                  <a:lnTo>
                    <a:pt x="4056" y="48"/>
                  </a:lnTo>
                  <a:lnTo>
                    <a:pt x="3938" y="646"/>
                  </a:lnTo>
                  <a:close/>
                  <a:moveTo>
                    <a:pt x="3988" y="546"/>
                  </a:moveTo>
                  <a:lnTo>
                    <a:pt x="4026" y="632"/>
                  </a:lnTo>
                  <a:lnTo>
                    <a:pt x="3968" y="642"/>
                  </a:lnTo>
                  <a:lnTo>
                    <a:pt x="3988" y="546"/>
                  </a:lnTo>
                  <a:close/>
                  <a:moveTo>
                    <a:pt x="3944" y="752"/>
                  </a:moveTo>
                  <a:lnTo>
                    <a:pt x="3958" y="768"/>
                  </a:lnTo>
                  <a:lnTo>
                    <a:pt x="3934" y="796"/>
                  </a:lnTo>
                  <a:lnTo>
                    <a:pt x="3944" y="752"/>
                  </a:lnTo>
                  <a:close/>
                  <a:moveTo>
                    <a:pt x="3874" y="686"/>
                  </a:moveTo>
                  <a:lnTo>
                    <a:pt x="3790" y="784"/>
                  </a:lnTo>
                  <a:lnTo>
                    <a:pt x="3722" y="708"/>
                  </a:lnTo>
                  <a:lnTo>
                    <a:pt x="3874" y="686"/>
                  </a:lnTo>
                  <a:close/>
                  <a:moveTo>
                    <a:pt x="3604" y="808"/>
                  </a:moveTo>
                  <a:lnTo>
                    <a:pt x="3538" y="736"/>
                  </a:lnTo>
                  <a:lnTo>
                    <a:pt x="3682" y="714"/>
                  </a:lnTo>
                  <a:lnTo>
                    <a:pt x="3604" y="808"/>
                  </a:lnTo>
                  <a:close/>
                  <a:moveTo>
                    <a:pt x="3606" y="838"/>
                  </a:moveTo>
                  <a:lnTo>
                    <a:pt x="3656" y="894"/>
                  </a:lnTo>
                  <a:lnTo>
                    <a:pt x="3546" y="908"/>
                  </a:lnTo>
                  <a:lnTo>
                    <a:pt x="3606" y="838"/>
                  </a:lnTo>
                  <a:close/>
                  <a:moveTo>
                    <a:pt x="3420" y="834"/>
                  </a:moveTo>
                  <a:lnTo>
                    <a:pt x="3358" y="764"/>
                  </a:lnTo>
                  <a:lnTo>
                    <a:pt x="3496" y="744"/>
                  </a:lnTo>
                  <a:lnTo>
                    <a:pt x="3420" y="834"/>
                  </a:lnTo>
                  <a:close/>
                  <a:moveTo>
                    <a:pt x="3422" y="864"/>
                  </a:moveTo>
                  <a:lnTo>
                    <a:pt x="3472" y="918"/>
                  </a:lnTo>
                  <a:lnTo>
                    <a:pt x="3364" y="934"/>
                  </a:lnTo>
                  <a:lnTo>
                    <a:pt x="3422" y="864"/>
                  </a:lnTo>
                  <a:close/>
                  <a:moveTo>
                    <a:pt x="3242" y="852"/>
                  </a:moveTo>
                  <a:lnTo>
                    <a:pt x="3184" y="790"/>
                  </a:lnTo>
                  <a:lnTo>
                    <a:pt x="3310" y="772"/>
                  </a:lnTo>
                  <a:lnTo>
                    <a:pt x="3242" y="852"/>
                  </a:lnTo>
                  <a:close/>
                  <a:moveTo>
                    <a:pt x="3244" y="884"/>
                  </a:moveTo>
                  <a:lnTo>
                    <a:pt x="3296" y="942"/>
                  </a:lnTo>
                  <a:lnTo>
                    <a:pt x="3180" y="958"/>
                  </a:lnTo>
                  <a:lnTo>
                    <a:pt x="3244" y="884"/>
                  </a:lnTo>
                  <a:close/>
                  <a:moveTo>
                    <a:pt x="2902" y="628"/>
                  </a:moveTo>
                  <a:lnTo>
                    <a:pt x="1696" y="272"/>
                  </a:lnTo>
                  <a:lnTo>
                    <a:pt x="1696" y="272"/>
                  </a:lnTo>
                  <a:lnTo>
                    <a:pt x="1688" y="248"/>
                  </a:lnTo>
                  <a:lnTo>
                    <a:pt x="1688" y="248"/>
                  </a:lnTo>
                  <a:lnTo>
                    <a:pt x="1686" y="240"/>
                  </a:lnTo>
                  <a:lnTo>
                    <a:pt x="1680" y="234"/>
                  </a:lnTo>
                  <a:lnTo>
                    <a:pt x="2902" y="628"/>
                  </a:lnTo>
                  <a:close/>
                  <a:moveTo>
                    <a:pt x="1852" y="800"/>
                  </a:moveTo>
                  <a:lnTo>
                    <a:pt x="1818" y="682"/>
                  </a:lnTo>
                  <a:lnTo>
                    <a:pt x="1864" y="676"/>
                  </a:lnTo>
                  <a:lnTo>
                    <a:pt x="1894" y="794"/>
                  </a:lnTo>
                  <a:lnTo>
                    <a:pt x="1852" y="800"/>
                  </a:lnTo>
                  <a:close/>
                  <a:moveTo>
                    <a:pt x="1854" y="938"/>
                  </a:moveTo>
                  <a:lnTo>
                    <a:pt x="1756" y="914"/>
                  </a:lnTo>
                  <a:lnTo>
                    <a:pt x="1742" y="912"/>
                  </a:lnTo>
                  <a:lnTo>
                    <a:pt x="1810" y="778"/>
                  </a:lnTo>
                  <a:lnTo>
                    <a:pt x="1854" y="938"/>
                  </a:lnTo>
                  <a:close/>
                  <a:moveTo>
                    <a:pt x="1814" y="672"/>
                  </a:moveTo>
                  <a:lnTo>
                    <a:pt x="1782" y="564"/>
                  </a:lnTo>
                  <a:lnTo>
                    <a:pt x="1830" y="556"/>
                  </a:lnTo>
                  <a:lnTo>
                    <a:pt x="1860" y="664"/>
                  </a:lnTo>
                  <a:lnTo>
                    <a:pt x="1814" y="672"/>
                  </a:lnTo>
                  <a:close/>
                  <a:moveTo>
                    <a:pt x="1624" y="832"/>
                  </a:moveTo>
                  <a:lnTo>
                    <a:pt x="1624" y="832"/>
                  </a:lnTo>
                  <a:lnTo>
                    <a:pt x="1650" y="768"/>
                  </a:lnTo>
                  <a:lnTo>
                    <a:pt x="1686" y="906"/>
                  </a:lnTo>
                  <a:lnTo>
                    <a:pt x="1674" y="906"/>
                  </a:lnTo>
                  <a:lnTo>
                    <a:pt x="1624" y="832"/>
                  </a:lnTo>
                  <a:close/>
                  <a:moveTo>
                    <a:pt x="1664" y="904"/>
                  </a:moveTo>
                  <a:lnTo>
                    <a:pt x="1596" y="896"/>
                  </a:lnTo>
                  <a:lnTo>
                    <a:pt x="1596" y="896"/>
                  </a:lnTo>
                  <a:lnTo>
                    <a:pt x="1620" y="838"/>
                  </a:lnTo>
                  <a:lnTo>
                    <a:pt x="1664" y="904"/>
                  </a:lnTo>
                  <a:close/>
                  <a:moveTo>
                    <a:pt x="1638" y="588"/>
                  </a:moveTo>
                  <a:lnTo>
                    <a:pt x="1636" y="600"/>
                  </a:lnTo>
                  <a:lnTo>
                    <a:pt x="1624" y="558"/>
                  </a:lnTo>
                  <a:lnTo>
                    <a:pt x="1638" y="588"/>
                  </a:lnTo>
                  <a:close/>
                  <a:moveTo>
                    <a:pt x="1616" y="526"/>
                  </a:moveTo>
                  <a:lnTo>
                    <a:pt x="1654" y="530"/>
                  </a:lnTo>
                  <a:lnTo>
                    <a:pt x="1648" y="550"/>
                  </a:lnTo>
                  <a:lnTo>
                    <a:pt x="1626" y="544"/>
                  </a:lnTo>
                  <a:lnTo>
                    <a:pt x="1616" y="526"/>
                  </a:lnTo>
                  <a:close/>
                  <a:moveTo>
                    <a:pt x="1632" y="558"/>
                  </a:moveTo>
                  <a:lnTo>
                    <a:pt x="1646" y="562"/>
                  </a:lnTo>
                  <a:lnTo>
                    <a:pt x="1642" y="576"/>
                  </a:lnTo>
                  <a:lnTo>
                    <a:pt x="1632" y="558"/>
                  </a:lnTo>
                  <a:close/>
                  <a:moveTo>
                    <a:pt x="1644" y="598"/>
                  </a:moveTo>
                  <a:lnTo>
                    <a:pt x="1706" y="722"/>
                  </a:lnTo>
                  <a:lnTo>
                    <a:pt x="1668" y="718"/>
                  </a:lnTo>
                  <a:lnTo>
                    <a:pt x="1640" y="616"/>
                  </a:lnTo>
                  <a:lnTo>
                    <a:pt x="1644" y="598"/>
                  </a:lnTo>
                  <a:close/>
                  <a:moveTo>
                    <a:pt x="1670" y="726"/>
                  </a:moveTo>
                  <a:lnTo>
                    <a:pt x="1708" y="730"/>
                  </a:lnTo>
                  <a:lnTo>
                    <a:pt x="1710" y="732"/>
                  </a:lnTo>
                  <a:lnTo>
                    <a:pt x="1718" y="748"/>
                  </a:lnTo>
                  <a:lnTo>
                    <a:pt x="1714" y="766"/>
                  </a:lnTo>
                  <a:lnTo>
                    <a:pt x="1680" y="756"/>
                  </a:lnTo>
                  <a:lnTo>
                    <a:pt x="1670" y="726"/>
                  </a:lnTo>
                  <a:close/>
                  <a:moveTo>
                    <a:pt x="1718" y="732"/>
                  </a:moveTo>
                  <a:lnTo>
                    <a:pt x="1722" y="734"/>
                  </a:lnTo>
                  <a:lnTo>
                    <a:pt x="1720" y="738"/>
                  </a:lnTo>
                  <a:lnTo>
                    <a:pt x="1718" y="732"/>
                  </a:lnTo>
                  <a:close/>
                  <a:moveTo>
                    <a:pt x="1722" y="756"/>
                  </a:moveTo>
                  <a:lnTo>
                    <a:pt x="1730" y="770"/>
                  </a:lnTo>
                  <a:lnTo>
                    <a:pt x="1720" y="768"/>
                  </a:lnTo>
                  <a:lnTo>
                    <a:pt x="1722" y="756"/>
                  </a:lnTo>
                  <a:close/>
                  <a:moveTo>
                    <a:pt x="1724" y="746"/>
                  </a:moveTo>
                  <a:lnTo>
                    <a:pt x="1728" y="734"/>
                  </a:lnTo>
                  <a:lnTo>
                    <a:pt x="1798" y="748"/>
                  </a:lnTo>
                  <a:lnTo>
                    <a:pt x="1736" y="768"/>
                  </a:lnTo>
                  <a:lnTo>
                    <a:pt x="1724" y="746"/>
                  </a:lnTo>
                  <a:close/>
                  <a:moveTo>
                    <a:pt x="1730" y="726"/>
                  </a:moveTo>
                  <a:lnTo>
                    <a:pt x="1746" y="654"/>
                  </a:lnTo>
                  <a:lnTo>
                    <a:pt x="1798" y="728"/>
                  </a:lnTo>
                  <a:lnTo>
                    <a:pt x="1802" y="746"/>
                  </a:lnTo>
                  <a:lnTo>
                    <a:pt x="1730" y="726"/>
                  </a:lnTo>
                  <a:close/>
                  <a:moveTo>
                    <a:pt x="1750" y="552"/>
                  </a:moveTo>
                  <a:lnTo>
                    <a:pt x="1758" y="580"/>
                  </a:lnTo>
                  <a:lnTo>
                    <a:pt x="1746" y="632"/>
                  </a:lnTo>
                  <a:lnTo>
                    <a:pt x="1704" y="570"/>
                  </a:lnTo>
                  <a:lnTo>
                    <a:pt x="1750" y="552"/>
                  </a:lnTo>
                  <a:close/>
                  <a:moveTo>
                    <a:pt x="1698" y="560"/>
                  </a:moveTo>
                  <a:lnTo>
                    <a:pt x="1682" y="536"/>
                  </a:lnTo>
                  <a:lnTo>
                    <a:pt x="1740" y="546"/>
                  </a:lnTo>
                  <a:lnTo>
                    <a:pt x="1698" y="560"/>
                  </a:lnTo>
                  <a:close/>
                  <a:moveTo>
                    <a:pt x="1760" y="594"/>
                  </a:moveTo>
                  <a:lnTo>
                    <a:pt x="1790" y="698"/>
                  </a:lnTo>
                  <a:lnTo>
                    <a:pt x="1750" y="640"/>
                  </a:lnTo>
                  <a:lnTo>
                    <a:pt x="1760" y="594"/>
                  </a:lnTo>
                  <a:close/>
                  <a:moveTo>
                    <a:pt x="1780" y="552"/>
                  </a:moveTo>
                  <a:lnTo>
                    <a:pt x="1740" y="416"/>
                  </a:lnTo>
                  <a:lnTo>
                    <a:pt x="1740" y="416"/>
                  </a:lnTo>
                  <a:lnTo>
                    <a:pt x="1748" y="416"/>
                  </a:lnTo>
                  <a:lnTo>
                    <a:pt x="1748" y="416"/>
                  </a:lnTo>
                  <a:lnTo>
                    <a:pt x="1760" y="416"/>
                  </a:lnTo>
                  <a:lnTo>
                    <a:pt x="1764" y="412"/>
                  </a:lnTo>
                  <a:lnTo>
                    <a:pt x="1766" y="408"/>
                  </a:lnTo>
                  <a:lnTo>
                    <a:pt x="1764" y="402"/>
                  </a:lnTo>
                  <a:lnTo>
                    <a:pt x="1790" y="402"/>
                  </a:lnTo>
                  <a:lnTo>
                    <a:pt x="1828" y="546"/>
                  </a:lnTo>
                  <a:lnTo>
                    <a:pt x="1780" y="552"/>
                  </a:lnTo>
                  <a:close/>
                  <a:moveTo>
                    <a:pt x="1788" y="392"/>
                  </a:moveTo>
                  <a:lnTo>
                    <a:pt x="1760" y="392"/>
                  </a:lnTo>
                  <a:lnTo>
                    <a:pt x="1760" y="392"/>
                  </a:lnTo>
                  <a:lnTo>
                    <a:pt x="1752" y="382"/>
                  </a:lnTo>
                  <a:lnTo>
                    <a:pt x="1752" y="382"/>
                  </a:lnTo>
                  <a:lnTo>
                    <a:pt x="1750" y="378"/>
                  </a:lnTo>
                  <a:lnTo>
                    <a:pt x="1746" y="374"/>
                  </a:lnTo>
                  <a:lnTo>
                    <a:pt x="1736" y="370"/>
                  </a:lnTo>
                  <a:lnTo>
                    <a:pt x="1724" y="368"/>
                  </a:lnTo>
                  <a:lnTo>
                    <a:pt x="1724" y="368"/>
                  </a:lnTo>
                  <a:lnTo>
                    <a:pt x="1700" y="284"/>
                  </a:lnTo>
                  <a:lnTo>
                    <a:pt x="1790" y="312"/>
                  </a:lnTo>
                  <a:lnTo>
                    <a:pt x="1788" y="392"/>
                  </a:lnTo>
                  <a:close/>
                  <a:moveTo>
                    <a:pt x="1690" y="410"/>
                  </a:moveTo>
                  <a:lnTo>
                    <a:pt x="1690" y="410"/>
                  </a:lnTo>
                  <a:lnTo>
                    <a:pt x="1712" y="414"/>
                  </a:lnTo>
                  <a:lnTo>
                    <a:pt x="1748" y="542"/>
                  </a:lnTo>
                  <a:lnTo>
                    <a:pt x="1676" y="526"/>
                  </a:lnTo>
                  <a:lnTo>
                    <a:pt x="1666" y="512"/>
                  </a:lnTo>
                  <a:lnTo>
                    <a:pt x="1690" y="410"/>
                  </a:lnTo>
                  <a:close/>
                  <a:moveTo>
                    <a:pt x="1682" y="560"/>
                  </a:moveTo>
                  <a:lnTo>
                    <a:pt x="1656" y="554"/>
                  </a:lnTo>
                  <a:lnTo>
                    <a:pt x="1660" y="532"/>
                  </a:lnTo>
                  <a:lnTo>
                    <a:pt x="1662" y="532"/>
                  </a:lnTo>
                  <a:lnTo>
                    <a:pt x="1682" y="560"/>
                  </a:lnTo>
                  <a:close/>
                  <a:moveTo>
                    <a:pt x="1690" y="572"/>
                  </a:moveTo>
                  <a:lnTo>
                    <a:pt x="1742" y="648"/>
                  </a:lnTo>
                  <a:lnTo>
                    <a:pt x="1724" y="726"/>
                  </a:lnTo>
                  <a:lnTo>
                    <a:pt x="1720" y="724"/>
                  </a:lnTo>
                  <a:lnTo>
                    <a:pt x="1714" y="724"/>
                  </a:lnTo>
                  <a:lnTo>
                    <a:pt x="1648" y="588"/>
                  </a:lnTo>
                  <a:lnTo>
                    <a:pt x="1654" y="564"/>
                  </a:lnTo>
                  <a:lnTo>
                    <a:pt x="1690" y="572"/>
                  </a:lnTo>
                  <a:close/>
                  <a:moveTo>
                    <a:pt x="1656" y="524"/>
                  </a:moveTo>
                  <a:lnTo>
                    <a:pt x="1612" y="518"/>
                  </a:lnTo>
                  <a:lnTo>
                    <a:pt x="1588" y="424"/>
                  </a:lnTo>
                  <a:lnTo>
                    <a:pt x="1656" y="524"/>
                  </a:lnTo>
                  <a:lnTo>
                    <a:pt x="1656" y="524"/>
                  </a:lnTo>
                  <a:close/>
                  <a:moveTo>
                    <a:pt x="1608" y="614"/>
                  </a:moveTo>
                  <a:lnTo>
                    <a:pt x="1634" y="714"/>
                  </a:lnTo>
                  <a:lnTo>
                    <a:pt x="1580" y="708"/>
                  </a:lnTo>
                  <a:lnTo>
                    <a:pt x="1578" y="696"/>
                  </a:lnTo>
                  <a:lnTo>
                    <a:pt x="1608" y="614"/>
                  </a:lnTo>
                  <a:close/>
                  <a:moveTo>
                    <a:pt x="1636" y="722"/>
                  </a:moveTo>
                  <a:lnTo>
                    <a:pt x="1644" y="746"/>
                  </a:lnTo>
                  <a:lnTo>
                    <a:pt x="1580" y="728"/>
                  </a:lnTo>
                  <a:lnTo>
                    <a:pt x="1580" y="714"/>
                  </a:lnTo>
                  <a:lnTo>
                    <a:pt x="1636" y="722"/>
                  </a:lnTo>
                  <a:close/>
                  <a:moveTo>
                    <a:pt x="1584" y="744"/>
                  </a:moveTo>
                  <a:lnTo>
                    <a:pt x="1646" y="760"/>
                  </a:lnTo>
                  <a:lnTo>
                    <a:pt x="1620" y="824"/>
                  </a:lnTo>
                  <a:lnTo>
                    <a:pt x="1584" y="776"/>
                  </a:lnTo>
                  <a:lnTo>
                    <a:pt x="1580" y="728"/>
                  </a:lnTo>
                  <a:lnTo>
                    <a:pt x="1584" y="744"/>
                  </a:lnTo>
                  <a:close/>
                  <a:moveTo>
                    <a:pt x="1616" y="832"/>
                  </a:moveTo>
                  <a:lnTo>
                    <a:pt x="1594" y="886"/>
                  </a:lnTo>
                  <a:lnTo>
                    <a:pt x="1586" y="784"/>
                  </a:lnTo>
                  <a:lnTo>
                    <a:pt x="1616" y="832"/>
                  </a:lnTo>
                  <a:close/>
                  <a:moveTo>
                    <a:pt x="1670" y="912"/>
                  </a:moveTo>
                  <a:lnTo>
                    <a:pt x="1686" y="936"/>
                  </a:lnTo>
                  <a:lnTo>
                    <a:pt x="1598" y="918"/>
                  </a:lnTo>
                  <a:lnTo>
                    <a:pt x="1596" y="904"/>
                  </a:lnTo>
                  <a:lnTo>
                    <a:pt x="1670" y="912"/>
                  </a:lnTo>
                  <a:close/>
                  <a:moveTo>
                    <a:pt x="1680" y="914"/>
                  </a:moveTo>
                  <a:lnTo>
                    <a:pt x="1688" y="914"/>
                  </a:lnTo>
                  <a:lnTo>
                    <a:pt x="1692" y="932"/>
                  </a:lnTo>
                  <a:lnTo>
                    <a:pt x="1680" y="914"/>
                  </a:lnTo>
                  <a:close/>
                  <a:moveTo>
                    <a:pt x="1682" y="768"/>
                  </a:moveTo>
                  <a:lnTo>
                    <a:pt x="1736" y="782"/>
                  </a:lnTo>
                  <a:lnTo>
                    <a:pt x="1804" y="754"/>
                  </a:lnTo>
                  <a:lnTo>
                    <a:pt x="1808" y="766"/>
                  </a:lnTo>
                  <a:lnTo>
                    <a:pt x="1728" y="910"/>
                  </a:lnTo>
                  <a:lnTo>
                    <a:pt x="1722" y="910"/>
                  </a:lnTo>
                  <a:lnTo>
                    <a:pt x="1682" y="768"/>
                  </a:lnTo>
                  <a:close/>
                  <a:moveTo>
                    <a:pt x="1738" y="920"/>
                  </a:moveTo>
                  <a:lnTo>
                    <a:pt x="1744" y="920"/>
                  </a:lnTo>
                  <a:lnTo>
                    <a:pt x="1854" y="938"/>
                  </a:lnTo>
                  <a:lnTo>
                    <a:pt x="1854" y="940"/>
                  </a:lnTo>
                  <a:lnTo>
                    <a:pt x="1784" y="956"/>
                  </a:lnTo>
                  <a:lnTo>
                    <a:pt x="1734" y="946"/>
                  </a:lnTo>
                  <a:lnTo>
                    <a:pt x="1732" y="944"/>
                  </a:lnTo>
                  <a:lnTo>
                    <a:pt x="1730" y="936"/>
                  </a:lnTo>
                  <a:lnTo>
                    <a:pt x="1738" y="920"/>
                  </a:lnTo>
                  <a:close/>
                  <a:moveTo>
                    <a:pt x="1792" y="966"/>
                  </a:moveTo>
                  <a:lnTo>
                    <a:pt x="1856" y="948"/>
                  </a:lnTo>
                  <a:lnTo>
                    <a:pt x="1856" y="948"/>
                  </a:lnTo>
                  <a:lnTo>
                    <a:pt x="1824" y="1010"/>
                  </a:lnTo>
                  <a:lnTo>
                    <a:pt x="1822" y="1010"/>
                  </a:lnTo>
                  <a:lnTo>
                    <a:pt x="1822" y="1014"/>
                  </a:lnTo>
                  <a:lnTo>
                    <a:pt x="1816" y="1024"/>
                  </a:lnTo>
                  <a:lnTo>
                    <a:pt x="1748" y="958"/>
                  </a:lnTo>
                  <a:lnTo>
                    <a:pt x="1792" y="966"/>
                  </a:lnTo>
                  <a:close/>
                  <a:moveTo>
                    <a:pt x="1856" y="810"/>
                  </a:moveTo>
                  <a:lnTo>
                    <a:pt x="1898" y="804"/>
                  </a:lnTo>
                  <a:lnTo>
                    <a:pt x="1928" y="914"/>
                  </a:lnTo>
                  <a:lnTo>
                    <a:pt x="1888" y="920"/>
                  </a:lnTo>
                  <a:lnTo>
                    <a:pt x="1856" y="810"/>
                  </a:lnTo>
                  <a:close/>
                  <a:moveTo>
                    <a:pt x="3070" y="870"/>
                  </a:moveTo>
                  <a:lnTo>
                    <a:pt x="3020" y="816"/>
                  </a:lnTo>
                  <a:lnTo>
                    <a:pt x="3130" y="800"/>
                  </a:lnTo>
                  <a:lnTo>
                    <a:pt x="3070" y="870"/>
                  </a:lnTo>
                  <a:close/>
                  <a:moveTo>
                    <a:pt x="3070" y="900"/>
                  </a:moveTo>
                  <a:lnTo>
                    <a:pt x="3130" y="964"/>
                  </a:lnTo>
                  <a:lnTo>
                    <a:pt x="3000" y="982"/>
                  </a:lnTo>
                  <a:lnTo>
                    <a:pt x="3070" y="900"/>
                  </a:lnTo>
                  <a:close/>
                  <a:moveTo>
                    <a:pt x="2890" y="902"/>
                  </a:moveTo>
                  <a:lnTo>
                    <a:pt x="2838" y="844"/>
                  </a:lnTo>
                  <a:lnTo>
                    <a:pt x="2954" y="826"/>
                  </a:lnTo>
                  <a:lnTo>
                    <a:pt x="2890" y="902"/>
                  </a:lnTo>
                  <a:close/>
                  <a:moveTo>
                    <a:pt x="2890" y="930"/>
                  </a:moveTo>
                  <a:lnTo>
                    <a:pt x="2944" y="990"/>
                  </a:lnTo>
                  <a:lnTo>
                    <a:pt x="2828" y="1006"/>
                  </a:lnTo>
                  <a:lnTo>
                    <a:pt x="2890" y="930"/>
                  </a:lnTo>
                  <a:close/>
                  <a:moveTo>
                    <a:pt x="2716" y="928"/>
                  </a:moveTo>
                  <a:lnTo>
                    <a:pt x="2664" y="870"/>
                  </a:lnTo>
                  <a:lnTo>
                    <a:pt x="2782" y="852"/>
                  </a:lnTo>
                  <a:lnTo>
                    <a:pt x="2716" y="928"/>
                  </a:lnTo>
                  <a:close/>
                  <a:moveTo>
                    <a:pt x="2718" y="958"/>
                  </a:moveTo>
                  <a:lnTo>
                    <a:pt x="2768" y="1014"/>
                  </a:lnTo>
                  <a:lnTo>
                    <a:pt x="2658" y="1028"/>
                  </a:lnTo>
                  <a:lnTo>
                    <a:pt x="2718" y="958"/>
                  </a:lnTo>
                  <a:close/>
                  <a:moveTo>
                    <a:pt x="2542" y="960"/>
                  </a:moveTo>
                  <a:lnTo>
                    <a:pt x="2486" y="898"/>
                  </a:lnTo>
                  <a:lnTo>
                    <a:pt x="2612" y="880"/>
                  </a:lnTo>
                  <a:lnTo>
                    <a:pt x="2542" y="960"/>
                  </a:lnTo>
                  <a:close/>
                  <a:moveTo>
                    <a:pt x="2542" y="988"/>
                  </a:moveTo>
                  <a:lnTo>
                    <a:pt x="2588" y="1038"/>
                  </a:lnTo>
                  <a:lnTo>
                    <a:pt x="2490" y="1050"/>
                  </a:lnTo>
                  <a:lnTo>
                    <a:pt x="2542" y="988"/>
                  </a:lnTo>
                  <a:close/>
                  <a:moveTo>
                    <a:pt x="2378" y="972"/>
                  </a:moveTo>
                  <a:lnTo>
                    <a:pt x="2332" y="922"/>
                  </a:lnTo>
                  <a:lnTo>
                    <a:pt x="2434" y="906"/>
                  </a:lnTo>
                  <a:lnTo>
                    <a:pt x="2378" y="972"/>
                  </a:lnTo>
                  <a:close/>
                  <a:moveTo>
                    <a:pt x="2378" y="1002"/>
                  </a:moveTo>
                  <a:lnTo>
                    <a:pt x="2430" y="1058"/>
                  </a:lnTo>
                  <a:lnTo>
                    <a:pt x="2316" y="1074"/>
                  </a:lnTo>
                  <a:lnTo>
                    <a:pt x="2378" y="1002"/>
                  </a:lnTo>
                  <a:close/>
                  <a:moveTo>
                    <a:pt x="2276" y="930"/>
                  </a:moveTo>
                  <a:lnTo>
                    <a:pt x="2214" y="1002"/>
                  </a:lnTo>
                  <a:lnTo>
                    <a:pt x="2166" y="948"/>
                  </a:lnTo>
                  <a:lnTo>
                    <a:pt x="2276" y="930"/>
                  </a:lnTo>
                  <a:close/>
                  <a:moveTo>
                    <a:pt x="2302" y="926"/>
                  </a:moveTo>
                  <a:lnTo>
                    <a:pt x="2310" y="926"/>
                  </a:lnTo>
                  <a:lnTo>
                    <a:pt x="2366" y="988"/>
                  </a:lnTo>
                  <a:lnTo>
                    <a:pt x="2288" y="1078"/>
                  </a:lnTo>
                  <a:lnTo>
                    <a:pt x="2284" y="1078"/>
                  </a:lnTo>
                  <a:lnTo>
                    <a:pt x="2228" y="1016"/>
                  </a:lnTo>
                  <a:lnTo>
                    <a:pt x="2302" y="926"/>
                  </a:lnTo>
                  <a:close/>
                  <a:moveTo>
                    <a:pt x="2300" y="1092"/>
                  </a:moveTo>
                  <a:lnTo>
                    <a:pt x="2442" y="1072"/>
                  </a:lnTo>
                  <a:lnTo>
                    <a:pt x="2460" y="1092"/>
                  </a:lnTo>
                  <a:lnTo>
                    <a:pt x="2316" y="1114"/>
                  </a:lnTo>
                  <a:lnTo>
                    <a:pt x="2298" y="1094"/>
                  </a:lnTo>
                  <a:lnTo>
                    <a:pt x="2300" y="1092"/>
                  </a:lnTo>
                  <a:close/>
                  <a:moveTo>
                    <a:pt x="2452" y="1056"/>
                  </a:moveTo>
                  <a:lnTo>
                    <a:pt x="2390" y="986"/>
                  </a:lnTo>
                  <a:lnTo>
                    <a:pt x="2462" y="902"/>
                  </a:lnTo>
                  <a:lnTo>
                    <a:pt x="2464" y="902"/>
                  </a:lnTo>
                  <a:lnTo>
                    <a:pt x="2530" y="974"/>
                  </a:lnTo>
                  <a:lnTo>
                    <a:pt x="2462" y="1054"/>
                  </a:lnTo>
                  <a:lnTo>
                    <a:pt x="2452" y="1056"/>
                  </a:lnTo>
                  <a:close/>
                  <a:moveTo>
                    <a:pt x="2610" y="1034"/>
                  </a:moveTo>
                  <a:lnTo>
                    <a:pt x="2554" y="974"/>
                  </a:lnTo>
                  <a:lnTo>
                    <a:pt x="2638" y="874"/>
                  </a:lnTo>
                  <a:lnTo>
                    <a:pt x="2642" y="874"/>
                  </a:lnTo>
                  <a:lnTo>
                    <a:pt x="2704" y="944"/>
                  </a:lnTo>
                  <a:lnTo>
                    <a:pt x="2630" y="1032"/>
                  </a:lnTo>
                  <a:lnTo>
                    <a:pt x="2610" y="1034"/>
                  </a:lnTo>
                  <a:close/>
                  <a:moveTo>
                    <a:pt x="2642" y="1042"/>
                  </a:moveTo>
                  <a:lnTo>
                    <a:pt x="2644" y="1044"/>
                  </a:lnTo>
                  <a:lnTo>
                    <a:pt x="2646" y="1042"/>
                  </a:lnTo>
                  <a:lnTo>
                    <a:pt x="2776" y="1024"/>
                  </a:lnTo>
                  <a:lnTo>
                    <a:pt x="2794" y="1042"/>
                  </a:lnTo>
                  <a:lnTo>
                    <a:pt x="2638" y="1066"/>
                  </a:lnTo>
                  <a:lnTo>
                    <a:pt x="2620" y="1046"/>
                  </a:lnTo>
                  <a:lnTo>
                    <a:pt x="2642" y="1042"/>
                  </a:lnTo>
                  <a:close/>
                  <a:moveTo>
                    <a:pt x="2790" y="1010"/>
                  </a:moveTo>
                  <a:lnTo>
                    <a:pt x="2730" y="942"/>
                  </a:lnTo>
                  <a:lnTo>
                    <a:pt x="2810" y="848"/>
                  </a:lnTo>
                  <a:lnTo>
                    <a:pt x="2816" y="848"/>
                  </a:lnTo>
                  <a:lnTo>
                    <a:pt x="2878" y="916"/>
                  </a:lnTo>
                  <a:lnTo>
                    <a:pt x="2800" y="1008"/>
                  </a:lnTo>
                  <a:lnTo>
                    <a:pt x="2800" y="1008"/>
                  </a:lnTo>
                  <a:lnTo>
                    <a:pt x="2790" y="1010"/>
                  </a:lnTo>
                  <a:close/>
                  <a:moveTo>
                    <a:pt x="2952" y="998"/>
                  </a:moveTo>
                  <a:lnTo>
                    <a:pt x="2968" y="1016"/>
                  </a:lnTo>
                  <a:lnTo>
                    <a:pt x="2816" y="1038"/>
                  </a:lnTo>
                  <a:lnTo>
                    <a:pt x="2800" y="1020"/>
                  </a:lnTo>
                  <a:lnTo>
                    <a:pt x="2952" y="998"/>
                  </a:lnTo>
                  <a:close/>
                  <a:moveTo>
                    <a:pt x="2966" y="986"/>
                  </a:moveTo>
                  <a:lnTo>
                    <a:pt x="2902" y="916"/>
                  </a:lnTo>
                  <a:lnTo>
                    <a:pt x="2984" y="822"/>
                  </a:lnTo>
                  <a:lnTo>
                    <a:pt x="2998" y="820"/>
                  </a:lnTo>
                  <a:lnTo>
                    <a:pt x="3058" y="884"/>
                  </a:lnTo>
                  <a:lnTo>
                    <a:pt x="2972" y="986"/>
                  </a:lnTo>
                  <a:lnTo>
                    <a:pt x="2966" y="986"/>
                  </a:lnTo>
                  <a:close/>
                  <a:moveTo>
                    <a:pt x="2992" y="992"/>
                  </a:moveTo>
                  <a:lnTo>
                    <a:pt x="3136" y="972"/>
                  </a:lnTo>
                  <a:lnTo>
                    <a:pt x="3152" y="988"/>
                  </a:lnTo>
                  <a:lnTo>
                    <a:pt x="2990" y="1012"/>
                  </a:lnTo>
                  <a:lnTo>
                    <a:pt x="2982" y="1004"/>
                  </a:lnTo>
                  <a:lnTo>
                    <a:pt x="2992" y="992"/>
                  </a:lnTo>
                  <a:close/>
                  <a:moveTo>
                    <a:pt x="3152" y="960"/>
                  </a:moveTo>
                  <a:lnTo>
                    <a:pt x="3084" y="886"/>
                  </a:lnTo>
                  <a:lnTo>
                    <a:pt x="3160" y="794"/>
                  </a:lnTo>
                  <a:lnTo>
                    <a:pt x="3162" y="794"/>
                  </a:lnTo>
                  <a:lnTo>
                    <a:pt x="3228" y="868"/>
                  </a:lnTo>
                  <a:lnTo>
                    <a:pt x="3152" y="960"/>
                  </a:lnTo>
                  <a:close/>
                  <a:moveTo>
                    <a:pt x="3174" y="966"/>
                  </a:moveTo>
                  <a:lnTo>
                    <a:pt x="3302" y="948"/>
                  </a:lnTo>
                  <a:lnTo>
                    <a:pt x="3316" y="964"/>
                  </a:lnTo>
                  <a:lnTo>
                    <a:pt x="3174" y="984"/>
                  </a:lnTo>
                  <a:lnTo>
                    <a:pt x="3166" y="976"/>
                  </a:lnTo>
                  <a:lnTo>
                    <a:pt x="3174" y="966"/>
                  </a:lnTo>
                  <a:close/>
                  <a:moveTo>
                    <a:pt x="3360" y="938"/>
                  </a:moveTo>
                  <a:lnTo>
                    <a:pt x="3474" y="922"/>
                  </a:lnTo>
                  <a:lnTo>
                    <a:pt x="3490" y="938"/>
                  </a:lnTo>
                  <a:lnTo>
                    <a:pt x="3342" y="960"/>
                  </a:lnTo>
                  <a:lnTo>
                    <a:pt x="3360" y="938"/>
                  </a:lnTo>
                  <a:close/>
                  <a:moveTo>
                    <a:pt x="3544" y="912"/>
                  </a:moveTo>
                  <a:lnTo>
                    <a:pt x="3658" y="896"/>
                  </a:lnTo>
                  <a:lnTo>
                    <a:pt x="3670" y="910"/>
                  </a:lnTo>
                  <a:lnTo>
                    <a:pt x="3528" y="932"/>
                  </a:lnTo>
                  <a:lnTo>
                    <a:pt x="3544" y="912"/>
                  </a:lnTo>
                  <a:close/>
                  <a:moveTo>
                    <a:pt x="3792" y="814"/>
                  </a:moveTo>
                  <a:lnTo>
                    <a:pt x="3826" y="850"/>
                  </a:lnTo>
                  <a:lnTo>
                    <a:pt x="3814" y="852"/>
                  </a:lnTo>
                  <a:lnTo>
                    <a:pt x="3806" y="854"/>
                  </a:lnTo>
                  <a:lnTo>
                    <a:pt x="3846" y="884"/>
                  </a:lnTo>
                  <a:lnTo>
                    <a:pt x="3718" y="904"/>
                  </a:lnTo>
                  <a:lnTo>
                    <a:pt x="3792" y="814"/>
                  </a:lnTo>
                  <a:close/>
                  <a:moveTo>
                    <a:pt x="3804" y="800"/>
                  </a:moveTo>
                  <a:lnTo>
                    <a:pt x="3892" y="696"/>
                  </a:lnTo>
                  <a:lnTo>
                    <a:pt x="3922" y="728"/>
                  </a:lnTo>
                  <a:lnTo>
                    <a:pt x="3900" y="836"/>
                  </a:lnTo>
                  <a:lnTo>
                    <a:pt x="3898" y="838"/>
                  </a:lnTo>
                  <a:lnTo>
                    <a:pt x="3848" y="848"/>
                  </a:lnTo>
                  <a:lnTo>
                    <a:pt x="3804" y="800"/>
                  </a:lnTo>
                  <a:close/>
                  <a:moveTo>
                    <a:pt x="3904" y="680"/>
                  </a:moveTo>
                  <a:lnTo>
                    <a:pt x="3930" y="676"/>
                  </a:lnTo>
                  <a:lnTo>
                    <a:pt x="3932" y="676"/>
                  </a:lnTo>
                  <a:lnTo>
                    <a:pt x="3926" y="706"/>
                  </a:lnTo>
                  <a:lnTo>
                    <a:pt x="3904" y="680"/>
                  </a:lnTo>
                  <a:close/>
                  <a:moveTo>
                    <a:pt x="3972" y="784"/>
                  </a:moveTo>
                  <a:lnTo>
                    <a:pt x="4020" y="838"/>
                  </a:lnTo>
                  <a:lnTo>
                    <a:pt x="4018" y="858"/>
                  </a:lnTo>
                  <a:lnTo>
                    <a:pt x="3996" y="852"/>
                  </a:lnTo>
                  <a:lnTo>
                    <a:pt x="3926" y="840"/>
                  </a:lnTo>
                  <a:lnTo>
                    <a:pt x="3972" y="784"/>
                  </a:lnTo>
                  <a:close/>
                  <a:moveTo>
                    <a:pt x="3984" y="770"/>
                  </a:moveTo>
                  <a:lnTo>
                    <a:pt x="4032" y="714"/>
                  </a:lnTo>
                  <a:lnTo>
                    <a:pt x="4022" y="812"/>
                  </a:lnTo>
                  <a:lnTo>
                    <a:pt x="3984" y="770"/>
                  </a:lnTo>
                  <a:close/>
                  <a:moveTo>
                    <a:pt x="3970" y="754"/>
                  </a:moveTo>
                  <a:lnTo>
                    <a:pt x="3948" y="730"/>
                  </a:lnTo>
                  <a:lnTo>
                    <a:pt x="3962" y="672"/>
                  </a:lnTo>
                  <a:lnTo>
                    <a:pt x="3970" y="670"/>
                  </a:lnTo>
                  <a:lnTo>
                    <a:pt x="3970" y="670"/>
                  </a:lnTo>
                  <a:lnTo>
                    <a:pt x="4036" y="660"/>
                  </a:lnTo>
                  <a:lnTo>
                    <a:pt x="4034" y="678"/>
                  </a:lnTo>
                  <a:lnTo>
                    <a:pt x="3970" y="754"/>
                  </a:lnTo>
                  <a:close/>
                  <a:moveTo>
                    <a:pt x="3994" y="528"/>
                  </a:moveTo>
                  <a:lnTo>
                    <a:pt x="3994" y="524"/>
                  </a:lnTo>
                  <a:lnTo>
                    <a:pt x="4048" y="526"/>
                  </a:lnTo>
                  <a:lnTo>
                    <a:pt x="4040" y="620"/>
                  </a:lnTo>
                  <a:lnTo>
                    <a:pt x="3994" y="528"/>
                  </a:lnTo>
                  <a:close/>
                  <a:moveTo>
                    <a:pt x="3998" y="510"/>
                  </a:moveTo>
                  <a:lnTo>
                    <a:pt x="3998" y="506"/>
                  </a:lnTo>
                  <a:lnTo>
                    <a:pt x="4060" y="400"/>
                  </a:lnTo>
                  <a:lnTo>
                    <a:pt x="4050" y="514"/>
                  </a:lnTo>
                  <a:lnTo>
                    <a:pt x="3998" y="510"/>
                  </a:lnTo>
                  <a:close/>
                  <a:moveTo>
                    <a:pt x="4080" y="654"/>
                  </a:moveTo>
                  <a:lnTo>
                    <a:pt x="4236" y="630"/>
                  </a:lnTo>
                  <a:lnTo>
                    <a:pt x="4150" y="730"/>
                  </a:lnTo>
                  <a:lnTo>
                    <a:pt x="4080" y="654"/>
                  </a:lnTo>
                  <a:close/>
                  <a:moveTo>
                    <a:pt x="4152" y="762"/>
                  </a:moveTo>
                  <a:lnTo>
                    <a:pt x="4214" y="828"/>
                  </a:lnTo>
                  <a:lnTo>
                    <a:pt x="4078" y="850"/>
                  </a:lnTo>
                  <a:lnTo>
                    <a:pt x="4152" y="762"/>
                  </a:lnTo>
                  <a:close/>
                  <a:moveTo>
                    <a:pt x="4164" y="746"/>
                  </a:moveTo>
                  <a:lnTo>
                    <a:pt x="4254" y="640"/>
                  </a:lnTo>
                  <a:lnTo>
                    <a:pt x="4324" y="716"/>
                  </a:lnTo>
                  <a:lnTo>
                    <a:pt x="4234" y="824"/>
                  </a:lnTo>
                  <a:lnTo>
                    <a:pt x="4164" y="746"/>
                  </a:lnTo>
                  <a:close/>
                  <a:moveTo>
                    <a:pt x="4266" y="624"/>
                  </a:moveTo>
                  <a:lnTo>
                    <a:pt x="4422" y="602"/>
                  </a:lnTo>
                  <a:lnTo>
                    <a:pt x="4336" y="702"/>
                  </a:lnTo>
                  <a:lnTo>
                    <a:pt x="4266" y="624"/>
                  </a:lnTo>
                  <a:close/>
                  <a:moveTo>
                    <a:pt x="4338" y="732"/>
                  </a:moveTo>
                  <a:lnTo>
                    <a:pt x="4400" y="800"/>
                  </a:lnTo>
                  <a:lnTo>
                    <a:pt x="4264" y="820"/>
                  </a:lnTo>
                  <a:lnTo>
                    <a:pt x="4338" y="732"/>
                  </a:lnTo>
                  <a:close/>
                  <a:moveTo>
                    <a:pt x="4350" y="718"/>
                  </a:moveTo>
                  <a:lnTo>
                    <a:pt x="4446" y="604"/>
                  </a:lnTo>
                  <a:lnTo>
                    <a:pt x="4520" y="684"/>
                  </a:lnTo>
                  <a:lnTo>
                    <a:pt x="4428" y="796"/>
                  </a:lnTo>
                  <a:lnTo>
                    <a:pt x="4422" y="796"/>
                  </a:lnTo>
                  <a:lnTo>
                    <a:pt x="4350" y="718"/>
                  </a:lnTo>
                  <a:close/>
                  <a:moveTo>
                    <a:pt x="4464" y="594"/>
                  </a:moveTo>
                  <a:lnTo>
                    <a:pt x="4614" y="572"/>
                  </a:lnTo>
                  <a:lnTo>
                    <a:pt x="4532" y="670"/>
                  </a:lnTo>
                  <a:lnTo>
                    <a:pt x="4464" y="594"/>
                  </a:lnTo>
                  <a:close/>
                  <a:moveTo>
                    <a:pt x="4534" y="700"/>
                  </a:moveTo>
                  <a:lnTo>
                    <a:pt x="4598" y="770"/>
                  </a:lnTo>
                  <a:lnTo>
                    <a:pt x="4458" y="792"/>
                  </a:lnTo>
                  <a:lnTo>
                    <a:pt x="4534" y="700"/>
                  </a:lnTo>
                  <a:close/>
                  <a:moveTo>
                    <a:pt x="4546" y="686"/>
                  </a:moveTo>
                  <a:lnTo>
                    <a:pt x="4640" y="572"/>
                  </a:lnTo>
                  <a:lnTo>
                    <a:pt x="4712" y="648"/>
                  </a:lnTo>
                  <a:lnTo>
                    <a:pt x="4616" y="762"/>
                  </a:lnTo>
                  <a:lnTo>
                    <a:pt x="4546" y="686"/>
                  </a:lnTo>
                  <a:close/>
                  <a:moveTo>
                    <a:pt x="4660" y="564"/>
                  </a:moveTo>
                  <a:lnTo>
                    <a:pt x="4798" y="544"/>
                  </a:lnTo>
                  <a:lnTo>
                    <a:pt x="4724" y="632"/>
                  </a:lnTo>
                  <a:lnTo>
                    <a:pt x="4660" y="564"/>
                  </a:lnTo>
                  <a:close/>
                  <a:moveTo>
                    <a:pt x="4728" y="664"/>
                  </a:moveTo>
                  <a:lnTo>
                    <a:pt x="4800" y="740"/>
                  </a:lnTo>
                  <a:lnTo>
                    <a:pt x="4646" y="764"/>
                  </a:lnTo>
                  <a:lnTo>
                    <a:pt x="4728" y="664"/>
                  </a:lnTo>
                  <a:close/>
                  <a:moveTo>
                    <a:pt x="4740" y="648"/>
                  </a:moveTo>
                  <a:lnTo>
                    <a:pt x="4826" y="542"/>
                  </a:lnTo>
                  <a:lnTo>
                    <a:pt x="4912" y="636"/>
                  </a:lnTo>
                  <a:lnTo>
                    <a:pt x="4828" y="736"/>
                  </a:lnTo>
                  <a:lnTo>
                    <a:pt x="4824" y="736"/>
                  </a:lnTo>
                  <a:lnTo>
                    <a:pt x="4740" y="648"/>
                  </a:lnTo>
                  <a:close/>
                  <a:moveTo>
                    <a:pt x="4846" y="536"/>
                  </a:moveTo>
                  <a:lnTo>
                    <a:pt x="5016" y="508"/>
                  </a:lnTo>
                  <a:lnTo>
                    <a:pt x="4924" y="620"/>
                  </a:lnTo>
                  <a:lnTo>
                    <a:pt x="4846" y="536"/>
                  </a:lnTo>
                  <a:close/>
                  <a:moveTo>
                    <a:pt x="4926" y="652"/>
                  </a:moveTo>
                  <a:lnTo>
                    <a:pt x="4980" y="712"/>
                  </a:lnTo>
                  <a:lnTo>
                    <a:pt x="4862" y="730"/>
                  </a:lnTo>
                  <a:lnTo>
                    <a:pt x="4926" y="652"/>
                  </a:lnTo>
                  <a:close/>
                  <a:moveTo>
                    <a:pt x="5126" y="614"/>
                  </a:moveTo>
                  <a:lnTo>
                    <a:pt x="5186" y="682"/>
                  </a:lnTo>
                  <a:lnTo>
                    <a:pt x="5054" y="702"/>
                  </a:lnTo>
                  <a:lnTo>
                    <a:pt x="5126" y="614"/>
                  </a:lnTo>
                  <a:close/>
                  <a:moveTo>
                    <a:pt x="5212" y="478"/>
                  </a:moveTo>
                  <a:lnTo>
                    <a:pt x="5124" y="584"/>
                  </a:lnTo>
                  <a:lnTo>
                    <a:pt x="5050" y="504"/>
                  </a:lnTo>
                  <a:lnTo>
                    <a:pt x="5212" y="478"/>
                  </a:lnTo>
                  <a:close/>
                  <a:moveTo>
                    <a:pt x="4122" y="62"/>
                  </a:moveTo>
                  <a:lnTo>
                    <a:pt x="5200" y="444"/>
                  </a:lnTo>
                  <a:lnTo>
                    <a:pt x="4074" y="624"/>
                  </a:lnTo>
                  <a:lnTo>
                    <a:pt x="4122" y="62"/>
                  </a:lnTo>
                  <a:close/>
                  <a:moveTo>
                    <a:pt x="4088" y="96"/>
                  </a:moveTo>
                  <a:lnTo>
                    <a:pt x="4078" y="206"/>
                  </a:lnTo>
                  <a:lnTo>
                    <a:pt x="4064" y="204"/>
                  </a:lnTo>
                  <a:lnTo>
                    <a:pt x="4088" y="96"/>
                  </a:lnTo>
                  <a:close/>
                  <a:moveTo>
                    <a:pt x="4062" y="30"/>
                  </a:moveTo>
                  <a:lnTo>
                    <a:pt x="4062" y="30"/>
                  </a:lnTo>
                  <a:lnTo>
                    <a:pt x="4060" y="30"/>
                  </a:lnTo>
                  <a:lnTo>
                    <a:pt x="4058" y="38"/>
                  </a:lnTo>
                  <a:lnTo>
                    <a:pt x="1692" y="212"/>
                  </a:lnTo>
                  <a:lnTo>
                    <a:pt x="1690" y="212"/>
                  </a:lnTo>
                  <a:lnTo>
                    <a:pt x="1660" y="224"/>
                  </a:lnTo>
                  <a:lnTo>
                    <a:pt x="1658" y="174"/>
                  </a:lnTo>
                  <a:lnTo>
                    <a:pt x="4062" y="30"/>
                  </a:lnTo>
                  <a:close/>
                  <a:moveTo>
                    <a:pt x="1684" y="410"/>
                  </a:moveTo>
                  <a:lnTo>
                    <a:pt x="1660" y="504"/>
                  </a:lnTo>
                  <a:lnTo>
                    <a:pt x="1588" y="394"/>
                  </a:lnTo>
                  <a:lnTo>
                    <a:pt x="1588" y="394"/>
                  </a:lnTo>
                  <a:lnTo>
                    <a:pt x="1684" y="410"/>
                  </a:lnTo>
                  <a:lnTo>
                    <a:pt x="1684" y="410"/>
                  </a:lnTo>
                  <a:close/>
                  <a:moveTo>
                    <a:pt x="1640" y="232"/>
                  </a:moveTo>
                  <a:lnTo>
                    <a:pt x="1646" y="338"/>
                  </a:lnTo>
                  <a:lnTo>
                    <a:pt x="1582" y="218"/>
                  </a:lnTo>
                  <a:lnTo>
                    <a:pt x="1640" y="232"/>
                  </a:lnTo>
                  <a:close/>
                  <a:moveTo>
                    <a:pt x="1548" y="224"/>
                  </a:moveTo>
                  <a:lnTo>
                    <a:pt x="1548" y="224"/>
                  </a:lnTo>
                  <a:lnTo>
                    <a:pt x="1560" y="226"/>
                  </a:lnTo>
                  <a:lnTo>
                    <a:pt x="1568" y="222"/>
                  </a:lnTo>
                  <a:lnTo>
                    <a:pt x="1644" y="356"/>
                  </a:lnTo>
                  <a:lnTo>
                    <a:pt x="1644" y="356"/>
                  </a:lnTo>
                  <a:lnTo>
                    <a:pt x="1636" y="358"/>
                  </a:lnTo>
                  <a:lnTo>
                    <a:pt x="1628" y="360"/>
                  </a:lnTo>
                  <a:lnTo>
                    <a:pt x="1618" y="358"/>
                  </a:lnTo>
                  <a:lnTo>
                    <a:pt x="1608" y="356"/>
                  </a:lnTo>
                  <a:lnTo>
                    <a:pt x="1566" y="344"/>
                  </a:lnTo>
                  <a:lnTo>
                    <a:pt x="1530" y="220"/>
                  </a:lnTo>
                  <a:lnTo>
                    <a:pt x="1530" y="220"/>
                  </a:lnTo>
                  <a:lnTo>
                    <a:pt x="1530" y="218"/>
                  </a:lnTo>
                  <a:lnTo>
                    <a:pt x="1530" y="218"/>
                  </a:lnTo>
                  <a:lnTo>
                    <a:pt x="1538" y="222"/>
                  </a:lnTo>
                  <a:lnTo>
                    <a:pt x="1548" y="224"/>
                  </a:lnTo>
                  <a:lnTo>
                    <a:pt x="1548" y="224"/>
                  </a:lnTo>
                  <a:close/>
                  <a:moveTo>
                    <a:pt x="1504" y="246"/>
                  </a:moveTo>
                  <a:lnTo>
                    <a:pt x="1504" y="246"/>
                  </a:lnTo>
                  <a:lnTo>
                    <a:pt x="1510" y="256"/>
                  </a:lnTo>
                  <a:lnTo>
                    <a:pt x="1512" y="264"/>
                  </a:lnTo>
                  <a:lnTo>
                    <a:pt x="1512" y="264"/>
                  </a:lnTo>
                  <a:lnTo>
                    <a:pt x="1518" y="336"/>
                  </a:lnTo>
                  <a:lnTo>
                    <a:pt x="1502" y="350"/>
                  </a:lnTo>
                  <a:lnTo>
                    <a:pt x="1504" y="246"/>
                  </a:lnTo>
                  <a:close/>
                  <a:moveTo>
                    <a:pt x="1502" y="366"/>
                  </a:moveTo>
                  <a:lnTo>
                    <a:pt x="1520" y="352"/>
                  </a:lnTo>
                  <a:lnTo>
                    <a:pt x="1520" y="352"/>
                  </a:lnTo>
                  <a:lnTo>
                    <a:pt x="1528" y="434"/>
                  </a:lnTo>
                  <a:lnTo>
                    <a:pt x="1500" y="454"/>
                  </a:lnTo>
                  <a:lnTo>
                    <a:pt x="1502" y="366"/>
                  </a:lnTo>
                  <a:close/>
                  <a:moveTo>
                    <a:pt x="1494" y="374"/>
                  </a:moveTo>
                  <a:lnTo>
                    <a:pt x="1496" y="372"/>
                  </a:lnTo>
                  <a:lnTo>
                    <a:pt x="1494" y="458"/>
                  </a:lnTo>
                  <a:lnTo>
                    <a:pt x="1488" y="464"/>
                  </a:lnTo>
                  <a:lnTo>
                    <a:pt x="1494" y="374"/>
                  </a:lnTo>
                  <a:close/>
                  <a:moveTo>
                    <a:pt x="1482" y="468"/>
                  </a:moveTo>
                  <a:lnTo>
                    <a:pt x="1472" y="476"/>
                  </a:lnTo>
                  <a:lnTo>
                    <a:pt x="1482" y="382"/>
                  </a:lnTo>
                  <a:lnTo>
                    <a:pt x="1488" y="378"/>
                  </a:lnTo>
                  <a:lnTo>
                    <a:pt x="1482" y="468"/>
                  </a:lnTo>
                  <a:close/>
                  <a:moveTo>
                    <a:pt x="1494" y="356"/>
                  </a:moveTo>
                  <a:lnTo>
                    <a:pt x="1496" y="334"/>
                  </a:lnTo>
                  <a:lnTo>
                    <a:pt x="1496" y="356"/>
                  </a:lnTo>
                  <a:lnTo>
                    <a:pt x="1494" y="356"/>
                  </a:lnTo>
                  <a:close/>
                  <a:moveTo>
                    <a:pt x="1488" y="362"/>
                  </a:moveTo>
                  <a:lnTo>
                    <a:pt x="1484" y="366"/>
                  </a:lnTo>
                  <a:lnTo>
                    <a:pt x="1496" y="252"/>
                  </a:lnTo>
                  <a:lnTo>
                    <a:pt x="1488" y="362"/>
                  </a:lnTo>
                  <a:close/>
                  <a:moveTo>
                    <a:pt x="322" y="1198"/>
                  </a:moveTo>
                  <a:lnTo>
                    <a:pt x="1486" y="226"/>
                  </a:lnTo>
                  <a:lnTo>
                    <a:pt x="1470" y="376"/>
                  </a:lnTo>
                  <a:lnTo>
                    <a:pt x="444" y="1226"/>
                  </a:lnTo>
                  <a:lnTo>
                    <a:pt x="444" y="1226"/>
                  </a:lnTo>
                  <a:lnTo>
                    <a:pt x="322" y="1198"/>
                  </a:lnTo>
                  <a:lnTo>
                    <a:pt x="322" y="1198"/>
                  </a:lnTo>
                  <a:close/>
                  <a:moveTo>
                    <a:pt x="490" y="1220"/>
                  </a:moveTo>
                  <a:lnTo>
                    <a:pt x="490" y="1220"/>
                  </a:lnTo>
                  <a:lnTo>
                    <a:pt x="466" y="1230"/>
                  </a:lnTo>
                  <a:lnTo>
                    <a:pt x="466" y="1230"/>
                  </a:lnTo>
                  <a:lnTo>
                    <a:pt x="456" y="1228"/>
                  </a:lnTo>
                  <a:lnTo>
                    <a:pt x="496" y="1196"/>
                  </a:lnTo>
                  <a:lnTo>
                    <a:pt x="490" y="1220"/>
                  </a:lnTo>
                  <a:close/>
                  <a:moveTo>
                    <a:pt x="504" y="1190"/>
                  </a:moveTo>
                  <a:lnTo>
                    <a:pt x="1470" y="392"/>
                  </a:lnTo>
                  <a:lnTo>
                    <a:pt x="1460" y="484"/>
                  </a:lnTo>
                  <a:lnTo>
                    <a:pt x="538" y="1188"/>
                  </a:lnTo>
                  <a:lnTo>
                    <a:pt x="504" y="1190"/>
                  </a:lnTo>
                  <a:close/>
                  <a:moveTo>
                    <a:pt x="768" y="1218"/>
                  </a:moveTo>
                  <a:lnTo>
                    <a:pt x="738" y="1222"/>
                  </a:lnTo>
                  <a:lnTo>
                    <a:pt x="736" y="1228"/>
                  </a:lnTo>
                  <a:lnTo>
                    <a:pt x="768" y="1224"/>
                  </a:lnTo>
                  <a:lnTo>
                    <a:pt x="768" y="1284"/>
                  </a:lnTo>
                  <a:lnTo>
                    <a:pt x="734" y="1288"/>
                  </a:lnTo>
                  <a:lnTo>
                    <a:pt x="734" y="1254"/>
                  </a:lnTo>
                  <a:lnTo>
                    <a:pt x="672" y="1264"/>
                  </a:lnTo>
                  <a:lnTo>
                    <a:pt x="670" y="1196"/>
                  </a:lnTo>
                  <a:lnTo>
                    <a:pt x="768" y="1184"/>
                  </a:lnTo>
                  <a:lnTo>
                    <a:pt x="768" y="1218"/>
                  </a:lnTo>
                  <a:close/>
                  <a:moveTo>
                    <a:pt x="840" y="1274"/>
                  </a:moveTo>
                  <a:lnTo>
                    <a:pt x="778" y="1282"/>
                  </a:lnTo>
                  <a:lnTo>
                    <a:pt x="778" y="1224"/>
                  </a:lnTo>
                  <a:lnTo>
                    <a:pt x="840" y="1216"/>
                  </a:lnTo>
                  <a:lnTo>
                    <a:pt x="840" y="1274"/>
                  </a:lnTo>
                  <a:close/>
                  <a:moveTo>
                    <a:pt x="896" y="1266"/>
                  </a:moveTo>
                  <a:lnTo>
                    <a:pt x="850" y="1272"/>
                  </a:lnTo>
                  <a:lnTo>
                    <a:pt x="850" y="1214"/>
                  </a:lnTo>
                  <a:lnTo>
                    <a:pt x="896" y="1208"/>
                  </a:lnTo>
                  <a:lnTo>
                    <a:pt x="896" y="1266"/>
                  </a:lnTo>
                  <a:close/>
                  <a:moveTo>
                    <a:pt x="896" y="1198"/>
                  </a:moveTo>
                  <a:lnTo>
                    <a:pt x="850" y="1206"/>
                  </a:lnTo>
                  <a:lnTo>
                    <a:pt x="850" y="1204"/>
                  </a:lnTo>
                  <a:lnTo>
                    <a:pt x="840" y="1204"/>
                  </a:lnTo>
                  <a:lnTo>
                    <a:pt x="840" y="1206"/>
                  </a:lnTo>
                  <a:lnTo>
                    <a:pt x="778" y="1216"/>
                  </a:lnTo>
                  <a:lnTo>
                    <a:pt x="778" y="1182"/>
                  </a:lnTo>
                  <a:lnTo>
                    <a:pt x="896" y="1168"/>
                  </a:lnTo>
                  <a:lnTo>
                    <a:pt x="896" y="1198"/>
                  </a:lnTo>
                  <a:close/>
                  <a:moveTo>
                    <a:pt x="958" y="1256"/>
                  </a:moveTo>
                  <a:lnTo>
                    <a:pt x="906" y="1264"/>
                  </a:lnTo>
                  <a:lnTo>
                    <a:pt x="906" y="1206"/>
                  </a:lnTo>
                  <a:lnTo>
                    <a:pt x="958" y="1200"/>
                  </a:lnTo>
                  <a:lnTo>
                    <a:pt x="958" y="1256"/>
                  </a:lnTo>
                  <a:close/>
                  <a:moveTo>
                    <a:pt x="1016" y="1248"/>
                  </a:moveTo>
                  <a:lnTo>
                    <a:pt x="968" y="1256"/>
                  </a:lnTo>
                  <a:lnTo>
                    <a:pt x="968" y="1198"/>
                  </a:lnTo>
                  <a:lnTo>
                    <a:pt x="1016" y="1192"/>
                  </a:lnTo>
                  <a:lnTo>
                    <a:pt x="1016" y="1248"/>
                  </a:lnTo>
                  <a:close/>
                  <a:moveTo>
                    <a:pt x="1016" y="1182"/>
                  </a:moveTo>
                  <a:lnTo>
                    <a:pt x="906" y="1198"/>
                  </a:lnTo>
                  <a:lnTo>
                    <a:pt x="906" y="1166"/>
                  </a:lnTo>
                  <a:lnTo>
                    <a:pt x="1018" y="1152"/>
                  </a:lnTo>
                  <a:lnTo>
                    <a:pt x="1016" y="1182"/>
                  </a:lnTo>
                  <a:close/>
                  <a:moveTo>
                    <a:pt x="1396" y="1082"/>
                  </a:moveTo>
                  <a:lnTo>
                    <a:pt x="1018" y="1142"/>
                  </a:lnTo>
                  <a:lnTo>
                    <a:pt x="774" y="1172"/>
                  </a:lnTo>
                  <a:lnTo>
                    <a:pt x="768" y="1172"/>
                  </a:lnTo>
                  <a:lnTo>
                    <a:pt x="768" y="1174"/>
                  </a:lnTo>
                  <a:lnTo>
                    <a:pt x="658" y="1188"/>
                  </a:lnTo>
                  <a:lnTo>
                    <a:pt x="658" y="1188"/>
                  </a:lnTo>
                  <a:lnTo>
                    <a:pt x="556" y="1188"/>
                  </a:lnTo>
                  <a:lnTo>
                    <a:pt x="1460" y="494"/>
                  </a:lnTo>
                  <a:lnTo>
                    <a:pt x="1400" y="1114"/>
                  </a:lnTo>
                  <a:lnTo>
                    <a:pt x="1396" y="1082"/>
                  </a:lnTo>
                  <a:close/>
                  <a:moveTo>
                    <a:pt x="1404" y="1128"/>
                  </a:moveTo>
                  <a:lnTo>
                    <a:pt x="1472" y="486"/>
                  </a:lnTo>
                  <a:lnTo>
                    <a:pt x="1482" y="478"/>
                  </a:lnTo>
                  <a:lnTo>
                    <a:pt x="1442" y="1114"/>
                  </a:lnTo>
                  <a:lnTo>
                    <a:pt x="1404" y="1128"/>
                  </a:lnTo>
                  <a:close/>
                  <a:moveTo>
                    <a:pt x="1490" y="1062"/>
                  </a:moveTo>
                  <a:lnTo>
                    <a:pt x="1490" y="1062"/>
                  </a:lnTo>
                  <a:lnTo>
                    <a:pt x="1478" y="1066"/>
                  </a:lnTo>
                  <a:lnTo>
                    <a:pt x="1478" y="1104"/>
                  </a:lnTo>
                  <a:lnTo>
                    <a:pt x="1444" y="1114"/>
                  </a:lnTo>
                  <a:lnTo>
                    <a:pt x="1486" y="474"/>
                  </a:lnTo>
                  <a:lnTo>
                    <a:pt x="1494" y="468"/>
                  </a:lnTo>
                  <a:lnTo>
                    <a:pt x="1490" y="1062"/>
                  </a:lnTo>
                  <a:close/>
                  <a:moveTo>
                    <a:pt x="1556" y="1042"/>
                  </a:moveTo>
                  <a:lnTo>
                    <a:pt x="1556" y="1042"/>
                  </a:lnTo>
                  <a:lnTo>
                    <a:pt x="1550" y="1046"/>
                  </a:lnTo>
                  <a:lnTo>
                    <a:pt x="1534" y="1050"/>
                  </a:lnTo>
                  <a:lnTo>
                    <a:pt x="1492" y="1062"/>
                  </a:lnTo>
                  <a:lnTo>
                    <a:pt x="1500" y="462"/>
                  </a:lnTo>
                  <a:lnTo>
                    <a:pt x="1528" y="442"/>
                  </a:lnTo>
                  <a:lnTo>
                    <a:pt x="1528" y="442"/>
                  </a:lnTo>
                  <a:lnTo>
                    <a:pt x="1586" y="1034"/>
                  </a:lnTo>
                  <a:lnTo>
                    <a:pt x="1586" y="1034"/>
                  </a:lnTo>
                  <a:lnTo>
                    <a:pt x="1566" y="1038"/>
                  </a:lnTo>
                  <a:lnTo>
                    <a:pt x="1560" y="1040"/>
                  </a:lnTo>
                  <a:lnTo>
                    <a:pt x="1556" y="1042"/>
                  </a:lnTo>
                  <a:lnTo>
                    <a:pt x="1556" y="1042"/>
                  </a:lnTo>
                  <a:close/>
                  <a:moveTo>
                    <a:pt x="1582" y="1580"/>
                  </a:moveTo>
                  <a:lnTo>
                    <a:pt x="1654" y="1634"/>
                  </a:lnTo>
                  <a:lnTo>
                    <a:pt x="1582" y="1676"/>
                  </a:lnTo>
                  <a:lnTo>
                    <a:pt x="1582" y="1580"/>
                  </a:lnTo>
                  <a:close/>
                  <a:moveTo>
                    <a:pt x="1582" y="2210"/>
                  </a:moveTo>
                  <a:lnTo>
                    <a:pt x="1582" y="2170"/>
                  </a:lnTo>
                  <a:lnTo>
                    <a:pt x="1636" y="2210"/>
                  </a:lnTo>
                  <a:lnTo>
                    <a:pt x="1582" y="2210"/>
                  </a:lnTo>
                  <a:close/>
                  <a:moveTo>
                    <a:pt x="1586" y="2264"/>
                  </a:moveTo>
                  <a:lnTo>
                    <a:pt x="1582" y="2266"/>
                  </a:lnTo>
                  <a:lnTo>
                    <a:pt x="1582" y="2264"/>
                  </a:lnTo>
                  <a:lnTo>
                    <a:pt x="1586" y="2264"/>
                  </a:lnTo>
                  <a:close/>
                  <a:moveTo>
                    <a:pt x="1584" y="2152"/>
                  </a:moveTo>
                  <a:lnTo>
                    <a:pt x="1582" y="2154"/>
                  </a:lnTo>
                  <a:lnTo>
                    <a:pt x="1582" y="2066"/>
                  </a:lnTo>
                  <a:lnTo>
                    <a:pt x="1610" y="2050"/>
                  </a:lnTo>
                  <a:lnTo>
                    <a:pt x="1676" y="2100"/>
                  </a:lnTo>
                  <a:lnTo>
                    <a:pt x="1586" y="2152"/>
                  </a:lnTo>
                  <a:lnTo>
                    <a:pt x="1584" y="2152"/>
                  </a:lnTo>
                  <a:close/>
                  <a:moveTo>
                    <a:pt x="1582" y="2050"/>
                  </a:moveTo>
                  <a:lnTo>
                    <a:pt x="1582" y="2030"/>
                  </a:lnTo>
                  <a:lnTo>
                    <a:pt x="1598" y="2042"/>
                  </a:lnTo>
                  <a:lnTo>
                    <a:pt x="1582" y="2050"/>
                  </a:lnTo>
                  <a:close/>
                  <a:moveTo>
                    <a:pt x="1582" y="2010"/>
                  </a:moveTo>
                  <a:lnTo>
                    <a:pt x="1582" y="1952"/>
                  </a:lnTo>
                  <a:lnTo>
                    <a:pt x="1632" y="1922"/>
                  </a:lnTo>
                  <a:lnTo>
                    <a:pt x="1706" y="1978"/>
                  </a:lnTo>
                  <a:lnTo>
                    <a:pt x="1614" y="2032"/>
                  </a:lnTo>
                  <a:lnTo>
                    <a:pt x="1582" y="2010"/>
                  </a:lnTo>
                  <a:close/>
                  <a:moveTo>
                    <a:pt x="1582" y="1932"/>
                  </a:moveTo>
                  <a:lnTo>
                    <a:pt x="1582" y="1886"/>
                  </a:lnTo>
                  <a:lnTo>
                    <a:pt x="1618" y="1912"/>
                  </a:lnTo>
                  <a:lnTo>
                    <a:pt x="1582" y="1932"/>
                  </a:lnTo>
                  <a:close/>
                  <a:moveTo>
                    <a:pt x="1584" y="1866"/>
                  </a:moveTo>
                  <a:lnTo>
                    <a:pt x="1582" y="1870"/>
                  </a:lnTo>
                  <a:lnTo>
                    <a:pt x="1582" y="1832"/>
                  </a:lnTo>
                  <a:lnTo>
                    <a:pt x="1650" y="1792"/>
                  </a:lnTo>
                  <a:lnTo>
                    <a:pt x="1726" y="1848"/>
                  </a:lnTo>
                  <a:lnTo>
                    <a:pt x="1632" y="1902"/>
                  </a:lnTo>
                  <a:lnTo>
                    <a:pt x="1584" y="1866"/>
                  </a:lnTo>
                  <a:close/>
                  <a:moveTo>
                    <a:pt x="1582" y="1812"/>
                  </a:moveTo>
                  <a:lnTo>
                    <a:pt x="1582" y="1742"/>
                  </a:lnTo>
                  <a:lnTo>
                    <a:pt x="1636" y="1782"/>
                  </a:lnTo>
                  <a:lnTo>
                    <a:pt x="1582" y="1812"/>
                  </a:lnTo>
                  <a:close/>
                  <a:moveTo>
                    <a:pt x="1690" y="3518"/>
                  </a:moveTo>
                  <a:lnTo>
                    <a:pt x="1582" y="3582"/>
                  </a:lnTo>
                  <a:lnTo>
                    <a:pt x="1582" y="3464"/>
                  </a:lnTo>
                  <a:lnTo>
                    <a:pt x="1602" y="3452"/>
                  </a:lnTo>
                  <a:lnTo>
                    <a:pt x="1602" y="3452"/>
                  </a:lnTo>
                  <a:lnTo>
                    <a:pt x="1690" y="3518"/>
                  </a:lnTo>
                  <a:close/>
                  <a:moveTo>
                    <a:pt x="1582" y="3444"/>
                  </a:moveTo>
                  <a:lnTo>
                    <a:pt x="1582" y="3346"/>
                  </a:lnTo>
                  <a:lnTo>
                    <a:pt x="1614" y="3328"/>
                  </a:lnTo>
                  <a:lnTo>
                    <a:pt x="1688" y="3384"/>
                  </a:lnTo>
                  <a:lnTo>
                    <a:pt x="1582" y="3444"/>
                  </a:lnTo>
                  <a:close/>
                  <a:moveTo>
                    <a:pt x="1582" y="3328"/>
                  </a:moveTo>
                  <a:lnTo>
                    <a:pt x="1582" y="3306"/>
                  </a:lnTo>
                  <a:lnTo>
                    <a:pt x="1600" y="3318"/>
                  </a:lnTo>
                  <a:lnTo>
                    <a:pt x="1582" y="3328"/>
                  </a:lnTo>
                  <a:close/>
                  <a:moveTo>
                    <a:pt x="1582" y="3284"/>
                  </a:moveTo>
                  <a:lnTo>
                    <a:pt x="1582" y="3196"/>
                  </a:lnTo>
                  <a:lnTo>
                    <a:pt x="1638" y="3164"/>
                  </a:lnTo>
                  <a:lnTo>
                    <a:pt x="1736" y="3238"/>
                  </a:lnTo>
                  <a:lnTo>
                    <a:pt x="1616" y="3308"/>
                  </a:lnTo>
                  <a:lnTo>
                    <a:pt x="1582" y="3284"/>
                  </a:lnTo>
                  <a:close/>
                  <a:moveTo>
                    <a:pt x="1582" y="3178"/>
                  </a:moveTo>
                  <a:lnTo>
                    <a:pt x="1582" y="3124"/>
                  </a:lnTo>
                  <a:lnTo>
                    <a:pt x="1622" y="3154"/>
                  </a:lnTo>
                  <a:lnTo>
                    <a:pt x="1582" y="3178"/>
                  </a:lnTo>
                  <a:close/>
                  <a:moveTo>
                    <a:pt x="1582" y="3104"/>
                  </a:moveTo>
                  <a:lnTo>
                    <a:pt x="1582" y="3082"/>
                  </a:lnTo>
                  <a:lnTo>
                    <a:pt x="1610" y="3066"/>
                  </a:lnTo>
                  <a:lnTo>
                    <a:pt x="1652" y="3066"/>
                  </a:lnTo>
                  <a:lnTo>
                    <a:pt x="1706" y="3106"/>
                  </a:lnTo>
                  <a:lnTo>
                    <a:pt x="1638" y="3144"/>
                  </a:lnTo>
                  <a:lnTo>
                    <a:pt x="1582" y="3104"/>
                  </a:lnTo>
                  <a:close/>
                  <a:moveTo>
                    <a:pt x="1608" y="3012"/>
                  </a:moveTo>
                  <a:lnTo>
                    <a:pt x="1582" y="2994"/>
                  </a:lnTo>
                  <a:lnTo>
                    <a:pt x="1582" y="2936"/>
                  </a:lnTo>
                  <a:lnTo>
                    <a:pt x="1616" y="2916"/>
                  </a:lnTo>
                  <a:lnTo>
                    <a:pt x="1712" y="2988"/>
                  </a:lnTo>
                  <a:lnTo>
                    <a:pt x="1670" y="3012"/>
                  </a:lnTo>
                  <a:lnTo>
                    <a:pt x="1608" y="3012"/>
                  </a:lnTo>
                  <a:close/>
                  <a:moveTo>
                    <a:pt x="1582" y="2918"/>
                  </a:moveTo>
                  <a:lnTo>
                    <a:pt x="1582" y="2892"/>
                  </a:lnTo>
                  <a:lnTo>
                    <a:pt x="1602" y="2906"/>
                  </a:lnTo>
                  <a:lnTo>
                    <a:pt x="1582" y="2918"/>
                  </a:lnTo>
                  <a:close/>
                  <a:moveTo>
                    <a:pt x="1582" y="2870"/>
                  </a:moveTo>
                  <a:lnTo>
                    <a:pt x="1582" y="2814"/>
                  </a:lnTo>
                  <a:lnTo>
                    <a:pt x="1614" y="2796"/>
                  </a:lnTo>
                  <a:lnTo>
                    <a:pt x="1692" y="2854"/>
                  </a:lnTo>
                  <a:lnTo>
                    <a:pt x="1618" y="2896"/>
                  </a:lnTo>
                  <a:lnTo>
                    <a:pt x="1582" y="2870"/>
                  </a:lnTo>
                  <a:close/>
                  <a:moveTo>
                    <a:pt x="1582" y="2796"/>
                  </a:moveTo>
                  <a:lnTo>
                    <a:pt x="1582" y="2772"/>
                  </a:lnTo>
                  <a:lnTo>
                    <a:pt x="1600" y="2786"/>
                  </a:lnTo>
                  <a:lnTo>
                    <a:pt x="1582" y="2796"/>
                  </a:lnTo>
                  <a:close/>
                  <a:moveTo>
                    <a:pt x="1582" y="2752"/>
                  </a:moveTo>
                  <a:lnTo>
                    <a:pt x="1582" y="2678"/>
                  </a:lnTo>
                  <a:lnTo>
                    <a:pt x="1624" y="2654"/>
                  </a:lnTo>
                  <a:lnTo>
                    <a:pt x="1712" y="2720"/>
                  </a:lnTo>
                  <a:lnTo>
                    <a:pt x="1616" y="2776"/>
                  </a:lnTo>
                  <a:lnTo>
                    <a:pt x="1582" y="2752"/>
                  </a:lnTo>
                  <a:close/>
                  <a:moveTo>
                    <a:pt x="1582" y="2660"/>
                  </a:moveTo>
                  <a:lnTo>
                    <a:pt x="1582" y="2622"/>
                  </a:lnTo>
                  <a:lnTo>
                    <a:pt x="1610" y="2644"/>
                  </a:lnTo>
                  <a:lnTo>
                    <a:pt x="1582" y="2660"/>
                  </a:lnTo>
                  <a:close/>
                  <a:moveTo>
                    <a:pt x="1582" y="2602"/>
                  </a:moveTo>
                  <a:lnTo>
                    <a:pt x="1582" y="2548"/>
                  </a:lnTo>
                  <a:lnTo>
                    <a:pt x="1638" y="2516"/>
                  </a:lnTo>
                  <a:lnTo>
                    <a:pt x="1722" y="2578"/>
                  </a:lnTo>
                  <a:lnTo>
                    <a:pt x="1626" y="2634"/>
                  </a:lnTo>
                  <a:lnTo>
                    <a:pt x="1582" y="2602"/>
                  </a:lnTo>
                  <a:close/>
                  <a:moveTo>
                    <a:pt x="1582" y="2530"/>
                  </a:moveTo>
                  <a:lnTo>
                    <a:pt x="1582" y="2474"/>
                  </a:lnTo>
                  <a:lnTo>
                    <a:pt x="1624" y="2506"/>
                  </a:lnTo>
                  <a:lnTo>
                    <a:pt x="1582" y="2530"/>
                  </a:lnTo>
                  <a:close/>
                  <a:moveTo>
                    <a:pt x="1582" y="2454"/>
                  </a:moveTo>
                  <a:lnTo>
                    <a:pt x="1582" y="2408"/>
                  </a:lnTo>
                  <a:lnTo>
                    <a:pt x="1584" y="2412"/>
                  </a:lnTo>
                  <a:lnTo>
                    <a:pt x="1652" y="2372"/>
                  </a:lnTo>
                  <a:lnTo>
                    <a:pt x="1740" y="2438"/>
                  </a:lnTo>
                  <a:lnTo>
                    <a:pt x="1640" y="2496"/>
                  </a:lnTo>
                  <a:lnTo>
                    <a:pt x="1582" y="2454"/>
                  </a:lnTo>
                  <a:close/>
                  <a:moveTo>
                    <a:pt x="1582" y="2394"/>
                  </a:moveTo>
                  <a:lnTo>
                    <a:pt x="1582" y="2322"/>
                  </a:lnTo>
                  <a:lnTo>
                    <a:pt x="1638" y="2362"/>
                  </a:lnTo>
                  <a:lnTo>
                    <a:pt x="1582" y="2394"/>
                  </a:lnTo>
                  <a:close/>
                  <a:moveTo>
                    <a:pt x="1582" y="3914"/>
                  </a:moveTo>
                  <a:lnTo>
                    <a:pt x="1582" y="3912"/>
                  </a:lnTo>
                  <a:lnTo>
                    <a:pt x="1586" y="3910"/>
                  </a:lnTo>
                  <a:lnTo>
                    <a:pt x="1582" y="3914"/>
                  </a:lnTo>
                  <a:close/>
                  <a:moveTo>
                    <a:pt x="1672" y="3988"/>
                  </a:moveTo>
                  <a:lnTo>
                    <a:pt x="1582" y="4042"/>
                  </a:lnTo>
                  <a:lnTo>
                    <a:pt x="1582" y="3922"/>
                  </a:lnTo>
                  <a:lnTo>
                    <a:pt x="1672" y="3988"/>
                  </a:lnTo>
                  <a:close/>
                  <a:moveTo>
                    <a:pt x="1582" y="3894"/>
                  </a:moveTo>
                  <a:lnTo>
                    <a:pt x="1582" y="3868"/>
                  </a:lnTo>
                  <a:lnTo>
                    <a:pt x="1624" y="3868"/>
                  </a:lnTo>
                  <a:lnTo>
                    <a:pt x="1582" y="3894"/>
                  </a:lnTo>
                  <a:close/>
                  <a:moveTo>
                    <a:pt x="1582" y="3814"/>
                  </a:moveTo>
                  <a:lnTo>
                    <a:pt x="1582" y="3754"/>
                  </a:lnTo>
                  <a:lnTo>
                    <a:pt x="1664" y="3814"/>
                  </a:lnTo>
                  <a:lnTo>
                    <a:pt x="1582" y="3814"/>
                  </a:lnTo>
                  <a:close/>
                  <a:moveTo>
                    <a:pt x="1648" y="4672"/>
                  </a:moveTo>
                  <a:lnTo>
                    <a:pt x="1728" y="4672"/>
                  </a:lnTo>
                  <a:lnTo>
                    <a:pt x="1682" y="4698"/>
                  </a:lnTo>
                  <a:lnTo>
                    <a:pt x="1648" y="4672"/>
                  </a:lnTo>
                  <a:close/>
                  <a:moveTo>
                    <a:pt x="1668" y="4706"/>
                  </a:moveTo>
                  <a:lnTo>
                    <a:pt x="1582" y="4756"/>
                  </a:lnTo>
                  <a:lnTo>
                    <a:pt x="1582" y="4672"/>
                  </a:lnTo>
                  <a:lnTo>
                    <a:pt x="1620" y="4672"/>
                  </a:lnTo>
                  <a:lnTo>
                    <a:pt x="1668" y="4706"/>
                  </a:lnTo>
                  <a:close/>
                  <a:moveTo>
                    <a:pt x="1630" y="4618"/>
                  </a:moveTo>
                  <a:lnTo>
                    <a:pt x="1582" y="4618"/>
                  </a:lnTo>
                  <a:lnTo>
                    <a:pt x="1582" y="4494"/>
                  </a:lnTo>
                  <a:lnTo>
                    <a:pt x="1584" y="4492"/>
                  </a:lnTo>
                  <a:lnTo>
                    <a:pt x="1698" y="4578"/>
                  </a:lnTo>
                  <a:lnTo>
                    <a:pt x="1630" y="4618"/>
                  </a:lnTo>
                  <a:close/>
                  <a:moveTo>
                    <a:pt x="1582" y="4474"/>
                  </a:moveTo>
                  <a:lnTo>
                    <a:pt x="1582" y="4348"/>
                  </a:lnTo>
                  <a:lnTo>
                    <a:pt x="1602" y="4336"/>
                  </a:lnTo>
                  <a:lnTo>
                    <a:pt x="1698" y="4406"/>
                  </a:lnTo>
                  <a:lnTo>
                    <a:pt x="1582" y="4474"/>
                  </a:lnTo>
                  <a:close/>
                  <a:moveTo>
                    <a:pt x="1582" y="4328"/>
                  </a:moveTo>
                  <a:lnTo>
                    <a:pt x="1582" y="4320"/>
                  </a:lnTo>
                  <a:lnTo>
                    <a:pt x="1588" y="4324"/>
                  </a:lnTo>
                  <a:lnTo>
                    <a:pt x="1582" y="4328"/>
                  </a:lnTo>
                  <a:close/>
                  <a:moveTo>
                    <a:pt x="1582" y="4300"/>
                  </a:moveTo>
                  <a:lnTo>
                    <a:pt x="1582" y="4206"/>
                  </a:lnTo>
                  <a:lnTo>
                    <a:pt x="1604" y="4194"/>
                  </a:lnTo>
                  <a:lnTo>
                    <a:pt x="1696" y="4262"/>
                  </a:lnTo>
                  <a:lnTo>
                    <a:pt x="1604" y="4316"/>
                  </a:lnTo>
                  <a:lnTo>
                    <a:pt x="1582" y="4300"/>
                  </a:lnTo>
                  <a:close/>
                  <a:moveTo>
                    <a:pt x="1582" y="4188"/>
                  </a:moveTo>
                  <a:lnTo>
                    <a:pt x="1582" y="4178"/>
                  </a:lnTo>
                  <a:lnTo>
                    <a:pt x="1590" y="4184"/>
                  </a:lnTo>
                  <a:lnTo>
                    <a:pt x="1582" y="4188"/>
                  </a:lnTo>
                  <a:close/>
                  <a:moveTo>
                    <a:pt x="1690" y="5702"/>
                  </a:moveTo>
                  <a:lnTo>
                    <a:pt x="1582" y="5764"/>
                  </a:lnTo>
                  <a:lnTo>
                    <a:pt x="1582" y="5646"/>
                  </a:lnTo>
                  <a:lnTo>
                    <a:pt x="1602" y="5636"/>
                  </a:lnTo>
                  <a:lnTo>
                    <a:pt x="1602" y="5636"/>
                  </a:lnTo>
                  <a:lnTo>
                    <a:pt x="1690" y="5702"/>
                  </a:lnTo>
                  <a:close/>
                  <a:moveTo>
                    <a:pt x="1582" y="5628"/>
                  </a:moveTo>
                  <a:lnTo>
                    <a:pt x="1582" y="5530"/>
                  </a:lnTo>
                  <a:lnTo>
                    <a:pt x="1614" y="5512"/>
                  </a:lnTo>
                  <a:lnTo>
                    <a:pt x="1688" y="5566"/>
                  </a:lnTo>
                  <a:lnTo>
                    <a:pt x="1582" y="5628"/>
                  </a:lnTo>
                  <a:close/>
                  <a:moveTo>
                    <a:pt x="1582" y="5510"/>
                  </a:moveTo>
                  <a:lnTo>
                    <a:pt x="1582" y="5488"/>
                  </a:lnTo>
                  <a:lnTo>
                    <a:pt x="1600" y="5502"/>
                  </a:lnTo>
                  <a:lnTo>
                    <a:pt x="1582" y="5510"/>
                  </a:lnTo>
                  <a:close/>
                  <a:moveTo>
                    <a:pt x="1594" y="5474"/>
                  </a:moveTo>
                  <a:lnTo>
                    <a:pt x="1644" y="5474"/>
                  </a:lnTo>
                  <a:lnTo>
                    <a:pt x="1616" y="5492"/>
                  </a:lnTo>
                  <a:lnTo>
                    <a:pt x="1594" y="5474"/>
                  </a:lnTo>
                  <a:close/>
                  <a:moveTo>
                    <a:pt x="1582" y="5420"/>
                  </a:moveTo>
                  <a:lnTo>
                    <a:pt x="1582" y="5380"/>
                  </a:lnTo>
                  <a:lnTo>
                    <a:pt x="1638" y="5348"/>
                  </a:lnTo>
                  <a:lnTo>
                    <a:pt x="1736" y="5420"/>
                  </a:lnTo>
                  <a:lnTo>
                    <a:pt x="1582" y="5420"/>
                  </a:lnTo>
                  <a:close/>
                  <a:moveTo>
                    <a:pt x="1582" y="5360"/>
                  </a:moveTo>
                  <a:lnTo>
                    <a:pt x="1582" y="5308"/>
                  </a:lnTo>
                  <a:lnTo>
                    <a:pt x="1622" y="5336"/>
                  </a:lnTo>
                  <a:lnTo>
                    <a:pt x="1582" y="5360"/>
                  </a:lnTo>
                  <a:close/>
                  <a:moveTo>
                    <a:pt x="1582" y="5286"/>
                  </a:moveTo>
                  <a:lnTo>
                    <a:pt x="1582" y="5266"/>
                  </a:lnTo>
                  <a:lnTo>
                    <a:pt x="1634" y="5236"/>
                  </a:lnTo>
                  <a:lnTo>
                    <a:pt x="1706" y="5288"/>
                  </a:lnTo>
                  <a:lnTo>
                    <a:pt x="1638" y="5328"/>
                  </a:lnTo>
                  <a:lnTo>
                    <a:pt x="1582" y="5286"/>
                  </a:lnTo>
                  <a:close/>
                  <a:moveTo>
                    <a:pt x="1582" y="5246"/>
                  </a:moveTo>
                  <a:lnTo>
                    <a:pt x="1582" y="5198"/>
                  </a:lnTo>
                  <a:lnTo>
                    <a:pt x="1620" y="5224"/>
                  </a:lnTo>
                  <a:lnTo>
                    <a:pt x="1582" y="5246"/>
                  </a:lnTo>
                  <a:close/>
                  <a:moveTo>
                    <a:pt x="1582" y="5178"/>
                  </a:moveTo>
                  <a:lnTo>
                    <a:pt x="1582" y="5120"/>
                  </a:lnTo>
                  <a:lnTo>
                    <a:pt x="1616" y="5100"/>
                  </a:lnTo>
                  <a:lnTo>
                    <a:pt x="1712" y="5170"/>
                  </a:lnTo>
                  <a:lnTo>
                    <a:pt x="1636" y="5216"/>
                  </a:lnTo>
                  <a:lnTo>
                    <a:pt x="1582" y="5178"/>
                  </a:lnTo>
                  <a:close/>
                  <a:moveTo>
                    <a:pt x="1582" y="5100"/>
                  </a:moveTo>
                  <a:lnTo>
                    <a:pt x="1582" y="5074"/>
                  </a:lnTo>
                  <a:lnTo>
                    <a:pt x="1602" y="5088"/>
                  </a:lnTo>
                  <a:lnTo>
                    <a:pt x="1582" y="5100"/>
                  </a:lnTo>
                  <a:close/>
                  <a:moveTo>
                    <a:pt x="1582" y="5054"/>
                  </a:moveTo>
                  <a:lnTo>
                    <a:pt x="1582" y="4956"/>
                  </a:lnTo>
                  <a:lnTo>
                    <a:pt x="1692" y="5036"/>
                  </a:lnTo>
                  <a:lnTo>
                    <a:pt x="1618" y="5080"/>
                  </a:lnTo>
                  <a:lnTo>
                    <a:pt x="1582" y="5054"/>
                  </a:lnTo>
                  <a:close/>
                  <a:moveTo>
                    <a:pt x="1582" y="6098"/>
                  </a:moveTo>
                  <a:lnTo>
                    <a:pt x="1582" y="6096"/>
                  </a:lnTo>
                  <a:lnTo>
                    <a:pt x="1586" y="6094"/>
                  </a:lnTo>
                  <a:lnTo>
                    <a:pt x="1582" y="6098"/>
                  </a:lnTo>
                  <a:close/>
                  <a:moveTo>
                    <a:pt x="1672" y="6172"/>
                  </a:moveTo>
                  <a:lnTo>
                    <a:pt x="1586" y="6224"/>
                  </a:lnTo>
                  <a:lnTo>
                    <a:pt x="1582" y="6224"/>
                  </a:lnTo>
                  <a:lnTo>
                    <a:pt x="1582" y="6106"/>
                  </a:lnTo>
                  <a:lnTo>
                    <a:pt x="1672" y="6172"/>
                  </a:lnTo>
                  <a:close/>
                  <a:moveTo>
                    <a:pt x="1582" y="6076"/>
                  </a:moveTo>
                  <a:lnTo>
                    <a:pt x="1582" y="5938"/>
                  </a:lnTo>
                  <a:lnTo>
                    <a:pt x="1688" y="6014"/>
                  </a:lnTo>
                  <a:lnTo>
                    <a:pt x="1582" y="6076"/>
                  </a:lnTo>
                  <a:close/>
                  <a:moveTo>
                    <a:pt x="1598" y="6838"/>
                  </a:moveTo>
                  <a:lnTo>
                    <a:pt x="1668" y="6890"/>
                  </a:lnTo>
                  <a:lnTo>
                    <a:pt x="1582" y="6940"/>
                  </a:lnTo>
                  <a:lnTo>
                    <a:pt x="1582" y="6848"/>
                  </a:lnTo>
                  <a:lnTo>
                    <a:pt x="1598" y="6838"/>
                  </a:lnTo>
                  <a:close/>
                  <a:moveTo>
                    <a:pt x="1582" y="6828"/>
                  </a:moveTo>
                  <a:lnTo>
                    <a:pt x="1582" y="6828"/>
                  </a:lnTo>
                  <a:lnTo>
                    <a:pt x="1584" y="6828"/>
                  </a:lnTo>
                  <a:lnTo>
                    <a:pt x="1582" y="6828"/>
                  </a:lnTo>
                  <a:close/>
                  <a:moveTo>
                    <a:pt x="1582" y="6806"/>
                  </a:moveTo>
                  <a:lnTo>
                    <a:pt x="1582" y="6676"/>
                  </a:lnTo>
                  <a:lnTo>
                    <a:pt x="1584" y="6676"/>
                  </a:lnTo>
                  <a:lnTo>
                    <a:pt x="1698" y="6760"/>
                  </a:lnTo>
                  <a:lnTo>
                    <a:pt x="1600" y="6820"/>
                  </a:lnTo>
                  <a:lnTo>
                    <a:pt x="1582" y="6806"/>
                  </a:lnTo>
                  <a:close/>
                  <a:moveTo>
                    <a:pt x="1582" y="6658"/>
                  </a:moveTo>
                  <a:lnTo>
                    <a:pt x="1582" y="6530"/>
                  </a:lnTo>
                  <a:lnTo>
                    <a:pt x="1602" y="6518"/>
                  </a:lnTo>
                  <a:lnTo>
                    <a:pt x="1698" y="6590"/>
                  </a:lnTo>
                  <a:lnTo>
                    <a:pt x="1582" y="6658"/>
                  </a:lnTo>
                  <a:close/>
                  <a:moveTo>
                    <a:pt x="1582" y="6512"/>
                  </a:moveTo>
                  <a:lnTo>
                    <a:pt x="1582" y="6504"/>
                  </a:lnTo>
                  <a:lnTo>
                    <a:pt x="1588" y="6508"/>
                  </a:lnTo>
                  <a:lnTo>
                    <a:pt x="1582" y="6512"/>
                  </a:lnTo>
                  <a:close/>
                  <a:moveTo>
                    <a:pt x="1582" y="6482"/>
                  </a:moveTo>
                  <a:lnTo>
                    <a:pt x="1582" y="6390"/>
                  </a:lnTo>
                  <a:lnTo>
                    <a:pt x="1604" y="6378"/>
                  </a:lnTo>
                  <a:lnTo>
                    <a:pt x="1696" y="6446"/>
                  </a:lnTo>
                  <a:lnTo>
                    <a:pt x="1604" y="6498"/>
                  </a:lnTo>
                  <a:lnTo>
                    <a:pt x="1582" y="6482"/>
                  </a:lnTo>
                  <a:close/>
                  <a:moveTo>
                    <a:pt x="1582" y="6370"/>
                  </a:moveTo>
                  <a:lnTo>
                    <a:pt x="1582" y="6362"/>
                  </a:lnTo>
                  <a:lnTo>
                    <a:pt x="1590" y="6366"/>
                  </a:lnTo>
                  <a:lnTo>
                    <a:pt x="1582" y="6370"/>
                  </a:lnTo>
                  <a:close/>
                  <a:moveTo>
                    <a:pt x="1740" y="6960"/>
                  </a:moveTo>
                  <a:lnTo>
                    <a:pt x="1582" y="6960"/>
                  </a:lnTo>
                  <a:lnTo>
                    <a:pt x="1582" y="6958"/>
                  </a:lnTo>
                  <a:lnTo>
                    <a:pt x="1682" y="6900"/>
                  </a:lnTo>
                  <a:lnTo>
                    <a:pt x="1740" y="6944"/>
                  </a:lnTo>
                  <a:lnTo>
                    <a:pt x="1740" y="6960"/>
                  </a:lnTo>
                  <a:close/>
                  <a:moveTo>
                    <a:pt x="1740" y="6924"/>
                  </a:moveTo>
                  <a:lnTo>
                    <a:pt x="1698" y="6892"/>
                  </a:lnTo>
                  <a:lnTo>
                    <a:pt x="1740" y="6866"/>
                  </a:lnTo>
                  <a:lnTo>
                    <a:pt x="1740" y="6924"/>
                  </a:lnTo>
                  <a:close/>
                  <a:moveTo>
                    <a:pt x="1740" y="6848"/>
                  </a:moveTo>
                  <a:lnTo>
                    <a:pt x="1682" y="6882"/>
                  </a:lnTo>
                  <a:lnTo>
                    <a:pt x="1614" y="6830"/>
                  </a:lnTo>
                  <a:lnTo>
                    <a:pt x="1714" y="6772"/>
                  </a:lnTo>
                  <a:lnTo>
                    <a:pt x="1740" y="6792"/>
                  </a:lnTo>
                  <a:lnTo>
                    <a:pt x="1740" y="6848"/>
                  </a:lnTo>
                  <a:close/>
                  <a:moveTo>
                    <a:pt x="1740" y="6770"/>
                  </a:moveTo>
                  <a:lnTo>
                    <a:pt x="1728" y="6762"/>
                  </a:lnTo>
                  <a:lnTo>
                    <a:pt x="1740" y="6756"/>
                  </a:lnTo>
                  <a:lnTo>
                    <a:pt x="1740" y="6770"/>
                  </a:lnTo>
                  <a:close/>
                  <a:moveTo>
                    <a:pt x="1740" y="6736"/>
                  </a:moveTo>
                  <a:lnTo>
                    <a:pt x="1714" y="6752"/>
                  </a:lnTo>
                  <a:lnTo>
                    <a:pt x="1600" y="6666"/>
                  </a:lnTo>
                  <a:lnTo>
                    <a:pt x="1712" y="6600"/>
                  </a:lnTo>
                  <a:lnTo>
                    <a:pt x="1740" y="6620"/>
                  </a:lnTo>
                  <a:lnTo>
                    <a:pt x="1740" y="6736"/>
                  </a:lnTo>
                  <a:close/>
                  <a:moveTo>
                    <a:pt x="1740" y="6600"/>
                  </a:moveTo>
                  <a:lnTo>
                    <a:pt x="1728" y="6590"/>
                  </a:lnTo>
                  <a:lnTo>
                    <a:pt x="1740" y="6584"/>
                  </a:lnTo>
                  <a:lnTo>
                    <a:pt x="1740" y="6600"/>
                  </a:lnTo>
                  <a:close/>
                  <a:moveTo>
                    <a:pt x="1740" y="6566"/>
                  </a:moveTo>
                  <a:lnTo>
                    <a:pt x="1714" y="6580"/>
                  </a:lnTo>
                  <a:lnTo>
                    <a:pt x="1618" y="6510"/>
                  </a:lnTo>
                  <a:lnTo>
                    <a:pt x="1710" y="6456"/>
                  </a:lnTo>
                  <a:lnTo>
                    <a:pt x="1740" y="6478"/>
                  </a:lnTo>
                  <a:lnTo>
                    <a:pt x="1740" y="6566"/>
                  </a:lnTo>
                  <a:close/>
                  <a:moveTo>
                    <a:pt x="1740" y="6456"/>
                  </a:moveTo>
                  <a:lnTo>
                    <a:pt x="1726" y="6446"/>
                  </a:lnTo>
                  <a:lnTo>
                    <a:pt x="1740" y="6438"/>
                  </a:lnTo>
                  <a:lnTo>
                    <a:pt x="1740" y="6456"/>
                  </a:lnTo>
                  <a:close/>
                  <a:moveTo>
                    <a:pt x="1740" y="6418"/>
                  </a:moveTo>
                  <a:lnTo>
                    <a:pt x="1712" y="6436"/>
                  </a:lnTo>
                  <a:lnTo>
                    <a:pt x="1620" y="6368"/>
                  </a:lnTo>
                  <a:lnTo>
                    <a:pt x="1740" y="6296"/>
                  </a:lnTo>
                  <a:lnTo>
                    <a:pt x="1740" y="6418"/>
                  </a:lnTo>
                  <a:close/>
                  <a:moveTo>
                    <a:pt x="1740" y="6278"/>
                  </a:moveTo>
                  <a:lnTo>
                    <a:pt x="1606" y="6358"/>
                  </a:lnTo>
                  <a:lnTo>
                    <a:pt x="1584" y="6340"/>
                  </a:lnTo>
                  <a:lnTo>
                    <a:pt x="1582" y="6342"/>
                  </a:lnTo>
                  <a:lnTo>
                    <a:pt x="1582" y="6278"/>
                  </a:lnTo>
                  <a:lnTo>
                    <a:pt x="1740" y="6278"/>
                  </a:lnTo>
                  <a:lnTo>
                    <a:pt x="1740" y="6278"/>
                  </a:lnTo>
                  <a:close/>
                  <a:moveTo>
                    <a:pt x="1740" y="6224"/>
                  </a:moveTo>
                  <a:lnTo>
                    <a:pt x="1618" y="6224"/>
                  </a:lnTo>
                  <a:lnTo>
                    <a:pt x="1686" y="6182"/>
                  </a:lnTo>
                  <a:lnTo>
                    <a:pt x="1740" y="6222"/>
                  </a:lnTo>
                  <a:lnTo>
                    <a:pt x="1740" y="6224"/>
                  </a:lnTo>
                  <a:close/>
                  <a:moveTo>
                    <a:pt x="1740" y="6202"/>
                  </a:moveTo>
                  <a:lnTo>
                    <a:pt x="1702" y="6172"/>
                  </a:lnTo>
                  <a:lnTo>
                    <a:pt x="1740" y="6150"/>
                  </a:lnTo>
                  <a:lnTo>
                    <a:pt x="1740" y="6202"/>
                  </a:lnTo>
                  <a:close/>
                  <a:moveTo>
                    <a:pt x="1740" y="6132"/>
                  </a:moveTo>
                  <a:lnTo>
                    <a:pt x="1688" y="6162"/>
                  </a:lnTo>
                  <a:lnTo>
                    <a:pt x="1592" y="6090"/>
                  </a:lnTo>
                  <a:lnTo>
                    <a:pt x="1702" y="6026"/>
                  </a:lnTo>
                  <a:lnTo>
                    <a:pt x="1740" y="6054"/>
                  </a:lnTo>
                  <a:lnTo>
                    <a:pt x="1740" y="6132"/>
                  </a:lnTo>
                  <a:close/>
                  <a:moveTo>
                    <a:pt x="1740" y="6032"/>
                  </a:moveTo>
                  <a:lnTo>
                    <a:pt x="1718" y="6016"/>
                  </a:lnTo>
                  <a:lnTo>
                    <a:pt x="1740" y="6002"/>
                  </a:lnTo>
                  <a:lnTo>
                    <a:pt x="1740" y="6032"/>
                  </a:lnTo>
                  <a:close/>
                  <a:moveTo>
                    <a:pt x="1740" y="5984"/>
                  </a:moveTo>
                  <a:lnTo>
                    <a:pt x="1704" y="6006"/>
                  </a:lnTo>
                  <a:lnTo>
                    <a:pt x="1588" y="5920"/>
                  </a:lnTo>
                  <a:lnTo>
                    <a:pt x="1680" y="5866"/>
                  </a:lnTo>
                  <a:lnTo>
                    <a:pt x="1740" y="5910"/>
                  </a:lnTo>
                  <a:lnTo>
                    <a:pt x="1740" y="5984"/>
                  </a:lnTo>
                  <a:close/>
                  <a:moveTo>
                    <a:pt x="1740" y="5890"/>
                  </a:moveTo>
                  <a:lnTo>
                    <a:pt x="1694" y="5856"/>
                  </a:lnTo>
                  <a:lnTo>
                    <a:pt x="1740" y="5830"/>
                  </a:lnTo>
                  <a:lnTo>
                    <a:pt x="1740" y="5890"/>
                  </a:lnTo>
                  <a:close/>
                  <a:moveTo>
                    <a:pt x="1740" y="5810"/>
                  </a:moveTo>
                  <a:lnTo>
                    <a:pt x="1680" y="5846"/>
                  </a:lnTo>
                  <a:lnTo>
                    <a:pt x="1596" y="5782"/>
                  </a:lnTo>
                  <a:lnTo>
                    <a:pt x="1586" y="5796"/>
                  </a:lnTo>
                  <a:lnTo>
                    <a:pt x="1664" y="5854"/>
                  </a:lnTo>
                  <a:lnTo>
                    <a:pt x="1582" y="5904"/>
                  </a:lnTo>
                  <a:lnTo>
                    <a:pt x="1582" y="5784"/>
                  </a:lnTo>
                  <a:lnTo>
                    <a:pt x="1704" y="5712"/>
                  </a:lnTo>
                  <a:lnTo>
                    <a:pt x="1740" y="5740"/>
                  </a:lnTo>
                  <a:lnTo>
                    <a:pt x="1740" y="5810"/>
                  </a:lnTo>
                  <a:close/>
                  <a:moveTo>
                    <a:pt x="1740" y="5718"/>
                  </a:moveTo>
                  <a:lnTo>
                    <a:pt x="1720" y="5704"/>
                  </a:lnTo>
                  <a:lnTo>
                    <a:pt x="1740" y="5690"/>
                  </a:lnTo>
                  <a:lnTo>
                    <a:pt x="1740" y="5718"/>
                  </a:lnTo>
                  <a:close/>
                  <a:moveTo>
                    <a:pt x="1740" y="5672"/>
                  </a:moveTo>
                  <a:lnTo>
                    <a:pt x="1706" y="5692"/>
                  </a:lnTo>
                  <a:lnTo>
                    <a:pt x="1616" y="5626"/>
                  </a:lnTo>
                  <a:lnTo>
                    <a:pt x="1702" y="5576"/>
                  </a:lnTo>
                  <a:lnTo>
                    <a:pt x="1740" y="5606"/>
                  </a:lnTo>
                  <a:lnTo>
                    <a:pt x="1740" y="5672"/>
                  </a:lnTo>
                  <a:close/>
                  <a:moveTo>
                    <a:pt x="1740" y="5584"/>
                  </a:moveTo>
                  <a:lnTo>
                    <a:pt x="1718" y="5566"/>
                  </a:lnTo>
                  <a:lnTo>
                    <a:pt x="1740" y="5554"/>
                  </a:lnTo>
                  <a:lnTo>
                    <a:pt x="1740" y="5584"/>
                  </a:lnTo>
                  <a:close/>
                  <a:moveTo>
                    <a:pt x="1740" y="5534"/>
                  </a:moveTo>
                  <a:lnTo>
                    <a:pt x="1704" y="5556"/>
                  </a:lnTo>
                  <a:lnTo>
                    <a:pt x="1630" y="5502"/>
                  </a:lnTo>
                  <a:lnTo>
                    <a:pt x="1676" y="5474"/>
                  </a:lnTo>
                  <a:lnTo>
                    <a:pt x="1740" y="5474"/>
                  </a:lnTo>
                  <a:lnTo>
                    <a:pt x="1740" y="5534"/>
                  </a:lnTo>
                  <a:close/>
                  <a:moveTo>
                    <a:pt x="1740" y="5404"/>
                  </a:moveTo>
                  <a:lnTo>
                    <a:pt x="1652" y="5338"/>
                  </a:lnTo>
                  <a:lnTo>
                    <a:pt x="1720" y="5298"/>
                  </a:lnTo>
                  <a:lnTo>
                    <a:pt x="1740" y="5314"/>
                  </a:lnTo>
                  <a:lnTo>
                    <a:pt x="1740" y="5404"/>
                  </a:lnTo>
                  <a:close/>
                  <a:moveTo>
                    <a:pt x="1740" y="5294"/>
                  </a:moveTo>
                  <a:lnTo>
                    <a:pt x="1734" y="5290"/>
                  </a:lnTo>
                  <a:lnTo>
                    <a:pt x="1740" y="5286"/>
                  </a:lnTo>
                  <a:lnTo>
                    <a:pt x="1740" y="5294"/>
                  </a:lnTo>
                  <a:close/>
                  <a:moveTo>
                    <a:pt x="1740" y="5268"/>
                  </a:moveTo>
                  <a:lnTo>
                    <a:pt x="1720" y="5280"/>
                  </a:lnTo>
                  <a:lnTo>
                    <a:pt x="1650" y="5226"/>
                  </a:lnTo>
                  <a:lnTo>
                    <a:pt x="1726" y="5182"/>
                  </a:lnTo>
                  <a:lnTo>
                    <a:pt x="1740" y="5192"/>
                  </a:lnTo>
                  <a:lnTo>
                    <a:pt x="1740" y="5268"/>
                  </a:lnTo>
                  <a:close/>
                  <a:moveTo>
                    <a:pt x="1740" y="5154"/>
                  </a:moveTo>
                  <a:lnTo>
                    <a:pt x="1728" y="5162"/>
                  </a:lnTo>
                  <a:lnTo>
                    <a:pt x="1632" y="5090"/>
                  </a:lnTo>
                  <a:lnTo>
                    <a:pt x="1706" y="5046"/>
                  </a:lnTo>
                  <a:lnTo>
                    <a:pt x="1740" y="5072"/>
                  </a:lnTo>
                  <a:lnTo>
                    <a:pt x="1740" y="5154"/>
                  </a:lnTo>
                  <a:close/>
                  <a:moveTo>
                    <a:pt x="1740" y="5052"/>
                  </a:moveTo>
                  <a:lnTo>
                    <a:pt x="1722" y="5038"/>
                  </a:lnTo>
                  <a:lnTo>
                    <a:pt x="1740" y="5026"/>
                  </a:lnTo>
                  <a:lnTo>
                    <a:pt x="1740" y="5052"/>
                  </a:lnTo>
                  <a:close/>
                  <a:moveTo>
                    <a:pt x="1740" y="5008"/>
                  </a:moveTo>
                  <a:lnTo>
                    <a:pt x="1708" y="5028"/>
                  </a:lnTo>
                  <a:lnTo>
                    <a:pt x="1582" y="4934"/>
                  </a:lnTo>
                  <a:lnTo>
                    <a:pt x="1582" y="4806"/>
                  </a:lnTo>
                  <a:lnTo>
                    <a:pt x="1740" y="4924"/>
                  </a:lnTo>
                  <a:lnTo>
                    <a:pt x="1740" y="5008"/>
                  </a:lnTo>
                  <a:close/>
                  <a:moveTo>
                    <a:pt x="1740" y="4902"/>
                  </a:moveTo>
                  <a:lnTo>
                    <a:pt x="1582" y="4786"/>
                  </a:lnTo>
                  <a:lnTo>
                    <a:pt x="1582" y="4776"/>
                  </a:lnTo>
                  <a:lnTo>
                    <a:pt x="1682" y="4718"/>
                  </a:lnTo>
                  <a:lnTo>
                    <a:pt x="1740" y="4760"/>
                  </a:lnTo>
                  <a:lnTo>
                    <a:pt x="1740" y="4902"/>
                  </a:lnTo>
                  <a:close/>
                  <a:moveTo>
                    <a:pt x="1740" y="4740"/>
                  </a:moveTo>
                  <a:lnTo>
                    <a:pt x="1698" y="4708"/>
                  </a:lnTo>
                  <a:lnTo>
                    <a:pt x="1740" y="4682"/>
                  </a:lnTo>
                  <a:lnTo>
                    <a:pt x="1740" y="4740"/>
                  </a:lnTo>
                  <a:close/>
                  <a:moveTo>
                    <a:pt x="1740" y="4618"/>
                  </a:moveTo>
                  <a:lnTo>
                    <a:pt x="1662" y="4618"/>
                  </a:lnTo>
                  <a:lnTo>
                    <a:pt x="1714" y="4588"/>
                  </a:lnTo>
                  <a:lnTo>
                    <a:pt x="1740" y="4608"/>
                  </a:lnTo>
                  <a:lnTo>
                    <a:pt x="1740" y="4618"/>
                  </a:lnTo>
                  <a:close/>
                  <a:moveTo>
                    <a:pt x="1740" y="4588"/>
                  </a:moveTo>
                  <a:lnTo>
                    <a:pt x="1728" y="4578"/>
                  </a:lnTo>
                  <a:lnTo>
                    <a:pt x="1740" y="4572"/>
                  </a:lnTo>
                  <a:lnTo>
                    <a:pt x="1740" y="4588"/>
                  </a:lnTo>
                  <a:close/>
                  <a:moveTo>
                    <a:pt x="1740" y="4552"/>
                  </a:moveTo>
                  <a:lnTo>
                    <a:pt x="1714" y="4568"/>
                  </a:lnTo>
                  <a:lnTo>
                    <a:pt x="1600" y="4484"/>
                  </a:lnTo>
                  <a:lnTo>
                    <a:pt x="1712" y="4418"/>
                  </a:lnTo>
                  <a:lnTo>
                    <a:pt x="1740" y="4438"/>
                  </a:lnTo>
                  <a:lnTo>
                    <a:pt x="1740" y="4552"/>
                  </a:lnTo>
                  <a:close/>
                  <a:moveTo>
                    <a:pt x="1740" y="4416"/>
                  </a:moveTo>
                  <a:lnTo>
                    <a:pt x="1728" y="4408"/>
                  </a:lnTo>
                  <a:lnTo>
                    <a:pt x="1740" y="4400"/>
                  </a:lnTo>
                  <a:lnTo>
                    <a:pt x="1740" y="4416"/>
                  </a:lnTo>
                  <a:close/>
                  <a:moveTo>
                    <a:pt x="1740" y="4382"/>
                  </a:moveTo>
                  <a:lnTo>
                    <a:pt x="1714" y="4398"/>
                  </a:lnTo>
                  <a:lnTo>
                    <a:pt x="1618" y="4326"/>
                  </a:lnTo>
                  <a:lnTo>
                    <a:pt x="1710" y="4272"/>
                  </a:lnTo>
                  <a:lnTo>
                    <a:pt x="1740" y="4296"/>
                  </a:lnTo>
                  <a:lnTo>
                    <a:pt x="1740" y="4382"/>
                  </a:lnTo>
                  <a:close/>
                  <a:moveTo>
                    <a:pt x="1740" y="4274"/>
                  </a:moveTo>
                  <a:lnTo>
                    <a:pt x="1726" y="4262"/>
                  </a:lnTo>
                  <a:lnTo>
                    <a:pt x="1740" y="4254"/>
                  </a:lnTo>
                  <a:lnTo>
                    <a:pt x="1740" y="4274"/>
                  </a:lnTo>
                  <a:close/>
                  <a:moveTo>
                    <a:pt x="1740" y="4236"/>
                  </a:moveTo>
                  <a:lnTo>
                    <a:pt x="1712" y="4252"/>
                  </a:lnTo>
                  <a:lnTo>
                    <a:pt x="1620" y="4184"/>
                  </a:lnTo>
                  <a:lnTo>
                    <a:pt x="1740" y="4114"/>
                  </a:lnTo>
                  <a:lnTo>
                    <a:pt x="1740" y="4236"/>
                  </a:lnTo>
                  <a:close/>
                  <a:moveTo>
                    <a:pt x="1740" y="4094"/>
                  </a:moveTo>
                  <a:lnTo>
                    <a:pt x="1606" y="4174"/>
                  </a:lnTo>
                  <a:lnTo>
                    <a:pt x="1584" y="4158"/>
                  </a:lnTo>
                  <a:lnTo>
                    <a:pt x="1582" y="4160"/>
                  </a:lnTo>
                  <a:lnTo>
                    <a:pt x="1582" y="4060"/>
                  </a:lnTo>
                  <a:lnTo>
                    <a:pt x="1686" y="4000"/>
                  </a:lnTo>
                  <a:lnTo>
                    <a:pt x="1740" y="4040"/>
                  </a:lnTo>
                  <a:lnTo>
                    <a:pt x="1740" y="4094"/>
                  </a:lnTo>
                  <a:close/>
                  <a:moveTo>
                    <a:pt x="1740" y="4018"/>
                  </a:moveTo>
                  <a:lnTo>
                    <a:pt x="1702" y="3990"/>
                  </a:lnTo>
                  <a:lnTo>
                    <a:pt x="1740" y="3968"/>
                  </a:lnTo>
                  <a:lnTo>
                    <a:pt x="1740" y="4018"/>
                  </a:lnTo>
                  <a:close/>
                  <a:moveTo>
                    <a:pt x="1740" y="3948"/>
                  </a:moveTo>
                  <a:lnTo>
                    <a:pt x="1688" y="3980"/>
                  </a:lnTo>
                  <a:lnTo>
                    <a:pt x="1592" y="3908"/>
                  </a:lnTo>
                  <a:lnTo>
                    <a:pt x="1656" y="3868"/>
                  </a:lnTo>
                  <a:lnTo>
                    <a:pt x="1738" y="3868"/>
                  </a:lnTo>
                  <a:lnTo>
                    <a:pt x="1740" y="3872"/>
                  </a:lnTo>
                  <a:lnTo>
                    <a:pt x="1740" y="3948"/>
                  </a:lnTo>
                  <a:close/>
                  <a:moveTo>
                    <a:pt x="1740" y="3800"/>
                  </a:moveTo>
                  <a:lnTo>
                    <a:pt x="1716" y="3814"/>
                  </a:lnTo>
                  <a:lnTo>
                    <a:pt x="1694" y="3814"/>
                  </a:lnTo>
                  <a:lnTo>
                    <a:pt x="1588" y="3736"/>
                  </a:lnTo>
                  <a:lnTo>
                    <a:pt x="1680" y="3682"/>
                  </a:lnTo>
                  <a:lnTo>
                    <a:pt x="1740" y="3728"/>
                  </a:lnTo>
                  <a:lnTo>
                    <a:pt x="1740" y="3800"/>
                  </a:lnTo>
                  <a:close/>
                  <a:moveTo>
                    <a:pt x="1740" y="3708"/>
                  </a:moveTo>
                  <a:lnTo>
                    <a:pt x="1694" y="3674"/>
                  </a:lnTo>
                  <a:lnTo>
                    <a:pt x="1740" y="3646"/>
                  </a:lnTo>
                  <a:lnTo>
                    <a:pt x="1740" y="3708"/>
                  </a:lnTo>
                  <a:close/>
                  <a:moveTo>
                    <a:pt x="1740" y="3628"/>
                  </a:moveTo>
                  <a:lnTo>
                    <a:pt x="1680" y="3662"/>
                  </a:lnTo>
                  <a:lnTo>
                    <a:pt x="1596" y="3600"/>
                  </a:lnTo>
                  <a:lnTo>
                    <a:pt x="1586" y="3612"/>
                  </a:lnTo>
                  <a:lnTo>
                    <a:pt x="1664" y="3672"/>
                  </a:lnTo>
                  <a:lnTo>
                    <a:pt x="1582" y="3720"/>
                  </a:lnTo>
                  <a:lnTo>
                    <a:pt x="1582" y="3600"/>
                  </a:lnTo>
                  <a:lnTo>
                    <a:pt x="1704" y="3528"/>
                  </a:lnTo>
                  <a:lnTo>
                    <a:pt x="1740" y="3556"/>
                  </a:lnTo>
                  <a:lnTo>
                    <a:pt x="1740" y="3628"/>
                  </a:lnTo>
                  <a:close/>
                  <a:moveTo>
                    <a:pt x="1740" y="3536"/>
                  </a:moveTo>
                  <a:lnTo>
                    <a:pt x="1720" y="3520"/>
                  </a:lnTo>
                  <a:lnTo>
                    <a:pt x="1740" y="3508"/>
                  </a:lnTo>
                  <a:lnTo>
                    <a:pt x="1740" y="3536"/>
                  </a:lnTo>
                  <a:close/>
                  <a:moveTo>
                    <a:pt x="1740" y="3488"/>
                  </a:moveTo>
                  <a:lnTo>
                    <a:pt x="1706" y="3510"/>
                  </a:lnTo>
                  <a:lnTo>
                    <a:pt x="1616" y="3444"/>
                  </a:lnTo>
                  <a:lnTo>
                    <a:pt x="1702" y="3394"/>
                  </a:lnTo>
                  <a:lnTo>
                    <a:pt x="1740" y="3422"/>
                  </a:lnTo>
                  <a:lnTo>
                    <a:pt x="1740" y="3488"/>
                  </a:lnTo>
                  <a:close/>
                  <a:moveTo>
                    <a:pt x="1740" y="3400"/>
                  </a:moveTo>
                  <a:lnTo>
                    <a:pt x="1718" y="3384"/>
                  </a:lnTo>
                  <a:lnTo>
                    <a:pt x="1740" y="3370"/>
                  </a:lnTo>
                  <a:lnTo>
                    <a:pt x="1740" y="3400"/>
                  </a:lnTo>
                  <a:close/>
                  <a:moveTo>
                    <a:pt x="1740" y="3352"/>
                  </a:moveTo>
                  <a:lnTo>
                    <a:pt x="1704" y="3374"/>
                  </a:lnTo>
                  <a:lnTo>
                    <a:pt x="1630" y="3318"/>
                  </a:lnTo>
                  <a:lnTo>
                    <a:pt x="1740" y="3254"/>
                  </a:lnTo>
                  <a:lnTo>
                    <a:pt x="1740" y="3352"/>
                  </a:lnTo>
                  <a:close/>
                  <a:moveTo>
                    <a:pt x="1740" y="3220"/>
                  </a:moveTo>
                  <a:lnTo>
                    <a:pt x="1652" y="3156"/>
                  </a:lnTo>
                  <a:lnTo>
                    <a:pt x="1720" y="3116"/>
                  </a:lnTo>
                  <a:lnTo>
                    <a:pt x="1740" y="3132"/>
                  </a:lnTo>
                  <a:lnTo>
                    <a:pt x="1740" y="3220"/>
                  </a:lnTo>
                  <a:close/>
                  <a:moveTo>
                    <a:pt x="1740" y="3112"/>
                  </a:moveTo>
                  <a:lnTo>
                    <a:pt x="1734" y="3106"/>
                  </a:lnTo>
                  <a:lnTo>
                    <a:pt x="1740" y="3104"/>
                  </a:lnTo>
                  <a:lnTo>
                    <a:pt x="1740" y="3112"/>
                  </a:lnTo>
                  <a:close/>
                  <a:moveTo>
                    <a:pt x="1740" y="3084"/>
                  </a:moveTo>
                  <a:lnTo>
                    <a:pt x="1720" y="3096"/>
                  </a:lnTo>
                  <a:lnTo>
                    <a:pt x="1680" y="3066"/>
                  </a:lnTo>
                  <a:lnTo>
                    <a:pt x="1740" y="3066"/>
                  </a:lnTo>
                  <a:lnTo>
                    <a:pt x="1740" y="3084"/>
                  </a:lnTo>
                  <a:close/>
                  <a:moveTo>
                    <a:pt x="1740" y="3012"/>
                  </a:moveTo>
                  <a:lnTo>
                    <a:pt x="1702" y="3012"/>
                  </a:lnTo>
                  <a:lnTo>
                    <a:pt x="1726" y="2998"/>
                  </a:lnTo>
                  <a:lnTo>
                    <a:pt x="1740" y="3008"/>
                  </a:lnTo>
                  <a:lnTo>
                    <a:pt x="1740" y="3012"/>
                  </a:lnTo>
                  <a:close/>
                  <a:moveTo>
                    <a:pt x="1740" y="2970"/>
                  </a:moveTo>
                  <a:lnTo>
                    <a:pt x="1728" y="2978"/>
                  </a:lnTo>
                  <a:lnTo>
                    <a:pt x="1632" y="2908"/>
                  </a:lnTo>
                  <a:lnTo>
                    <a:pt x="1706" y="2864"/>
                  </a:lnTo>
                  <a:lnTo>
                    <a:pt x="1740" y="2888"/>
                  </a:lnTo>
                  <a:lnTo>
                    <a:pt x="1740" y="2970"/>
                  </a:lnTo>
                  <a:close/>
                  <a:moveTo>
                    <a:pt x="1740" y="2868"/>
                  </a:moveTo>
                  <a:lnTo>
                    <a:pt x="1722" y="2854"/>
                  </a:lnTo>
                  <a:lnTo>
                    <a:pt x="1740" y="2844"/>
                  </a:lnTo>
                  <a:lnTo>
                    <a:pt x="1740" y="2868"/>
                  </a:lnTo>
                  <a:close/>
                  <a:moveTo>
                    <a:pt x="1740" y="2824"/>
                  </a:moveTo>
                  <a:lnTo>
                    <a:pt x="1708" y="2844"/>
                  </a:lnTo>
                  <a:lnTo>
                    <a:pt x="1630" y="2786"/>
                  </a:lnTo>
                  <a:lnTo>
                    <a:pt x="1726" y="2730"/>
                  </a:lnTo>
                  <a:lnTo>
                    <a:pt x="1740" y="2740"/>
                  </a:lnTo>
                  <a:lnTo>
                    <a:pt x="1740" y="2824"/>
                  </a:lnTo>
                  <a:close/>
                  <a:moveTo>
                    <a:pt x="1740" y="2702"/>
                  </a:moveTo>
                  <a:lnTo>
                    <a:pt x="1728" y="2710"/>
                  </a:lnTo>
                  <a:lnTo>
                    <a:pt x="1640" y="2646"/>
                  </a:lnTo>
                  <a:lnTo>
                    <a:pt x="1736" y="2588"/>
                  </a:lnTo>
                  <a:lnTo>
                    <a:pt x="1740" y="2592"/>
                  </a:lnTo>
                  <a:lnTo>
                    <a:pt x="1740" y="2702"/>
                  </a:lnTo>
                  <a:close/>
                  <a:moveTo>
                    <a:pt x="1740" y="2568"/>
                  </a:moveTo>
                  <a:lnTo>
                    <a:pt x="1738" y="2570"/>
                  </a:lnTo>
                  <a:lnTo>
                    <a:pt x="1654" y="2508"/>
                  </a:lnTo>
                  <a:lnTo>
                    <a:pt x="1740" y="2456"/>
                  </a:lnTo>
                  <a:lnTo>
                    <a:pt x="1740" y="2568"/>
                  </a:lnTo>
                  <a:close/>
                  <a:moveTo>
                    <a:pt x="1740" y="2418"/>
                  </a:moveTo>
                  <a:lnTo>
                    <a:pt x="1668" y="2362"/>
                  </a:lnTo>
                  <a:lnTo>
                    <a:pt x="1740" y="2320"/>
                  </a:lnTo>
                  <a:lnTo>
                    <a:pt x="1740" y="2418"/>
                  </a:lnTo>
                  <a:close/>
                  <a:moveTo>
                    <a:pt x="1740" y="2300"/>
                  </a:moveTo>
                  <a:lnTo>
                    <a:pt x="1652" y="2352"/>
                  </a:lnTo>
                  <a:lnTo>
                    <a:pt x="1582" y="2300"/>
                  </a:lnTo>
                  <a:lnTo>
                    <a:pt x="1582" y="2284"/>
                  </a:lnTo>
                  <a:lnTo>
                    <a:pt x="1618" y="2264"/>
                  </a:lnTo>
                  <a:lnTo>
                    <a:pt x="1708" y="2264"/>
                  </a:lnTo>
                  <a:lnTo>
                    <a:pt x="1740" y="2288"/>
                  </a:lnTo>
                  <a:lnTo>
                    <a:pt x="1740" y="2300"/>
                  </a:lnTo>
                  <a:close/>
                  <a:moveTo>
                    <a:pt x="1740" y="2266"/>
                  </a:moveTo>
                  <a:lnTo>
                    <a:pt x="1736" y="2264"/>
                  </a:lnTo>
                  <a:lnTo>
                    <a:pt x="1740" y="2264"/>
                  </a:lnTo>
                  <a:lnTo>
                    <a:pt x="1740" y="2266"/>
                  </a:lnTo>
                  <a:close/>
                  <a:moveTo>
                    <a:pt x="1740" y="2210"/>
                  </a:moveTo>
                  <a:lnTo>
                    <a:pt x="1710" y="2210"/>
                  </a:lnTo>
                  <a:lnTo>
                    <a:pt x="1740" y="2192"/>
                  </a:lnTo>
                  <a:lnTo>
                    <a:pt x="1740" y="2210"/>
                  </a:lnTo>
                  <a:close/>
                  <a:moveTo>
                    <a:pt x="1740" y="2172"/>
                  </a:moveTo>
                  <a:lnTo>
                    <a:pt x="1678" y="2210"/>
                  </a:lnTo>
                  <a:lnTo>
                    <a:pt x="1662" y="2210"/>
                  </a:lnTo>
                  <a:lnTo>
                    <a:pt x="1600" y="2164"/>
                  </a:lnTo>
                  <a:lnTo>
                    <a:pt x="1690" y="2110"/>
                  </a:lnTo>
                  <a:lnTo>
                    <a:pt x="1740" y="2146"/>
                  </a:lnTo>
                  <a:lnTo>
                    <a:pt x="1740" y="2172"/>
                  </a:lnTo>
                  <a:close/>
                  <a:moveTo>
                    <a:pt x="1740" y="2126"/>
                  </a:moveTo>
                  <a:lnTo>
                    <a:pt x="1706" y="2100"/>
                  </a:lnTo>
                  <a:lnTo>
                    <a:pt x="1740" y="2080"/>
                  </a:lnTo>
                  <a:lnTo>
                    <a:pt x="1740" y="2126"/>
                  </a:lnTo>
                  <a:close/>
                  <a:moveTo>
                    <a:pt x="1740" y="2062"/>
                  </a:moveTo>
                  <a:lnTo>
                    <a:pt x="1692" y="2090"/>
                  </a:lnTo>
                  <a:lnTo>
                    <a:pt x="1626" y="2042"/>
                  </a:lnTo>
                  <a:lnTo>
                    <a:pt x="1720" y="1986"/>
                  </a:lnTo>
                  <a:lnTo>
                    <a:pt x="1740" y="2002"/>
                  </a:lnTo>
                  <a:lnTo>
                    <a:pt x="1740" y="2062"/>
                  </a:lnTo>
                  <a:close/>
                  <a:moveTo>
                    <a:pt x="1740" y="1982"/>
                  </a:moveTo>
                  <a:lnTo>
                    <a:pt x="1734" y="1978"/>
                  </a:lnTo>
                  <a:lnTo>
                    <a:pt x="1740" y="1974"/>
                  </a:lnTo>
                  <a:lnTo>
                    <a:pt x="1740" y="1982"/>
                  </a:lnTo>
                  <a:close/>
                  <a:moveTo>
                    <a:pt x="1740" y="1958"/>
                  </a:moveTo>
                  <a:lnTo>
                    <a:pt x="1722" y="1968"/>
                  </a:lnTo>
                  <a:lnTo>
                    <a:pt x="1648" y="1914"/>
                  </a:lnTo>
                  <a:lnTo>
                    <a:pt x="1740" y="1858"/>
                  </a:lnTo>
                  <a:lnTo>
                    <a:pt x="1740" y="1860"/>
                  </a:lnTo>
                  <a:lnTo>
                    <a:pt x="1740" y="1958"/>
                  </a:lnTo>
                  <a:close/>
                  <a:moveTo>
                    <a:pt x="1740" y="1838"/>
                  </a:moveTo>
                  <a:lnTo>
                    <a:pt x="1740" y="1838"/>
                  </a:lnTo>
                  <a:lnTo>
                    <a:pt x="1666" y="1784"/>
                  </a:lnTo>
                  <a:lnTo>
                    <a:pt x="1740" y="1740"/>
                  </a:lnTo>
                  <a:lnTo>
                    <a:pt x="1740" y="1838"/>
                  </a:lnTo>
                  <a:close/>
                  <a:moveTo>
                    <a:pt x="1740" y="1720"/>
                  </a:moveTo>
                  <a:lnTo>
                    <a:pt x="1650" y="1772"/>
                  </a:lnTo>
                  <a:lnTo>
                    <a:pt x="1584" y="1724"/>
                  </a:lnTo>
                  <a:lnTo>
                    <a:pt x="1582" y="1726"/>
                  </a:lnTo>
                  <a:lnTo>
                    <a:pt x="1582" y="1694"/>
                  </a:lnTo>
                  <a:lnTo>
                    <a:pt x="1670" y="1644"/>
                  </a:lnTo>
                  <a:lnTo>
                    <a:pt x="1740" y="1696"/>
                  </a:lnTo>
                  <a:lnTo>
                    <a:pt x="1740" y="1720"/>
                  </a:lnTo>
                  <a:close/>
                  <a:moveTo>
                    <a:pt x="1740" y="1676"/>
                  </a:moveTo>
                  <a:lnTo>
                    <a:pt x="1684" y="1634"/>
                  </a:lnTo>
                  <a:lnTo>
                    <a:pt x="1740" y="1602"/>
                  </a:lnTo>
                  <a:lnTo>
                    <a:pt x="1740" y="1676"/>
                  </a:lnTo>
                  <a:close/>
                  <a:moveTo>
                    <a:pt x="1740" y="1582"/>
                  </a:moveTo>
                  <a:lnTo>
                    <a:pt x="1670" y="1624"/>
                  </a:lnTo>
                  <a:lnTo>
                    <a:pt x="1582" y="1560"/>
                  </a:lnTo>
                  <a:lnTo>
                    <a:pt x="1582" y="1452"/>
                  </a:lnTo>
                  <a:lnTo>
                    <a:pt x="1588" y="1452"/>
                  </a:lnTo>
                  <a:lnTo>
                    <a:pt x="1740" y="1566"/>
                  </a:lnTo>
                  <a:lnTo>
                    <a:pt x="1740" y="1582"/>
                  </a:lnTo>
                  <a:close/>
                  <a:moveTo>
                    <a:pt x="1740" y="1546"/>
                  </a:moveTo>
                  <a:lnTo>
                    <a:pt x="1616" y="1452"/>
                  </a:lnTo>
                  <a:lnTo>
                    <a:pt x="1740" y="1452"/>
                  </a:lnTo>
                  <a:lnTo>
                    <a:pt x="1740" y="1546"/>
                  </a:lnTo>
                  <a:close/>
                  <a:moveTo>
                    <a:pt x="1726" y="1124"/>
                  </a:moveTo>
                  <a:lnTo>
                    <a:pt x="1726" y="1124"/>
                  </a:lnTo>
                  <a:lnTo>
                    <a:pt x="1722" y="1126"/>
                  </a:lnTo>
                  <a:lnTo>
                    <a:pt x="1716" y="1128"/>
                  </a:lnTo>
                  <a:lnTo>
                    <a:pt x="1712" y="1128"/>
                  </a:lnTo>
                  <a:lnTo>
                    <a:pt x="1708" y="1124"/>
                  </a:lnTo>
                  <a:lnTo>
                    <a:pt x="1706" y="1118"/>
                  </a:lnTo>
                  <a:lnTo>
                    <a:pt x="1704" y="1106"/>
                  </a:lnTo>
                  <a:lnTo>
                    <a:pt x="1704" y="1106"/>
                  </a:lnTo>
                  <a:lnTo>
                    <a:pt x="1704" y="1072"/>
                  </a:lnTo>
                  <a:lnTo>
                    <a:pt x="1680" y="1072"/>
                  </a:lnTo>
                  <a:lnTo>
                    <a:pt x="1680" y="1114"/>
                  </a:lnTo>
                  <a:lnTo>
                    <a:pt x="1646" y="1114"/>
                  </a:lnTo>
                  <a:lnTo>
                    <a:pt x="1646" y="1104"/>
                  </a:lnTo>
                  <a:lnTo>
                    <a:pt x="1662" y="1104"/>
                  </a:lnTo>
                  <a:lnTo>
                    <a:pt x="1662" y="1042"/>
                  </a:lnTo>
                  <a:lnTo>
                    <a:pt x="1638" y="1042"/>
                  </a:lnTo>
                  <a:lnTo>
                    <a:pt x="1638" y="1030"/>
                  </a:lnTo>
                  <a:lnTo>
                    <a:pt x="1614" y="1030"/>
                  </a:lnTo>
                  <a:lnTo>
                    <a:pt x="1614" y="1030"/>
                  </a:lnTo>
                  <a:lnTo>
                    <a:pt x="1606" y="1030"/>
                  </a:lnTo>
                  <a:lnTo>
                    <a:pt x="1598" y="932"/>
                  </a:lnTo>
                  <a:lnTo>
                    <a:pt x="1694" y="948"/>
                  </a:lnTo>
                  <a:lnTo>
                    <a:pt x="1700" y="958"/>
                  </a:lnTo>
                  <a:lnTo>
                    <a:pt x="1746" y="1128"/>
                  </a:lnTo>
                  <a:lnTo>
                    <a:pt x="1726" y="1124"/>
                  </a:lnTo>
                  <a:close/>
                  <a:moveTo>
                    <a:pt x="1768" y="1074"/>
                  </a:moveTo>
                  <a:lnTo>
                    <a:pt x="1736" y="958"/>
                  </a:lnTo>
                  <a:lnTo>
                    <a:pt x="1812" y="1034"/>
                  </a:lnTo>
                  <a:lnTo>
                    <a:pt x="1776" y="1104"/>
                  </a:lnTo>
                  <a:lnTo>
                    <a:pt x="1776" y="1104"/>
                  </a:lnTo>
                  <a:lnTo>
                    <a:pt x="1768" y="1074"/>
                  </a:lnTo>
                  <a:lnTo>
                    <a:pt x="1768" y="1074"/>
                  </a:lnTo>
                  <a:close/>
                  <a:moveTo>
                    <a:pt x="1784" y="1132"/>
                  </a:moveTo>
                  <a:lnTo>
                    <a:pt x="1784" y="1132"/>
                  </a:lnTo>
                  <a:lnTo>
                    <a:pt x="1778" y="1116"/>
                  </a:lnTo>
                  <a:lnTo>
                    <a:pt x="1818" y="1042"/>
                  </a:lnTo>
                  <a:lnTo>
                    <a:pt x="1822" y="1046"/>
                  </a:lnTo>
                  <a:lnTo>
                    <a:pt x="1822" y="1124"/>
                  </a:lnTo>
                  <a:lnTo>
                    <a:pt x="1822" y="1124"/>
                  </a:lnTo>
                  <a:lnTo>
                    <a:pt x="1816" y="1128"/>
                  </a:lnTo>
                  <a:lnTo>
                    <a:pt x="1806" y="1134"/>
                  </a:lnTo>
                  <a:lnTo>
                    <a:pt x="1798" y="1136"/>
                  </a:lnTo>
                  <a:lnTo>
                    <a:pt x="1792" y="1138"/>
                  </a:lnTo>
                  <a:lnTo>
                    <a:pt x="1788" y="1136"/>
                  </a:lnTo>
                  <a:lnTo>
                    <a:pt x="1784" y="1132"/>
                  </a:lnTo>
                  <a:lnTo>
                    <a:pt x="1784" y="1132"/>
                  </a:lnTo>
                  <a:close/>
                  <a:moveTo>
                    <a:pt x="1792" y="1604"/>
                  </a:moveTo>
                  <a:lnTo>
                    <a:pt x="1856" y="1652"/>
                  </a:lnTo>
                  <a:lnTo>
                    <a:pt x="1792" y="1690"/>
                  </a:lnTo>
                  <a:lnTo>
                    <a:pt x="1792" y="1604"/>
                  </a:lnTo>
                  <a:close/>
                  <a:moveTo>
                    <a:pt x="1792" y="1736"/>
                  </a:moveTo>
                  <a:lnTo>
                    <a:pt x="1846" y="1776"/>
                  </a:lnTo>
                  <a:lnTo>
                    <a:pt x="1792" y="1808"/>
                  </a:lnTo>
                  <a:lnTo>
                    <a:pt x="1792" y="1736"/>
                  </a:lnTo>
                  <a:close/>
                  <a:moveTo>
                    <a:pt x="1792" y="2022"/>
                  </a:moveTo>
                  <a:lnTo>
                    <a:pt x="1792" y="1944"/>
                  </a:lnTo>
                  <a:lnTo>
                    <a:pt x="1828" y="1924"/>
                  </a:lnTo>
                  <a:lnTo>
                    <a:pt x="1892" y="1972"/>
                  </a:lnTo>
                  <a:lnTo>
                    <a:pt x="1800" y="2026"/>
                  </a:lnTo>
                  <a:lnTo>
                    <a:pt x="1792" y="2022"/>
                  </a:lnTo>
                  <a:close/>
                  <a:moveTo>
                    <a:pt x="1868" y="2098"/>
                  </a:moveTo>
                  <a:lnTo>
                    <a:pt x="1792" y="2142"/>
                  </a:lnTo>
                  <a:lnTo>
                    <a:pt x="1792" y="2050"/>
                  </a:lnTo>
                  <a:lnTo>
                    <a:pt x="1798" y="2046"/>
                  </a:lnTo>
                  <a:lnTo>
                    <a:pt x="1868" y="2098"/>
                  </a:lnTo>
                  <a:close/>
                  <a:moveTo>
                    <a:pt x="1792" y="1928"/>
                  </a:moveTo>
                  <a:lnTo>
                    <a:pt x="1792" y="1898"/>
                  </a:lnTo>
                  <a:lnTo>
                    <a:pt x="1814" y="1914"/>
                  </a:lnTo>
                  <a:lnTo>
                    <a:pt x="1792" y="1928"/>
                  </a:lnTo>
                  <a:close/>
                  <a:moveTo>
                    <a:pt x="1792" y="2210"/>
                  </a:moveTo>
                  <a:lnTo>
                    <a:pt x="1792" y="2186"/>
                  </a:lnTo>
                  <a:lnTo>
                    <a:pt x="1824" y="2210"/>
                  </a:lnTo>
                  <a:lnTo>
                    <a:pt x="1792" y="2210"/>
                  </a:lnTo>
                  <a:close/>
                  <a:moveTo>
                    <a:pt x="1804" y="2264"/>
                  </a:moveTo>
                  <a:lnTo>
                    <a:pt x="1792" y="2270"/>
                  </a:lnTo>
                  <a:lnTo>
                    <a:pt x="1792" y="2264"/>
                  </a:lnTo>
                  <a:lnTo>
                    <a:pt x="1804" y="2264"/>
                  </a:lnTo>
                  <a:close/>
                  <a:moveTo>
                    <a:pt x="1792" y="2326"/>
                  </a:moveTo>
                  <a:lnTo>
                    <a:pt x="1854" y="2370"/>
                  </a:lnTo>
                  <a:lnTo>
                    <a:pt x="1792" y="2406"/>
                  </a:lnTo>
                  <a:lnTo>
                    <a:pt x="1792" y="2326"/>
                  </a:lnTo>
                  <a:close/>
                  <a:moveTo>
                    <a:pt x="1792" y="2476"/>
                  </a:moveTo>
                  <a:lnTo>
                    <a:pt x="1838" y="2510"/>
                  </a:lnTo>
                  <a:lnTo>
                    <a:pt x="1792" y="2536"/>
                  </a:lnTo>
                  <a:lnTo>
                    <a:pt x="1792" y="2476"/>
                  </a:lnTo>
                  <a:close/>
                  <a:moveTo>
                    <a:pt x="1792" y="4056"/>
                  </a:moveTo>
                  <a:lnTo>
                    <a:pt x="1792" y="3936"/>
                  </a:lnTo>
                  <a:lnTo>
                    <a:pt x="1812" y="3924"/>
                  </a:lnTo>
                  <a:lnTo>
                    <a:pt x="1908" y="3996"/>
                  </a:lnTo>
                  <a:lnTo>
                    <a:pt x="1798" y="4060"/>
                  </a:lnTo>
                  <a:lnTo>
                    <a:pt x="1792" y="4056"/>
                  </a:lnTo>
                  <a:close/>
                  <a:moveTo>
                    <a:pt x="1888" y="4148"/>
                  </a:moveTo>
                  <a:lnTo>
                    <a:pt x="1792" y="4204"/>
                  </a:lnTo>
                  <a:lnTo>
                    <a:pt x="1792" y="4082"/>
                  </a:lnTo>
                  <a:lnTo>
                    <a:pt x="1796" y="4080"/>
                  </a:lnTo>
                  <a:lnTo>
                    <a:pt x="1888" y="4148"/>
                  </a:lnTo>
                  <a:close/>
                  <a:moveTo>
                    <a:pt x="1792" y="3918"/>
                  </a:moveTo>
                  <a:lnTo>
                    <a:pt x="1792" y="3910"/>
                  </a:lnTo>
                  <a:lnTo>
                    <a:pt x="1798" y="3914"/>
                  </a:lnTo>
                  <a:lnTo>
                    <a:pt x="1792" y="3918"/>
                  </a:lnTo>
                  <a:close/>
                  <a:moveTo>
                    <a:pt x="1792" y="3888"/>
                  </a:moveTo>
                  <a:lnTo>
                    <a:pt x="1792" y="3868"/>
                  </a:lnTo>
                  <a:lnTo>
                    <a:pt x="1876" y="3868"/>
                  </a:lnTo>
                  <a:lnTo>
                    <a:pt x="1814" y="3904"/>
                  </a:lnTo>
                  <a:lnTo>
                    <a:pt x="1792" y="3888"/>
                  </a:lnTo>
                  <a:close/>
                  <a:moveTo>
                    <a:pt x="1792" y="3814"/>
                  </a:moveTo>
                  <a:lnTo>
                    <a:pt x="1792" y="3788"/>
                  </a:lnTo>
                  <a:lnTo>
                    <a:pt x="1810" y="3778"/>
                  </a:lnTo>
                  <a:lnTo>
                    <a:pt x="1858" y="3814"/>
                  </a:lnTo>
                  <a:lnTo>
                    <a:pt x="1792" y="3814"/>
                  </a:lnTo>
                  <a:close/>
                  <a:moveTo>
                    <a:pt x="1792" y="3770"/>
                  </a:moveTo>
                  <a:lnTo>
                    <a:pt x="1792" y="3766"/>
                  </a:lnTo>
                  <a:lnTo>
                    <a:pt x="1794" y="3768"/>
                  </a:lnTo>
                  <a:lnTo>
                    <a:pt x="1792" y="3770"/>
                  </a:lnTo>
                  <a:close/>
                  <a:moveTo>
                    <a:pt x="1792" y="3746"/>
                  </a:moveTo>
                  <a:lnTo>
                    <a:pt x="1792" y="3616"/>
                  </a:lnTo>
                  <a:lnTo>
                    <a:pt x="1808" y="3606"/>
                  </a:lnTo>
                  <a:lnTo>
                    <a:pt x="1924" y="3692"/>
                  </a:lnTo>
                  <a:lnTo>
                    <a:pt x="1810" y="3760"/>
                  </a:lnTo>
                  <a:lnTo>
                    <a:pt x="1792" y="3746"/>
                  </a:lnTo>
                  <a:close/>
                  <a:moveTo>
                    <a:pt x="1792" y="3596"/>
                  </a:moveTo>
                  <a:lnTo>
                    <a:pt x="1792" y="3594"/>
                  </a:lnTo>
                  <a:lnTo>
                    <a:pt x="1794" y="3596"/>
                  </a:lnTo>
                  <a:lnTo>
                    <a:pt x="1792" y="3596"/>
                  </a:lnTo>
                  <a:close/>
                  <a:moveTo>
                    <a:pt x="1792" y="3574"/>
                  </a:moveTo>
                  <a:lnTo>
                    <a:pt x="1792" y="3476"/>
                  </a:lnTo>
                  <a:lnTo>
                    <a:pt x="1804" y="3470"/>
                  </a:lnTo>
                  <a:lnTo>
                    <a:pt x="1894" y="3536"/>
                  </a:lnTo>
                  <a:lnTo>
                    <a:pt x="1810" y="3586"/>
                  </a:lnTo>
                  <a:lnTo>
                    <a:pt x="1792" y="3574"/>
                  </a:lnTo>
                  <a:close/>
                  <a:moveTo>
                    <a:pt x="1792" y="3438"/>
                  </a:moveTo>
                  <a:lnTo>
                    <a:pt x="1792" y="3340"/>
                  </a:lnTo>
                  <a:lnTo>
                    <a:pt x="1838" y="3314"/>
                  </a:lnTo>
                  <a:lnTo>
                    <a:pt x="1926" y="3380"/>
                  </a:lnTo>
                  <a:lnTo>
                    <a:pt x="1806" y="3450"/>
                  </a:lnTo>
                  <a:lnTo>
                    <a:pt x="1792" y="3438"/>
                  </a:lnTo>
                  <a:close/>
                  <a:moveTo>
                    <a:pt x="1792" y="3322"/>
                  </a:moveTo>
                  <a:lnTo>
                    <a:pt x="1792" y="3280"/>
                  </a:lnTo>
                  <a:lnTo>
                    <a:pt x="1824" y="3302"/>
                  </a:lnTo>
                  <a:lnTo>
                    <a:pt x="1792" y="3322"/>
                  </a:lnTo>
                  <a:close/>
                  <a:moveTo>
                    <a:pt x="1792" y="3258"/>
                  </a:moveTo>
                  <a:lnTo>
                    <a:pt x="1792" y="3222"/>
                  </a:lnTo>
                  <a:lnTo>
                    <a:pt x="1832" y="3200"/>
                  </a:lnTo>
                  <a:lnTo>
                    <a:pt x="1906" y="3254"/>
                  </a:lnTo>
                  <a:lnTo>
                    <a:pt x="1840" y="3294"/>
                  </a:lnTo>
                  <a:lnTo>
                    <a:pt x="1792" y="3258"/>
                  </a:lnTo>
                  <a:close/>
                  <a:moveTo>
                    <a:pt x="1792" y="3204"/>
                  </a:moveTo>
                  <a:lnTo>
                    <a:pt x="1792" y="3170"/>
                  </a:lnTo>
                  <a:lnTo>
                    <a:pt x="1818" y="3188"/>
                  </a:lnTo>
                  <a:lnTo>
                    <a:pt x="1792" y="3204"/>
                  </a:lnTo>
                  <a:close/>
                  <a:moveTo>
                    <a:pt x="1792" y="3150"/>
                  </a:moveTo>
                  <a:lnTo>
                    <a:pt x="1792" y="3072"/>
                  </a:lnTo>
                  <a:lnTo>
                    <a:pt x="1804" y="3066"/>
                  </a:lnTo>
                  <a:lnTo>
                    <a:pt x="1818" y="3066"/>
                  </a:lnTo>
                  <a:lnTo>
                    <a:pt x="1910" y="3134"/>
                  </a:lnTo>
                  <a:lnTo>
                    <a:pt x="1834" y="3180"/>
                  </a:lnTo>
                  <a:lnTo>
                    <a:pt x="1792" y="3150"/>
                  </a:lnTo>
                  <a:close/>
                  <a:moveTo>
                    <a:pt x="1792" y="3012"/>
                  </a:moveTo>
                  <a:lnTo>
                    <a:pt x="1792" y="2960"/>
                  </a:lnTo>
                  <a:lnTo>
                    <a:pt x="1816" y="2946"/>
                  </a:lnTo>
                  <a:lnTo>
                    <a:pt x="1888" y="2998"/>
                  </a:lnTo>
                  <a:lnTo>
                    <a:pt x="1864" y="3012"/>
                  </a:lnTo>
                  <a:lnTo>
                    <a:pt x="1792" y="3012"/>
                  </a:lnTo>
                  <a:close/>
                  <a:moveTo>
                    <a:pt x="1792" y="2940"/>
                  </a:moveTo>
                  <a:lnTo>
                    <a:pt x="1792" y="2928"/>
                  </a:lnTo>
                  <a:lnTo>
                    <a:pt x="1802" y="2934"/>
                  </a:lnTo>
                  <a:lnTo>
                    <a:pt x="1792" y="2940"/>
                  </a:lnTo>
                  <a:close/>
                  <a:moveTo>
                    <a:pt x="1792" y="2906"/>
                  </a:moveTo>
                  <a:lnTo>
                    <a:pt x="1792" y="2812"/>
                  </a:lnTo>
                  <a:lnTo>
                    <a:pt x="1818" y="2798"/>
                  </a:lnTo>
                  <a:lnTo>
                    <a:pt x="1914" y="2868"/>
                  </a:lnTo>
                  <a:lnTo>
                    <a:pt x="1818" y="2926"/>
                  </a:lnTo>
                  <a:lnTo>
                    <a:pt x="1792" y="2906"/>
                  </a:lnTo>
                  <a:close/>
                  <a:moveTo>
                    <a:pt x="1792" y="2794"/>
                  </a:moveTo>
                  <a:lnTo>
                    <a:pt x="1792" y="2778"/>
                  </a:lnTo>
                  <a:lnTo>
                    <a:pt x="1804" y="2788"/>
                  </a:lnTo>
                  <a:lnTo>
                    <a:pt x="1792" y="2794"/>
                  </a:lnTo>
                  <a:close/>
                  <a:moveTo>
                    <a:pt x="1792" y="2758"/>
                  </a:moveTo>
                  <a:lnTo>
                    <a:pt x="1792" y="2690"/>
                  </a:lnTo>
                  <a:lnTo>
                    <a:pt x="1838" y="2664"/>
                  </a:lnTo>
                  <a:lnTo>
                    <a:pt x="1916" y="2722"/>
                  </a:lnTo>
                  <a:lnTo>
                    <a:pt x="1818" y="2778"/>
                  </a:lnTo>
                  <a:lnTo>
                    <a:pt x="1792" y="2758"/>
                  </a:lnTo>
                  <a:close/>
                  <a:moveTo>
                    <a:pt x="1792" y="2672"/>
                  </a:moveTo>
                  <a:lnTo>
                    <a:pt x="1792" y="2630"/>
                  </a:lnTo>
                  <a:lnTo>
                    <a:pt x="1824" y="2654"/>
                  </a:lnTo>
                  <a:lnTo>
                    <a:pt x="1792" y="2672"/>
                  </a:lnTo>
                  <a:close/>
                  <a:moveTo>
                    <a:pt x="1792" y="4334"/>
                  </a:moveTo>
                  <a:lnTo>
                    <a:pt x="1806" y="4344"/>
                  </a:lnTo>
                  <a:lnTo>
                    <a:pt x="1792" y="4352"/>
                  </a:lnTo>
                  <a:lnTo>
                    <a:pt x="1792" y="4334"/>
                  </a:lnTo>
                  <a:close/>
                  <a:moveTo>
                    <a:pt x="1792" y="4522"/>
                  </a:moveTo>
                  <a:lnTo>
                    <a:pt x="1792" y="4476"/>
                  </a:lnTo>
                  <a:lnTo>
                    <a:pt x="1826" y="4502"/>
                  </a:lnTo>
                  <a:lnTo>
                    <a:pt x="1792" y="4522"/>
                  </a:lnTo>
                  <a:close/>
                  <a:moveTo>
                    <a:pt x="1842" y="4512"/>
                  </a:moveTo>
                  <a:lnTo>
                    <a:pt x="1910" y="4564"/>
                  </a:lnTo>
                  <a:lnTo>
                    <a:pt x="1820" y="4618"/>
                  </a:lnTo>
                  <a:lnTo>
                    <a:pt x="1792" y="4618"/>
                  </a:lnTo>
                  <a:lnTo>
                    <a:pt x="1792" y="4542"/>
                  </a:lnTo>
                  <a:lnTo>
                    <a:pt x="1842" y="4512"/>
                  </a:lnTo>
                  <a:close/>
                  <a:moveTo>
                    <a:pt x="1792" y="6224"/>
                  </a:moveTo>
                  <a:lnTo>
                    <a:pt x="1792" y="6120"/>
                  </a:lnTo>
                  <a:lnTo>
                    <a:pt x="1812" y="6108"/>
                  </a:lnTo>
                  <a:lnTo>
                    <a:pt x="1908" y="6180"/>
                  </a:lnTo>
                  <a:lnTo>
                    <a:pt x="1834" y="6224"/>
                  </a:lnTo>
                  <a:lnTo>
                    <a:pt x="1792" y="6224"/>
                  </a:lnTo>
                  <a:close/>
                  <a:moveTo>
                    <a:pt x="1888" y="6332"/>
                  </a:moveTo>
                  <a:lnTo>
                    <a:pt x="1792" y="6388"/>
                  </a:lnTo>
                  <a:lnTo>
                    <a:pt x="1792" y="6278"/>
                  </a:lnTo>
                  <a:lnTo>
                    <a:pt x="1814" y="6278"/>
                  </a:lnTo>
                  <a:lnTo>
                    <a:pt x="1888" y="6332"/>
                  </a:lnTo>
                  <a:close/>
                  <a:moveTo>
                    <a:pt x="1792" y="6102"/>
                  </a:moveTo>
                  <a:lnTo>
                    <a:pt x="1792" y="6092"/>
                  </a:lnTo>
                  <a:lnTo>
                    <a:pt x="1798" y="6098"/>
                  </a:lnTo>
                  <a:lnTo>
                    <a:pt x="1792" y="6102"/>
                  </a:lnTo>
                  <a:close/>
                  <a:moveTo>
                    <a:pt x="1792" y="6070"/>
                  </a:moveTo>
                  <a:lnTo>
                    <a:pt x="1792" y="5972"/>
                  </a:lnTo>
                  <a:lnTo>
                    <a:pt x="1810" y="5962"/>
                  </a:lnTo>
                  <a:lnTo>
                    <a:pt x="1906" y="6034"/>
                  </a:lnTo>
                  <a:lnTo>
                    <a:pt x="1814" y="6088"/>
                  </a:lnTo>
                  <a:lnTo>
                    <a:pt x="1792" y="6070"/>
                  </a:lnTo>
                  <a:close/>
                  <a:moveTo>
                    <a:pt x="1792" y="5954"/>
                  </a:moveTo>
                  <a:lnTo>
                    <a:pt x="1792" y="5950"/>
                  </a:lnTo>
                  <a:lnTo>
                    <a:pt x="1794" y="5952"/>
                  </a:lnTo>
                  <a:lnTo>
                    <a:pt x="1792" y="5954"/>
                  </a:lnTo>
                  <a:close/>
                  <a:moveTo>
                    <a:pt x="1792" y="5930"/>
                  </a:moveTo>
                  <a:lnTo>
                    <a:pt x="1792" y="5798"/>
                  </a:lnTo>
                  <a:lnTo>
                    <a:pt x="1808" y="5790"/>
                  </a:lnTo>
                  <a:lnTo>
                    <a:pt x="1924" y="5876"/>
                  </a:lnTo>
                  <a:lnTo>
                    <a:pt x="1810" y="5942"/>
                  </a:lnTo>
                  <a:lnTo>
                    <a:pt x="1792" y="5930"/>
                  </a:lnTo>
                  <a:close/>
                  <a:moveTo>
                    <a:pt x="1792" y="5780"/>
                  </a:moveTo>
                  <a:lnTo>
                    <a:pt x="1792" y="5778"/>
                  </a:lnTo>
                  <a:lnTo>
                    <a:pt x="1794" y="5778"/>
                  </a:lnTo>
                  <a:lnTo>
                    <a:pt x="1792" y="5780"/>
                  </a:lnTo>
                  <a:close/>
                  <a:moveTo>
                    <a:pt x="1792" y="5758"/>
                  </a:moveTo>
                  <a:lnTo>
                    <a:pt x="1792" y="5660"/>
                  </a:lnTo>
                  <a:lnTo>
                    <a:pt x="1804" y="5654"/>
                  </a:lnTo>
                  <a:lnTo>
                    <a:pt x="1894" y="5720"/>
                  </a:lnTo>
                  <a:lnTo>
                    <a:pt x="1810" y="5770"/>
                  </a:lnTo>
                  <a:lnTo>
                    <a:pt x="1792" y="5758"/>
                  </a:lnTo>
                  <a:close/>
                  <a:moveTo>
                    <a:pt x="1792" y="5622"/>
                  </a:moveTo>
                  <a:lnTo>
                    <a:pt x="1792" y="5524"/>
                  </a:lnTo>
                  <a:lnTo>
                    <a:pt x="1838" y="5496"/>
                  </a:lnTo>
                  <a:lnTo>
                    <a:pt x="1926" y="5562"/>
                  </a:lnTo>
                  <a:lnTo>
                    <a:pt x="1806" y="5632"/>
                  </a:lnTo>
                  <a:lnTo>
                    <a:pt x="1792" y="5622"/>
                  </a:lnTo>
                  <a:close/>
                  <a:moveTo>
                    <a:pt x="1792" y="5504"/>
                  </a:moveTo>
                  <a:lnTo>
                    <a:pt x="1792" y="5474"/>
                  </a:lnTo>
                  <a:lnTo>
                    <a:pt x="1808" y="5474"/>
                  </a:lnTo>
                  <a:lnTo>
                    <a:pt x="1824" y="5486"/>
                  </a:lnTo>
                  <a:lnTo>
                    <a:pt x="1792" y="5504"/>
                  </a:lnTo>
                  <a:close/>
                  <a:moveTo>
                    <a:pt x="1840" y="5476"/>
                  </a:moveTo>
                  <a:lnTo>
                    <a:pt x="1836" y="5474"/>
                  </a:lnTo>
                  <a:lnTo>
                    <a:pt x="1844" y="5474"/>
                  </a:lnTo>
                  <a:lnTo>
                    <a:pt x="1840" y="5476"/>
                  </a:lnTo>
                  <a:close/>
                  <a:moveTo>
                    <a:pt x="1792" y="5420"/>
                  </a:moveTo>
                  <a:lnTo>
                    <a:pt x="1792" y="5406"/>
                  </a:lnTo>
                  <a:lnTo>
                    <a:pt x="1832" y="5382"/>
                  </a:lnTo>
                  <a:lnTo>
                    <a:pt x="1882" y="5420"/>
                  </a:lnTo>
                  <a:lnTo>
                    <a:pt x="1792" y="5420"/>
                  </a:lnTo>
                  <a:close/>
                  <a:moveTo>
                    <a:pt x="1792" y="5388"/>
                  </a:moveTo>
                  <a:lnTo>
                    <a:pt x="1792" y="5354"/>
                  </a:lnTo>
                  <a:lnTo>
                    <a:pt x="1818" y="5372"/>
                  </a:lnTo>
                  <a:lnTo>
                    <a:pt x="1792" y="5388"/>
                  </a:lnTo>
                  <a:close/>
                  <a:moveTo>
                    <a:pt x="1792" y="5332"/>
                  </a:moveTo>
                  <a:lnTo>
                    <a:pt x="1792" y="5256"/>
                  </a:lnTo>
                  <a:lnTo>
                    <a:pt x="1812" y="5244"/>
                  </a:lnTo>
                  <a:lnTo>
                    <a:pt x="1910" y="5318"/>
                  </a:lnTo>
                  <a:lnTo>
                    <a:pt x="1834" y="5364"/>
                  </a:lnTo>
                  <a:lnTo>
                    <a:pt x="1792" y="5332"/>
                  </a:lnTo>
                  <a:close/>
                  <a:moveTo>
                    <a:pt x="1792" y="5238"/>
                  </a:moveTo>
                  <a:lnTo>
                    <a:pt x="1792" y="5230"/>
                  </a:lnTo>
                  <a:lnTo>
                    <a:pt x="1798" y="5234"/>
                  </a:lnTo>
                  <a:lnTo>
                    <a:pt x="1792" y="5238"/>
                  </a:lnTo>
                  <a:close/>
                  <a:moveTo>
                    <a:pt x="1792" y="5210"/>
                  </a:moveTo>
                  <a:lnTo>
                    <a:pt x="1792" y="5142"/>
                  </a:lnTo>
                  <a:lnTo>
                    <a:pt x="1816" y="5128"/>
                  </a:lnTo>
                  <a:lnTo>
                    <a:pt x="1888" y="5182"/>
                  </a:lnTo>
                  <a:lnTo>
                    <a:pt x="1812" y="5224"/>
                  </a:lnTo>
                  <a:lnTo>
                    <a:pt x="1792" y="5210"/>
                  </a:lnTo>
                  <a:close/>
                  <a:moveTo>
                    <a:pt x="1792" y="5124"/>
                  </a:moveTo>
                  <a:lnTo>
                    <a:pt x="1792" y="5110"/>
                  </a:lnTo>
                  <a:lnTo>
                    <a:pt x="1802" y="5118"/>
                  </a:lnTo>
                  <a:lnTo>
                    <a:pt x="1792" y="5124"/>
                  </a:lnTo>
                  <a:close/>
                  <a:moveTo>
                    <a:pt x="1792" y="5090"/>
                  </a:moveTo>
                  <a:lnTo>
                    <a:pt x="1792" y="4996"/>
                  </a:lnTo>
                  <a:lnTo>
                    <a:pt x="1818" y="4980"/>
                  </a:lnTo>
                  <a:lnTo>
                    <a:pt x="1914" y="5052"/>
                  </a:lnTo>
                  <a:lnTo>
                    <a:pt x="1818" y="5108"/>
                  </a:lnTo>
                  <a:lnTo>
                    <a:pt x="1792" y="5090"/>
                  </a:lnTo>
                  <a:close/>
                  <a:moveTo>
                    <a:pt x="1792" y="4978"/>
                  </a:moveTo>
                  <a:lnTo>
                    <a:pt x="1792" y="4962"/>
                  </a:lnTo>
                  <a:lnTo>
                    <a:pt x="1804" y="4970"/>
                  </a:lnTo>
                  <a:lnTo>
                    <a:pt x="1792" y="4978"/>
                  </a:lnTo>
                  <a:close/>
                  <a:moveTo>
                    <a:pt x="1792" y="6518"/>
                  </a:moveTo>
                  <a:lnTo>
                    <a:pt x="1806" y="6526"/>
                  </a:lnTo>
                  <a:lnTo>
                    <a:pt x="1792" y="6534"/>
                  </a:lnTo>
                  <a:lnTo>
                    <a:pt x="1792" y="6518"/>
                  </a:lnTo>
                  <a:close/>
                  <a:moveTo>
                    <a:pt x="1792" y="6706"/>
                  </a:moveTo>
                  <a:lnTo>
                    <a:pt x="1792" y="6660"/>
                  </a:lnTo>
                  <a:lnTo>
                    <a:pt x="1826" y="6686"/>
                  </a:lnTo>
                  <a:lnTo>
                    <a:pt x="1792" y="6706"/>
                  </a:lnTo>
                  <a:close/>
                  <a:moveTo>
                    <a:pt x="1842" y="6696"/>
                  </a:moveTo>
                  <a:lnTo>
                    <a:pt x="1910" y="6748"/>
                  </a:lnTo>
                  <a:lnTo>
                    <a:pt x="1798" y="6814"/>
                  </a:lnTo>
                  <a:lnTo>
                    <a:pt x="1792" y="6808"/>
                  </a:lnTo>
                  <a:lnTo>
                    <a:pt x="1792" y="6724"/>
                  </a:lnTo>
                  <a:lnTo>
                    <a:pt x="1842" y="6696"/>
                  </a:lnTo>
                  <a:close/>
                  <a:moveTo>
                    <a:pt x="1930" y="6960"/>
                  </a:moveTo>
                  <a:lnTo>
                    <a:pt x="1792" y="6960"/>
                  </a:lnTo>
                  <a:lnTo>
                    <a:pt x="1792" y="6836"/>
                  </a:lnTo>
                  <a:lnTo>
                    <a:pt x="1796" y="6834"/>
                  </a:lnTo>
                  <a:lnTo>
                    <a:pt x="1930" y="6932"/>
                  </a:lnTo>
                  <a:lnTo>
                    <a:pt x="1930" y="6960"/>
                  </a:lnTo>
                  <a:close/>
                  <a:moveTo>
                    <a:pt x="1930" y="6912"/>
                  </a:moveTo>
                  <a:lnTo>
                    <a:pt x="1812" y="6824"/>
                  </a:lnTo>
                  <a:lnTo>
                    <a:pt x="1930" y="6754"/>
                  </a:lnTo>
                  <a:lnTo>
                    <a:pt x="1930" y="6912"/>
                  </a:lnTo>
                  <a:close/>
                  <a:moveTo>
                    <a:pt x="1930" y="6736"/>
                  </a:moveTo>
                  <a:lnTo>
                    <a:pt x="1926" y="6738"/>
                  </a:lnTo>
                  <a:lnTo>
                    <a:pt x="1856" y="6686"/>
                  </a:lnTo>
                  <a:lnTo>
                    <a:pt x="1930" y="6644"/>
                  </a:lnTo>
                  <a:lnTo>
                    <a:pt x="1930" y="6736"/>
                  </a:lnTo>
                  <a:close/>
                  <a:moveTo>
                    <a:pt x="1930" y="6624"/>
                  </a:moveTo>
                  <a:lnTo>
                    <a:pt x="1842" y="6676"/>
                  </a:lnTo>
                  <a:lnTo>
                    <a:pt x="1792" y="6638"/>
                  </a:lnTo>
                  <a:lnTo>
                    <a:pt x="1792" y="6554"/>
                  </a:lnTo>
                  <a:lnTo>
                    <a:pt x="1820" y="6538"/>
                  </a:lnTo>
                  <a:lnTo>
                    <a:pt x="1930" y="6620"/>
                  </a:lnTo>
                  <a:lnTo>
                    <a:pt x="1930" y="6624"/>
                  </a:lnTo>
                  <a:close/>
                  <a:moveTo>
                    <a:pt x="1930" y="6598"/>
                  </a:moveTo>
                  <a:lnTo>
                    <a:pt x="1836" y="6528"/>
                  </a:lnTo>
                  <a:lnTo>
                    <a:pt x="1930" y="6472"/>
                  </a:lnTo>
                  <a:lnTo>
                    <a:pt x="1930" y="6598"/>
                  </a:lnTo>
                  <a:close/>
                  <a:moveTo>
                    <a:pt x="1930" y="6456"/>
                  </a:moveTo>
                  <a:lnTo>
                    <a:pt x="1928" y="6454"/>
                  </a:lnTo>
                  <a:lnTo>
                    <a:pt x="1822" y="6518"/>
                  </a:lnTo>
                  <a:lnTo>
                    <a:pt x="1792" y="6496"/>
                  </a:lnTo>
                  <a:lnTo>
                    <a:pt x="1792" y="6406"/>
                  </a:lnTo>
                  <a:lnTo>
                    <a:pt x="1902" y="6342"/>
                  </a:lnTo>
                  <a:lnTo>
                    <a:pt x="1930" y="6364"/>
                  </a:lnTo>
                  <a:lnTo>
                    <a:pt x="1930" y="6456"/>
                  </a:lnTo>
                  <a:close/>
                  <a:moveTo>
                    <a:pt x="1930" y="6342"/>
                  </a:moveTo>
                  <a:lnTo>
                    <a:pt x="1918" y="6334"/>
                  </a:lnTo>
                  <a:lnTo>
                    <a:pt x="1930" y="6326"/>
                  </a:lnTo>
                  <a:lnTo>
                    <a:pt x="1930" y="6342"/>
                  </a:lnTo>
                  <a:close/>
                  <a:moveTo>
                    <a:pt x="1930" y="6306"/>
                  </a:moveTo>
                  <a:lnTo>
                    <a:pt x="1904" y="6322"/>
                  </a:lnTo>
                  <a:lnTo>
                    <a:pt x="1842" y="6278"/>
                  </a:lnTo>
                  <a:lnTo>
                    <a:pt x="1930" y="6278"/>
                  </a:lnTo>
                  <a:lnTo>
                    <a:pt x="1930" y="6306"/>
                  </a:lnTo>
                  <a:close/>
                  <a:moveTo>
                    <a:pt x="1930" y="6224"/>
                  </a:moveTo>
                  <a:lnTo>
                    <a:pt x="1866" y="6224"/>
                  </a:lnTo>
                  <a:lnTo>
                    <a:pt x="1922" y="6190"/>
                  </a:lnTo>
                  <a:lnTo>
                    <a:pt x="1930" y="6196"/>
                  </a:lnTo>
                  <a:lnTo>
                    <a:pt x="1930" y="6224"/>
                  </a:lnTo>
                  <a:close/>
                  <a:moveTo>
                    <a:pt x="1930" y="6166"/>
                  </a:moveTo>
                  <a:lnTo>
                    <a:pt x="1924" y="6170"/>
                  </a:lnTo>
                  <a:lnTo>
                    <a:pt x="1830" y="6098"/>
                  </a:lnTo>
                  <a:lnTo>
                    <a:pt x="1920" y="6044"/>
                  </a:lnTo>
                  <a:lnTo>
                    <a:pt x="1930" y="6052"/>
                  </a:lnTo>
                  <a:lnTo>
                    <a:pt x="1930" y="6050"/>
                  </a:lnTo>
                  <a:lnTo>
                    <a:pt x="1930" y="6166"/>
                  </a:lnTo>
                  <a:close/>
                  <a:moveTo>
                    <a:pt x="1930" y="6020"/>
                  </a:moveTo>
                  <a:lnTo>
                    <a:pt x="1922" y="6026"/>
                  </a:lnTo>
                  <a:lnTo>
                    <a:pt x="1824" y="5954"/>
                  </a:lnTo>
                  <a:lnTo>
                    <a:pt x="1930" y="5890"/>
                  </a:lnTo>
                  <a:lnTo>
                    <a:pt x="1930" y="6020"/>
                  </a:lnTo>
                  <a:close/>
                  <a:moveTo>
                    <a:pt x="1930" y="5860"/>
                  </a:moveTo>
                  <a:lnTo>
                    <a:pt x="1824" y="5780"/>
                  </a:lnTo>
                  <a:lnTo>
                    <a:pt x="1908" y="5730"/>
                  </a:lnTo>
                  <a:lnTo>
                    <a:pt x="1930" y="5746"/>
                  </a:lnTo>
                  <a:lnTo>
                    <a:pt x="1930" y="5860"/>
                  </a:lnTo>
                  <a:close/>
                  <a:moveTo>
                    <a:pt x="1930" y="5724"/>
                  </a:moveTo>
                  <a:lnTo>
                    <a:pt x="1924" y="5720"/>
                  </a:lnTo>
                  <a:lnTo>
                    <a:pt x="1930" y="5718"/>
                  </a:lnTo>
                  <a:lnTo>
                    <a:pt x="1930" y="5724"/>
                  </a:lnTo>
                  <a:close/>
                  <a:moveTo>
                    <a:pt x="1930" y="5698"/>
                  </a:moveTo>
                  <a:lnTo>
                    <a:pt x="1910" y="5710"/>
                  </a:lnTo>
                  <a:lnTo>
                    <a:pt x="1822" y="5644"/>
                  </a:lnTo>
                  <a:lnTo>
                    <a:pt x="1930" y="5580"/>
                  </a:lnTo>
                  <a:lnTo>
                    <a:pt x="1930" y="5698"/>
                  </a:lnTo>
                  <a:close/>
                  <a:moveTo>
                    <a:pt x="1930" y="5544"/>
                  </a:moveTo>
                  <a:lnTo>
                    <a:pt x="1854" y="5488"/>
                  </a:lnTo>
                  <a:lnTo>
                    <a:pt x="1876" y="5474"/>
                  </a:lnTo>
                  <a:lnTo>
                    <a:pt x="1930" y="5474"/>
                  </a:lnTo>
                  <a:lnTo>
                    <a:pt x="1930" y="5544"/>
                  </a:lnTo>
                  <a:close/>
                  <a:moveTo>
                    <a:pt x="1930" y="5420"/>
                  </a:moveTo>
                  <a:lnTo>
                    <a:pt x="1910" y="5420"/>
                  </a:lnTo>
                  <a:lnTo>
                    <a:pt x="1848" y="5374"/>
                  </a:lnTo>
                  <a:lnTo>
                    <a:pt x="1924" y="5328"/>
                  </a:lnTo>
                  <a:lnTo>
                    <a:pt x="1930" y="5332"/>
                  </a:lnTo>
                  <a:lnTo>
                    <a:pt x="1930" y="5420"/>
                  </a:lnTo>
                  <a:close/>
                  <a:moveTo>
                    <a:pt x="1930" y="5306"/>
                  </a:moveTo>
                  <a:lnTo>
                    <a:pt x="1926" y="5308"/>
                  </a:lnTo>
                  <a:lnTo>
                    <a:pt x="1828" y="5236"/>
                  </a:lnTo>
                  <a:lnTo>
                    <a:pt x="1902" y="5192"/>
                  </a:lnTo>
                  <a:lnTo>
                    <a:pt x="1930" y="5214"/>
                  </a:lnTo>
                  <a:lnTo>
                    <a:pt x="1930" y="5306"/>
                  </a:lnTo>
                  <a:close/>
                  <a:moveTo>
                    <a:pt x="1930" y="5192"/>
                  </a:moveTo>
                  <a:lnTo>
                    <a:pt x="1916" y="5182"/>
                  </a:lnTo>
                  <a:lnTo>
                    <a:pt x="1930" y="5174"/>
                  </a:lnTo>
                  <a:lnTo>
                    <a:pt x="1930" y="5192"/>
                  </a:lnTo>
                  <a:close/>
                  <a:moveTo>
                    <a:pt x="1930" y="5156"/>
                  </a:moveTo>
                  <a:lnTo>
                    <a:pt x="1902" y="5172"/>
                  </a:lnTo>
                  <a:lnTo>
                    <a:pt x="1832" y="5120"/>
                  </a:lnTo>
                  <a:lnTo>
                    <a:pt x="1928" y="5062"/>
                  </a:lnTo>
                  <a:lnTo>
                    <a:pt x="1930" y="5064"/>
                  </a:lnTo>
                  <a:lnTo>
                    <a:pt x="1930" y="5156"/>
                  </a:lnTo>
                  <a:close/>
                  <a:moveTo>
                    <a:pt x="1930" y="5042"/>
                  </a:moveTo>
                  <a:lnTo>
                    <a:pt x="1928" y="5042"/>
                  </a:lnTo>
                  <a:lnTo>
                    <a:pt x="1834" y="4972"/>
                  </a:lnTo>
                  <a:lnTo>
                    <a:pt x="1930" y="4914"/>
                  </a:lnTo>
                  <a:lnTo>
                    <a:pt x="1930" y="5042"/>
                  </a:lnTo>
                  <a:close/>
                  <a:moveTo>
                    <a:pt x="1930" y="4896"/>
                  </a:moveTo>
                  <a:lnTo>
                    <a:pt x="1818" y="4962"/>
                  </a:lnTo>
                  <a:lnTo>
                    <a:pt x="1792" y="4942"/>
                  </a:lnTo>
                  <a:lnTo>
                    <a:pt x="1792" y="4800"/>
                  </a:lnTo>
                  <a:lnTo>
                    <a:pt x="1912" y="4890"/>
                  </a:lnTo>
                  <a:lnTo>
                    <a:pt x="1922" y="4876"/>
                  </a:lnTo>
                  <a:lnTo>
                    <a:pt x="1792" y="4780"/>
                  </a:lnTo>
                  <a:lnTo>
                    <a:pt x="1792" y="4672"/>
                  </a:lnTo>
                  <a:lnTo>
                    <a:pt x="1826" y="4672"/>
                  </a:lnTo>
                  <a:lnTo>
                    <a:pt x="1930" y="4750"/>
                  </a:lnTo>
                  <a:lnTo>
                    <a:pt x="1930" y="4896"/>
                  </a:lnTo>
                  <a:close/>
                  <a:moveTo>
                    <a:pt x="1930" y="4728"/>
                  </a:moveTo>
                  <a:lnTo>
                    <a:pt x="1854" y="4672"/>
                  </a:lnTo>
                  <a:lnTo>
                    <a:pt x="1930" y="4672"/>
                  </a:lnTo>
                  <a:lnTo>
                    <a:pt x="1930" y="4728"/>
                  </a:lnTo>
                  <a:close/>
                  <a:moveTo>
                    <a:pt x="1930" y="4618"/>
                  </a:moveTo>
                  <a:lnTo>
                    <a:pt x="1852" y="4618"/>
                  </a:lnTo>
                  <a:lnTo>
                    <a:pt x="1930" y="4572"/>
                  </a:lnTo>
                  <a:lnTo>
                    <a:pt x="1930" y="4618"/>
                  </a:lnTo>
                  <a:close/>
                  <a:moveTo>
                    <a:pt x="1930" y="4552"/>
                  </a:moveTo>
                  <a:lnTo>
                    <a:pt x="1926" y="4554"/>
                  </a:lnTo>
                  <a:lnTo>
                    <a:pt x="1856" y="4504"/>
                  </a:lnTo>
                  <a:lnTo>
                    <a:pt x="1930" y="4460"/>
                  </a:lnTo>
                  <a:lnTo>
                    <a:pt x="1930" y="4552"/>
                  </a:lnTo>
                  <a:close/>
                  <a:moveTo>
                    <a:pt x="1930" y="4442"/>
                  </a:moveTo>
                  <a:lnTo>
                    <a:pt x="1842" y="4492"/>
                  </a:lnTo>
                  <a:lnTo>
                    <a:pt x="1792" y="4456"/>
                  </a:lnTo>
                  <a:lnTo>
                    <a:pt x="1792" y="4370"/>
                  </a:lnTo>
                  <a:lnTo>
                    <a:pt x="1820" y="4354"/>
                  </a:lnTo>
                  <a:lnTo>
                    <a:pt x="1930" y="4436"/>
                  </a:lnTo>
                  <a:lnTo>
                    <a:pt x="1930" y="4442"/>
                  </a:lnTo>
                  <a:close/>
                  <a:moveTo>
                    <a:pt x="1930" y="4414"/>
                  </a:moveTo>
                  <a:lnTo>
                    <a:pt x="1836" y="4344"/>
                  </a:lnTo>
                  <a:lnTo>
                    <a:pt x="1930" y="4290"/>
                  </a:lnTo>
                  <a:lnTo>
                    <a:pt x="1930" y="4414"/>
                  </a:lnTo>
                  <a:close/>
                  <a:moveTo>
                    <a:pt x="1930" y="4272"/>
                  </a:moveTo>
                  <a:lnTo>
                    <a:pt x="1928" y="4270"/>
                  </a:lnTo>
                  <a:lnTo>
                    <a:pt x="1822" y="4334"/>
                  </a:lnTo>
                  <a:lnTo>
                    <a:pt x="1792" y="4312"/>
                  </a:lnTo>
                  <a:lnTo>
                    <a:pt x="1792" y="4224"/>
                  </a:lnTo>
                  <a:lnTo>
                    <a:pt x="1902" y="4160"/>
                  </a:lnTo>
                  <a:lnTo>
                    <a:pt x="1930" y="4180"/>
                  </a:lnTo>
                  <a:lnTo>
                    <a:pt x="1930" y="4272"/>
                  </a:lnTo>
                  <a:close/>
                  <a:moveTo>
                    <a:pt x="1930" y="4158"/>
                  </a:moveTo>
                  <a:lnTo>
                    <a:pt x="1918" y="4150"/>
                  </a:lnTo>
                  <a:lnTo>
                    <a:pt x="1930" y="4142"/>
                  </a:lnTo>
                  <a:lnTo>
                    <a:pt x="1930" y="4158"/>
                  </a:lnTo>
                  <a:close/>
                  <a:moveTo>
                    <a:pt x="1930" y="4124"/>
                  </a:moveTo>
                  <a:lnTo>
                    <a:pt x="1904" y="4140"/>
                  </a:lnTo>
                  <a:lnTo>
                    <a:pt x="1812" y="4072"/>
                  </a:lnTo>
                  <a:lnTo>
                    <a:pt x="1922" y="4006"/>
                  </a:lnTo>
                  <a:lnTo>
                    <a:pt x="1930" y="4012"/>
                  </a:lnTo>
                  <a:lnTo>
                    <a:pt x="1930" y="4124"/>
                  </a:lnTo>
                  <a:close/>
                  <a:moveTo>
                    <a:pt x="1930" y="3982"/>
                  </a:moveTo>
                  <a:lnTo>
                    <a:pt x="1924" y="3986"/>
                  </a:lnTo>
                  <a:lnTo>
                    <a:pt x="1830" y="3916"/>
                  </a:lnTo>
                  <a:lnTo>
                    <a:pt x="1908" y="3868"/>
                  </a:lnTo>
                  <a:lnTo>
                    <a:pt x="1930" y="3868"/>
                  </a:lnTo>
                  <a:lnTo>
                    <a:pt x="1930" y="3982"/>
                  </a:lnTo>
                  <a:close/>
                  <a:moveTo>
                    <a:pt x="1930" y="3814"/>
                  </a:moveTo>
                  <a:lnTo>
                    <a:pt x="1884" y="3814"/>
                  </a:lnTo>
                  <a:lnTo>
                    <a:pt x="1824" y="3770"/>
                  </a:lnTo>
                  <a:lnTo>
                    <a:pt x="1930" y="3708"/>
                  </a:lnTo>
                  <a:lnTo>
                    <a:pt x="1930" y="3814"/>
                  </a:lnTo>
                  <a:close/>
                  <a:moveTo>
                    <a:pt x="1930" y="3676"/>
                  </a:moveTo>
                  <a:lnTo>
                    <a:pt x="1824" y="3598"/>
                  </a:lnTo>
                  <a:lnTo>
                    <a:pt x="1908" y="3548"/>
                  </a:lnTo>
                  <a:lnTo>
                    <a:pt x="1930" y="3564"/>
                  </a:lnTo>
                  <a:lnTo>
                    <a:pt x="1930" y="3676"/>
                  </a:lnTo>
                  <a:close/>
                  <a:moveTo>
                    <a:pt x="1930" y="3542"/>
                  </a:moveTo>
                  <a:lnTo>
                    <a:pt x="1924" y="3538"/>
                  </a:lnTo>
                  <a:lnTo>
                    <a:pt x="1930" y="3534"/>
                  </a:lnTo>
                  <a:lnTo>
                    <a:pt x="1930" y="3542"/>
                  </a:lnTo>
                  <a:close/>
                  <a:moveTo>
                    <a:pt x="1930" y="3516"/>
                  </a:moveTo>
                  <a:lnTo>
                    <a:pt x="1910" y="3526"/>
                  </a:lnTo>
                  <a:lnTo>
                    <a:pt x="1822" y="3460"/>
                  </a:lnTo>
                  <a:lnTo>
                    <a:pt x="1930" y="3396"/>
                  </a:lnTo>
                  <a:lnTo>
                    <a:pt x="1930" y="3516"/>
                  </a:lnTo>
                  <a:close/>
                  <a:moveTo>
                    <a:pt x="1930" y="3362"/>
                  </a:moveTo>
                  <a:lnTo>
                    <a:pt x="1854" y="3304"/>
                  </a:lnTo>
                  <a:lnTo>
                    <a:pt x="1920" y="3264"/>
                  </a:lnTo>
                  <a:lnTo>
                    <a:pt x="1930" y="3272"/>
                  </a:lnTo>
                  <a:lnTo>
                    <a:pt x="1930" y="3362"/>
                  </a:lnTo>
                  <a:close/>
                  <a:moveTo>
                    <a:pt x="1930" y="3240"/>
                  </a:moveTo>
                  <a:lnTo>
                    <a:pt x="1920" y="3246"/>
                  </a:lnTo>
                  <a:lnTo>
                    <a:pt x="1848" y="3190"/>
                  </a:lnTo>
                  <a:lnTo>
                    <a:pt x="1924" y="3144"/>
                  </a:lnTo>
                  <a:lnTo>
                    <a:pt x="1930" y="3150"/>
                  </a:lnTo>
                  <a:lnTo>
                    <a:pt x="1930" y="3240"/>
                  </a:lnTo>
                  <a:close/>
                  <a:moveTo>
                    <a:pt x="1930" y="3122"/>
                  </a:moveTo>
                  <a:lnTo>
                    <a:pt x="1926" y="3126"/>
                  </a:lnTo>
                  <a:lnTo>
                    <a:pt x="1846" y="3066"/>
                  </a:lnTo>
                  <a:lnTo>
                    <a:pt x="1930" y="3066"/>
                  </a:lnTo>
                  <a:lnTo>
                    <a:pt x="1930" y="3122"/>
                  </a:lnTo>
                  <a:close/>
                  <a:moveTo>
                    <a:pt x="1896" y="3012"/>
                  </a:moveTo>
                  <a:lnTo>
                    <a:pt x="1902" y="3008"/>
                  </a:lnTo>
                  <a:lnTo>
                    <a:pt x="1906" y="3012"/>
                  </a:lnTo>
                  <a:lnTo>
                    <a:pt x="1896" y="3012"/>
                  </a:lnTo>
                  <a:close/>
                  <a:moveTo>
                    <a:pt x="1930" y="3010"/>
                  </a:moveTo>
                  <a:lnTo>
                    <a:pt x="1916" y="3000"/>
                  </a:lnTo>
                  <a:lnTo>
                    <a:pt x="1930" y="2992"/>
                  </a:lnTo>
                  <a:lnTo>
                    <a:pt x="1930" y="3010"/>
                  </a:lnTo>
                  <a:close/>
                  <a:moveTo>
                    <a:pt x="1930" y="2972"/>
                  </a:moveTo>
                  <a:lnTo>
                    <a:pt x="1902" y="2988"/>
                  </a:lnTo>
                  <a:lnTo>
                    <a:pt x="1832" y="2936"/>
                  </a:lnTo>
                  <a:lnTo>
                    <a:pt x="1928" y="2880"/>
                  </a:lnTo>
                  <a:lnTo>
                    <a:pt x="1930" y="2880"/>
                  </a:lnTo>
                  <a:lnTo>
                    <a:pt x="1930" y="2972"/>
                  </a:lnTo>
                  <a:close/>
                  <a:moveTo>
                    <a:pt x="1930" y="2858"/>
                  </a:moveTo>
                  <a:lnTo>
                    <a:pt x="1928" y="2860"/>
                  </a:lnTo>
                  <a:lnTo>
                    <a:pt x="1834" y="2788"/>
                  </a:lnTo>
                  <a:lnTo>
                    <a:pt x="1930" y="2732"/>
                  </a:lnTo>
                  <a:lnTo>
                    <a:pt x="1930" y="2858"/>
                  </a:lnTo>
                  <a:close/>
                  <a:moveTo>
                    <a:pt x="1930" y="2712"/>
                  </a:moveTo>
                  <a:lnTo>
                    <a:pt x="1854" y="2656"/>
                  </a:lnTo>
                  <a:lnTo>
                    <a:pt x="1930" y="2610"/>
                  </a:lnTo>
                  <a:lnTo>
                    <a:pt x="1930" y="2712"/>
                  </a:lnTo>
                  <a:close/>
                  <a:moveTo>
                    <a:pt x="1930" y="2590"/>
                  </a:moveTo>
                  <a:lnTo>
                    <a:pt x="1838" y="2644"/>
                  </a:lnTo>
                  <a:lnTo>
                    <a:pt x="1792" y="2610"/>
                  </a:lnTo>
                  <a:lnTo>
                    <a:pt x="1792" y="2556"/>
                  </a:lnTo>
                  <a:lnTo>
                    <a:pt x="1852" y="2520"/>
                  </a:lnTo>
                  <a:lnTo>
                    <a:pt x="1930" y="2580"/>
                  </a:lnTo>
                  <a:lnTo>
                    <a:pt x="1930" y="2590"/>
                  </a:lnTo>
                  <a:close/>
                  <a:moveTo>
                    <a:pt x="1930" y="2558"/>
                  </a:moveTo>
                  <a:lnTo>
                    <a:pt x="1868" y="2512"/>
                  </a:lnTo>
                  <a:lnTo>
                    <a:pt x="1930" y="2474"/>
                  </a:lnTo>
                  <a:lnTo>
                    <a:pt x="1930" y="2558"/>
                  </a:lnTo>
                  <a:close/>
                  <a:moveTo>
                    <a:pt x="1930" y="2456"/>
                  </a:moveTo>
                  <a:lnTo>
                    <a:pt x="1852" y="2500"/>
                  </a:lnTo>
                  <a:lnTo>
                    <a:pt x="1792" y="2456"/>
                  </a:lnTo>
                  <a:lnTo>
                    <a:pt x="1792" y="2426"/>
                  </a:lnTo>
                  <a:lnTo>
                    <a:pt x="1868" y="2382"/>
                  </a:lnTo>
                  <a:lnTo>
                    <a:pt x="1930" y="2428"/>
                  </a:lnTo>
                  <a:lnTo>
                    <a:pt x="1930" y="2456"/>
                  </a:lnTo>
                  <a:close/>
                  <a:moveTo>
                    <a:pt x="1930" y="2408"/>
                  </a:moveTo>
                  <a:lnTo>
                    <a:pt x="1882" y="2372"/>
                  </a:lnTo>
                  <a:lnTo>
                    <a:pt x="1930" y="2344"/>
                  </a:lnTo>
                  <a:lnTo>
                    <a:pt x="1930" y="2408"/>
                  </a:lnTo>
                  <a:close/>
                  <a:moveTo>
                    <a:pt x="1930" y="2326"/>
                  </a:moveTo>
                  <a:lnTo>
                    <a:pt x="1868" y="2362"/>
                  </a:lnTo>
                  <a:lnTo>
                    <a:pt x="1792" y="2306"/>
                  </a:lnTo>
                  <a:lnTo>
                    <a:pt x="1792" y="2288"/>
                  </a:lnTo>
                  <a:lnTo>
                    <a:pt x="1836" y="2264"/>
                  </a:lnTo>
                  <a:lnTo>
                    <a:pt x="1898" y="2264"/>
                  </a:lnTo>
                  <a:lnTo>
                    <a:pt x="1930" y="2288"/>
                  </a:lnTo>
                  <a:lnTo>
                    <a:pt x="1930" y="2326"/>
                  </a:lnTo>
                  <a:close/>
                  <a:moveTo>
                    <a:pt x="1930" y="2268"/>
                  </a:moveTo>
                  <a:lnTo>
                    <a:pt x="1924" y="2264"/>
                  </a:lnTo>
                  <a:lnTo>
                    <a:pt x="1930" y="2264"/>
                  </a:lnTo>
                  <a:lnTo>
                    <a:pt x="1930" y="2268"/>
                  </a:lnTo>
                  <a:close/>
                  <a:moveTo>
                    <a:pt x="1930" y="2210"/>
                  </a:moveTo>
                  <a:lnTo>
                    <a:pt x="1928" y="2210"/>
                  </a:lnTo>
                  <a:lnTo>
                    <a:pt x="1930" y="2208"/>
                  </a:lnTo>
                  <a:lnTo>
                    <a:pt x="1930" y="2210"/>
                  </a:lnTo>
                  <a:close/>
                  <a:moveTo>
                    <a:pt x="1930" y="2190"/>
                  </a:moveTo>
                  <a:lnTo>
                    <a:pt x="1896" y="2210"/>
                  </a:lnTo>
                  <a:lnTo>
                    <a:pt x="1852" y="2210"/>
                  </a:lnTo>
                  <a:lnTo>
                    <a:pt x="1792" y="2166"/>
                  </a:lnTo>
                  <a:lnTo>
                    <a:pt x="1792" y="2162"/>
                  </a:lnTo>
                  <a:lnTo>
                    <a:pt x="1882" y="2108"/>
                  </a:lnTo>
                  <a:lnTo>
                    <a:pt x="1930" y="2144"/>
                  </a:lnTo>
                  <a:lnTo>
                    <a:pt x="1930" y="2190"/>
                  </a:lnTo>
                  <a:close/>
                  <a:moveTo>
                    <a:pt x="1930" y="2124"/>
                  </a:moveTo>
                  <a:lnTo>
                    <a:pt x="1898" y="2100"/>
                  </a:lnTo>
                  <a:lnTo>
                    <a:pt x="1930" y="2080"/>
                  </a:lnTo>
                  <a:lnTo>
                    <a:pt x="1930" y="2124"/>
                  </a:lnTo>
                  <a:close/>
                  <a:moveTo>
                    <a:pt x="1930" y="2062"/>
                  </a:moveTo>
                  <a:lnTo>
                    <a:pt x="1884" y="2088"/>
                  </a:lnTo>
                  <a:lnTo>
                    <a:pt x="1814" y="2038"/>
                  </a:lnTo>
                  <a:lnTo>
                    <a:pt x="1906" y="1982"/>
                  </a:lnTo>
                  <a:lnTo>
                    <a:pt x="1930" y="2000"/>
                  </a:lnTo>
                  <a:lnTo>
                    <a:pt x="1930" y="2062"/>
                  </a:lnTo>
                  <a:close/>
                  <a:moveTo>
                    <a:pt x="1930" y="1980"/>
                  </a:moveTo>
                  <a:lnTo>
                    <a:pt x="1922" y="1974"/>
                  </a:lnTo>
                  <a:lnTo>
                    <a:pt x="1930" y="1970"/>
                  </a:lnTo>
                  <a:lnTo>
                    <a:pt x="1930" y="1980"/>
                  </a:lnTo>
                  <a:close/>
                  <a:moveTo>
                    <a:pt x="1930" y="1950"/>
                  </a:moveTo>
                  <a:lnTo>
                    <a:pt x="1908" y="1964"/>
                  </a:lnTo>
                  <a:lnTo>
                    <a:pt x="1842" y="1916"/>
                  </a:lnTo>
                  <a:lnTo>
                    <a:pt x="1930" y="1864"/>
                  </a:lnTo>
                  <a:lnTo>
                    <a:pt x="1930" y="1950"/>
                  </a:lnTo>
                  <a:close/>
                  <a:moveTo>
                    <a:pt x="1930" y="1846"/>
                  </a:moveTo>
                  <a:lnTo>
                    <a:pt x="1830" y="1906"/>
                  </a:lnTo>
                  <a:lnTo>
                    <a:pt x="1792" y="1878"/>
                  </a:lnTo>
                  <a:lnTo>
                    <a:pt x="1792" y="1828"/>
                  </a:lnTo>
                  <a:lnTo>
                    <a:pt x="1862" y="1786"/>
                  </a:lnTo>
                  <a:lnTo>
                    <a:pt x="1930" y="1836"/>
                  </a:lnTo>
                  <a:lnTo>
                    <a:pt x="1930" y="1836"/>
                  </a:lnTo>
                  <a:lnTo>
                    <a:pt x="1930" y="1846"/>
                  </a:lnTo>
                  <a:close/>
                  <a:moveTo>
                    <a:pt x="1930" y="1818"/>
                  </a:moveTo>
                  <a:lnTo>
                    <a:pt x="1876" y="1778"/>
                  </a:lnTo>
                  <a:lnTo>
                    <a:pt x="1930" y="1746"/>
                  </a:lnTo>
                  <a:lnTo>
                    <a:pt x="1930" y="1818"/>
                  </a:lnTo>
                  <a:close/>
                  <a:moveTo>
                    <a:pt x="1930" y="1728"/>
                  </a:moveTo>
                  <a:lnTo>
                    <a:pt x="1862" y="1766"/>
                  </a:lnTo>
                  <a:lnTo>
                    <a:pt x="1792" y="1714"/>
                  </a:lnTo>
                  <a:lnTo>
                    <a:pt x="1792" y="1708"/>
                  </a:lnTo>
                  <a:lnTo>
                    <a:pt x="1870" y="1662"/>
                  </a:lnTo>
                  <a:lnTo>
                    <a:pt x="1930" y="1708"/>
                  </a:lnTo>
                  <a:lnTo>
                    <a:pt x="1930" y="1728"/>
                  </a:lnTo>
                  <a:close/>
                  <a:moveTo>
                    <a:pt x="1930" y="1686"/>
                  </a:moveTo>
                  <a:lnTo>
                    <a:pt x="1886" y="1654"/>
                  </a:lnTo>
                  <a:lnTo>
                    <a:pt x="1930" y="1628"/>
                  </a:lnTo>
                  <a:lnTo>
                    <a:pt x="1930" y="1686"/>
                  </a:lnTo>
                  <a:close/>
                  <a:moveTo>
                    <a:pt x="1930" y="1608"/>
                  </a:moveTo>
                  <a:lnTo>
                    <a:pt x="1870" y="1642"/>
                  </a:lnTo>
                  <a:lnTo>
                    <a:pt x="1792" y="1584"/>
                  </a:lnTo>
                  <a:lnTo>
                    <a:pt x="1792" y="1572"/>
                  </a:lnTo>
                  <a:lnTo>
                    <a:pt x="1930" y="1490"/>
                  </a:lnTo>
                  <a:lnTo>
                    <a:pt x="1930" y="1608"/>
                  </a:lnTo>
                  <a:close/>
                  <a:moveTo>
                    <a:pt x="1930" y="1456"/>
                  </a:moveTo>
                  <a:lnTo>
                    <a:pt x="1930" y="1470"/>
                  </a:lnTo>
                  <a:lnTo>
                    <a:pt x="1792" y="1552"/>
                  </a:lnTo>
                  <a:lnTo>
                    <a:pt x="1792" y="1456"/>
                  </a:lnTo>
                  <a:lnTo>
                    <a:pt x="1930" y="1456"/>
                  </a:lnTo>
                  <a:close/>
                  <a:moveTo>
                    <a:pt x="1868" y="1126"/>
                  </a:moveTo>
                  <a:lnTo>
                    <a:pt x="1868" y="1126"/>
                  </a:lnTo>
                  <a:lnTo>
                    <a:pt x="1848" y="1128"/>
                  </a:lnTo>
                  <a:lnTo>
                    <a:pt x="1848" y="1072"/>
                  </a:lnTo>
                  <a:lnTo>
                    <a:pt x="1896" y="1120"/>
                  </a:lnTo>
                  <a:lnTo>
                    <a:pt x="1896" y="1120"/>
                  </a:lnTo>
                  <a:lnTo>
                    <a:pt x="1884" y="1124"/>
                  </a:lnTo>
                  <a:lnTo>
                    <a:pt x="1868" y="1126"/>
                  </a:lnTo>
                  <a:lnTo>
                    <a:pt x="1868" y="1126"/>
                  </a:lnTo>
                  <a:close/>
                  <a:moveTo>
                    <a:pt x="1854" y="1058"/>
                  </a:moveTo>
                  <a:lnTo>
                    <a:pt x="1880" y="1034"/>
                  </a:lnTo>
                  <a:lnTo>
                    <a:pt x="1896" y="1100"/>
                  </a:lnTo>
                  <a:lnTo>
                    <a:pt x="1854" y="1058"/>
                  </a:lnTo>
                  <a:close/>
                  <a:moveTo>
                    <a:pt x="1890" y="930"/>
                  </a:moveTo>
                  <a:lnTo>
                    <a:pt x="1930" y="924"/>
                  </a:lnTo>
                  <a:lnTo>
                    <a:pt x="1940" y="960"/>
                  </a:lnTo>
                  <a:lnTo>
                    <a:pt x="1908" y="990"/>
                  </a:lnTo>
                  <a:lnTo>
                    <a:pt x="1890" y="930"/>
                  </a:lnTo>
                  <a:close/>
                  <a:moveTo>
                    <a:pt x="1974" y="1120"/>
                  </a:moveTo>
                  <a:lnTo>
                    <a:pt x="1946" y="1120"/>
                  </a:lnTo>
                  <a:lnTo>
                    <a:pt x="1912" y="1002"/>
                  </a:lnTo>
                  <a:lnTo>
                    <a:pt x="1944" y="972"/>
                  </a:lnTo>
                  <a:lnTo>
                    <a:pt x="1946" y="980"/>
                  </a:lnTo>
                  <a:lnTo>
                    <a:pt x="1944" y="982"/>
                  </a:lnTo>
                  <a:lnTo>
                    <a:pt x="1946" y="982"/>
                  </a:lnTo>
                  <a:lnTo>
                    <a:pt x="1980" y="1112"/>
                  </a:lnTo>
                  <a:lnTo>
                    <a:pt x="1974" y="1120"/>
                  </a:lnTo>
                  <a:close/>
                  <a:moveTo>
                    <a:pt x="1960" y="980"/>
                  </a:moveTo>
                  <a:lnTo>
                    <a:pt x="1968" y="978"/>
                  </a:lnTo>
                  <a:lnTo>
                    <a:pt x="2028" y="1056"/>
                  </a:lnTo>
                  <a:lnTo>
                    <a:pt x="1992" y="1100"/>
                  </a:lnTo>
                  <a:lnTo>
                    <a:pt x="1960" y="980"/>
                  </a:lnTo>
                  <a:close/>
                  <a:moveTo>
                    <a:pt x="2012" y="1104"/>
                  </a:moveTo>
                  <a:lnTo>
                    <a:pt x="2016" y="1100"/>
                  </a:lnTo>
                  <a:lnTo>
                    <a:pt x="2016" y="1100"/>
                  </a:lnTo>
                  <a:lnTo>
                    <a:pt x="2014" y="1102"/>
                  </a:lnTo>
                  <a:lnTo>
                    <a:pt x="2012" y="1104"/>
                  </a:lnTo>
                  <a:lnTo>
                    <a:pt x="2012" y="1104"/>
                  </a:lnTo>
                  <a:close/>
                  <a:moveTo>
                    <a:pt x="2030" y="1088"/>
                  </a:moveTo>
                  <a:lnTo>
                    <a:pt x="2030" y="1088"/>
                  </a:lnTo>
                  <a:lnTo>
                    <a:pt x="2030" y="1094"/>
                  </a:lnTo>
                  <a:lnTo>
                    <a:pt x="2030" y="1094"/>
                  </a:lnTo>
                  <a:lnTo>
                    <a:pt x="2028" y="1094"/>
                  </a:lnTo>
                  <a:lnTo>
                    <a:pt x="2022" y="1094"/>
                  </a:lnTo>
                  <a:lnTo>
                    <a:pt x="2040" y="1072"/>
                  </a:lnTo>
                  <a:lnTo>
                    <a:pt x="2040" y="1074"/>
                  </a:lnTo>
                  <a:lnTo>
                    <a:pt x="2040" y="1074"/>
                  </a:lnTo>
                  <a:lnTo>
                    <a:pt x="2032" y="1082"/>
                  </a:lnTo>
                  <a:lnTo>
                    <a:pt x="2032" y="1086"/>
                  </a:lnTo>
                  <a:lnTo>
                    <a:pt x="2030" y="1088"/>
                  </a:lnTo>
                  <a:lnTo>
                    <a:pt x="2030" y="1088"/>
                  </a:lnTo>
                  <a:close/>
                  <a:moveTo>
                    <a:pt x="2090" y="1050"/>
                  </a:moveTo>
                  <a:lnTo>
                    <a:pt x="2090" y="1050"/>
                  </a:lnTo>
                  <a:lnTo>
                    <a:pt x="2088" y="1056"/>
                  </a:lnTo>
                  <a:lnTo>
                    <a:pt x="2086" y="1062"/>
                  </a:lnTo>
                  <a:lnTo>
                    <a:pt x="2084" y="1064"/>
                  </a:lnTo>
                  <a:lnTo>
                    <a:pt x="2080" y="1064"/>
                  </a:lnTo>
                  <a:lnTo>
                    <a:pt x="2080" y="1064"/>
                  </a:lnTo>
                  <a:lnTo>
                    <a:pt x="2070" y="1062"/>
                  </a:lnTo>
                  <a:lnTo>
                    <a:pt x="2062" y="1060"/>
                  </a:lnTo>
                  <a:lnTo>
                    <a:pt x="2052" y="1064"/>
                  </a:lnTo>
                  <a:lnTo>
                    <a:pt x="2050" y="1060"/>
                  </a:lnTo>
                  <a:lnTo>
                    <a:pt x="2142" y="952"/>
                  </a:lnTo>
                  <a:lnTo>
                    <a:pt x="2144" y="950"/>
                  </a:lnTo>
                  <a:lnTo>
                    <a:pt x="2202" y="1016"/>
                  </a:lnTo>
                  <a:lnTo>
                    <a:pt x="2160" y="1066"/>
                  </a:lnTo>
                  <a:lnTo>
                    <a:pt x="2114" y="1062"/>
                  </a:lnTo>
                  <a:lnTo>
                    <a:pt x="2108" y="1044"/>
                  </a:lnTo>
                  <a:lnTo>
                    <a:pt x="2108" y="1044"/>
                  </a:lnTo>
                  <a:lnTo>
                    <a:pt x="2098" y="1044"/>
                  </a:lnTo>
                  <a:lnTo>
                    <a:pt x="2092" y="1046"/>
                  </a:lnTo>
                  <a:lnTo>
                    <a:pt x="2090" y="1048"/>
                  </a:lnTo>
                  <a:lnTo>
                    <a:pt x="2090" y="1050"/>
                  </a:lnTo>
                  <a:lnTo>
                    <a:pt x="2090" y="1050"/>
                  </a:lnTo>
                  <a:close/>
                  <a:moveTo>
                    <a:pt x="2160" y="1478"/>
                  </a:moveTo>
                  <a:lnTo>
                    <a:pt x="2160" y="1478"/>
                  </a:lnTo>
                  <a:lnTo>
                    <a:pt x="2148" y="1478"/>
                  </a:lnTo>
                  <a:lnTo>
                    <a:pt x="2148" y="1478"/>
                  </a:lnTo>
                  <a:lnTo>
                    <a:pt x="2138" y="1478"/>
                  </a:lnTo>
                  <a:lnTo>
                    <a:pt x="2126" y="1482"/>
                  </a:lnTo>
                  <a:lnTo>
                    <a:pt x="2096" y="1240"/>
                  </a:lnTo>
                  <a:lnTo>
                    <a:pt x="2096" y="1240"/>
                  </a:lnTo>
                  <a:lnTo>
                    <a:pt x="2106" y="1242"/>
                  </a:lnTo>
                  <a:lnTo>
                    <a:pt x="2116" y="1242"/>
                  </a:lnTo>
                  <a:lnTo>
                    <a:pt x="2116" y="1242"/>
                  </a:lnTo>
                  <a:lnTo>
                    <a:pt x="2122" y="1242"/>
                  </a:lnTo>
                  <a:lnTo>
                    <a:pt x="2126" y="1240"/>
                  </a:lnTo>
                  <a:lnTo>
                    <a:pt x="2128" y="1236"/>
                  </a:lnTo>
                  <a:lnTo>
                    <a:pt x="2130" y="1232"/>
                  </a:lnTo>
                  <a:lnTo>
                    <a:pt x="2130" y="1224"/>
                  </a:lnTo>
                  <a:lnTo>
                    <a:pt x="2130" y="1218"/>
                  </a:lnTo>
                  <a:lnTo>
                    <a:pt x="2130" y="1218"/>
                  </a:lnTo>
                  <a:lnTo>
                    <a:pt x="2130" y="1214"/>
                  </a:lnTo>
                  <a:lnTo>
                    <a:pt x="2152" y="1214"/>
                  </a:lnTo>
                  <a:lnTo>
                    <a:pt x="2152" y="1214"/>
                  </a:lnTo>
                  <a:lnTo>
                    <a:pt x="2154" y="1218"/>
                  </a:lnTo>
                  <a:lnTo>
                    <a:pt x="2162" y="1224"/>
                  </a:lnTo>
                  <a:lnTo>
                    <a:pt x="2174" y="1230"/>
                  </a:lnTo>
                  <a:lnTo>
                    <a:pt x="2180" y="1232"/>
                  </a:lnTo>
                  <a:lnTo>
                    <a:pt x="2188" y="1232"/>
                  </a:lnTo>
                  <a:lnTo>
                    <a:pt x="2188" y="1232"/>
                  </a:lnTo>
                  <a:lnTo>
                    <a:pt x="2194" y="1232"/>
                  </a:lnTo>
                  <a:lnTo>
                    <a:pt x="2160" y="1478"/>
                  </a:lnTo>
                  <a:close/>
                  <a:moveTo>
                    <a:pt x="2214" y="1088"/>
                  </a:moveTo>
                  <a:lnTo>
                    <a:pt x="2208" y="1068"/>
                  </a:lnTo>
                  <a:lnTo>
                    <a:pt x="2184" y="1066"/>
                  </a:lnTo>
                  <a:lnTo>
                    <a:pt x="2214" y="1030"/>
                  </a:lnTo>
                  <a:lnTo>
                    <a:pt x="2262" y="1080"/>
                  </a:lnTo>
                  <a:lnTo>
                    <a:pt x="2214" y="1088"/>
                  </a:lnTo>
                  <a:close/>
                  <a:moveTo>
                    <a:pt x="6706" y="488"/>
                  </a:moveTo>
                  <a:lnTo>
                    <a:pt x="6670" y="506"/>
                  </a:lnTo>
                  <a:lnTo>
                    <a:pt x="6670" y="506"/>
                  </a:lnTo>
                  <a:lnTo>
                    <a:pt x="6662" y="504"/>
                  </a:lnTo>
                  <a:lnTo>
                    <a:pt x="6662" y="504"/>
                  </a:lnTo>
                  <a:lnTo>
                    <a:pt x="6504" y="570"/>
                  </a:lnTo>
                  <a:lnTo>
                    <a:pt x="6504" y="570"/>
                  </a:lnTo>
                  <a:lnTo>
                    <a:pt x="6450" y="590"/>
                  </a:lnTo>
                  <a:lnTo>
                    <a:pt x="6366" y="616"/>
                  </a:lnTo>
                  <a:lnTo>
                    <a:pt x="6256" y="646"/>
                  </a:lnTo>
                  <a:lnTo>
                    <a:pt x="6126" y="682"/>
                  </a:lnTo>
                  <a:lnTo>
                    <a:pt x="5976" y="722"/>
                  </a:lnTo>
                  <a:lnTo>
                    <a:pt x="5810" y="764"/>
                  </a:lnTo>
                  <a:lnTo>
                    <a:pt x="5632" y="808"/>
                  </a:lnTo>
                  <a:lnTo>
                    <a:pt x="5446" y="854"/>
                  </a:lnTo>
                  <a:lnTo>
                    <a:pt x="5256" y="898"/>
                  </a:lnTo>
                  <a:lnTo>
                    <a:pt x="5062" y="942"/>
                  </a:lnTo>
                  <a:lnTo>
                    <a:pt x="4870" y="984"/>
                  </a:lnTo>
                  <a:lnTo>
                    <a:pt x="4682" y="1022"/>
                  </a:lnTo>
                  <a:lnTo>
                    <a:pt x="4502" y="1058"/>
                  </a:lnTo>
                  <a:lnTo>
                    <a:pt x="4334" y="1088"/>
                  </a:lnTo>
                  <a:lnTo>
                    <a:pt x="4180" y="1112"/>
                  </a:lnTo>
                  <a:lnTo>
                    <a:pt x="4046" y="1130"/>
                  </a:lnTo>
                  <a:lnTo>
                    <a:pt x="4046" y="1130"/>
                  </a:lnTo>
                  <a:lnTo>
                    <a:pt x="3930" y="1142"/>
                  </a:lnTo>
                  <a:lnTo>
                    <a:pt x="3806" y="1152"/>
                  </a:lnTo>
                  <a:lnTo>
                    <a:pt x="3678" y="1160"/>
                  </a:lnTo>
                  <a:lnTo>
                    <a:pt x="3546" y="1166"/>
                  </a:lnTo>
                  <a:lnTo>
                    <a:pt x="3410" y="1170"/>
                  </a:lnTo>
                  <a:lnTo>
                    <a:pt x="3276" y="1174"/>
                  </a:lnTo>
                  <a:lnTo>
                    <a:pt x="3010" y="1178"/>
                  </a:lnTo>
                  <a:lnTo>
                    <a:pt x="2762" y="1180"/>
                  </a:lnTo>
                  <a:lnTo>
                    <a:pt x="2548" y="1178"/>
                  </a:lnTo>
                  <a:lnTo>
                    <a:pt x="2266" y="1174"/>
                  </a:lnTo>
                  <a:lnTo>
                    <a:pt x="2274" y="1136"/>
                  </a:lnTo>
                  <a:lnTo>
                    <a:pt x="3864" y="894"/>
                  </a:lnTo>
                  <a:lnTo>
                    <a:pt x="3864" y="894"/>
                  </a:lnTo>
                  <a:lnTo>
                    <a:pt x="3864" y="894"/>
                  </a:lnTo>
                  <a:lnTo>
                    <a:pt x="3880" y="892"/>
                  </a:lnTo>
                  <a:lnTo>
                    <a:pt x="3882" y="892"/>
                  </a:lnTo>
                  <a:lnTo>
                    <a:pt x="3882" y="892"/>
                  </a:lnTo>
                  <a:lnTo>
                    <a:pt x="4252" y="834"/>
                  </a:lnTo>
                  <a:lnTo>
                    <a:pt x="4252" y="834"/>
                  </a:lnTo>
                  <a:lnTo>
                    <a:pt x="4252" y="834"/>
                  </a:lnTo>
                  <a:lnTo>
                    <a:pt x="4634" y="776"/>
                  </a:lnTo>
                  <a:lnTo>
                    <a:pt x="4634" y="776"/>
                  </a:lnTo>
                  <a:lnTo>
                    <a:pt x="4634" y="776"/>
                  </a:lnTo>
                  <a:lnTo>
                    <a:pt x="5238" y="684"/>
                  </a:lnTo>
                  <a:lnTo>
                    <a:pt x="5238" y="684"/>
                  </a:lnTo>
                  <a:lnTo>
                    <a:pt x="5238" y="684"/>
                  </a:lnTo>
                  <a:lnTo>
                    <a:pt x="6210" y="536"/>
                  </a:lnTo>
                  <a:lnTo>
                    <a:pt x="6212" y="538"/>
                  </a:lnTo>
                  <a:lnTo>
                    <a:pt x="6212" y="536"/>
                  </a:lnTo>
                  <a:lnTo>
                    <a:pt x="6704" y="462"/>
                  </a:lnTo>
                  <a:lnTo>
                    <a:pt x="6704" y="462"/>
                  </a:lnTo>
                  <a:lnTo>
                    <a:pt x="6706" y="464"/>
                  </a:lnTo>
                  <a:lnTo>
                    <a:pt x="6706" y="4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lt1"/>
                </a:solidFill>
              </a:endParaRPr>
            </a:p>
          </p:txBody>
        </p:sp>
        <p:sp>
          <p:nvSpPr>
            <p:cNvPr id="113" name="Freeform 6"/>
            <p:cNvSpPr>
              <a:spLocks noEditPoints="1"/>
            </p:cNvSpPr>
            <p:nvPr/>
          </p:nvSpPr>
          <p:spPr bwMode="auto">
            <a:xfrm>
              <a:off x="308840" y="1514485"/>
              <a:ext cx="1756462" cy="2480617"/>
            </a:xfrm>
            <a:custGeom>
              <a:gdLst>
                <a:gd fmla="*/ 195 w 3192" name="T0"/>
                <a:gd fmla="*/ 4448 h 4508" name="T1"/>
                <a:gd fmla="*/ 1579 w 3192" name="T2"/>
                <a:gd fmla="*/ 4481 h 4508" name="T3"/>
                <a:gd fmla="*/ 1778 w 3192" name="T4"/>
                <a:gd fmla="*/ 4314 h 4508" name="T5"/>
                <a:gd fmla="*/ 1745 w 3192" name="T6"/>
                <a:gd fmla="*/ 4120 h 4508" name="T7"/>
                <a:gd fmla="*/ 1952 w 3192" name="T8"/>
                <a:gd fmla="*/ 4013 h 4508" name="T9"/>
                <a:gd fmla="*/ 2022 w 3192" name="T10"/>
                <a:gd fmla="*/ 3838 h 4508" name="T11"/>
                <a:gd fmla="*/ 1913 w 3192" name="T12"/>
                <a:gd fmla="*/ 3689 h 4508" name="T13"/>
                <a:gd fmla="*/ 2162 w 3192" name="T14"/>
                <a:gd fmla="*/ 2532 h 4508" name="T15"/>
                <a:gd fmla="*/ 3088 w 3192" name="T16"/>
                <a:gd fmla="*/ 1266 h 4508" name="T17"/>
                <a:gd fmla="*/ 3123 w 3192" name="T18"/>
                <a:gd fmla="*/ 1489 h 4508" name="T19"/>
                <a:gd fmla="*/ 3105 w 3192" name="T20"/>
                <a:gd fmla="*/ 1478 h 4508" name="T21"/>
                <a:gd fmla="*/ 3101 w 3192" name="T22"/>
                <a:gd fmla="*/ 1510 h 4508" name="T23"/>
                <a:gd fmla="*/ 3136 w 3192" name="T24"/>
                <a:gd fmla="*/ 1507 h 4508" name="T25"/>
                <a:gd fmla="*/ 3126 w 3192" name="T26"/>
                <a:gd fmla="*/ 1261 h 4508" name="T27"/>
                <a:gd fmla="*/ 3083 w 3192" name="T28"/>
                <a:gd fmla="*/ 139 h 4508" name="T29"/>
                <a:gd fmla="*/ 2945 w 3192" name="T30"/>
                <a:gd fmla="*/ 0 h 4508" name="T31"/>
                <a:gd fmla="*/ 2758 w 3192" name="T32"/>
                <a:gd fmla="*/ 332 h 4508" name="T33"/>
                <a:gd fmla="*/ 909 w 3192" name="T34"/>
                <a:gd fmla="*/ 2848 h 4508" name="T35"/>
                <a:gd fmla="*/ 755 w 3192" name="T36"/>
                <a:gd fmla="*/ 2967 h 4508" name="T37"/>
                <a:gd fmla="*/ 681 w 3192" name="T38"/>
                <a:gd fmla="*/ 3109 h 4508" name="T39"/>
                <a:gd fmla="*/ 399 w 3192" name="T40"/>
                <a:gd fmla="*/ 2989 h 4508" name="T41"/>
                <a:gd fmla="*/ 329 w 3192" name="T42"/>
                <a:gd fmla="*/ 3134 h 4508" name="T43"/>
                <a:gd fmla="*/ 136 w 3192" name="T44"/>
                <a:gd fmla="*/ 3249 h 4508" name="T45"/>
                <a:gd fmla="*/ 85 w 3192" name="T46"/>
                <a:gd fmla="*/ 3402 h 4508" name="T47"/>
                <a:gd fmla="*/ 0 w 3192" name="T48"/>
                <a:gd fmla="*/ 3577 h 4508" name="T49"/>
                <a:gd fmla="*/ 178 w 3192" name="T50"/>
                <a:gd fmla="*/ 4093 h 4508" name="T51"/>
                <a:gd fmla="*/ 76 w 3192" name="T52"/>
                <a:gd fmla="*/ 4249 h 4508" name="T53"/>
                <a:gd fmla="*/ 1586 w 3192" name="T54"/>
                <a:gd fmla="*/ 2706 h 4508" name="T55"/>
                <a:gd fmla="*/ 1396 w 3192" name="T56"/>
                <a:gd fmla="*/ 2865 h 4508" name="T57"/>
                <a:gd fmla="*/ 1928 w 3192" name="T58"/>
                <a:gd fmla="*/ 2356 h 4508" name="T59"/>
                <a:gd fmla="*/ 1830 w 3192" name="T60"/>
                <a:gd fmla="*/ 2371 h 4508" name="T61"/>
                <a:gd fmla="*/ 2112 w 3192" name="T62"/>
                <a:gd fmla="*/ 2143 h 4508" name="T63"/>
                <a:gd fmla="*/ 2301 w 3192" name="T64"/>
                <a:gd fmla="*/ 1730 h 4508" name="T65"/>
                <a:gd fmla="*/ 2434 w 3192" name="T66"/>
                <a:gd fmla="*/ 1376 h 4508" name="T67"/>
                <a:gd fmla="*/ 2431 w 3192" name="T68"/>
                <a:gd fmla="*/ 1293 h 4508" name="T69"/>
                <a:gd fmla="*/ 2547 w 3192" name="T70"/>
                <a:gd fmla="*/ 1102 h 4508" name="T71"/>
                <a:gd fmla="*/ 2320 w 3192" name="T72"/>
                <a:gd fmla="*/ 1591 h 4508" name="T73"/>
                <a:gd fmla="*/ 2207 w 3192" name="T74"/>
                <a:gd fmla="*/ 1833 h 4508" name="T75"/>
                <a:gd fmla="*/ 2082 w 3192" name="T76"/>
                <a:gd fmla="*/ 2315 h 4508" name="T77"/>
                <a:gd fmla="*/ 1274 w 3192" name="T78"/>
                <a:gd fmla="*/ 3172 h 4508" name="T79"/>
                <a:gd fmla="*/ 1232 w 3192" name="T80"/>
                <a:gd fmla="*/ 3030 h 4508" name="T81"/>
                <a:gd fmla="*/ 1504 w 3192" name="T82"/>
                <a:gd fmla="*/ 3650 h 4508" name="T83"/>
                <a:gd fmla="*/ 1470 w 3192" name="T84"/>
                <a:gd fmla="*/ 3479 h 4508" name="T85"/>
                <a:gd fmla="*/ 1148 w 3192" name="T86"/>
                <a:gd fmla="*/ 3138 h 4508" name="T87"/>
                <a:gd fmla="*/ 1073 w 3192" name="T88"/>
                <a:gd fmla="*/ 3336 h 4508" name="T89"/>
                <a:gd fmla="*/ 2641 w 3192" name="T90"/>
                <a:gd fmla="*/ 653 h 4508" name="T91"/>
                <a:gd fmla="*/ 2681 w 3192" name="T92"/>
                <a:gd fmla="*/ 847 h 4508" name="T93"/>
                <a:gd fmla="*/ 2672 w 3192" name="T94"/>
                <a:gd fmla="*/ 815 h 4508" name="T95"/>
                <a:gd fmla="*/ 2587 w 3192" name="T96"/>
                <a:gd fmla="*/ 1081 h 4508" name="T97"/>
                <a:gd fmla="*/ 2493 w 3192" name="T98"/>
                <a:gd fmla="*/ 1482 h 4508" name="T99"/>
                <a:gd fmla="*/ 2388 w 3192" name="T100"/>
                <a:gd fmla="*/ 1674 h 4508" name="T101"/>
                <a:gd fmla="*/ 2238 w 3192" name="T102"/>
                <a:gd fmla="*/ 1938 h 4508" name="T103"/>
                <a:gd fmla="*/ 2098 w 3192" name="T104"/>
                <a:gd fmla="*/ 2305 h 4508" name="T105"/>
                <a:gd fmla="*/ 2070 w 3192" name="T106"/>
                <a:gd fmla="*/ 2528 h 4508" name="T107"/>
                <a:gd fmla="*/ 1869 w 3192" name="T108"/>
                <a:gd fmla="*/ 2907 h 4508" name="T109"/>
                <a:gd fmla="*/ 1782 w 3192" name="T110"/>
                <a:gd fmla="*/ 2999 h 4508" name="T111"/>
                <a:gd fmla="*/ 1648 w 3192" name="T112"/>
                <a:gd fmla="*/ 2783 h 4508" name="T113"/>
                <a:gd fmla="*/ 1602 w 3192" name="T114"/>
                <a:gd fmla="*/ 3655 h 4508" name="T115"/>
                <a:gd fmla="*/ 1627 w 3192" name="T116"/>
                <a:gd fmla="*/ 3773 h 4508" name="T117"/>
                <a:gd fmla="*/ 1740 w 3192" name="T118"/>
                <a:gd fmla="*/ 3972 h 4508" name="T119"/>
                <a:gd fmla="*/ 1295 w 3192" name="T120"/>
                <a:gd fmla="*/ 4111 h 4508" name="T121"/>
                <a:gd fmla="*/ 830 w 3192" name="T122"/>
                <a:gd fmla="*/ 4083 h 4508" name="T123"/>
                <a:gd fmla="*/ 355 w 3192" name="T124"/>
                <a:gd fmla="*/ 4104 h 45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08" w="3192">
                  <a:moveTo>
                    <a:pt x="78" y="4284"/>
                  </a:moveTo>
                  <a:lnTo>
                    <a:pt x="78" y="4284"/>
                  </a:lnTo>
                  <a:lnTo>
                    <a:pt x="81" y="4298"/>
                  </a:lnTo>
                  <a:lnTo>
                    <a:pt x="85" y="4312"/>
                  </a:lnTo>
                  <a:lnTo>
                    <a:pt x="94" y="4336"/>
                  </a:lnTo>
                  <a:lnTo>
                    <a:pt x="105" y="4358"/>
                  </a:lnTo>
                  <a:lnTo>
                    <a:pt x="118" y="4379"/>
                  </a:lnTo>
                  <a:lnTo>
                    <a:pt x="133" y="4396"/>
                  </a:lnTo>
                  <a:lnTo>
                    <a:pt x="147" y="4413"/>
                  </a:lnTo>
                  <a:lnTo>
                    <a:pt x="164" y="4425"/>
                  </a:lnTo>
                  <a:lnTo>
                    <a:pt x="179" y="4438"/>
                  </a:lnTo>
                  <a:lnTo>
                    <a:pt x="195" y="4448"/>
                  </a:lnTo>
                  <a:lnTo>
                    <a:pt x="210" y="4456"/>
                  </a:lnTo>
                  <a:lnTo>
                    <a:pt x="235" y="4467"/>
                  </a:lnTo>
                  <a:lnTo>
                    <a:pt x="254" y="4474"/>
                  </a:lnTo>
                  <a:lnTo>
                    <a:pt x="261" y="4477"/>
                  </a:lnTo>
                  <a:lnTo>
                    <a:pt x="539" y="4508"/>
                  </a:lnTo>
                  <a:lnTo>
                    <a:pt x="953" y="4504"/>
                  </a:lnTo>
                  <a:lnTo>
                    <a:pt x="953" y="4504"/>
                  </a:lnTo>
                  <a:lnTo>
                    <a:pt x="1257" y="4494"/>
                  </a:lnTo>
                  <a:lnTo>
                    <a:pt x="1471" y="4487"/>
                  </a:lnTo>
                  <a:lnTo>
                    <a:pt x="1546" y="4484"/>
                  </a:lnTo>
                  <a:lnTo>
                    <a:pt x="1579" y="4481"/>
                  </a:lnTo>
                  <a:lnTo>
                    <a:pt x="1579" y="4481"/>
                  </a:lnTo>
                  <a:lnTo>
                    <a:pt x="1666" y="4467"/>
                  </a:lnTo>
                  <a:lnTo>
                    <a:pt x="1667" y="4467"/>
                  </a:lnTo>
                  <a:lnTo>
                    <a:pt x="1669" y="4466"/>
                  </a:lnTo>
                  <a:lnTo>
                    <a:pt x="1669" y="4466"/>
                  </a:lnTo>
                  <a:lnTo>
                    <a:pt x="1711" y="4415"/>
                  </a:lnTo>
                  <a:lnTo>
                    <a:pt x="1745" y="4371"/>
                  </a:lnTo>
                  <a:lnTo>
                    <a:pt x="1761" y="4350"/>
                  </a:lnTo>
                  <a:lnTo>
                    <a:pt x="1774" y="4331"/>
                  </a:lnTo>
                  <a:lnTo>
                    <a:pt x="1774" y="4331"/>
                  </a:lnTo>
                  <a:lnTo>
                    <a:pt x="1774" y="4330"/>
                  </a:lnTo>
                  <a:lnTo>
                    <a:pt x="1774" y="4330"/>
                  </a:lnTo>
                  <a:lnTo>
                    <a:pt x="1778" y="4314"/>
                  </a:lnTo>
                  <a:lnTo>
                    <a:pt x="1782" y="4299"/>
                  </a:lnTo>
                  <a:lnTo>
                    <a:pt x="1785" y="4285"/>
                  </a:lnTo>
                  <a:lnTo>
                    <a:pt x="1787" y="4270"/>
                  </a:lnTo>
                  <a:lnTo>
                    <a:pt x="1787" y="4256"/>
                  </a:lnTo>
                  <a:lnTo>
                    <a:pt x="1787" y="4242"/>
                  </a:lnTo>
                  <a:lnTo>
                    <a:pt x="1784" y="4215"/>
                  </a:lnTo>
                  <a:lnTo>
                    <a:pt x="1784" y="4215"/>
                  </a:lnTo>
                  <a:lnTo>
                    <a:pt x="1781" y="4201"/>
                  </a:lnTo>
                  <a:lnTo>
                    <a:pt x="1777" y="4188"/>
                  </a:lnTo>
                  <a:lnTo>
                    <a:pt x="1768" y="4163"/>
                  </a:lnTo>
                  <a:lnTo>
                    <a:pt x="1757" y="4139"/>
                  </a:lnTo>
                  <a:lnTo>
                    <a:pt x="1745" y="4120"/>
                  </a:lnTo>
                  <a:lnTo>
                    <a:pt x="1731" y="4101"/>
                  </a:lnTo>
                  <a:lnTo>
                    <a:pt x="1718" y="4086"/>
                  </a:lnTo>
                  <a:lnTo>
                    <a:pt x="1704" y="4072"/>
                  </a:lnTo>
                  <a:lnTo>
                    <a:pt x="1691" y="4062"/>
                  </a:lnTo>
                  <a:lnTo>
                    <a:pt x="1691" y="4062"/>
                  </a:lnTo>
                  <a:lnTo>
                    <a:pt x="1767" y="4061"/>
                  </a:lnTo>
                  <a:lnTo>
                    <a:pt x="1866" y="4056"/>
                  </a:lnTo>
                  <a:lnTo>
                    <a:pt x="1866" y="4056"/>
                  </a:lnTo>
                  <a:lnTo>
                    <a:pt x="1893" y="4048"/>
                  </a:lnTo>
                  <a:lnTo>
                    <a:pt x="1915" y="4037"/>
                  </a:lnTo>
                  <a:lnTo>
                    <a:pt x="1935" y="4026"/>
                  </a:lnTo>
                  <a:lnTo>
                    <a:pt x="1952" y="4013"/>
                  </a:lnTo>
                  <a:lnTo>
                    <a:pt x="1967" y="3998"/>
                  </a:lnTo>
                  <a:lnTo>
                    <a:pt x="1980" y="3984"/>
                  </a:lnTo>
                  <a:lnTo>
                    <a:pt x="1990" y="3968"/>
                  </a:lnTo>
                  <a:lnTo>
                    <a:pt x="1998" y="3951"/>
                  </a:lnTo>
                  <a:lnTo>
                    <a:pt x="2005" y="3936"/>
                  </a:lnTo>
                  <a:lnTo>
                    <a:pt x="2009" y="3920"/>
                  </a:lnTo>
                  <a:lnTo>
                    <a:pt x="2014" y="3906"/>
                  </a:lnTo>
                  <a:lnTo>
                    <a:pt x="2016" y="3892"/>
                  </a:lnTo>
                  <a:lnTo>
                    <a:pt x="2021" y="3870"/>
                  </a:lnTo>
                  <a:lnTo>
                    <a:pt x="2022" y="3853"/>
                  </a:lnTo>
                  <a:lnTo>
                    <a:pt x="2022" y="3853"/>
                  </a:lnTo>
                  <a:lnTo>
                    <a:pt x="2022" y="3838"/>
                  </a:lnTo>
                  <a:lnTo>
                    <a:pt x="2019" y="3822"/>
                  </a:lnTo>
                  <a:lnTo>
                    <a:pt x="2016" y="3808"/>
                  </a:lnTo>
                  <a:lnTo>
                    <a:pt x="2012" y="3796"/>
                  </a:lnTo>
                  <a:lnTo>
                    <a:pt x="2008" y="3783"/>
                  </a:lnTo>
                  <a:lnTo>
                    <a:pt x="2004" y="3772"/>
                  </a:lnTo>
                  <a:lnTo>
                    <a:pt x="1997" y="3761"/>
                  </a:lnTo>
                  <a:lnTo>
                    <a:pt x="1991" y="3751"/>
                  </a:lnTo>
                  <a:lnTo>
                    <a:pt x="1977" y="3734"/>
                  </a:lnTo>
                  <a:lnTo>
                    <a:pt x="1962" y="3719"/>
                  </a:lnTo>
                  <a:lnTo>
                    <a:pt x="1946" y="3707"/>
                  </a:lnTo>
                  <a:lnTo>
                    <a:pt x="1929" y="3698"/>
                  </a:lnTo>
                  <a:lnTo>
                    <a:pt x="1913" y="3689"/>
                  </a:lnTo>
                  <a:lnTo>
                    <a:pt x="1896" y="3684"/>
                  </a:lnTo>
                  <a:lnTo>
                    <a:pt x="1882" y="3678"/>
                  </a:lnTo>
                  <a:lnTo>
                    <a:pt x="1868" y="3675"/>
                  </a:lnTo>
                  <a:lnTo>
                    <a:pt x="1848" y="3672"/>
                  </a:lnTo>
                  <a:lnTo>
                    <a:pt x="1841" y="3672"/>
                  </a:lnTo>
                  <a:lnTo>
                    <a:pt x="1627" y="3668"/>
                  </a:lnTo>
                  <a:lnTo>
                    <a:pt x="1624" y="3655"/>
                  </a:lnTo>
                  <a:lnTo>
                    <a:pt x="1735" y="3434"/>
                  </a:lnTo>
                  <a:lnTo>
                    <a:pt x="2155" y="2541"/>
                  </a:lnTo>
                  <a:lnTo>
                    <a:pt x="2148" y="2535"/>
                  </a:lnTo>
                  <a:lnTo>
                    <a:pt x="2154" y="2525"/>
                  </a:lnTo>
                  <a:lnTo>
                    <a:pt x="2162" y="2532"/>
                  </a:lnTo>
                  <a:lnTo>
                    <a:pt x="2574" y="1502"/>
                  </a:lnTo>
                  <a:lnTo>
                    <a:pt x="2568" y="1499"/>
                  </a:lnTo>
                  <a:lnTo>
                    <a:pt x="2577" y="1474"/>
                  </a:lnTo>
                  <a:lnTo>
                    <a:pt x="2584" y="1478"/>
                  </a:lnTo>
                  <a:lnTo>
                    <a:pt x="2951" y="324"/>
                  </a:lnTo>
                  <a:lnTo>
                    <a:pt x="2975" y="317"/>
                  </a:lnTo>
                  <a:lnTo>
                    <a:pt x="3045" y="810"/>
                  </a:lnTo>
                  <a:lnTo>
                    <a:pt x="3004" y="820"/>
                  </a:lnTo>
                  <a:lnTo>
                    <a:pt x="3022" y="924"/>
                  </a:lnTo>
                  <a:lnTo>
                    <a:pt x="2983" y="932"/>
                  </a:lnTo>
                  <a:lnTo>
                    <a:pt x="3045" y="1275"/>
                  </a:lnTo>
                  <a:lnTo>
                    <a:pt x="3088" y="1266"/>
                  </a:lnTo>
                  <a:lnTo>
                    <a:pt x="3108" y="1384"/>
                  </a:lnTo>
                  <a:lnTo>
                    <a:pt x="3114" y="1384"/>
                  </a:lnTo>
                  <a:lnTo>
                    <a:pt x="3126" y="1458"/>
                  </a:lnTo>
                  <a:lnTo>
                    <a:pt x="3126" y="1458"/>
                  </a:lnTo>
                  <a:lnTo>
                    <a:pt x="3126" y="1458"/>
                  </a:lnTo>
                  <a:lnTo>
                    <a:pt x="3128" y="1465"/>
                  </a:lnTo>
                  <a:lnTo>
                    <a:pt x="3128" y="1465"/>
                  </a:lnTo>
                  <a:lnTo>
                    <a:pt x="3129" y="1474"/>
                  </a:lnTo>
                  <a:lnTo>
                    <a:pt x="3128" y="1484"/>
                  </a:lnTo>
                  <a:lnTo>
                    <a:pt x="3128" y="1484"/>
                  </a:lnTo>
                  <a:lnTo>
                    <a:pt x="3126" y="1488"/>
                  </a:lnTo>
                  <a:lnTo>
                    <a:pt x="3123" y="1489"/>
                  </a:lnTo>
                  <a:lnTo>
                    <a:pt x="3123" y="1489"/>
                  </a:lnTo>
                  <a:lnTo>
                    <a:pt x="3119" y="1489"/>
                  </a:lnTo>
                  <a:lnTo>
                    <a:pt x="3116" y="1489"/>
                  </a:lnTo>
                  <a:lnTo>
                    <a:pt x="3115" y="1491"/>
                  </a:lnTo>
                  <a:lnTo>
                    <a:pt x="3115" y="1491"/>
                  </a:lnTo>
                  <a:lnTo>
                    <a:pt x="3114" y="1491"/>
                  </a:lnTo>
                  <a:lnTo>
                    <a:pt x="3114" y="1491"/>
                  </a:lnTo>
                  <a:lnTo>
                    <a:pt x="3112" y="1491"/>
                  </a:lnTo>
                  <a:lnTo>
                    <a:pt x="3109" y="1489"/>
                  </a:lnTo>
                  <a:lnTo>
                    <a:pt x="3109" y="1489"/>
                  </a:lnTo>
                  <a:lnTo>
                    <a:pt x="3108" y="1486"/>
                  </a:lnTo>
                  <a:lnTo>
                    <a:pt x="3105" y="1478"/>
                  </a:lnTo>
                  <a:lnTo>
                    <a:pt x="3105" y="1478"/>
                  </a:lnTo>
                  <a:lnTo>
                    <a:pt x="3104" y="1469"/>
                  </a:lnTo>
                  <a:lnTo>
                    <a:pt x="3083" y="1471"/>
                  </a:lnTo>
                  <a:lnTo>
                    <a:pt x="3083" y="1471"/>
                  </a:lnTo>
                  <a:lnTo>
                    <a:pt x="3083" y="1481"/>
                  </a:lnTo>
                  <a:lnTo>
                    <a:pt x="3083" y="1481"/>
                  </a:lnTo>
                  <a:lnTo>
                    <a:pt x="3086" y="1489"/>
                  </a:lnTo>
                  <a:lnTo>
                    <a:pt x="3088" y="1496"/>
                  </a:lnTo>
                  <a:lnTo>
                    <a:pt x="3091" y="1502"/>
                  </a:lnTo>
                  <a:lnTo>
                    <a:pt x="3095" y="1506"/>
                  </a:lnTo>
                  <a:lnTo>
                    <a:pt x="3095" y="1506"/>
                  </a:lnTo>
                  <a:lnTo>
                    <a:pt x="3101" y="1510"/>
                  </a:lnTo>
                  <a:lnTo>
                    <a:pt x="3107" y="1512"/>
                  </a:lnTo>
                  <a:lnTo>
                    <a:pt x="3112" y="1513"/>
                  </a:lnTo>
                  <a:lnTo>
                    <a:pt x="3118" y="1512"/>
                  </a:lnTo>
                  <a:lnTo>
                    <a:pt x="3118" y="1512"/>
                  </a:lnTo>
                  <a:lnTo>
                    <a:pt x="3121" y="1512"/>
                  </a:lnTo>
                  <a:lnTo>
                    <a:pt x="3121" y="1512"/>
                  </a:lnTo>
                  <a:lnTo>
                    <a:pt x="3126" y="1512"/>
                  </a:lnTo>
                  <a:lnTo>
                    <a:pt x="3126" y="1512"/>
                  </a:lnTo>
                  <a:lnTo>
                    <a:pt x="3126" y="1510"/>
                  </a:lnTo>
                  <a:lnTo>
                    <a:pt x="3126" y="1510"/>
                  </a:lnTo>
                  <a:lnTo>
                    <a:pt x="3132" y="1510"/>
                  </a:lnTo>
                  <a:lnTo>
                    <a:pt x="3136" y="1507"/>
                  </a:lnTo>
                  <a:lnTo>
                    <a:pt x="3143" y="1502"/>
                  </a:lnTo>
                  <a:lnTo>
                    <a:pt x="3147" y="1495"/>
                  </a:lnTo>
                  <a:lnTo>
                    <a:pt x="3149" y="1488"/>
                  </a:lnTo>
                  <a:lnTo>
                    <a:pt x="3149" y="1488"/>
                  </a:lnTo>
                  <a:lnTo>
                    <a:pt x="3150" y="1481"/>
                  </a:lnTo>
                  <a:lnTo>
                    <a:pt x="3150" y="1474"/>
                  </a:lnTo>
                  <a:lnTo>
                    <a:pt x="3149" y="1461"/>
                  </a:lnTo>
                  <a:lnTo>
                    <a:pt x="3149" y="1461"/>
                  </a:lnTo>
                  <a:lnTo>
                    <a:pt x="3147" y="1453"/>
                  </a:lnTo>
                  <a:lnTo>
                    <a:pt x="3135" y="1380"/>
                  </a:lnTo>
                  <a:lnTo>
                    <a:pt x="3142" y="1378"/>
                  </a:lnTo>
                  <a:lnTo>
                    <a:pt x="3126" y="1261"/>
                  </a:lnTo>
                  <a:lnTo>
                    <a:pt x="3192" y="1249"/>
                  </a:lnTo>
                  <a:lnTo>
                    <a:pt x="3135" y="903"/>
                  </a:lnTo>
                  <a:lnTo>
                    <a:pt x="3112" y="906"/>
                  </a:lnTo>
                  <a:lnTo>
                    <a:pt x="3095" y="805"/>
                  </a:lnTo>
                  <a:lnTo>
                    <a:pt x="3056" y="809"/>
                  </a:lnTo>
                  <a:lnTo>
                    <a:pt x="2985" y="313"/>
                  </a:lnTo>
                  <a:lnTo>
                    <a:pt x="3015" y="303"/>
                  </a:lnTo>
                  <a:lnTo>
                    <a:pt x="2983" y="293"/>
                  </a:lnTo>
                  <a:lnTo>
                    <a:pt x="2976" y="243"/>
                  </a:lnTo>
                  <a:lnTo>
                    <a:pt x="2989" y="206"/>
                  </a:lnTo>
                  <a:lnTo>
                    <a:pt x="2989" y="213"/>
                  </a:lnTo>
                  <a:lnTo>
                    <a:pt x="3083" y="139"/>
                  </a:lnTo>
                  <a:lnTo>
                    <a:pt x="3071" y="73"/>
                  </a:lnTo>
                  <a:lnTo>
                    <a:pt x="3071" y="73"/>
                  </a:lnTo>
                  <a:lnTo>
                    <a:pt x="3043" y="49"/>
                  </a:lnTo>
                  <a:lnTo>
                    <a:pt x="3020" y="29"/>
                  </a:lnTo>
                  <a:lnTo>
                    <a:pt x="2999" y="13"/>
                  </a:lnTo>
                  <a:lnTo>
                    <a:pt x="2999" y="13"/>
                  </a:lnTo>
                  <a:lnTo>
                    <a:pt x="2990" y="8"/>
                  </a:lnTo>
                  <a:lnTo>
                    <a:pt x="2983" y="4"/>
                  </a:lnTo>
                  <a:lnTo>
                    <a:pt x="2975" y="1"/>
                  </a:lnTo>
                  <a:lnTo>
                    <a:pt x="2966" y="0"/>
                  </a:lnTo>
                  <a:lnTo>
                    <a:pt x="2957" y="0"/>
                  </a:lnTo>
                  <a:lnTo>
                    <a:pt x="2945" y="0"/>
                  </a:lnTo>
                  <a:lnTo>
                    <a:pt x="2917" y="1"/>
                  </a:lnTo>
                  <a:lnTo>
                    <a:pt x="2917" y="1"/>
                  </a:lnTo>
                  <a:lnTo>
                    <a:pt x="2906" y="8"/>
                  </a:lnTo>
                  <a:lnTo>
                    <a:pt x="2898" y="14"/>
                  </a:lnTo>
                  <a:lnTo>
                    <a:pt x="2881" y="29"/>
                  </a:lnTo>
                  <a:lnTo>
                    <a:pt x="2868" y="43"/>
                  </a:lnTo>
                  <a:lnTo>
                    <a:pt x="2860" y="57"/>
                  </a:lnTo>
                  <a:lnTo>
                    <a:pt x="2853" y="69"/>
                  </a:lnTo>
                  <a:lnTo>
                    <a:pt x="2849" y="79"/>
                  </a:lnTo>
                  <a:lnTo>
                    <a:pt x="2846" y="88"/>
                  </a:lnTo>
                  <a:lnTo>
                    <a:pt x="2847" y="149"/>
                  </a:lnTo>
                  <a:lnTo>
                    <a:pt x="2758" y="332"/>
                  </a:lnTo>
                  <a:lnTo>
                    <a:pt x="2780" y="346"/>
                  </a:lnTo>
                  <a:lnTo>
                    <a:pt x="2714" y="494"/>
                  </a:lnTo>
                  <a:lnTo>
                    <a:pt x="964" y="2827"/>
                  </a:lnTo>
                  <a:lnTo>
                    <a:pt x="964" y="2827"/>
                  </a:lnTo>
                  <a:lnTo>
                    <a:pt x="963" y="2827"/>
                  </a:lnTo>
                  <a:lnTo>
                    <a:pt x="963" y="2827"/>
                  </a:lnTo>
                  <a:lnTo>
                    <a:pt x="954" y="2827"/>
                  </a:lnTo>
                  <a:lnTo>
                    <a:pt x="946" y="2828"/>
                  </a:lnTo>
                  <a:lnTo>
                    <a:pt x="936" y="2831"/>
                  </a:lnTo>
                  <a:lnTo>
                    <a:pt x="926" y="2835"/>
                  </a:lnTo>
                  <a:lnTo>
                    <a:pt x="916" y="2841"/>
                  </a:lnTo>
                  <a:lnTo>
                    <a:pt x="909" y="2848"/>
                  </a:lnTo>
                  <a:lnTo>
                    <a:pt x="902" y="2858"/>
                  </a:lnTo>
                  <a:lnTo>
                    <a:pt x="897" y="2869"/>
                  </a:lnTo>
                  <a:lnTo>
                    <a:pt x="897" y="2869"/>
                  </a:lnTo>
                  <a:lnTo>
                    <a:pt x="865" y="2887"/>
                  </a:lnTo>
                  <a:lnTo>
                    <a:pt x="827" y="2910"/>
                  </a:lnTo>
                  <a:lnTo>
                    <a:pt x="790" y="2932"/>
                  </a:lnTo>
                  <a:lnTo>
                    <a:pt x="775" y="2943"/>
                  </a:lnTo>
                  <a:lnTo>
                    <a:pt x="765" y="2952"/>
                  </a:lnTo>
                  <a:lnTo>
                    <a:pt x="765" y="2952"/>
                  </a:lnTo>
                  <a:lnTo>
                    <a:pt x="759" y="2959"/>
                  </a:lnTo>
                  <a:lnTo>
                    <a:pt x="755" y="2967"/>
                  </a:lnTo>
                  <a:lnTo>
                    <a:pt x="755" y="2967"/>
                  </a:lnTo>
                  <a:lnTo>
                    <a:pt x="748" y="2977"/>
                  </a:lnTo>
                  <a:lnTo>
                    <a:pt x="743" y="2988"/>
                  </a:lnTo>
                  <a:lnTo>
                    <a:pt x="736" y="2999"/>
                  </a:lnTo>
                  <a:lnTo>
                    <a:pt x="730" y="3013"/>
                  </a:lnTo>
                  <a:lnTo>
                    <a:pt x="720" y="3043"/>
                  </a:lnTo>
                  <a:lnTo>
                    <a:pt x="710" y="3076"/>
                  </a:lnTo>
                  <a:lnTo>
                    <a:pt x="702" y="3111"/>
                  </a:lnTo>
                  <a:lnTo>
                    <a:pt x="695" y="3149"/>
                  </a:lnTo>
                  <a:lnTo>
                    <a:pt x="689" y="3186"/>
                  </a:lnTo>
                  <a:lnTo>
                    <a:pt x="685" y="3222"/>
                  </a:lnTo>
                  <a:lnTo>
                    <a:pt x="719" y="3106"/>
                  </a:lnTo>
                  <a:lnTo>
                    <a:pt x="681" y="3109"/>
                  </a:lnTo>
                  <a:lnTo>
                    <a:pt x="502" y="3120"/>
                  </a:lnTo>
                  <a:lnTo>
                    <a:pt x="502" y="3120"/>
                  </a:lnTo>
                  <a:lnTo>
                    <a:pt x="489" y="3061"/>
                  </a:lnTo>
                  <a:lnTo>
                    <a:pt x="489" y="3061"/>
                  </a:lnTo>
                  <a:lnTo>
                    <a:pt x="488" y="3054"/>
                  </a:lnTo>
                  <a:lnTo>
                    <a:pt x="485" y="3047"/>
                  </a:lnTo>
                  <a:lnTo>
                    <a:pt x="479" y="3039"/>
                  </a:lnTo>
                  <a:lnTo>
                    <a:pt x="474" y="3033"/>
                  </a:lnTo>
                  <a:lnTo>
                    <a:pt x="472" y="3030"/>
                  </a:lnTo>
                  <a:lnTo>
                    <a:pt x="402" y="2985"/>
                  </a:lnTo>
                  <a:lnTo>
                    <a:pt x="402" y="2985"/>
                  </a:lnTo>
                  <a:lnTo>
                    <a:pt x="399" y="2989"/>
                  </a:lnTo>
                  <a:lnTo>
                    <a:pt x="397" y="2994"/>
                  </a:lnTo>
                  <a:lnTo>
                    <a:pt x="394" y="3003"/>
                  </a:lnTo>
                  <a:lnTo>
                    <a:pt x="392" y="3013"/>
                  </a:lnTo>
                  <a:lnTo>
                    <a:pt x="394" y="3023"/>
                  </a:lnTo>
                  <a:lnTo>
                    <a:pt x="397" y="3040"/>
                  </a:lnTo>
                  <a:lnTo>
                    <a:pt x="399" y="3047"/>
                  </a:lnTo>
                  <a:lnTo>
                    <a:pt x="447" y="3079"/>
                  </a:lnTo>
                  <a:lnTo>
                    <a:pt x="454" y="3123"/>
                  </a:lnTo>
                  <a:lnTo>
                    <a:pt x="369" y="3128"/>
                  </a:lnTo>
                  <a:lnTo>
                    <a:pt x="369" y="3128"/>
                  </a:lnTo>
                  <a:lnTo>
                    <a:pt x="350" y="3130"/>
                  </a:lnTo>
                  <a:lnTo>
                    <a:pt x="329" y="3134"/>
                  </a:lnTo>
                  <a:lnTo>
                    <a:pt x="303" y="3141"/>
                  </a:lnTo>
                  <a:lnTo>
                    <a:pt x="287" y="3145"/>
                  </a:lnTo>
                  <a:lnTo>
                    <a:pt x="272" y="3151"/>
                  </a:lnTo>
                  <a:lnTo>
                    <a:pt x="255" y="3158"/>
                  </a:lnTo>
                  <a:lnTo>
                    <a:pt x="238" y="3166"/>
                  </a:lnTo>
                  <a:lnTo>
                    <a:pt x="221" y="3176"/>
                  </a:lnTo>
                  <a:lnTo>
                    <a:pt x="203" y="3187"/>
                  </a:lnTo>
                  <a:lnTo>
                    <a:pt x="186" y="3200"/>
                  </a:lnTo>
                  <a:lnTo>
                    <a:pt x="171" y="3215"/>
                  </a:lnTo>
                  <a:lnTo>
                    <a:pt x="171" y="3215"/>
                  </a:lnTo>
                  <a:lnTo>
                    <a:pt x="150" y="3233"/>
                  </a:lnTo>
                  <a:lnTo>
                    <a:pt x="136" y="3249"/>
                  </a:lnTo>
                  <a:lnTo>
                    <a:pt x="122" y="3267"/>
                  </a:lnTo>
                  <a:lnTo>
                    <a:pt x="108" y="3287"/>
                  </a:lnTo>
                  <a:lnTo>
                    <a:pt x="95" y="3309"/>
                  </a:lnTo>
                  <a:lnTo>
                    <a:pt x="91" y="3320"/>
                  </a:lnTo>
                  <a:lnTo>
                    <a:pt x="87" y="3333"/>
                  </a:lnTo>
                  <a:lnTo>
                    <a:pt x="84" y="3344"/>
                  </a:lnTo>
                  <a:lnTo>
                    <a:pt x="83" y="3357"/>
                  </a:lnTo>
                  <a:lnTo>
                    <a:pt x="83" y="3357"/>
                  </a:lnTo>
                  <a:lnTo>
                    <a:pt x="87" y="3382"/>
                  </a:lnTo>
                  <a:lnTo>
                    <a:pt x="88" y="3395"/>
                  </a:lnTo>
                  <a:lnTo>
                    <a:pt x="87" y="3400"/>
                  </a:lnTo>
                  <a:lnTo>
                    <a:pt x="85" y="3402"/>
                  </a:lnTo>
                  <a:lnTo>
                    <a:pt x="39" y="3406"/>
                  </a:lnTo>
                  <a:lnTo>
                    <a:pt x="39" y="3406"/>
                  </a:lnTo>
                  <a:lnTo>
                    <a:pt x="34" y="3410"/>
                  </a:lnTo>
                  <a:lnTo>
                    <a:pt x="27" y="3416"/>
                  </a:lnTo>
                  <a:lnTo>
                    <a:pt x="20" y="3426"/>
                  </a:lnTo>
                  <a:lnTo>
                    <a:pt x="13" y="3438"/>
                  </a:lnTo>
                  <a:lnTo>
                    <a:pt x="7" y="3455"/>
                  </a:lnTo>
                  <a:lnTo>
                    <a:pt x="3" y="3476"/>
                  </a:lnTo>
                  <a:lnTo>
                    <a:pt x="1" y="3489"/>
                  </a:lnTo>
                  <a:lnTo>
                    <a:pt x="0" y="3503"/>
                  </a:lnTo>
                  <a:lnTo>
                    <a:pt x="0" y="3503"/>
                  </a:lnTo>
                  <a:lnTo>
                    <a:pt x="0" y="3577"/>
                  </a:lnTo>
                  <a:lnTo>
                    <a:pt x="0" y="3625"/>
                  </a:lnTo>
                  <a:lnTo>
                    <a:pt x="3" y="3675"/>
                  </a:lnTo>
                  <a:lnTo>
                    <a:pt x="7" y="3727"/>
                  </a:lnTo>
                  <a:lnTo>
                    <a:pt x="14" y="3780"/>
                  </a:lnTo>
                  <a:lnTo>
                    <a:pt x="18" y="3806"/>
                  </a:lnTo>
                  <a:lnTo>
                    <a:pt x="24" y="3829"/>
                  </a:lnTo>
                  <a:lnTo>
                    <a:pt x="29" y="3853"/>
                  </a:lnTo>
                  <a:lnTo>
                    <a:pt x="36" y="3876"/>
                  </a:lnTo>
                  <a:lnTo>
                    <a:pt x="345" y="3888"/>
                  </a:lnTo>
                  <a:lnTo>
                    <a:pt x="172" y="4017"/>
                  </a:lnTo>
                  <a:lnTo>
                    <a:pt x="178" y="4093"/>
                  </a:lnTo>
                  <a:lnTo>
                    <a:pt x="178" y="4093"/>
                  </a:lnTo>
                  <a:lnTo>
                    <a:pt x="165" y="4100"/>
                  </a:lnTo>
                  <a:lnTo>
                    <a:pt x="154" y="4108"/>
                  </a:lnTo>
                  <a:lnTo>
                    <a:pt x="135" y="4125"/>
                  </a:lnTo>
                  <a:lnTo>
                    <a:pt x="119" y="4145"/>
                  </a:lnTo>
                  <a:lnTo>
                    <a:pt x="105" y="4163"/>
                  </a:lnTo>
                  <a:lnTo>
                    <a:pt x="95" y="4184"/>
                  </a:lnTo>
                  <a:lnTo>
                    <a:pt x="87" y="4205"/>
                  </a:lnTo>
                  <a:lnTo>
                    <a:pt x="80" y="4226"/>
                  </a:lnTo>
                  <a:lnTo>
                    <a:pt x="76" y="4247"/>
                  </a:lnTo>
                  <a:lnTo>
                    <a:pt x="76" y="4247"/>
                  </a:lnTo>
                  <a:lnTo>
                    <a:pt x="76" y="4249"/>
                  </a:lnTo>
                  <a:lnTo>
                    <a:pt x="76" y="4249"/>
                  </a:lnTo>
                  <a:lnTo>
                    <a:pt x="77" y="4267"/>
                  </a:lnTo>
                  <a:lnTo>
                    <a:pt x="78" y="4284"/>
                  </a:lnTo>
                  <a:lnTo>
                    <a:pt x="78" y="4284"/>
                  </a:lnTo>
                  <a:close/>
                  <a:moveTo>
                    <a:pt x="1471" y="3916"/>
                  </a:moveTo>
                  <a:lnTo>
                    <a:pt x="1474" y="3916"/>
                  </a:lnTo>
                  <a:lnTo>
                    <a:pt x="1485" y="4002"/>
                  </a:lnTo>
                  <a:lnTo>
                    <a:pt x="1485" y="4002"/>
                  </a:lnTo>
                  <a:lnTo>
                    <a:pt x="1449" y="3999"/>
                  </a:lnTo>
                  <a:lnTo>
                    <a:pt x="1419" y="3999"/>
                  </a:lnTo>
                  <a:lnTo>
                    <a:pt x="1471" y="3916"/>
                  </a:lnTo>
                  <a:close/>
                  <a:moveTo>
                    <a:pt x="1830" y="2423"/>
                  </a:moveTo>
                  <a:lnTo>
                    <a:pt x="1586" y="2706"/>
                  </a:lnTo>
                  <a:lnTo>
                    <a:pt x="1586" y="2706"/>
                  </a:lnTo>
                  <a:lnTo>
                    <a:pt x="1585" y="2706"/>
                  </a:lnTo>
                  <a:lnTo>
                    <a:pt x="1585" y="2706"/>
                  </a:lnTo>
                  <a:lnTo>
                    <a:pt x="1574" y="2702"/>
                  </a:lnTo>
                  <a:lnTo>
                    <a:pt x="1565" y="2699"/>
                  </a:lnTo>
                  <a:lnTo>
                    <a:pt x="1557" y="2699"/>
                  </a:lnTo>
                  <a:lnTo>
                    <a:pt x="1551" y="2699"/>
                  </a:lnTo>
                  <a:lnTo>
                    <a:pt x="1546" y="2701"/>
                  </a:lnTo>
                  <a:lnTo>
                    <a:pt x="1541" y="2702"/>
                  </a:lnTo>
                  <a:lnTo>
                    <a:pt x="1537" y="2706"/>
                  </a:lnTo>
                  <a:lnTo>
                    <a:pt x="1537" y="2706"/>
                  </a:lnTo>
                  <a:lnTo>
                    <a:pt x="1396" y="2865"/>
                  </a:lnTo>
                  <a:lnTo>
                    <a:pt x="1396" y="2865"/>
                  </a:lnTo>
                  <a:lnTo>
                    <a:pt x="1370" y="2858"/>
                  </a:lnTo>
                  <a:lnTo>
                    <a:pt x="1359" y="2855"/>
                  </a:lnTo>
                  <a:lnTo>
                    <a:pt x="1016" y="2859"/>
                  </a:lnTo>
                  <a:lnTo>
                    <a:pt x="1016" y="2859"/>
                  </a:lnTo>
                  <a:lnTo>
                    <a:pt x="1010" y="2851"/>
                  </a:lnTo>
                  <a:lnTo>
                    <a:pt x="2622" y="700"/>
                  </a:lnTo>
                  <a:lnTo>
                    <a:pt x="2323" y="1364"/>
                  </a:lnTo>
                  <a:lnTo>
                    <a:pt x="2326" y="1366"/>
                  </a:lnTo>
                  <a:lnTo>
                    <a:pt x="2316" y="1392"/>
                  </a:lnTo>
                  <a:lnTo>
                    <a:pt x="2311" y="1391"/>
                  </a:lnTo>
                  <a:lnTo>
                    <a:pt x="1928" y="2356"/>
                  </a:lnTo>
                  <a:lnTo>
                    <a:pt x="1928" y="2356"/>
                  </a:lnTo>
                  <a:lnTo>
                    <a:pt x="1921" y="2349"/>
                  </a:lnTo>
                  <a:lnTo>
                    <a:pt x="1911" y="2343"/>
                  </a:lnTo>
                  <a:lnTo>
                    <a:pt x="1899" y="2342"/>
                  </a:lnTo>
                  <a:lnTo>
                    <a:pt x="1885" y="2342"/>
                  </a:lnTo>
                  <a:lnTo>
                    <a:pt x="1885" y="2342"/>
                  </a:lnTo>
                  <a:lnTo>
                    <a:pt x="1871" y="2344"/>
                  </a:lnTo>
                  <a:lnTo>
                    <a:pt x="1858" y="2347"/>
                  </a:lnTo>
                  <a:lnTo>
                    <a:pt x="1848" y="2353"/>
                  </a:lnTo>
                  <a:lnTo>
                    <a:pt x="1841" y="2358"/>
                  </a:lnTo>
                  <a:lnTo>
                    <a:pt x="1836" y="2364"/>
                  </a:lnTo>
                  <a:lnTo>
                    <a:pt x="1830" y="2371"/>
                  </a:lnTo>
                  <a:lnTo>
                    <a:pt x="1827" y="2378"/>
                  </a:lnTo>
                  <a:lnTo>
                    <a:pt x="1826" y="2385"/>
                  </a:lnTo>
                  <a:lnTo>
                    <a:pt x="1824" y="2399"/>
                  </a:lnTo>
                  <a:lnTo>
                    <a:pt x="1827" y="2412"/>
                  </a:lnTo>
                  <a:lnTo>
                    <a:pt x="1830" y="2423"/>
                  </a:lnTo>
                  <a:lnTo>
                    <a:pt x="1830" y="2423"/>
                  </a:lnTo>
                  <a:close/>
                  <a:moveTo>
                    <a:pt x="2180" y="2103"/>
                  </a:moveTo>
                  <a:lnTo>
                    <a:pt x="2171" y="2109"/>
                  </a:lnTo>
                  <a:lnTo>
                    <a:pt x="2178" y="2092"/>
                  </a:lnTo>
                  <a:lnTo>
                    <a:pt x="2180" y="2103"/>
                  </a:lnTo>
                  <a:close/>
                  <a:moveTo>
                    <a:pt x="2156" y="2117"/>
                  </a:moveTo>
                  <a:lnTo>
                    <a:pt x="2112" y="2143"/>
                  </a:lnTo>
                  <a:lnTo>
                    <a:pt x="2155" y="2026"/>
                  </a:lnTo>
                  <a:lnTo>
                    <a:pt x="2172" y="2077"/>
                  </a:lnTo>
                  <a:lnTo>
                    <a:pt x="2156" y="2117"/>
                  </a:lnTo>
                  <a:close/>
                  <a:moveTo>
                    <a:pt x="2319" y="1719"/>
                  </a:moveTo>
                  <a:lnTo>
                    <a:pt x="2316" y="1720"/>
                  </a:lnTo>
                  <a:lnTo>
                    <a:pt x="2318" y="1716"/>
                  </a:lnTo>
                  <a:lnTo>
                    <a:pt x="2319" y="1719"/>
                  </a:lnTo>
                  <a:close/>
                  <a:moveTo>
                    <a:pt x="2301" y="1730"/>
                  </a:moveTo>
                  <a:lnTo>
                    <a:pt x="2250" y="1763"/>
                  </a:lnTo>
                  <a:lnTo>
                    <a:pt x="2298" y="1648"/>
                  </a:lnTo>
                  <a:lnTo>
                    <a:pt x="2313" y="1699"/>
                  </a:lnTo>
                  <a:lnTo>
                    <a:pt x="2301" y="1730"/>
                  </a:lnTo>
                  <a:close/>
                  <a:moveTo>
                    <a:pt x="2629" y="855"/>
                  </a:moveTo>
                  <a:lnTo>
                    <a:pt x="2622" y="864"/>
                  </a:lnTo>
                  <a:lnTo>
                    <a:pt x="2634" y="836"/>
                  </a:lnTo>
                  <a:lnTo>
                    <a:pt x="2636" y="839"/>
                  </a:lnTo>
                  <a:lnTo>
                    <a:pt x="2629" y="855"/>
                  </a:lnTo>
                  <a:close/>
                  <a:moveTo>
                    <a:pt x="2567" y="970"/>
                  </a:moveTo>
                  <a:lnTo>
                    <a:pt x="2599" y="935"/>
                  </a:lnTo>
                  <a:lnTo>
                    <a:pt x="2573" y="1004"/>
                  </a:lnTo>
                  <a:lnTo>
                    <a:pt x="2567" y="970"/>
                  </a:lnTo>
                  <a:close/>
                  <a:moveTo>
                    <a:pt x="2383" y="1353"/>
                  </a:moveTo>
                  <a:lnTo>
                    <a:pt x="2459" y="1310"/>
                  </a:lnTo>
                  <a:lnTo>
                    <a:pt x="2434" y="1376"/>
                  </a:lnTo>
                  <a:lnTo>
                    <a:pt x="2383" y="1353"/>
                  </a:lnTo>
                  <a:close/>
                  <a:moveTo>
                    <a:pt x="2494" y="1249"/>
                  </a:moveTo>
                  <a:lnTo>
                    <a:pt x="2493" y="1249"/>
                  </a:lnTo>
                  <a:lnTo>
                    <a:pt x="2493" y="1248"/>
                  </a:lnTo>
                  <a:lnTo>
                    <a:pt x="2494" y="1249"/>
                  </a:lnTo>
                  <a:close/>
                  <a:moveTo>
                    <a:pt x="2524" y="1398"/>
                  </a:moveTo>
                  <a:lnTo>
                    <a:pt x="2519" y="1411"/>
                  </a:lnTo>
                  <a:lnTo>
                    <a:pt x="2444" y="1380"/>
                  </a:lnTo>
                  <a:lnTo>
                    <a:pt x="2473" y="1300"/>
                  </a:lnTo>
                  <a:lnTo>
                    <a:pt x="2501" y="1284"/>
                  </a:lnTo>
                  <a:lnTo>
                    <a:pt x="2524" y="1398"/>
                  </a:lnTo>
                  <a:close/>
                  <a:moveTo>
                    <a:pt x="2431" y="1293"/>
                  </a:moveTo>
                  <a:lnTo>
                    <a:pt x="2475" y="1200"/>
                  </a:lnTo>
                  <a:lnTo>
                    <a:pt x="2483" y="1195"/>
                  </a:lnTo>
                  <a:lnTo>
                    <a:pt x="2490" y="1228"/>
                  </a:lnTo>
                  <a:lnTo>
                    <a:pt x="2477" y="1261"/>
                  </a:lnTo>
                  <a:lnTo>
                    <a:pt x="2431" y="1293"/>
                  </a:lnTo>
                  <a:close/>
                  <a:moveTo>
                    <a:pt x="2505" y="1134"/>
                  </a:moveTo>
                  <a:lnTo>
                    <a:pt x="2540" y="1061"/>
                  </a:lnTo>
                  <a:lnTo>
                    <a:pt x="2545" y="1082"/>
                  </a:lnTo>
                  <a:lnTo>
                    <a:pt x="2529" y="1122"/>
                  </a:lnTo>
                  <a:lnTo>
                    <a:pt x="2507" y="1139"/>
                  </a:lnTo>
                  <a:lnTo>
                    <a:pt x="2505" y="1134"/>
                  </a:lnTo>
                  <a:close/>
                  <a:moveTo>
                    <a:pt x="2547" y="1102"/>
                  </a:moveTo>
                  <a:lnTo>
                    <a:pt x="2549" y="1108"/>
                  </a:lnTo>
                  <a:lnTo>
                    <a:pt x="2545" y="1111"/>
                  </a:lnTo>
                  <a:lnTo>
                    <a:pt x="2547" y="1102"/>
                  </a:lnTo>
                  <a:close/>
                  <a:moveTo>
                    <a:pt x="2566" y="1196"/>
                  </a:moveTo>
                  <a:lnTo>
                    <a:pt x="2525" y="1226"/>
                  </a:lnTo>
                  <a:lnTo>
                    <a:pt x="2517" y="1186"/>
                  </a:lnTo>
                  <a:lnTo>
                    <a:pt x="2526" y="1161"/>
                  </a:lnTo>
                  <a:lnTo>
                    <a:pt x="2554" y="1139"/>
                  </a:lnTo>
                  <a:lnTo>
                    <a:pt x="2566" y="1196"/>
                  </a:lnTo>
                  <a:close/>
                  <a:moveTo>
                    <a:pt x="2347" y="1526"/>
                  </a:moveTo>
                  <a:lnTo>
                    <a:pt x="2358" y="1568"/>
                  </a:lnTo>
                  <a:lnTo>
                    <a:pt x="2320" y="1591"/>
                  </a:lnTo>
                  <a:lnTo>
                    <a:pt x="2347" y="1526"/>
                  </a:lnTo>
                  <a:close/>
                  <a:moveTo>
                    <a:pt x="2406" y="1451"/>
                  </a:moveTo>
                  <a:lnTo>
                    <a:pt x="2382" y="1513"/>
                  </a:lnTo>
                  <a:lnTo>
                    <a:pt x="2360" y="1434"/>
                  </a:lnTo>
                  <a:lnTo>
                    <a:pt x="2406" y="1451"/>
                  </a:lnTo>
                  <a:close/>
                  <a:moveTo>
                    <a:pt x="2344" y="1617"/>
                  </a:moveTo>
                  <a:lnTo>
                    <a:pt x="2332" y="1648"/>
                  </a:lnTo>
                  <a:lnTo>
                    <a:pt x="2327" y="1627"/>
                  </a:lnTo>
                  <a:lnTo>
                    <a:pt x="2344" y="1617"/>
                  </a:lnTo>
                  <a:close/>
                  <a:moveTo>
                    <a:pt x="2281" y="1785"/>
                  </a:moveTo>
                  <a:lnTo>
                    <a:pt x="2231" y="1917"/>
                  </a:lnTo>
                  <a:lnTo>
                    <a:pt x="2207" y="1833"/>
                  </a:lnTo>
                  <a:lnTo>
                    <a:pt x="2281" y="1785"/>
                  </a:lnTo>
                  <a:close/>
                  <a:moveTo>
                    <a:pt x="2201" y="1998"/>
                  </a:moveTo>
                  <a:lnTo>
                    <a:pt x="2192" y="2022"/>
                  </a:lnTo>
                  <a:lnTo>
                    <a:pt x="2186" y="2007"/>
                  </a:lnTo>
                  <a:lnTo>
                    <a:pt x="2201" y="1998"/>
                  </a:lnTo>
                  <a:close/>
                  <a:moveTo>
                    <a:pt x="2176" y="1973"/>
                  </a:moveTo>
                  <a:lnTo>
                    <a:pt x="2175" y="1973"/>
                  </a:lnTo>
                  <a:lnTo>
                    <a:pt x="2190" y="1934"/>
                  </a:lnTo>
                  <a:lnTo>
                    <a:pt x="2197" y="1962"/>
                  </a:lnTo>
                  <a:lnTo>
                    <a:pt x="2176" y="1973"/>
                  </a:lnTo>
                  <a:close/>
                  <a:moveTo>
                    <a:pt x="2137" y="2169"/>
                  </a:moveTo>
                  <a:lnTo>
                    <a:pt x="2082" y="2315"/>
                  </a:lnTo>
                  <a:lnTo>
                    <a:pt x="2079" y="2316"/>
                  </a:lnTo>
                  <a:lnTo>
                    <a:pt x="2065" y="2267"/>
                  </a:lnTo>
                  <a:lnTo>
                    <a:pt x="2092" y="2196"/>
                  </a:lnTo>
                  <a:lnTo>
                    <a:pt x="2137" y="2169"/>
                  </a:lnTo>
                  <a:close/>
                  <a:moveTo>
                    <a:pt x="2026" y="2423"/>
                  </a:moveTo>
                  <a:lnTo>
                    <a:pt x="2054" y="2367"/>
                  </a:lnTo>
                  <a:lnTo>
                    <a:pt x="2078" y="2445"/>
                  </a:lnTo>
                  <a:lnTo>
                    <a:pt x="2026" y="2423"/>
                  </a:lnTo>
                  <a:close/>
                  <a:moveTo>
                    <a:pt x="1316" y="3421"/>
                  </a:moveTo>
                  <a:lnTo>
                    <a:pt x="1305" y="3313"/>
                  </a:lnTo>
                  <a:lnTo>
                    <a:pt x="1298" y="3313"/>
                  </a:lnTo>
                  <a:lnTo>
                    <a:pt x="1274" y="3172"/>
                  </a:lnTo>
                  <a:lnTo>
                    <a:pt x="1320" y="3124"/>
                  </a:lnTo>
                  <a:lnTo>
                    <a:pt x="1320" y="3124"/>
                  </a:lnTo>
                  <a:lnTo>
                    <a:pt x="1404" y="3309"/>
                  </a:lnTo>
                  <a:lnTo>
                    <a:pt x="1453" y="3416"/>
                  </a:lnTo>
                  <a:lnTo>
                    <a:pt x="1316" y="3421"/>
                  </a:lnTo>
                  <a:close/>
                  <a:moveTo>
                    <a:pt x="1279" y="3315"/>
                  </a:moveTo>
                  <a:lnTo>
                    <a:pt x="1222" y="3316"/>
                  </a:lnTo>
                  <a:lnTo>
                    <a:pt x="1209" y="3239"/>
                  </a:lnTo>
                  <a:lnTo>
                    <a:pt x="1258" y="3189"/>
                  </a:lnTo>
                  <a:lnTo>
                    <a:pt x="1279" y="3315"/>
                  </a:lnTo>
                  <a:close/>
                  <a:moveTo>
                    <a:pt x="1174" y="3032"/>
                  </a:moveTo>
                  <a:lnTo>
                    <a:pt x="1232" y="3030"/>
                  </a:lnTo>
                  <a:lnTo>
                    <a:pt x="1234" y="3044"/>
                  </a:lnTo>
                  <a:lnTo>
                    <a:pt x="1234" y="3044"/>
                  </a:lnTo>
                  <a:lnTo>
                    <a:pt x="1185" y="3097"/>
                  </a:lnTo>
                  <a:lnTo>
                    <a:pt x="1174" y="3032"/>
                  </a:lnTo>
                  <a:close/>
                  <a:moveTo>
                    <a:pt x="1463" y="2975"/>
                  </a:moveTo>
                  <a:lnTo>
                    <a:pt x="1624" y="3316"/>
                  </a:lnTo>
                  <a:lnTo>
                    <a:pt x="1567" y="3507"/>
                  </a:lnTo>
                  <a:lnTo>
                    <a:pt x="1564" y="3508"/>
                  </a:lnTo>
                  <a:lnTo>
                    <a:pt x="1363" y="3079"/>
                  </a:lnTo>
                  <a:lnTo>
                    <a:pt x="1463" y="2975"/>
                  </a:lnTo>
                  <a:close/>
                  <a:moveTo>
                    <a:pt x="1530" y="3585"/>
                  </a:moveTo>
                  <a:lnTo>
                    <a:pt x="1504" y="3650"/>
                  </a:lnTo>
                  <a:lnTo>
                    <a:pt x="1504" y="3650"/>
                  </a:lnTo>
                  <a:lnTo>
                    <a:pt x="1494" y="3647"/>
                  </a:lnTo>
                  <a:lnTo>
                    <a:pt x="1483" y="3646"/>
                  </a:lnTo>
                  <a:lnTo>
                    <a:pt x="1468" y="3644"/>
                  </a:lnTo>
                  <a:lnTo>
                    <a:pt x="1452" y="3646"/>
                  </a:lnTo>
                  <a:lnTo>
                    <a:pt x="1452" y="3646"/>
                  </a:lnTo>
                  <a:lnTo>
                    <a:pt x="1393" y="3647"/>
                  </a:lnTo>
                  <a:lnTo>
                    <a:pt x="1359" y="3647"/>
                  </a:lnTo>
                  <a:lnTo>
                    <a:pt x="1342" y="3647"/>
                  </a:lnTo>
                  <a:lnTo>
                    <a:pt x="1338" y="3639"/>
                  </a:lnTo>
                  <a:lnTo>
                    <a:pt x="1321" y="3479"/>
                  </a:lnTo>
                  <a:lnTo>
                    <a:pt x="1470" y="3479"/>
                  </a:lnTo>
                  <a:lnTo>
                    <a:pt x="1530" y="3585"/>
                  </a:lnTo>
                  <a:close/>
                  <a:moveTo>
                    <a:pt x="937" y="3033"/>
                  </a:moveTo>
                  <a:lnTo>
                    <a:pt x="981" y="3452"/>
                  </a:lnTo>
                  <a:lnTo>
                    <a:pt x="837" y="3462"/>
                  </a:lnTo>
                  <a:lnTo>
                    <a:pt x="789" y="3040"/>
                  </a:lnTo>
                  <a:lnTo>
                    <a:pt x="937" y="3033"/>
                  </a:lnTo>
                  <a:close/>
                  <a:moveTo>
                    <a:pt x="1026" y="3388"/>
                  </a:moveTo>
                  <a:lnTo>
                    <a:pt x="1026" y="3388"/>
                  </a:lnTo>
                  <a:lnTo>
                    <a:pt x="1007" y="3198"/>
                  </a:lnTo>
                  <a:lnTo>
                    <a:pt x="992" y="3034"/>
                  </a:lnTo>
                  <a:lnTo>
                    <a:pt x="1131" y="3033"/>
                  </a:lnTo>
                  <a:lnTo>
                    <a:pt x="1148" y="3138"/>
                  </a:lnTo>
                  <a:lnTo>
                    <a:pt x="1148" y="3138"/>
                  </a:lnTo>
                  <a:lnTo>
                    <a:pt x="1106" y="3183"/>
                  </a:lnTo>
                  <a:lnTo>
                    <a:pt x="1106" y="3183"/>
                  </a:lnTo>
                  <a:lnTo>
                    <a:pt x="1094" y="3197"/>
                  </a:lnTo>
                  <a:lnTo>
                    <a:pt x="1085" y="3211"/>
                  </a:lnTo>
                  <a:lnTo>
                    <a:pt x="1079" y="3224"/>
                  </a:lnTo>
                  <a:lnTo>
                    <a:pt x="1076" y="3235"/>
                  </a:lnTo>
                  <a:lnTo>
                    <a:pt x="1075" y="3246"/>
                  </a:lnTo>
                  <a:lnTo>
                    <a:pt x="1075" y="3253"/>
                  </a:lnTo>
                  <a:lnTo>
                    <a:pt x="1075" y="3260"/>
                  </a:lnTo>
                  <a:lnTo>
                    <a:pt x="1087" y="3333"/>
                  </a:lnTo>
                  <a:lnTo>
                    <a:pt x="1073" y="3336"/>
                  </a:lnTo>
                  <a:lnTo>
                    <a:pt x="1052" y="3433"/>
                  </a:lnTo>
                  <a:lnTo>
                    <a:pt x="1051" y="3433"/>
                  </a:lnTo>
                  <a:lnTo>
                    <a:pt x="1051" y="3433"/>
                  </a:lnTo>
                  <a:lnTo>
                    <a:pt x="1048" y="3431"/>
                  </a:lnTo>
                  <a:lnTo>
                    <a:pt x="1040" y="3424"/>
                  </a:lnTo>
                  <a:lnTo>
                    <a:pt x="1036" y="3419"/>
                  </a:lnTo>
                  <a:lnTo>
                    <a:pt x="1031" y="3410"/>
                  </a:lnTo>
                  <a:lnTo>
                    <a:pt x="1029" y="3400"/>
                  </a:lnTo>
                  <a:lnTo>
                    <a:pt x="1026" y="3388"/>
                  </a:lnTo>
                  <a:lnTo>
                    <a:pt x="1026" y="3388"/>
                  </a:lnTo>
                  <a:close/>
                  <a:moveTo>
                    <a:pt x="2693" y="538"/>
                  </a:moveTo>
                  <a:lnTo>
                    <a:pt x="2641" y="653"/>
                  </a:lnTo>
                  <a:lnTo>
                    <a:pt x="1003" y="2842"/>
                  </a:lnTo>
                  <a:lnTo>
                    <a:pt x="1003" y="2842"/>
                  </a:lnTo>
                  <a:lnTo>
                    <a:pt x="998" y="2837"/>
                  </a:lnTo>
                  <a:lnTo>
                    <a:pt x="991" y="2832"/>
                  </a:lnTo>
                  <a:lnTo>
                    <a:pt x="984" y="2830"/>
                  </a:lnTo>
                  <a:lnTo>
                    <a:pt x="977" y="2827"/>
                  </a:lnTo>
                  <a:lnTo>
                    <a:pt x="2693" y="538"/>
                  </a:lnTo>
                  <a:close/>
                  <a:moveTo>
                    <a:pt x="2966" y="273"/>
                  </a:moveTo>
                  <a:lnTo>
                    <a:pt x="2969" y="268"/>
                  </a:lnTo>
                  <a:lnTo>
                    <a:pt x="2971" y="279"/>
                  </a:lnTo>
                  <a:lnTo>
                    <a:pt x="2966" y="273"/>
                  </a:lnTo>
                  <a:close/>
                  <a:moveTo>
                    <a:pt x="2681" y="847"/>
                  </a:moveTo>
                  <a:lnTo>
                    <a:pt x="2690" y="836"/>
                  </a:lnTo>
                  <a:lnTo>
                    <a:pt x="2709" y="841"/>
                  </a:lnTo>
                  <a:lnTo>
                    <a:pt x="2693" y="888"/>
                  </a:lnTo>
                  <a:lnTo>
                    <a:pt x="2681" y="847"/>
                  </a:lnTo>
                  <a:close/>
                  <a:moveTo>
                    <a:pt x="2672" y="815"/>
                  </a:moveTo>
                  <a:lnTo>
                    <a:pt x="2665" y="789"/>
                  </a:lnTo>
                  <a:lnTo>
                    <a:pt x="2697" y="704"/>
                  </a:lnTo>
                  <a:lnTo>
                    <a:pt x="2823" y="440"/>
                  </a:lnTo>
                  <a:lnTo>
                    <a:pt x="2804" y="426"/>
                  </a:lnTo>
                  <a:lnTo>
                    <a:pt x="2837" y="450"/>
                  </a:lnTo>
                  <a:lnTo>
                    <a:pt x="2739" y="752"/>
                  </a:lnTo>
                  <a:lnTo>
                    <a:pt x="2672" y="815"/>
                  </a:lnTo>
                  <a:close/>
                  <a:moveTo>
                    <a:pt x="2594" y="1115"/>
                  </a:moveTo>
                  <a:lnTo>
                    <a:pt x="2626" y="1092"/>
                  </a:lnTo>
                  <a:lnTo>
                    <a:pt x="2602" y="1162"/>
                  </a:lnTo>
                  <a:lnTo>
                    <a:pt x="2594" y="1115"/>
                  </a:lnTo>
                  <a:close/>
                  <a:moveTo>
                    <a:pt x="2587" y="1081"/>
                  </a:moveTo>
                  <a:lnTo>
                    <a:pt x="2591" y="1099"/>
                  </a:lnTo>
                  <a:lnTo>
                    <a:pt x="2577" y="1025"/>
                  </a:lnTo>
                  <a:lnTo>
                    <a:pt x="2619" y="914"/>
                  </a:lnTo>
                  <a:lnTo>
                    <a:pt x="2646" y="885"/>
                  </a:lnTo>
                  <a:lnTo>
                    <a:pt x="2665" y="972"/>
                  </a:lnTo>
                  <a:lnTo>
                    <a:pt x="2644" y="1035"/>
                  </a:lnTo>
                  <a:lnTo>
                    <a:pt x="2587" y="1081"/>
                  </a:lnTo>
                  <a:close/>
                  <a:moveTo>
                    <a:pt x="2578" y="1238"/>
                  </a:moveTo>
                  <a:lnTo>
                    <a:pt x="2546" y="1332"/>
                  </a:lnTo>
                  <a:lnTo>
                    <a:pt x="2533" y="1265"/>
                  </a:lnTo>
                  <a:lnTo>
                    <a:pt x="2578" y="1238"/>
                  </a:lnTo>
                  <a:close/>
                  <a:moveTo>
                    <a:pt x="2402" y="1580"/>
                  </a:moveTo>
                  <a:lnTo>
                    <a:pt x="2472" y="1537"/>
                  </a:lnTo>
                  <a:lnTo>
                    <a:pt x="2423" y="1657"/>
                  </a:lnTo>
                  <a:lnTo>
                    <a:pt x="2402" y="1580"/>
                  </a:lnTo>
                  <a:close/>
                  <a:moveTo>
                    <a:pt x="2392" y="1548"/>
                  </a:moveTo>
                  <a:lnTo>
                    <a:pt x="2388" y="1531"/>
                  </a:lnTo>
                  <a:lnTo>
                    <a:pt x="2416" y="1455"/>
                  </a:lnTo>
                  <a:lnTo>
                    <a:pt x="2493" y="1482"/>
                  </a:lnTo>
                  <a:lnTo>
                    <a:pt x="2491" y="1486"/>
                  </a:lnTo>
                  <a:lnTo>
                    <a:pt x="2392" y="1548"/>
                  </a:lnTo>
                  <a:close/>
                  <a:moveTo>
                    <a:pt x="2357" y="1734"/>
                  </a:moveTo>
                  <a:lnTo>
                    <a:pt x="2396" y="1709"/>
                  </a:lnTo>
                  <a:lnTo>
                    <a:pt x="2398" y="1715"/>
                  </a:lnTo>
                  <a:lnTo>
                    <a:pt x="2371" y="1786"/>
                  </a:lnTo>
                  <a:lnTo>
                    <a:pt x="2357" y="1734"/>
                  </a:lnTo>
                  <a:close/>
                  <a:moveTo>
                    <a:pt x="2347" y="1701"/>
                  </a:moveTo>
                  <a:lnTo>
                    <a:pt x="2337" y="1664"/>
                  </a:lnTo>
                  <a:lnTo>
                    <a:pt x="2358" y="1607"/>
                  </a:lnTo>
                  <a:lnTo>
                    <a:pt x="2368" y="1601"/>
                  </a:lnTo>
                  <a:lnTo>
                    <a:pt x="2388" y="1674"/>
                  </a:lnTo>
                  <a:lnTo>
                    <a:pt x="2347" y="1701"/>
                  </a:lnTo>
                  <a:close/>
                  <a:moveTo>
                    <a:pt x="2248" y="1970"/>
                  </a:moveTo>
                  <a:lnTo>
                    <a:pt x="2315" y="1931"/>
                  </a:lnTo>
                  <a:lnTo>
                    <a:pt x="2270" y="2049"/>
                  </a:lnTo>
                  <a:lnTo>
                    <a:pt x="2248" y="1970"/>
                  </a:lnTo>
                  <a:close/>
                  <a:moveTo>
                    <a:pt x="2238" y="1938"/>
                  </a:moveTo>
                  <a:lnTo>
                    <a:pt x="2236" y="1934"/>
                  </a:lnTo>
                  <a:lnTo>
                    <a:pt x="2297" y="1774"/>
                  </a:lnTo>
                  <a:lnTo>
                    <a:pt x="2329" y="1753"/>
                  </a:lnTo>
                  <a:lnTo>
                    <a:pt x="2353" y="1834"/>
                  </a:lnTo>
                  <a:lnTo>
                    <a:pt x="2333" y="1885"/>
                  </a:lnTo>
                  <a:lnTo>
                    <a:pt x="2238" y="1938"/>
                  </a:lnTo>
                  <a:close/>
                  <a:moveTo>
                    <a:pt x="2224" y="2117"/>
                  </a:moveTo>
                  <a:lnTo>
                    <a:pt x="2236" y="2109"/>
                  </a:lnTo>
                  <a:lnTo>
                    <a:pt x="2239" y="2119"/>
                  </a:lnTo>
                  <a:lnTo>
                    <a:pt x="2231" y="2140"/>
                  </a:lnTo>
                  <a:lnTo>
                    <a:pt x="2224" y="2117"/>
                  </a:lnTo>
                  <a:close/>
                  <a:moveTo>
                    <a:pt x="2213" y="2085"/>
                  </a:moveTo>
                  <a:lnTo>
                    <a:pt x="2197" y="2039"/>
                  </a:lnTo>
                  <a:lnTo>
                    <a:pt x="2210" y="2007"/>
                  </a:lnTo>
                  <a:lnTo>
                    <a:pt x="2228" y="2077"/>
                  </a:lnTo>
                  <a:lnTo>
                    <a:pt x="2213" y="2085"/>
                  </a:lnTo>
                  <a:close/>
                  <a:moveTo>
                    <a:pt x="2190" y="2248"/>
                  </a:moveTo>
                  <a:lnTo>
                    <a:pt x="2098" y="2305"/>
                  </a:lnTo>
                  <a:lnTo>
                    <a:pt x="2152" y="2159"/>
                  </a:lnTo>
                  <a:lnTo>
                    <a:pt x="2192" y="2137"/>
                  </a:lnTo>
                  <a:lnTo>
                    <a:pt x="2210" y="2196"/>
                  </a:lnTo>
                  <a:lnTo>
                    <a:pt x="2190" y="2248"/>
                  </a:lnTo>
                  <a:close/>
                  <a:moveTo>
                    <a:pt x="2117" y="2443"/>
                  </a:moveTo>
                  <a:lnTo>
                    <a:pt x="2091" y="2350"/>
                  </a:lnTo>
                  <a:lnTo>
                    <a:pt x="2171" y="2304"/>
                  </a:lnTo>
                  <a:lnTo>
                    <a:pt x="2117" y="2443"/>
                  </a:lnTo>
                  <a:close/>
                  <a:moveTo>
                    <a:pt x="2070" y="2528"/>
                  </a:moveTo>
                  <a:lnTo>
                    <a:pt x="1939" y="2600"/>
                  </a:lnTo>
                  <a:lnTo>
                    <a:pt x="1984" y="2485"/>
                  </a:lnTo>
                  <a:lnTo>
                    <a:pt x="2070" y="2528"/>
                  </a:lnTo>
                  <a:close/>
                  <a:moveTo>
                    <a:pt x="1897" y="2709"/>
                  </a:moveTo>
                  <a:lnTo>
                    <a:pt x="1920" y="2652"/>
                  </a:lnTo>
                  <a:lnTo>
                    <a:pt x="2047" y="2574"/>
                  </a:lnTo>
                  <a:lnTo>
                    <a:pt x="1918" y="2835"/>
                  </a:lnTo>
                  <a:lnTo>
                    <a:pt x="1897" y="2709"/>
                  </a:lnTo>
                  <a:close/>
                  <a:moveTo>
                    <a:pt x="1882" y="2615"/>
                  </a:moveTo>
                  <a:lnTo>
                    <a:pt x="1938" y="2462"/>
                  </a:lnTo>
                  <a:lnTo>
                    <a:pt x="1951" y="2468"/>
                  </a:lnTo>
                  <a:lnTo>
                    <a:pt x="1890" y="2628"/>
                  </a:lnTo>
                  <a:lnTo>
                    <a:pt x="1885" y="2632"/>
                  </a:lnTo>
                  <a:lnTo>
                    <a:pt x="1882" y="2615"/>
                  </a:lnTo>
                  <a:close/>
                  <a:moveTo>
                    <a:pt x="1869" y="2907"/>
                  </a:moveTo>
                  <a:lnTo>
                    <a:pt x="1833" y="2929"/>
                  </a:lnTo>
                  <a:lnTo>
                    <a:pt x="1834" y="2869"/>
                  </a:lnTo>
                  <a:lnTo>
                    <a:pt x="1869" y="2779"/>
                  </a:lnTo>
                  <a:lnTo>
                    <a:pt x="1883" y="2873"/>
                  </a:lnTo>
                  <a:lnTo>
                    <a:pt x="1869" y="2907"/>
                  </a:lnTo>
                  <a:close/>
                  <a:moveTo>
                    <a:pt x="1831" y="3002"/>
                  </a:moveTo>
                  <a:lnTo>
                    <a:pt x="1831" y="2974"/>
                  </a:lnTo>
                  <a:lnTo>
                    <a:pt x="1845" y="2967"/>
                  </a:lnTo>
                  <a:lnTo>
                    <a:pt x="1831" y="3002"/>
                  </a:lnTo>
                  <a:close/>
                  <a:moveTo>
                    <a:pt x="1694" y="3341"/>
                  </a:moveTo>
                  <a:lnTo>
                    <a:pt x="1667" y="3294"/>
                  </a:lnTo>
                  <a:lnTo>
                    <a:pt x="1782" y="2999"/>
                  </a:lnTo>
                  <a:lnTo>
                    <a:pt x="1792" y="2995"/>
                  </a:lnTo>
                  <a:lnTo>
                    <a:pt x="1791" y="3103"/>
                  </a:lnTo>
                  <a:lnTo>
                    <a:pt x="1694" y="3341"/>
                  </a:lnTo>
                  <a:close/>
                  <a:moveTo>
                    <a:pt x="1642" y="3249"/>
                  </a:moveTo>
                  <a:lnTo>
                    <a:pt x="1490" y="2947"/>
                  </a:lnTo>
                  <a:lnTo>
                    <a:pt x="1642" y="2790"/>
                  </a:lnTo>
                  <a:lnTo>
                    <a:pt x="1642" y="2790"/>
                  </a:lnTo>
                  <a:lnTo>
                    <a:pt x="1642" y="2790"/>
                  </a:lnTo>
                  <a:lnTo>
                    <a:pt x="1642" y="2790"/>
                  </a:lnTo>
                  <a:lnTo>
                    <a:pt x="1645" y="2786"/>
                  </a:lnTo>
                  <a:lnTo>
                    <a:pt x="1648" y="2783"/>
                  </a:lnTo>
                  <a:lnTo>
                    <a:pt x="1648" y="2783"/>
                  </a:lnTo>
                  <a:lnTo>
                    <a:pt x="1646" y="2783"/>
                  </a:lnTo>
                  <a:lnTo>
                    <a:pt x="1646" y="2783"/>
                  </a:lnTo>
                  <a:lnTo>
                    <a:pt x="1649" y="2778"/>
                  </a:lnTo>
                  <a:lnTo>
                    <a:pt x="1649" y="2772"/>
                  </a:lnTo>
                  <a:lnTo>
                    <a:pt x="1649" y="2766"/>
                  </a:lnTo>
                  <a:lnTo>
                    <a:pt x="1648" y="2761"/>
                  </a:lnTo>
                  <a:lnTo>
                    <a:pt x="1641" y="2750"/>
                  </a:lnTo>
                  <a:lnTo>
                    <a:pt x="1631" y="2738"/>
                  </a:lnTo>
                  <a:lnTo>
                    <a:pt x="1866" y="2462"/>
                  </a:lnTo>
                  <a:lnTo>
                    <a:pt x="1889" y="2476"/>
                  </a:lnTo>
                  <a:lnTo>
                    <a:pt x="1642" y="3249"/>
                  </a:lnTo>
                  <a:close/>
                  <a:moveTo>
                    <a:pt x="1602" y="3655"/>
                  </a:moveTo>
                  <a:lnTo>
                    <a:pt x="1520" y="3745"/>
                  </a:lnTo>
                  <a:lnTo>
                    <a:pt x="1575" y="3618"/>
                  </a:lnTo>
                  <a:lnTo>
                    <a:pt x="1686" y="3490"/>
                  </a:lnTo>
                  <a:lnTo>
                    <a:pt x="1602" y="3655"/>
                  </a:lnTo>
                  <a:close/>
                  <a:moveTo>
                    <a:pt x="1813" y="3754"/>
                  </a:moveTo>
                  <a:lnTo>
                    <a:pt x="1813" y="3754"/>
                  </a:lnTo>
                  <a:lnTo>
                    <a:pt x="1801" y="3756"/>
                  </a:lnTo>
                  <a:lnTo>
                    <a:pt x="1789" y="3759"/>
                  </a:lnTo>
                  <a:lnTo>
                    <a:pt x="1778" y="3765"/>
                  </a:lnTo>
                  <a:lnTo>
                    <a:pt x="1768" y="3770"/>
                  </a:lnTo>
                  <a:lnTo>
                    <a:pt x="1768" y="3769"/>
                  </a:lnTo>
                  <a:lnTo>
                    <a:pt x="1627" y="3773"/>
                  </a:lnTo>
                  <a:lnTo>
                    <a:pt x="1625" y="3768"/>
                  </a:lnTo>
                  <a:lnTo>
                    <a:pt x="1644" y="3747"/>
                  </a:lnTo>
                  <a:lnTo>
                    <a:pt x="1638" y="3723"/>
                  </a:lnTo>
                  <a:lnTo>
                    <a:pt x="1813" y="3754"/>
                  </a:lnTo>
                  <a:close/>
                  <a:moveTo>
                    <a:pt x="1733" y="3971"/>
                  </a:moveTo>
                  <a:lnTo>
                    <a:pt x="1652" y="3993"/>
                  </a:lnTo>
                  <a:lnTo>
                    <a:pt x="1646" y="3993"/>
                  </a:lnTo>
                  <a:lnTo>
                    <a:pt x="1639" y="3951"/>
                  </a:lnTo>
                  <a:lnTo>
                    <a:pt x="1721" y="3946"/>
                  </a:lnTo>
                  <a:lnTo>
                    <a:pt x="1721" y="3946"/>
                  </a:lnTo>
                  <a:lnTo>
                    <a:pt x="1729" y="3960"/>
                  </a:lnTo>
                  <a:lnTo>
                    <a:pt x="1740" y="3972"/>
                  </a:lnTo>
                  <a:lnTo>
                    <a:pt x="1733" y="3971"/>
                  </a:lnTo>
                  <a:close/>
                  <a:moveTo>
                    <a:pt x="1281" y="4096"/>
                  </a:moveTo>
                  <a:lnTo>
                    <a:pt x="1281" y="4096"/>
                  </a:lnTo>
                  <a:lnTo>
                    <a:pt x="1285" y="4096"/>
                  </a:lnTo>
                  <a:lnTo>
                    <a:pt x="1285" y="4096"/>
                  </a:lnTo>
                  <a:lnTo>
                    <a:pt x="1349" y="4099"/>
                  </a:lnTo>
                  <a:lnTo>
                    <a:pt x="1401" y="4104"/>
                  </a:lnTo>
                  <a:lnTo>
                    <a:pt x="1377" y="4134"/>
                  </a:lnTo>
                  <a:lnTo>
                    <a:pt x="1306" y="4134"/>
                  </a:lnTo>
                  <a:lnTo>
                    <a:pt x="1306" y="4134"/>
                  </a:lnTo>
                  <a:lnTo>
                    <a:pt x="1302" y="4122"/>
                  </a:lnTo>
                  <a:lnTo>
                    <a:pt x="1295" y="4111"/>
                  </a:lnTo>
                  <a:lnTo>
                    <a:pt x="1289" y="4103"/>
                  </a:lnTo>
                  <a:lnTo>
                    <a:pt x="1281" y="4096"/>
                  </a:lnTo>
                  <a:lnTo>
                    <a:pt x="1281" y="4096"/>
                  </a:lnTo>
                  <a:close/>
                  <a:moveTo>
                    <a:pt x="576" y="4134"/>
                  </a:moveTo>
                  <a:lnTo>
                    <a:pt x="576" y="4134"/>
                  </a:lnTo>
                  <a:lnTo>
                    <a:pt x="572" y="4122"/>
                  </a:lnTo>
                  <a:lnTo>
                    <a:pt x="566" y="4113"/>
                  </a:lnTo>
                  <a:lnTo>
                    <a:pt x="560" y="4106"/>
                  </a:lnTo>
                  <a:lnTo>
                    <a:pt x="555" y="4099"/>
                  </a:lnTo>
                  <a:lnTo>
                    <a:pt x="555" y="4099"/>
                  </a:lnTo>
                  <a:lnTo>
                    <a:pt x="682" y="4092"/>
                  </a:lnTo>
                  <a:lnTo>
                    <a:pt x="830" y="4083"/>
                  </a:lnTo>
                  <a:lnTo>
                    <a:pt x="830" y="4085"/>
                  </a:lnTo>
                  <a:lnTo>
                    <a:pt x="830" y="4085"/>
                  </a:lnTo>
                  <a:lnTo>
                    <a:pt x="939" y="4086"/>
                  </a:lnTo>
                  <a:lnTo>
                    <a:pt x="1162" y="4092"/>
                  </a:lnTo>
                  <a:lnTo>
                    <a:pt x="1162" y="4092"/>
                  </a:lnTo>
                  <a:lnTo>
                    <a:pt x="1155" y="4101"/>
                  </a:lnTo>
                  <a:lnTo>
                    <a:pt x="1150" y="4111"/>
                  </a:lnTo>
                  <a:lnTo>
                    <a:pt x="1148" y="4122"/>
                  </a:lnTo>
                  <a:lnTo>
                    <a:pt x="1146" y="4134"/>
                  </a:lnTo>
                  <a:lnTo>
                    <a:pt x="576" y="4134"/>
                  </a:lnTo>
                  <a:close/>
                  <a:moveTo>
                    <a:pt x="355" y="4104"/>
                  </a:moveTo>
                  <a:lnTo>
                    <a:pt x="355" y="4104"/>
                  </a:lnTo>
                  <a:lnTo>
                    <a:pt x="451" y="4103"/>
                  </a:lnTo>
                  <a:lnTo>
                    <a:pt x="451" y="4103"/>
                  </a:lnTo>
                  <a:lnTo>
                    <a:pt x="447" y="4110"/>
                  </a:lnTo>
                  <a:lnTo>
                    <a:pt x="443" y="4117"/>
                  </a:lnTo>
                  <a:lnTo>
                    <a:pt x="440" y="4125"/>
                  </a:lnTo>
                  <a:lnTo>
                    <a:pt x="439" y="4134"/>
                  </a:lnTo>
                  <a:lnTo>
                    <a:pt x="394" y="4132"/>
                  </a:lnTo>
                  <a:lnTo>
                    <a:pt x="394" y="4132"/>
                  </a:lnTo>
                  <a:lnTo>
                    <a:pt x="373" y="4117"/>
                  </a:lnTo>
                  <a:lnTo>
                    <a:pt x="355" y="4104"/>
                  </a:lnTo>
                  <a:lnTo>
                    <a:pt x="355" y="4104"/>
                  </a:lnTo>
                  <a:close/>
                </a:path>
              </a:pathLst>
            </a:custGeom>
            <a:solidFill>
              <a:schemeClr val="tx1"/>
            </a:solidFill>
            <a:ln>
              <a:noFill/>
            </a:ln>
            <a:effectLst/>
          </p:spPr>
          <p:txBody>
            <a:bodyPr anchor="t" anchorCtr="0" bIns="45720" compatLnSpc="1" lIns="91440" numCol="1" rIns="91440" tIns="45720" vert="horz" wrap="square"/>
            <a:lstStyle/>
            <a:p>
              <a:endParaRPr altLang="en-US" lang="ko-KR"/>
            </a:p>
          </p:txBody>
        </p:sp>
      </p:grpSp>
      <p:sp>
        <p:nvSpPr>
          <p:cNvPr id="114" name="Freeform 7"/>
          <p:cNvSpPr>
            <a:spLocks noEditPoints="1"/>
          </p:cNvSpPr>
          <p:nvPr/>
        </p:nvSpPr>
        <p:spPr bwMode="auto">
          <a:xfrm>
            <a:off x="2989441" y="3557102"/>
            <a:ext cx="2352571" cy="3300897"/>
          </a:xfrm>
          <a:custGeom>
            <a:gdLst>
              <a:gd fmla="*/ 2394 w 3354" name="T0"/>
              <a:gd fmla="*/ 3805 h 4706" name="T1"/>
              <a:gd fmla="*/ 1627 w 3354" name="T2"/>
              <a:gd fmla="*/ 4547 h 4706" name="T3"/>
              <a:gd fmla="*/ 3189 w 3354" name="T4"/>
              <a:gd fmla="*/ 2384 h 4706" name="T5"/>
              <a:gd fmla="*/ 2119 w 3354" name="T6"/>
              <a:gd fmla="*/ 12 h 4706" name="T7"/>
              <a:gd fmla="*/ 1894 w 3354" name="T8"/>
              <a:gd fmla="*/ 365 h 4706" name="T9"/>
              <a:gd fmla="*/ 2178 w 3354" name="T10"/>
              <a:gd fmla="*/ 717 h 4706" name="T11"/>
              <a:gd fmla="*/ 2778 w 3354" name="T12"/>
              <a:gd fmla="*/ 2083 h 4706" name="T13"/>
              <a:gd fmla="*/ 2292 w 3354" name="T14"/>
              <a:gd fmla="*/ 2185 h 4706" name="T15"/>
              <a:gd fmla="*/ 2037 w 3354" name="T16"/>
              <a:gd fmla="*/ 2128 h 4706" name="T17"/>
              <a:gd fmla="*/ 2244 w 3354" name="T18"/>
              <a:gd fmla="*/ 1755 h 4706" name="T19"/>
              <a:gd fmla="*/ 2002 w 3354" name="T20"/>
              <a:gd fmla="*/ 1602 h 4706" name="T21"/>
              <a:gd fmla="*/ 1625 w 3354" name="T22"/>
              <a:gd fmla="*/ 1566 h 4706" name="T23"/>
              <a:gd fmla="*/ 1416 w 3354" name="T24"/>
              <a:gd fmla="*/ 170 h 4706" name="T25"/>
              <a:gd fmla="*/ 1065 w 3354" name="T26"/>
              <a:gd fmla="*/ 623 h 4706" name="T27"/>
              <a:gd fmla="*/ 842 w 3354" name="T28"/>
              <a:gd fmla="*/ 717 h 4706" name="T29"/>
              <a:gd fmla="*/ 73 w 3354" name="T30"/>
              <a:gd fmla="*/ 2234 h 4706" name="T31"/>
              <a:gd fmla="*/ 1075 w 3354" name="T32"/>
              <a:gd fmla="*/ 3710 h 4706" name="T33"/>
              <a:gd fmla="*/ 2015 w 3354" name="T34"/>
              <a:gd fmla="*/ 539 h 4706" name="T35"/>
              <a:gd fmla="*/ 1938 w 3354" name="T36"/>
              <a:gd fmla="*/ 4422 h 4706" name="T37"/>
              <a:gd fmla="*/ 2560 w 3354" name="T38"/>
              <a:gd fmla="*/ 4453 h 4706" name="T39"/>
              <a:gd fmla="*/ 2250 w 3354" name="T40"/>
              <a:gd fmla="*/ 4440 h 4706" name="T41"/>
              <a:gd fmla="*/ 2337 w 3354" name="T42"/>
              <a:gd fmla="*/ 4456 h 4706" name="T43"/>
              <a:gd fmla="*/ 2652 w 3354" name="T44"/>
              <a:gd fmla="*/ 4442 h 4706" name="T45"/>
              <a:gd fmla="*/ 2784 w 3354" name="T46"/>
              <a:gd fmla="*/ 4426 h 4706" name="T47"/>
              <a:gd fmla="*/ 2515 w 3354" name="T48"/>
              <a:gd fmla="*/ 4347 h 4706" name="T49"/>
              <a:gd fmla="*/ 2178 w 3354" name="T50"/>
              <a:gd fmla="*/ 4383 h 4706" name="T51"/>
              <a:gd fmla="*/ 2537 w 3354" name="T52"/>
              <a:gd fmla="*/ 4369 h 4706" name="T53"/>
              <a:gd fmla="*/ 2579 w 3354" name="T54"/>
              <a:gd fmla="*/ 4390 h 4706" name="T55"/>
              <a:gd fmla="*/ 2752 w 3354" name="T56"/>
              <a:gd fmla="*/ 4393 h 4706" name="T57"/>
              <a:gd fmla="*/ 2719 w 3354" name="T58"/>
              <a:gd fmla="*/ 4474 h 4706" name="T59"/>
              <a:gd fmla="*/ 1926 w 3354" name="T60"/>
              <a:gd fmla="*/ 4420 h 4706" name="T61"/>
              <a:gd fmla="*/ 2375 w 3354" name="T62"/>
              <a:gd fmla="*/ 4212 h 4706" name="T63"/>
              <a:gd fmla="*/ 1076 w 3354" name="T64"/>
              <a:gd fmla="*/ 2853 h 4706" name="T65"/>
              <a:gd fmla="*/ 994 w 3354" name="T66"/>
              <a:gd fmla="*/ 2680 h 4706" name="T67"/>
              <a:gd fmla="*/ 944 w 3354" name="T68"/>
              <a:gd fmla="*/ 2394 h 4706" name="T69"/>
              <a:gd fmla="*/ 1145 w 3354" name="T70"/>
              <a:gd fmla="*/ 1979 h 4706" name="T71"/>
              <a:gd fmla="*/ 2109 w 3354" name="T72"/>
              <a:gd fmla="*/ 3499 h 4706" name="T73"/>
              <a:gd fmla="*/ 1361 w 3354" name="T74"/>
              <a:gd fmla="*/ 3194 h 4706" name="T75"/>
              <a:gd fmla="*/ 1357 w 3354" name="T76"/>
              <a:gd fmla="*/ 2893 h 4706" name="T77"/>
              <a:gd fmla="*/ 1442 w 3354" name="T78"/>
              <a:gd fmla="*/ 3055 h 4706" name="T79"/>
              <a:gd fmla="*/ 1982 w 3354" name="T80"/>
              <a:gd fmla="*/ 2735 h 4706" name="T81"/>
              <a:gd fmla="*/ 2359 w 3354" name="T82"/>
              <a:gd fmla="*/ 2726 h 4706" name="T83"/>
              <a:gd fmla="*/ 1489 w 3354" name="T84"/>
              <a:gd fmla="*/ 2976 h 4706" name="T85"/>
              <a:gd fmla="*/ 1881 w 3354" name="T86"/>
              <a:gd fmla="*/ 3381 h 4706" name="T87"/>
              <a:gd fmla="*/ 1452 w 3354" name="T88"/>
              <a:gd fmla="*/ 4502 h 4706" name="T89"/>
              <a:gd fmla="*/ 1819 w 3354" name="T90"/>
              <a:gd fmla="*/ 3636 h 4706" name="T91"/>
              <a:gd fmla="*/ 2650 w 3354" name="T92"/>
              <a:gd fmla="*/ 1193 h 4706" name="T93"/>
              <a:gd fmla="*/ 2323 w 3354" name="T94"/>
              <a:gd fmla="*/ 620 h 4706" name="T95"/>
              <a:gd fmla="*/ 2958 w 3354" name="T96"/>
              <a:gd fmla="*/ 2435 h 4706" name="T97"/>
              <a:gd fmla="*/ 3085 w 3354" name="T98"/>
              <a:gd fmla="*/ 1767 h 4706" name="T99"/>
              <a:gd fmla="*/ 2295 w 3354" name="T100"/>
              <a:gd fmla="*/ 657 h 4706" name="T101"/>
              <a:gd fmla="*/ 2841 w 3354" name="T102"/>
              <a:gd fmla="*/ 2480 h 4706" name="T103"/>
              <a:gd fmla="*/ 2265 w 3354" name="T104"/>
              <a:gd fmla="*/ 2482 h 4706" name="T105"/>
              <a:gd fmla="*/ 2355 w 3354" name="T106"/>
              <a:gd fmla="*/ 2711 h 4706" name="T107"/>
              <a:gd fmla="*/ 1482 w 3354" name="T108"/>
              <a:gd fmla="*/ 1760 h 4706" name="T109"/>
              <a:gd fmla="*/ 2043 w 3354" name="T110"/>
              <a:gd fmla="*/ 1608 h 4706" name="T111"/>
              <a:gd fmla="*/ 1387 w 3354" name="T112"/>
              <a:gd fmla="*/ 611 h 4706" name="T113"/>
              <a:gd fmla="*/ 802 w 3354" name="T114"/>
              <a:gd fmla="*/ 620 h 4706" name="T115"/>
              <a:gd fmla="*/ 1205 w 3354" name="T116"/>
              <a:gd fmla="*/ 1711 h 4706" name="T117"/>
              <a:gd fmla="*/ 958 w 3354" name="T118"/>
              <a:gd fmla="*/ 1884 h 4706" name="T119"/>
              <a:gd fmla="*/ 867 w 3354" name="T120"/>
              <a:gd fmla="*/ 1438 h 4706" name="T121"/>
              <a:gd fmla="*/ 750 w 3354" name="T122"/>
              <a:gd fmla="*/ 1886 h 4706" name="T123"/>
              <a:gd fmla="*/ 498 w 3354" name="T124"/>
              <a:gd fmla="*/ 1258 h 470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06" w="3353">
                <a:moveTo>
                  <a:pt x="3149" y="4595"/>
                </a:moveTo>
                <a:lnTo>
                  <a:pt x="3149" y="4595"/>
                </a:lnTo>
                <a:lnTo>
                  <a:pt x="3155" y="4587"/>
                </a:lnTo>
                <a:lnTo>
                  <a:pt x="3161" y="4579"/>
                </a:lnTo>
                <a:lnTo>
                  <a:pt x="3163" y="4568"/>
                </a:lnTo>
                <a:lnTo>
                  <a:pt x="3164" y="4558"/>
                </a:lnTo>
                <a:lnTo>
                  <a:pt x="3164" y="4558"/>
                </a:lnTo>
                <a:lnTo>
                  <a:pt x="3164" y="4550"/>
                </a:lnTo>
                <a:lnTo>
                  <a:pt x="3162" y="4541"/>
                </a:lnTo>
                <a:lnTo>
                  <a:pt x="3191" y="4541"/>
                </a:lnTo>
                <a:lnTo>
                  <a:pt x="3191" y="4511"/>
                </a:lnTo>
                <a:lnTo>
                  <a:pt x="3170" y="4511"/>
                </a:lnTo>
                <a:lnTo>
                  <a:pt x="3170" y="4411"/>
                </a:lnTo>
                <a:lnTo>
                  <a:pt x="3170" y="4411"/>
                </a:lnTo>
                <a:lnTo>
                  <a:pt x="3169" y="4406"/>
                </a:lnTo>
                <a:lnTo>
                  <a:pt x="3165" y="4400"/>
                </a:lnTo>
                <a:lnTo>
                  <a:pt x="3159" y="4397"/>
                </a:lnTo>
                <a:lnTo>
                  <a:pt x="3156" y="4396"/>
                </a:lnTo>
                <a:lnTo>
                  <a:pt x="3152" y="4396"/>
                </a:lnTo>
                <a:lnTo>
                  <a:pt x="3066" y="4396"/>
                </a:lnTo>
                <a:lnTo>
                  <a:pt x="3035" y="4327"/>
                </a:lnTo>
                <a:lnTo>
                  <a:pt x="2932" y="4327"/>
                </a:lnTo>
                <a:lnTo>
                  <a:pt x="2932" y="4485"/>
                </a:lnTo>
                <a:lnTo>
                  <a:pt x="2916" y="4485"/>
                </a:lnTo>
                <a:lnTo>
                  <a:pt x="2916" y="4485"/>
                </a:lnTo>
                <a:lnTo>
                  <a:pt x="2916" y="4485"/>
                </a:lnTo>
                <a:lnTo>
                  <a:pt x="2916" y="4412"/>
                </a:lnTo>
                <a:lnTo>
                  <a:pt x="2916" y="4412"/>
                </a:lnTo>
                <a:lnTo>
                  <a:pt x="2916" y="4407"/>
                </a:lnTo>
                <a:lnTo>
                  <a:pt x="2876" y="4407"/>
                </a:lnTo>
                <a:lnTo>
                  <a:pt x="2876" y="4334"/>
                </a:lnTo>
                <a:lnTo>
                  <a:pt x="2876" y="4334"/>
                </a:lnTo>
                <a:lnTo>
                  <a:pt x="2876" y="4333"/>
                </a:lnTo>
                <a:lnTo>
                  <a:pt x="2892" y="4333"/>
                </a:lnTo>
                <a:lnTo>
                  <a:pt x="2892" y="4331"/>
                </a:lnTo>
                <a:lnTo>
                  <a:pt x="2892" y="4331"/>
                </a:lnTo>
                <a:lnTo>
                  <a:pt x="2892" y="4258"/>
                </a:lnTo>
                <a:lnTo>
                  <a:pt x="2892" y="4258"/>
                </a:lnTo>
                <a:lnTo>
                  <a:pt x="2892" y="4253"/>
                </a:lnTo>
                <a:lnTo>
                  <a:pt x="2429" y="4253"/>
                </a:lnTo>
                <a:lnTo>
                  <a:pt x="2429" y="4253"/>
                </a:lnTo>
                <a:lnTo>
                  <a:pt x="2428" y="4252"/>
                </a:lnTo>
                <a:lnTo>
                  <a:pt x="2418" y="4240"/>
                </a:lnTo>
                <a:lnTo>
                  <a:pt x="2407" y="4226"/>
                </a:lnTo>
                <a:lnTo>
                  <a:pt x="2407" y="4226"/>
                </a:lnTo>
                <a:lnTo>
                  <a:pt x="2405" y="4223"/>
                </a:lnTo>
                <a:lnTo>
                  <a:pt x="2404" y="4217"/>
                </a:lnTo>
                <a:lnTo>
                  <a:pt x="2404" y="4217"/>
                </a:lnTo>
                <a:lnTo>
                  <a:pt x="2405" y="4215"/>
                </a:lnTo>
                <a:lnTo>
                  <a:pt x="2406" y="4212"/>
                </a:lnTo>
                <a:lnTo>
                  <a:pt x="2411" y="4209"/>
                </a:lnTo>
                <a:lnTo>
                  <a:pt x="2411" y="4209"/>
                </a:lnTo>
                <a:lnTo>
                  <a:pt x="2411" y="4208"/>
                </a:lnTo>
                <a:lnTo>
                  <a:pt x="2411" y="4207"/>
                </a:lnTo>
                <a:lnTo>
                  <a:pt x="2410" y="4202"/>
                </a:lnTo>
                <a:lnTo>
                  <a:pt x="2406" y="4192"/>
                </a:lnTo>
                <a:lnTo>
                  <a:pt x="2406" y="4192"/>
                </a:lnTo>
                <a:lnTo>
                  <a:pt x="2405" y="4183"/>
                </a:lnTo>
                <a:lnTo>
                  <a:pt x="2405" y="4172"/>
                </a:lnTo>
                <a:lnTo>
                  <a:pt x="2406" y="4151"/>
                </a:lnTo>
                <a:lnTo>
                  <a:pt x="2406" y="4151"/>
                </a:lnTo>
                <a:lnTo>
                  <a:pt x="2407" y="4146"/>
                </a:lnTo>
                <a:lnTo>
                  <a:pt x="2407" y="4142"/>
                </a:lnTo>
                <a:lnTo>
                  <a:pt x="2406" y="4137"/>
                </a:lnTo>
                <a:lnTo>
                  <a:pt x="2405" y="4130"/>
                </a:lnTo>
                <a:lnTo>
                  <a:pt x="2405" y="4130"/>
                </a:lnTo>
                <a:lnTo>
                  <a:pt x="2404" y="4106"/>
                </a:lnTo>
                <a:lnTo>
                  <a:pt x="2403" y="4091"/>
                </a:lnTo>
                <a:lnTo>
                  <a:pt x="2404" y="4077"/>
                </a:lnTo>
                <a:lnTo>
                  <a:pt x="2404" y="4077"/>
                </a:lnTo>
                <a:lnTo>
                  <a:pt x="2405" y="4070"/>
                </a:lnTo>
                <a:lnTo>
                  <a:pt x="2405" y="4061"/>
                </a:lnTo>
                <a:lnTo>
                  <a:pt x="2404" y="4040"/>
                </a:lnTo>
                <a:lnTo>
                  <a:pt x="2402" y="4034"/>
                </a:lnTo>
                <a:lnTo>
                  <a:pt x="2402" y="4034"/>
                </a:lnTo>
                <a:lnTo>
                  <a:pt x="2409" y="4034"/>
                </a:lnTo>
                <a:lnTo>
                  <a:pt x="2409" y="4034"/>
                </a:lnTo>
                <a:lnTo>
                  <a:pt x="2411" y="4033"/>
                </a:lnTo>
                <a:lnTo>
                  <a:pt x="2412" y="4031"/>
                </a:lnTo>
                <a:lnTo>
                  <a:pt x="2413" y="4028"/>
                </a:lnTo>
                <a:lnTo>
                  <a:pt x="2413" y="4028"/>
                </a:lnTo>
                <a:lnTo>
                  <a:pt x="2410" y="3956"/>
                </a:lnTo>
                <a:lnTo>
                  <a:pt x="2410" y="3956"/>
                </a:lnTo>
                <a:lnTo>
                  <a:pt x="2411" y="3953"/>
                </a:lnTo>
                <a:lnTo>
                  <a:pt x="2412" y="3948"/>
                </a:lnTo>
                <a:lnTo>
                  <a:pt x="2416" y="3944"/>
                </a:lnTo>
                <a:lnTo>
                  <a:pt x="2416" y="3944"/>
                </a:lnTo>
                <a:lnTo>
                  <a:pt x="2419" y="3938"/>
                </a:lnTo>
                <a:lnTo>
                  <a:pt x="2421" y="3934"/>
                </a:lnTo>
                <a:lnTo>
                  <a:pt x="2423" y="3931"/>
                </a:lnTo>
                <a:lnTo>
                  <a:pt x="2423" y="3931"/>
                </a:lnTo>
                <a:lnTo>
                  <a:pt x="2423" y="3929"/>
                </a:lnTo>
                <a:lnTo>
                  <a:pt x="2424" y="3926"/>
                </a:lnTo>
                <a:lnTo>
                  <a:pt x="2426" y="3924"/>
                </a:lnTo>
                <a:lnTo>
                  <a:pt x="2431" y="3917"/>
                </a:lnTo>
                <a:lnTo>
                  <a:pt x="2431" y="3917"/>
                </a:lnTo>
                <a:lnTo>
                  <a:pt x="2431" y="3914"/>
                </a:lnTo>
                <a:lnTo>
                  <a:pt x="2432" y="3910"/>
                </a:lnTo>
                <a:lnTo>
                  <a:pt x="2434" y="3907"/>
                </a:lnTo>
                <a:lnTo>
                  <a:pt x="2434" y="3907"/>
                </a:lnTo>
                <a:lnTo>
                  <a:pt x="2435" y="3888"/>
                </a:lnTo>
                <a:lnTo>
                  <a:pt x="2435" y="3888"/>
                </a:lnTo>
                <a:lnTo>
                  <a:pt x="2436" y="3881"/>
                </a:lnTo>
                <a:lnTo>
                  <a:pt x="2436" y="3881"/>
                </a:lnTo>
                <a:lnTo>
                  <a:pt x="2435" y="3872"/>
                </a:lnTo>
                <a:lnTo>
                  <a:pt x="2432" y="3860"/>
                </a:lnTo>
                <a:lnTo>
                  <a:pt x="2428" y="3849"/>
                </a:lnTo>
                <a:lnTo>
                  <a:pt x="2425" y="3841"/>
                </a:lnTo>
                <a:lnTo>
                  <a:pt x="2425" y="3841"/>
                </a:lnTo>
                <a:lnTo>
                  <a:pt x="2421" y="3832"/>
                </a:lnTo>
                <a:lnTo>
                  <a:pt x="2418" y="3821"/>
                </a:lnTo>
                <a:lnTo>
                  <a:pt x="2412" y="3807"/>
                </a:lnTo>
                <a:lnTo>
                  <a:pt x="2412" y="3800"/>
                </a:lnTo>
                <a:lnTo>
                  <a:pt x="2412" y="3800"/>
                </a:lnTo>
                <a:lnTo>
                  <a:pt x="2412" y="3798"/>
                </a:lnTo>
                <a:lnTo>
                  <a:pt x="2412" y="3791"/>
                </a:lnTo>
                <a:lnTo>
                  <a:pt x="2412" y="3791"/>
                </a:lnTo>
                <a:lnTo>
                  <a:pt x="2411" y="3790"/>
                </a:lnTo>
                <a:lnTo>
                  <a:pt x="2410" y="3787"/>
                </a:lnTo>
                <a:lnTo>
                  <a:pt x="2406" y="3786"/>
                </a:lnTo>
                <a:lnTo>
                  <a:pt x="2402" y="3786"/>
                </a:lnTo>
                <a:lnTo>
                  <a:pt x="2399" y="3787"/>
                </a:lnTo>
                <a:lnTo>
                  <a:pt x="2399" y="3787"/>
                </a:lnTo>
                <a:lnTo>
                  <a:pt x="2392" y="3788"/>
                </a:lnTo>
                <a:lnTo>
                  <a:pt x="2392" y="3788"/>
                </a:lnTo>
                <a:lnTo>
                  <a:pt x="2390" y="3792"/>
                </a:lnTo>
                <a:lnTo>
                  <a:pt x="2389" y="3794"/>
                </a:lnTo>
                <a:lnTo>
                  <a:pt x="2389" y="3798"/>
                </a:lnTo>
                <a:lnTo>
                  <a:pt x="2390" y="3801"/>
                </a:lnTo>
                <a:lnTo>
                  <a:pt x="2390" y="3801"/>
                </a:lnTo>
                <a:lnTo>
                  <a:pt x="2394" y="3805"/>
                </a:lnTo>
                <a:lnTo>
                  <a:pt x="2397" y="3808"/>
                </a:lnTo>
                <a:lnTo>
                  <a:pt x="2402" y="3812"/>
                </a:lnTo>
                <a:lnTo>
                  <a:pt x="2403" y="3816"/>
                </a:lnTo>
                <a:lnTo>
                  <a:pt x="2403" y="3816"/>
                </a:lnTo>
                <a:lnTo>
                  <a:pt x="2404" y="3824"/>
                </a:lnTo>
                <a:lnTo>
                  <a:pt x="2405" y="3829"/>
                </a:lnTo>
                <a:lnTo>
                  <a:pt x="2405" y="3830"/>
                </a:lnTo>
                <a:lnTo>
                  <a:pt x="2405" y="3830"/>
                </a:lnTo>
                <a:lnTo>
                  <a:pt x="2402" y="3827"/>
                </a:lnTo>
                <a:lnTo>
                  <a:pt x="2397" y="3826"/>
                </a:lnTo>
                <a:lnTo>
                  <a:pt x="2397" y="3826"/>
                </a:lnTo>
                <a:lnTo>
                  <a:pt x="2383" y="3824"/>
                </a:lnTo>
                <a:lnTo>
                  <a:pt x="2373" y="3826"/>
                </a:lnTo>
                <a:lnTo>
                  <a:pt x="2366" y="3829"/>
                </a:lnTo>
                <a:lnTo>
                  <a:pt x="2360" y="3834"/>
                </a:lnTo>
                <a:lnTo>
                  <a:pt x="2356" y="3838"/>
                </a:lnTo>
                <a:lnTo>
                  <a:pt x="2354" y="3842"/>
                </a:lnTo>
                <a:lnTo>
                  <a:pt x="2353" y="3846"/>
                </a:lnTo>
                <a:lnTo>
                  <a:pt x="2353" y="3846"/>
                </a:lnTo>
                <a:lnTo>
                  <a:pt x="2350" y="3848"/>
                </a:lnTo>
                <a:lnTo>
                  <a:pt x="2350" y="3848"/>
                </a:lnTo>
                <a:lnTo>
                  <a:pt x="2347" y="3852"/>
                </a:lnTo>
                <a:lnTo>
                  <a:pt x="2346" y="3856"/>
                </a:lnTo>
                <a:lnTo>
                  <a:pt x="2346" y="3858"/>
                </a:lnTo>
                <a:lnTo>
                  <a:pt x="2347" y="3860"/>
                </a:lnTo>
                <a:lnTo>
                  <a:pt x="2351" y="3863"/>
                </a:lnTo>
                <a:lnTo>
                  <a:pt x="2353" y="3864"/>
                </a:lnTo>
                <a:lnTo>
                  <a:pt x="2353" y="3879"/>
                </a:lnTo>
                <a:lnTo>
                  <a:pt x="2353" y="3879"/>
                </a:lnTo>
                <a:lnTo>
                  <a:pt x="2354" y="3880"/>
                </a:lnTo>
                <a:lnTo>
                  <a:pt x="2347" y="3881"/>
                </a:lnTo>
                <a:lnTo>
                  <a:pt x="2347" y="3881"/>
                </a:lnTo>
                <a:lnTo>
                  <a:pt x="2341" y="3881"/>
                </a:lnTo>
                <a:lnTo>
                  <a:pt x="2337" y="3883"/>
                </a:lnTo>
                <a:lnTo>
                  <a:pt x="2326" y="3887"/>
                </a:lnTo>
                <a:lnTo>
                  <a:pt x="2314" y="3893"/>
                </a:lnTo>
                <a:lnTo>
                  <a:pt x="2314" y="3893"/>
                </a:lnTo>
                <a:lnTo>
                  <a:pt x="2300" y="3903"/>
                </a:lnTo>
                <a:lnTo>
                  <a:pt x="2277" y="3917"/>
                </a:lnTo>
                <a:lnTo>
                  <a:pt x="2277" y="3917"/>
                </a:lnTo>
                <a:lnTo>
                  <a:pt x="2273" y="3919"/>
                </a:lnTo>
                <a:lnTo>
                  <a:pt x="2271" y="3922"/>
                </a:lnTo>
                <a:lnTo>
                  <a:pt x="2270" y="3924"/>
                </a:lnTo>
                <a:lnTo>
                  <a:pt x="2270" y="3926"/>
                </a:lnTo>
                <a:lnTo>
                  <a:pt x="2270" y="3930"/>
                </a:lnTo>
                <a:lnTo>
                  <a:pt x="2270" y="3931"/>
                </a:lnTo>
                <a:lnTo>
                  <a:pt x="2270" y="3931"/>
                </a:lnTo>
                <a:lnTo>
                  <a:pt x="2282" y="3970"/>
                </a:lnTo>
                <a:lnTo>
                  <a:pt x="2282" y="3970"/>
                </a:lnTo>
                <a:lnTo>
                  <a:pt x="2285" y="3980"/>
                </a:lnTo>
                <a:lnTo>
                  <a:pt x="2286" y="3990"/>
                </a:lnTo>
                <a:lnTo>
                  <a:pt x="2286" y="3990"/>
                </a:lnTo>
                <a:lnTo>
                  <a:pt x="2288" y="3996"/>
                </a:lnTo>
                <a:lnTo>
                  <a:pt x="2289" y="3999"/>
                </a:lnTo>
                <a:lnTo>
                  <a:pt x="2289" y="3999"/>
                </a:lnTo>
                <a:lnTo>
                  <a:pt x="2299" y="4016"/>
                </a:lnTo>
                <a:lnTo>
                  <a:pt x="2299" y="4016"/>
                </a:lnTo>
                <a:lnTo>
                  <a:pt x="2301" y="4018"/>
                </a:lnTo>
                <a:lnTo>
                  <a:pt x="2302" y="4018"/>
                </a:lnTo>
                <a:lnTo>
                  <a:pt x="2303" y="4017"/>
                </a:lnTo>
                <a:lnTo>
                  <a:pt x="2303" y="4011"/>
                </a:lnTo>
                <a:lnTo>
                  <a:pt x="2306" y="4020"/>
                </a:lnTo>
                <a:lnTo>
                  <a:pt x="2303" y="4036"/>
                </a:lnTo>
                <a:lnTo>
                  <a:pt x="2303" y="4036"/>
                </a:lnTo>
                <a:lnTo>
                  <a:pt x="2301" y="4050"/>
                </a:lnTo>
                <a:lnTo>
                  <a:pt x="2300" y="4056"/>
                </a:lnTo>
                <a:lnTo>
                  <a:pt x="2299" y="4062"/>
                </a:lnTo>
                <a:lnTo>
                  <a:pt x="2299" y="4062"/>
                </a:lnTo>
                <a:lnTo>
                  <a:pt x="2300" y="4082"/>
                </a:lnTo>
                <a:lnTo>
                  <a:pt x="2300" y="4101"/>
                </a:lnTo>
                <a:lnTo>
                  <a:pt x="2300" y="4123"/>
                </a:lnTo>
                <a:lnTo>
                  <a:pt x="2300" y="4123"/>
                </a:lnTo>
                <a:lnTo>
                  <a:pt x="2299" y="4130"/>
                </a:lnTo>
                <a:lnTo>
                  <a:pt x="2296" y="4145"/>
                </a:lnTo>
                <a:lnTo>
                  <a:pt x="2296" y="4145"/>
                </a:lnTo>
                <a:lnTo>
                  <a:pt x="2295" y="4160"/>
                </a:lnTo>
                <a:lnTo>
                  <a:pt x="2295" y="4185"/>
                </a:lnTo>
                <a:lnTo>
                  <a:pt x="2295" y="4216"/>
                </a:lnTo>
                <a:lnTo>
                  <a:pt x="2295" y="4216"/>
                </a:lnTo>
                <a:lnTo>
                  <a:pt x="2295" y="4218"/>
                </a:lnTo>
                <a:lnTo>
                  <a:pt x="2294" y="4222"/>
                </a:lnTo>
                <a:lnTo>
                  <a:pt x="2294" y="4222"/>
                </a:lnTo>
                <a:lnTo>
                  <a:pt x="2294" y="4225"/>
                </a:lnTo>
                <a:lnTo>
                  <a:pt x="2294" y="4229"/>
                </a:lnTo>
                <a:lnTo>
                  <a:pt x="2295" y="4233"/>
                </a:lnTo>
                <a:lnTo>
                  <a:pt x="2295" y="4241"/>
                </a:lnTo>
                <a:lnTo>
                  <a:pt x="2295" y="4241"/>
                </a:lnTo>
                <a:lnTo>
                  <a:pt x="2294" y="4253"/>
                </a:lnTo>
                <a:lnTo>
                  <a:pt x="2075" y="4253"/>
                </a:lnTo>
                <a:lnTo>
                  <a:pt x="2075" y="4266"/>
                </a:lnTo>
                <a:lnTo>
                  <a:pt x="2075" y="4266"/>
                </a:lnTo>
                <a:lnTo>
                  <a:pt x="2075" y="4320"/>
                </a:lnTo>
                <a:lnTo>
                  <a:pt x="2075" y="4320"/>
                </a:lnTo>
                <a:lnTo>
                  <a:pt x="2075" y="4328"/>
                </a:lnTo>
                <a:lnTo>
                  <a:pt x="1903" y="4328"/>
                </a:lnTo>
                <a:lnTo>
                  <a:pt x="1903" y="4341"/>
                </a:lnTo>
                <a:lnTo>
                  <a:pt x="1903" y="4341"/>
                </a:lnTo>
                <a:lnTo>
                  <a:pt x="1903" y="4396"/>
                </a:lnTo>
                <a:lnTo>
                  <a:pt x="1903" y="4396"/>
                </a:lnTo>
                <a:lnTo>
                  <a:pt x="1903" y="4407"/>
                </a:lnTo>
                <a:lnTo>
                  <a:pt x="1868" y="4407"/>
                </a:lnTo>
                <a:lnTo>
                  <a:pt x="1868" y="4420"/>
                </a:lnTo>
                <a:lnTo>
                  <a:pt x="1869" y="4420"/>
                </a:lnTo>
                <a:lnTo>
                  <a:pt x="1869" y="4474"/>
                </a:lnTo>
                <a:lnTo>
                  <a:pt x="1868" y="4474"/>
                </a:lnTo>
                <a:lnTo>
                  <a:pt x="1868" y="4485"/>
                </a:lnTo>
                <a:lnTo>
                  <a:pt x="1851" y="4485"/>
                </a:lnTo>
                <a:lnTo>
                  <a:pt x="1822" y="4522"/>
                </a:lnTo>
                <a:lnTo>
                  <a:pt x="1822" y="4526"/>
                </a:lnTo>
                <a:lnTo>
                  <a:pt x="1797" y="4526"/>
                </a:lnTo>
                <a:lnTo>
                  <a:pt x="1797" y="4538"/>
                </a:lnTo>
                <a:lnTo>
                  <a:pt x="1822" y="4538"/>
                </a:lnTo>
                <a:lnTo>
                  <a:pt x="1822" y="4541"/>
                </a:lnTo>
                <a:lnTo>
                  <a:pt x="1894" y="4541"/>
                </a:lnTo>
                <a:lnTo>
                  <a:pt x="1894" y="4541"/>
                </a:lnTo>
                <a:lnTo>
                  <a:pt x="1892" y="4550"/>
                </a:lnTo>
                <a:lnTo>
                  <a:pt x="1892" y="4558"/>
                </a:lnTo>
                <a:lnTo>
                  <a:pt x="1892" y="4558"/>
                </a:lnTo>
                <a:lnTo>
                  <a:pt x="1893" y="4568"/>
                </a:lnTo>
                <a:lnTo>
                  <a:pt x="1895" y="4579"/>
                </a:lnTo>
                <a:lnTo>
                  <a:pt x="1900" y="4587"/>
                </a:lnTo>
                <a:lnTo>
                  <a:pt x="1907" y="4595"/>
                </a:lnTo>
                <a:lnTo>
                  <a:pt x="1615" y="4595"/>
                </a:lnTo>
                <a:lnTo>
                  <a:pt x="1615" y="4595"/>
                </a:lnTo>
                <a:lnTo>
                  <a:pt x="1621" y="4587"/>
                </a:lnTo>
                <a:lnTo>
                  <a:pt x="1621" y="4586"/>
                </a:lnTo>
                <a:lnTo>
                  <a:pt x="1622" y="4586"/>
                </a:lnTo>
                <a:lnTo>
                  <a:pt x="1622" y="4586"/>
                </a:lnTo>
                <a:lnTo>
                  <a:pt x="1624" y="4573"/>
                </a:lnTo>
                <a:lnTo>
                  <a:pt x="1627" y="4560"/>
                </a:lnTo>
                <a:lnTo>
                  <a:pt x="1627" y="4547"/>
                </a:lnTo>
                <a:lnTo>
                  <a:pt x="1625" y="4537"/>
                </a:lnTo>
                <a:lnTo>
                  <a:pt x="1625" y="4537"/>
                </a:lnTo>
                <a:lnTo>
                  <a:pt x="1623" y="4525"/>
                </a:lnTo>
                <a:lnTo>
                  <a:pt x="1618" y="4514"/>
                </a:lnTo>
                <a:lnTo>
                  <a:pt x="1614" y="4504"/>
                </a:lnTo>
                <a:lnTo>
                  <a:pt x="1609" y="4495"/>
                </a:lnTo>
                <a:lnTo>
                  <a:pt x="1603" y="4488"/>
                </a:lnTo>
                <a:lnTo>
                  <a:pt x="1598" y="4481"/>
                </a:lnTo>
                <a:lnTo>
                  <a:pt x="1586" y="4471"/>
                </a:lnTo>
                <a:lnTo>
                  <a:pt x="1586" y="4471"/>
                </a:lnTo>
                <a:lnTo>
                  <a:pt x="1618" y="4471"/>
                </a:lnTo>
                <a:lnTo>
                  <a:pt x="1661" y="4468"/>
                </a:lnTo>
                <a:lnTo>
                  <a:pt x="1661" y="4468"/>
                </a:lnTo>
                <a:lnTo>
                  <a:pt x="1672" y="4465"/>
                </a:lnTo>
                <a:lnTo>
                  <a:pt x="1682" y="4460"/>
                </a:lnTo>
                <a:lnTo>
                  <a:pt x="1690" y="4456"/>
                </a:lnTo>
                <a:lnTo>
                  <a:pt x="1697" y="4450"/>
                </a:lnTo>
                <a:lnTo>
                  <a:pt x="1704" y="4444"/>
                </a:lnTo>
                <a:lnTo>
                  <a:pt x="1709" y="4437"/>
                </a:lnTo>
                <a:lnTo>
                  <a:pt x="1713" y="4430"/>
                </a:lnTo>
                <a:lnTo>
                  <a:pt x="1717" y="4423"/>
                </a:lnTo>
                <a:lnTo>
                  <a:pt x="1722" y="4411"/>
                </a:lnTo>
                <a:lnTo>
                  <a:pt x="1725" y="4399"/>
                </a:lnTo>
                <a:lnTo>
                  <a:pt x="1727" y="4382"/>
                </a:lnTo>
                <a:lnTo>
                  <a:pt x="1727" y="4382"/>
                </a:lnTo>
                <a:lnTo>
                  <a:pt x="1726" y="4369"/>
                </a:lnTo>
                <a:lnTo>
                  <a:pt x="1724" y="4357"/>
                </a:lnTo>
                <a:lnTo>
                  <a:pt x="1719" y="4347"/>
                </a:lnTo>
                <a:lnTo>
                  <a:pt x="1715" y="4338"/>
                </a:lnTo>
                <a:lnTo>
                  <a:pt x="1708" y="4331"/>
                </a:lnTo>
                <a:lnTo>
                  <a:pt x="1702" y="4324"/>
                </a:lnTo>
                <a:lnTo>
                  <a:pt x="1695" y="4319"/>
                </a:lnTo>
                <a:lnTo>
                  <a:pt x="1688" y="4314"/>
                </a:lnTo>
                <a:lnTo>
                  <a:pt x="1674" y="4309"/>
                </a:lnTo>
                <a:lnTo>
                  <a:pt x="1661" y="4305"/>
                </a:lnTo>
                <a:lnTo>
                  <a:pt x="1650" y="4304"/>
                </a:lnTo>
                <a:lnTo>
                  <a:pt x="1558" y="4303"/>
                </a:lnTo>
                <a:lnTo>
                  <a:pt x="1557" y="4297"/>
                </a:lnTo>
                <a:lnTo>
                  <a:pt x="1605" y="4202"/>
                </a:lnTo>
                <a:lnTo>
                  <a:pt x="1784" y="3821"/>
                </a:lnTo>
                <a:lnTo>
                  <a:pt x="1782" y="3817"/>
                </a:lnTo>
                <a:lnTo>
                  <a:pt x="1784" y="3814"/>
                </a:lnTo>
                <a:lnTo>
                  <a:pt x="1788" y="3816"/>
                </a:lnTo>
                <a:lnTo>
                  <a:pt x="1964" y="3376"/>
                </a:lnTo>
                <a:lnTo>
                  <a:pt x="1961" y="3375"/>
                </a:lnTo>
                <a:lnTo>
                  <a:pt x="1965" y="3364"/>
                </a:lnTo>
                <a:lnTo>
                  <a:pt x="1968" y="3366"/>
                </a:lnTo>
                <a:lnTo>
                  <a:pt x="2125" y="2872"/>
                </a:lnTo>
                <a:lnTo>
                  <a:pt x="2135" y="2870"/>
                </a:lnTo>
                <a:lnTo>
                  <a:pt x="2165" y="3081"/>
                </a:lnTo>
                <a:lnTo>
                  <a:pt x="2148" y="3084"/>
                </a:lnTo>
                <a:lnTo>
                  <a:pt x="2155" y="3129"/>
                </a:lnTo>
                <a:lnTo>
                  <a:pt x="2139" y="3133"/>
                </a:lnTo>
                <a:lnTo>
                  <a:pt x="2165" y="3279"/>
                </a:lnTo>
                <a:lnTo>
                  <a:pt x="2184" y="3275"/>
                </a:lnTo>
                <a:lnTo>
                  <a:pt x="2192" y="3326"/>
                </a:lnTo>
                <a:lnTo>
                  <a:pt x="2194" y="3326"/>
                </a:lnTo>
                <a:lnTo>
                  <a:pt x="2197" y="3338"/>
                </a:lnTo>
                <a:lnTo>
                  <a:pt x="1959" y="3680"/>
                </a:lnTo>
                <a:lnTo>
                  <a:pt x="1972" y="3688"/>
                </a:lnTo>
                <a:lnTo>
                  <a:pt x="1972" y="3688"/>
                </a:lnTo>
                <a:lnTo>
                  <a:pt x="2026" y="3725"/>
                </a:lnTo>
                <a:lnTo>
                  <a:pt x="2026" y="3725"/>
                </a:lnTo>
                <a:lnTo>
                  <a:pt x="2038" y="3734"/>
                </a:lnTo>
                <a:lnTo>
                  <a:pt x="2491" y="3082"/>
                </a:lnTo>
                <a:lnTo>
                  <a:pt x="2491" y="4113"/>
                </a:lnTo>
                <a:lnTo>
                  <a:pt x="3101" y="4113"/>
                </a:lnTo>
                <a:lnTo>
                  <a:pt x="3101" y="4113"/>
                </a:lnTo>
                <a:lnTo>
                  <a:pt x="3079" y="4044"/>
                </a:lnTo>
                <a:lnTo>
                  <a:pt x="3057" y="3976"/>
                </a:lnTo>
                <a:lnTo>
                  <a:pt x="3033" y="3909"/>
                </a:lnTo>
                <a:lnTo>
                  <a:pt x="3008" y="3844"/>
                </a:lnTo>
                <a:lnTo>
                  <a:pt x="3008" y="3844"/>
                </a:lnTo>
                <a:lnTo>
                  <a:pt x="2990" y="3805"/>
                </a:lnTo>
                <a:lnTo>
                  <a:pt x="2974" y="3766"/>
                </a:lnTo>
                <a:lnTo>
                  <a:pt x="2957" y="3731"/>
                </a:lnTo>
                <a:lnTo>
                  <a:pt x="2939" y="3696"/>
                </a:lnTo>
                <a:lnTo>
                  <a:pt x="2921" y="3663"/>
                </a:lnTo>
                <a:lnTo>
                  <a:pt x="2901" y="3633"/>
                </a:lnTo>
                <a:lnTo>
                  <a:pt x="2880" y="3604"/>
                </a:lnTo>
                <a:lnTo>
                  <a:pt x="2858" y="3576"/>
                </a:lnTo>
                <a:lnTo>
                  <a:pt x="2835" y="3551"/>
                </a:lnTo>
                <a:lnTo>
                  <a:pt x="2809" y="3528"/>
                </a:lnTo>
                <a:lnTo>
                  <a:pt x="2782" y="3505"/>
                </a:lnTo>
                <a:lnTo>
                  <a:pt x="2753" y="3485"/>
                </a:lnTo>
                <a:lnTo>
                  <a:pt x="2721" y="3465"/>
                </a:lnTo>
                <a:lnTo>
                  <a:pt x="2687" y="3448"/>
                </a:lnTo>
                <a:lnTo>
                  <a:pt x="2650" y="3432"/>
                </a:lnTo>
                <a:lnTo>
                  <a:pt x="2610" y="3417"/>
                </a:lnTo>
                <a:lnTo>
                  <a:pt x="2610" y="3417"/>
                </a:lnTo>
                <a:lnTo>
                  <a:pt x="2599" y="3384"/>
                </a:lnTo>
                <a:lnTo>
                  <a:pt x="2587" y="3348"/>
                </a:lnTo>
                <a:lnTo>
                  <a:pt x="2574" y="3305"/>
                </a:lnTo>
                <a:lnTo>
                  <a:pt x="2562" y="3259"/>
                </a:lnTo>
                <a:lnTo>
                  <a:pt x="2550" y="3213"/>
                </a:lnTo>
                <a:lnTo>
                  <a:pt x="2546" y="3191"/>
                </a:lnTo>
                <a:lnTo>
                  <a:pt x="2543" y="3170"/>
                </a:lnTo>
                <a:lnTo>
                  <a:pt x="2542" y="3152"/>
                </a:lnTo>
                <a:lnTo>
                  <a:pt x="2542" y="3136"/>
                </a:lnTo>
                <a:lnTo>
                  <a:pt x="2542" y="3136"/>
                </a:lnTo>
                <a:lnTo>
                  <a:pt x="2543" y="3122"/>
                </a:lnTo>
                <a:lnTo>
                  <a:pt x="2545" y="3111"/>
                </a:lnTo>
                <a:lnTo>
                  <a:pt x="2548" y="3100"/>
                </a:lnTo>
                <a:lnTo>
                  <a:pt x="2551" y="3091"/>
                </a:lnTo>
                <a:lnTo>
                  <a:pt x="2555" y="3083"/>
                </a:lnTo>
                <a:lnTo>
                  <a:pt x="2558" y="3076"/>
                </a:lnTo>
                <a:lnTo>
                  <a:pt x="2566" y="3064"/>
                </a:lnTo>
                <a:lnTo>
                  <a:pt x="2574" y="3057"/>
                </a:lnTo>
                <a:lnTo>
                  <a:pt x="2581" y="3053"/>
                </a:lnTo>
                <a:lnTo>
                  <a:pt x="2587" y="3050"/>
                </a:lnTo>
                <a:lnTo>
                  <a:pt x="2587" y="3050"/>
                </a:lnTo>
                <a:lnTo>
                  <a:pt x="2610" y="3041"/>
                </a:lnTo>
                <a:lnTo>
                  <a:pt x="2632" y="3031"/>
                </a:lnTo>
                <a:lnTo>
                  <a:pt x="2654" y="3019"/>
                </a:lnTo>
                <a:lnTo>
                  <a:pt x="2676" y="3008"/>
                </a:lnTo>
                <a:lnTo>
                  <a:pt x="2698" y="2996"/>
                </a:lnTo>
                <a:lnTo>
                  <a:pt x="2719" y="2982"/>
                </a:lnTo>
                <a:lnTo>
                  <a:pt x="2761" y="2954"/>
                </a:lnTo>
                <a:lnTo>
                  <a:pt x="2801" y="2924"/>
                </a:lnTo>
                <a:lnTo>
                  <a:pt x="2841" y="2891"/>
                </a:lnTo>
                <a:lnTo>
                  <a:pt x="2880" y="2856"/>
                </a:lnTo>
                <a:lnTo>
                  <a:pt x="2916" y="2818"/>
                </a:lnTo>
                <a:lnTo>
                  <a:pt x="2952" y="2778"/>
                </a:lnTo>
                <a:lnTo>
                  <a:pt x="2987" y="2735"/>
                </a:lnTo>
                <a:lnTo>
                  <a:pt x="3020" y="2691"/>
                </a:lnTo>
                <a:lnTo>
                  <a:pt x="3052" y="2645"/>
                </a:lnTo>
                <a:lnTo>
                  <a:pt x="3082" y="2596"/>
                </a:lnTo>
                <a:lnTo>
                  <a:pt x="3111" y="2546"/>
                </a:lnTo>
                <a:lnTo>
                  <a:pt x="3139" y="2494"/>
                </a:lnTo>
                <a:lnTo>
                  <a:pt x="3165" y="2440"/>
                </a:lnTo>
                <a:lnTo>
                  <a:pt x="3189" y="2384"/>
                </a:lnTo>
                <a:lnTo>
                  <a:pt x="3213" y="2328"/>
                </a:lnTo>
                <a:lnTo>
                  <a:pt x="3234" y="2268"/>
                </a:lnTo>
                <a:lnTo>
                  <a:pt x="3253" y="2207"/>
                </a:lnTo>
                <a:lnTo>
                  <a:pt x="3272" y="2146"/>
                </a:lnTo>
                <a:lnTo>
                  <a:pt x="3288" y="2082"/>
                </a:lnTo>
                <a:lnTo>
                  <a:pt x="3302" y="2017"/>
                </a:lnTo>
                <a:lnTo>
                  <a:pt x="3315" y="1951"/>
                </a:lnTo>
                <a:lnTo>
                  <a:pt x="3326" y="1884"/>
                </a:lnTo>
                <a:lnTo>
                  <a:pt x="3335" y="1815"/>
                </a:lnTo>
                <a:lnTo>
                  <a:pt x="3342" y="1746"/>
                </a:lnTo>
                <a:lnTo>
                  <a:pt x="3348" y="1676"/>
                </a:lnTo>
                <a:lnTo>
                  <a:pt x="3352" y="1605"/>
                </a:lnTo>
                <a:lnTo>
                  <a:pt x="3354" y="1533"/>
                </a:lnTo>
                <a:lnTo>
                  <a:pt x="3354" y="1460"/>
                </a:lnTo>
                <a:lnTo>
                  <a:pt x="3352" y="1386"/>
                </a:lnTo>
                <a:lnTo>
                  <a:pt x="3352" y="1386"/>
                </a:lnTo>
                <a:lnTo>
                  <a:pt x="3348" y="1344"/>
                </a:lnTo>
                <a:lnTo>
                  <a:pt x="3345" y="1301"/>
                </a:lnTo>
                <a:lnTo>
                  <a:pt x="3340" y="1260"/>
                </a:lnTo>
                <a:lnTo>
                  <a:pt x="3334" y="1220"/>
                </a:lnTo>
                <a:lnTo>
                  <a:pt x="3327" y="1181"/>
                </a:lnTo>
                <a:lnTo>
                  <a:pt x="3319" y="1141"/>
                </a:lnTo>
                <a:lnTo>
                  <a:pt x="3311" y="1104"/>
                </a:lnTo>
                <a:lnTo>
                  <a:pt x="3301" y="1066"/>
                </a:lnTo>
                <a:lnTo>
                  <a:pt x="3290" y="1030"/>
                </a:lnTo>
                <a:lnTo>
                  <a:pt x="3279" y="994"/>
                </a:lnTo>
                <a:lnTo>
                  <a:pt x="3266" y="959"/>
                </a:lnTo>
                <a:lnTo>
                  <a:pt x="3252" y="926"/>
                </a:lnTo>
                <a:lnTo>
                  <a:pt x="3238" y="892"/>
                </a:lnTo>
                <a:lnTo>
                  <a:pt x="3223" y="858"/>
                </a:lnTo>
                <a:lnTo>
                  <a:pt x="3208" y="827"/>
                </a:lnTo>
                <a:lnTo>
                  <a:pt x="3191" y="796"/>
                </a:lnTo>
                <a:lnTo>
                  <a:pt x="3129" y="796"/>
                </a:lnTo>
                <a:lnTo>
                  <a:pt x="3129" y="796"/>
                </a:lnTo>
                <a:lnTo>
                  <a:pt x="3120" y="789"/>
                </a:lnTo>
                <a:lnTo>
                  <a:pt x="3111" y="782"/>
                </a:lnTo>
                <a:lnTo>
                  <a:pt x="3101" y="776"/>
                </a:lnTo>
                <a:lnTo>
                  <a:pt x="3101" y="776"/>
                </a:lnTo>
                <a:lnTo>
                  <a:pt x="3101" y="775"/>
                </a:lnTo>
                <a:lnTo>
                  <a:pt x="3099" y="770"/>
                </a:lnTo>
                <a:lnTo>
                  <a:pt x="3097" y="768"/>
                </a:lnTo>
                <a:lnTo>
                  <a:pt x="3094" y="766"/>
                </a:lnTo>
                <a:lnTo>
                  <a:pt x="3091" y="765"/>
                </a:lnTo>
                <a:lnTo>
                  <a:pt x="3086" y="765"/>
                </a:lnTo>
                <a:lnTo>
                  <a:pt x="3085" y="750"/>
                </a:lnTo>
                <a:lnTo>
                  <a:pt x="3085" y="750"/>
                </a:lnTo>
                <a:lnTo>
                  <a:pt x="3086" y="747"/>
                </a:lnTo>
                <a:lnTo>
                  <a:pt x="3090" y="741"/>
                </a:lnTo>
                <a:lnTo>
                  <a:pt x="3093" y="732"/>
                </a:lnTo>
                <a:lnTo>
                  <a:pt x="3094" y="726"/>
                </a:lnTo>
                <a:lnTo>
                  <a:pt x="3096" y="721"/>
                </a:lnTo>
                <a:lnTo>
                  <a:pt x="3094" y="717"/>
                </a:lnTo>
                <a:lnTo>
                  <a:pt x="3098" y="717"/>
                </a:lnTo>
                <a:lnTo>
                  <a:pt x="3093" y="711"/>
                </a:lnTo>
                <a:lnTo>
                  <a:pt x="3093" y="711"/>
                </a:lnTo>
                <a:lnTo>
                  <a:pt x="3093" y="707"/>
                </a:lnTo>
                <a:lnTo>
                  <a:pt x="3091" y="701"/>
                </a:lnTo>
                <a:lnTo>
                  <a:pt x="3088" y="695"/>
                </a:lnTo>
                <a:lnTo>
                  <a:pt x="3083" y="688"/>
                </a:lnTo>
                <a:lnTo>
                  <a:pt x="3075" y="684"/>
                </a:lnTo>
                <a:lnTo>
                  <a:pt x="3069" y="680"/>
                </a:lnTo>
                <a:lnTo>
                  <a:pt x="3063" y="679"/>
                </a:lnTo>
                <a:lnTo>
                  <a:pt x="3056" y="678"/>
                </a:lnTo>
                <a:lnTo>
                  <a:pt x="3048" y="677"/>
                </a:lnTo>
                <a:lnTo>
                  <a:pt x="3048" y="677"/>
                </a:lnTo>
                <a:lnTo>
                  <a:pt x="3040" y="679"/>
                </a:lnTo>
                <a:lnTo>
                  <a:pt x="3034" y="681"/>
                </a:lnTo>
                <a:lnTo>
                  <a:pt x="3028" y="686"/>
                </a:lnTo>
                <a:lnTo>
                  <a:pt x="3024" y="692"/>
                </a:lnTo>
                <a:lnTo>
                  <a:pt x="3019" y="699"/>
                </a:lnTo>
                <a:lnTo>
                  <a:pt x="3015" y="709"/>
                </a:lnTo>
                <a:lnTo>
                  <a:pt x="3012" y="722"/>
                </a:lnTo>
                <a:lnTo>
                  <a:pt x="3004" y="726"/>
                </a:lnTo>
                <a:lnTo>
                  <a:pt x="3004" y="726"/>
                </a:lnTo>
                <a:lnTo>
                  <a:pt x="3004" y="731"/>
                </a:lnTo>
                <a:lnTo>
                  <a:pt x="3005" y="735"/>
                </a:lnTo>
                <a:lnTo>
                  <a:pt x="3008" y="736"/>
                </a:lnTo>
                <a:lnTo>
                  <a:pt x="3010" y="735"/>
                </a:lnTo>
                <a:lnTo>
                  <a:pt x="3010" y="735"/>
                </a:lnTo>
                <a:lnTo>
                  <a:pt x="3021" y="732"/>
                </a:lnTo>
                <a:lnTo>
                  <a:pt x="3020" y="738"/>
                </a:lnTo>
                <a:lnTo>
                  <a:pt x="3020" y="738"/>
                </a:lnTo>
                <a:lnTo>
                  <a:pt x="3018" y="743"/>
                </a:lnTo>
                <a:lnTo>
                  <a:pt x="3017" y="747"/>
                </a:lnTo>
                <a:lnTo>
                  <a:pt x="3017" y="748"/>
                </a:lnTo>
                <a:lnTo>
                  <a:pt x="3019" y="748"/>
                </a:lnTo>
                <a:lnTo>
                  <a:pt x="3023" y="750"/>
                </a:lnTo>
                <a:lnTo>
                  <a:pt x="3026" y="759"/>
                </a:lnTo>
                <a:lnTo>
                  <a:pt x="3026" y="759"/>
                </a:lnTo>
                <a:lnTo>
                  <a:pt x="3026" y="761"/>
                </a:lnTo>
                <a:lnTo>
                  <a:pt x="3027" y="766"/>
                </a:lnTo>
                <a:lnTo>
                  <a:pt x="3030" y="769"/>
                </a:lnTo>
                <a:lnTo>
                  <a:pt x="3031" y="772"/>
                </a:lnTo>
                <a:lnTo>
                  <a:pt x="3034" y="773"/>
                </a:lnTo>
                <a:lnTo>
                  <a:pt x="3038" y="774"/>
                </a:lnTo>
                <a:lnTo>
                  <a:pt x="3038" y="774"/>
                </a:lnTo>
                <a:lnTo>
                  <a:pt x="3046" y="773"/>
                </a:lnTo>
                <a:lnTo>
                  <a:pt x="3047" y="780"/>
                </a:lnTo>
                <a:lnTo>
                  <a:pt x="3047" y="780"/>
                </a:lnTo>
                <a:lnTo>
                  <a:pt x="3035" y="784"/>
                </a:lnTo>
                <a:lnTo>
                  <a:pt x="3026" y="789"/>
                </a:lnTo>
                <a:lnTo>
                  <a:pt x="3021" y="792"/>
                </a:lnTo>
                <a:lnTo>
                  <a:pt x="3018" y="796"/>
                </a:lnTo>
                <a:lnTo>
                  <a:pt x="2969" y="796"/>
                </a:lnTo>
                <a:lnTo>
                  <a:pt x="2969" y="797"/>
                </a:lnTo>
                <a:lnTo>
                  <a:pt x="2931" y="787"/>
                </a:lnTo>
                <a:lnTo>
                  <a:pt x="2928" y="792"/>
                </a:lnTo>
                <a:lnTo>
                  <a:pt x="2961" y="869"/>
                </a:lnTo>
                <a:lnTo>
                  <a:pt x="2969" y="871"/>
                </a:lnTo>
                <a:lnTo>
                  <a:pt x="2969" y="1227"/>
                </a:lnTo>
                <a:lnTo>
                  <a:pt x="2969" y="1227"/>
                </a:lnTo>
                <a:lnTo>
                  <a:pt x="2968" y="1227"/>
                </a:lnTo>
                <a:lnTo>
                  <a:pt x="2968" y="1227"/>
                </a:lnTo>
                <a:lnTo>
                  <a:pt x="2966" y="1221"/>
                </a:lnTo>
                <a:lnTo>
                  <a:pt x="2964" y="1218"/>
                </a:lnTo>
                <a:lnTo>
                  <a:pt x="2960" y="1214"/>
                </a:lnTo>
                <a:lnTo>
                  <a:pt x="2955" y="1212"/>
                </a:lnTo>
                <a:lnTo>
                  <a:pt x="2947" y="1210"/>
                </a:lnTo>
                <a:lnTo>
                  <a:pt x="2940" y="1208"/>
                </a:lnTo>
                <a:lnTo>
                  <a:pt x="2940" y="1208"/>
                </a:lnTo>
                <a:lnTo>
                  <a:pt x="2940" y="1208"/>
                </a:lnTo>
                <a:lnTo>
                  <a:pt x="2191" y="211"/>
                </a:lnTo>
                <a:lnTo>
                  <a:pt x="2163" y="148"/>
                </a:lnTo>
                <a:lnTo>
                  <a:pt x="2172" y="141"/>
                </a:lnTo>
                <a:lnTo>
                  <a:pt x="2134" y="64"/>
                </a:lnTo>
                <a:lnTo>
                  <a:pt x="2134" y="37"/>
                </a:lnTo>
                <a:lnTo>
                  <a:pt x="2134" y="37"/>
                </a:lnTo>
                <a:lnTo>
                  <a:pt x="2133" y="34"/>
                </a:lnTo>
                <a:lnTo>
                  <a:pt x="2128" y="24"/>
                </a:lnTo>
                <a:lnTo>
                  <a:pt x="2125" y="19"/>
                </a:lnTo>
                <a:lnTo>
                  <a:pt x="2119" y="12"/>
                </a:lnTo>
                <a:lnTo>
                  <a:pt x="2112" y="6"/>
                </a:lnTo>
                <a:lnTo>
                  <a:pt x="2104" y="0"/>
                </a:lnTo>
                <a:lnTo>
                  <a:pt x="2104" y="0"/>
                </a:lnTo>
                <a:lnTo>
                  <a:pt x="2092" y="0"/>
                </a:lnTo>
                <a:lnTo>
                  <a:pt x="2083" y="0"/>
                </a:lnTo>
                <a:lnTo>
                  <a:pt x="2076" y="1"/>
                </a:lnTo>
                <a:lnTo>
                  <a:pt x="2069" y="6"/>
                </a:lnTo>
                <a:lnTo>
                  <a:pt x="2069" y="6"/>
                </a:lnTo>
                <a:lnTo>
                  <a:pt x="2049" y="21"/>
                </a:lnTo>
                <a:lnTo>
                  <a:pt x="2038" y="30"/>
                </a:lnTo>
                <a:lnTo>
                  <a:pt x="2033" y="59"/>
                </a:lnTo>
                <a:lnTo>
                  <a:pt x="2074" y="90"/>
                </a:lnTo>
                <a:lnTo>
                  <a:pt x="2074" y="88"/>
                </a:lnTo>
                <a:lnTo>
                  <a:pt x="2078" y="104"/>
                </a:lnTo>
                <a:lnTo>
                  <a:pt x="2076" y="125"/>
                </a:lnTo>
                <a:lnTo>
                  <a:pt x="2062" y="130"/>
                </a:lnTo>
                <a:lnTo>
                  <a:pt x="2075" y="133"/>
                </a:lnTo>
                <a:lnTo>
                  <a:pt x="2049" y="348"/>
                </a:lnTo>
                <a:lnTo>
                  <a:pt x="2027" y="344"/>
                </a:lnTo>
                <a:lnTo>
                  <a:pt x="2021" y="387"/>
                </a:lnTo>
                <a:lnTo>
                  <a:pt x="2011" y="386"/>
                </a:lnTo>
                <a:lnTo>
                  <a:pt x="2011" y="389"/>
                </a:lnTo>
                <a:lnTo>
                  <a:pt x="2011" y="389"/>
                </a:lnTo>
                <a:lnTo>
                  <a:pt x="2009" y="387"/>
                </a:lnTo>
                <a:lnTo>
                  <a:pt x="2009" y="387"/>
                </a:lnTo>
                <a:lnTo>
                  <a:pt x="2009" y="387"/>
                </a:lnTo>
                <a:lnTo>
                  <a:pt x="2009" y="387"/>
                </a:lnTo>
                <a:lnTo>
                  <a:pt x="2007" y="386"/>
                </a:lnTo>
                <a:lnTo>
                  <a:pt x="2007" y="386"/>
                </a:lnTo>
                <a:lnTo>
                  <a:pt x="2004" y="387"/>
                </a:lnTo>
                <a:lnTo>
                  <a:pt x="2003" y="387"/>
                </a:lnTo>
                <a:lnTo>
                  <a:pt x="2003" y="387"/>
                </a:lnTo>
                <a:lnTo>
                  <a:pt x="2001" y="387"/>
                </a:lnTo>
                <a:lnTo>
                  <a:pt x="2001" y="387"/>
                </a:lnTo>
                <a:lnTo>
                  <a:pt x="2001" y="387"/>
                </a:lnTo>
                <a:lnTo>
                  <a:pt x="2001" y="387"/>
                </a:lnTo>
                <a:lnTo>
                  <a:pt x="2001" y="386"/>
                </a:lnTo>
                <a:lnTo>
                  <a:pt x="2000" y="385"/>
                </a:lnTo>
                <a:lnTo>
                  <a:pt x="2000" y="385"/>
                </a:lnTo>
                <a:lnTo>
                  <a:pt x="1996" y="383"/>
                </a:lnTo>
                <a:lnTo>
                  <a:pt x="1996" y="383"/>
                </a:lnTo>
                <a:lnTo>
                  <a:pt x="1993" y="385"/>
                </a:lnTo>
                <a:lnTo>
                  <a:pt x="1992" y="385"/>
                </a:lnTo>
                <a:lnTo>
                  <a:pt x="1992" y="385"/>
                </a:lnTo>
                <a:lnTo>
                  <a:pt x="1992" y="385"/>
                </a:lnTo>
                <a:lnTo>
                  <a:pt x="1988" y="387"/>
                </a:lnTo>
                <a:lnTo>
                  <a:pt x="1987" y="389"/>
                </a:lnTo>
                <a:lnTo>
                  <a:pt x="1986" y="392"/>
                </a:lnTo>
                <a:lnTo>
                  <a:pt x="1986" y="394"/>
                </a:lnTo>
                <a:lnTo>
                  <a:pt x="1986" y="394"/>
                </a:lnTo>
                <a:lnTo>
                  <a:pt x="1986" y="396"/>
                </a:lnTo>
                <a:lnTo>
                  <a:pt x="1986" y="396"/>
                </a:lnTo>
                <a:lnTo>
                  <a:pt x="1986" y="397"/>
                </a:lnTo>
                <a:lnTo>
                  <a:pt x="1986" y="397"/>
                </a:lnTo>
                <a:lnTo>
                  <a:pt x="1985" y="401"/>
                </a:lnTo>
                <a:lnTo>
                  <a:pt x="1983" y="405"/>
                </a:lnTo>
                <a:lnTo>
                  <a:pt x="1983" y="412"/>
                </a:lnTo>
                <a:lnTo>
                  <a:pt x="1983" y="412"/>
                </a:lnTo>
                <a:lnTo>
                  <a:pt x="1979" y="417"/>
                </a:lnTo>
                <a:lnTo>
                  <a:pt x="1972" y="425"/>
                </a:lnTo>
                <a:lnTo>
                  <a:pt x="1972" y="425"/>
                </a:lnTo>
                <a:lnTo>
                  <a:pt x="1968" y="430"/>
                </a:lnTo>
                <a:lnTo>
                  <a:pt x="1965" y="434"/>
                </a:lnTo>
                <a:lnTo>
                  <a:pt x="1957" y="440"/>
                </a:lnTo>
                <a:lnTo>
                  <a:pt x="1957" y="440"/>
                </a:lnTo>
                <a:lnTo>
                  <a:pt x="1954" y="439"/>
                </a:lnTo>
                <a:lnTo>
                  <a:pt x="1953" y="434"/>
                </a:lnTo>
                <a:lnTo>
                  <a:pt x="1953" y="434"/>
                </a:lnTo>
                <a:lnTo>
                  <a:pt x="1950" y="430"/>
                </a:lnTo>
                <a:lnTo>
                  <a:pt x="1950" y="430"/>
                </a:lnTo>
                <a:lnTo>
                  <a:pt x="1946" y="415"/>
                </a:lnTo>
                <a:lnTo>
                  <a:pt x="1946" y="415"/>
                </a:lnTo>
                <a:lnTo>
                  <a:pt x="1944" y="409"/>
                </a:lnTo>
                <a:lnTo>
                  <a:pt x="1942" y="404"/>
                </a:lnTo>
                <a:lnTo>
                  <a:pt x="1944" y="402"/>
                </a:lnTo>
                <a:lnTo>
                  <a:pt x="1944" y="402"/>
                </a:lnTo>
                <a:lnTo>
                  <a:pt x="1944" y="402"/>
                </a:lnTo>
                <a:lnTo>
                  <a:pt x="1946" y="404"/>
                </a:lnTo>
                <a:lnTo>
                  <a:pt x="1946" y="404"/>
                </a:lnTo>
                <a:lnTo>
                  <a:pt x="1949" y="403"/>
                </a:lnTo>
                <a:lnTo>
                  <a:pt x="1949" y="402"/>
                </a:lnTo>
                <a:lnTo>
                  <a:pt x="1949" y="402"/>
                </a:lnTo>
                <a:lnTo>
                  <a:pt x="1950" y="399"/>
                </a:lnTo>
                <a:lnTo>
                  <a:pt x="1951" y="395"/>
                </a:lnTo>
                <a:lnTo>
                  <a:pt x="1951" y="395"/>
                </a:lnTo>
                <a:lnTo>
                  <a:pt x="1956" y="395"/>
                </a:lnTo>
                <a:lnTo>
                  <a:pt x="1956" y="395"/>
                </a:lnTo>
                <a:lnTo>
                  <a:pt x="1965" y="394"/>
                </a:lnTo>
                <a:lnTo>
                  <a:pt x="1971" y="392"/>
                </a:lnTo>
                <a:lnTo>
                  <a:pt x="1971" y="392"/>
                </a:lnTo>
                <a:lnTo>
                  <a:pt x="1971" y="390"/>
                </a:lnTo>
                <a:lnTo>
                  <a:pt x="1972" y="388"/>
                </a:lnTo>
                <a:lnTo>
                  <a:pt x="1972" y="388"/>
                </a:lnTo>
                <a:lnTo>
                  <a:pt x="1971" y="385"/>
                </a:lnTo>
                <a:lnTo>
                  <a:pt x="1968" y="381"/>
                </a:lnTo>
                <a:lnTo>
                  <a:pt x="1965" y="375"/>
                </a:lnTo>
                <a:lnTo>
                  <a:pt x="1965" y="375"/>
                </a:lnTo>
                <a:lnTo>
                  <a:pt x="1968" y="364"/>
                </a:lnTo>
                <a:lnTo>
                  <a:pt x="1968" y="364"/>
                </a:lnTo>
                <a:lnTo>
                  <a:pt x="1970" y="357"/>
                </a:lnTo>
                <a:lnTo>
                  <a:pt x="1970" y="357"/>
                </a:lnTo>
                <a:lnTo>
                  <a:pt x="1968" y="348"/>
                </a:lnTo>
                <a:lnTo>
                  <a:pt x="1966" y="339"/>
                </a:lnTo>
                <a:lnTo>
                  <a:pt x="1963" y="333"/>
                </a:lnTo>
                <a:lnTo>
                  <a:pt x="1958" y="327"/>
                </a:lnTo>
                <a:lnTo>
                  <a:pt x="1953" y="323"/>
                </a:lnTo>
                <a:lnTo>
                  <a:pt x="1950" y="321"/>
                </a:lnTo>
                <a:lnTo>
                  <a:pt x="1943" y="317"/>
                </a:lnTo>
                <a:lnTo>
                  <a:pt x="1943" y="317"/>
                </a:lnTo>
                <a:lnTo>
                  <a:pt x="1943" y="317"/>
                </a:lnTo>
                <a:lnTo>
                  <a:pt x="1943" y="317"/>
                </a:lnTo>
                <a:lnTo>
                  <a:pt x="1934" y="317"/>
                </a:lnTo>
                <a:lnTo>
                  <a:pt x="1934" y="317"/>
                </a:lnTo>
                <a:lnTo>
                  <a:pt x="1927" y="317"/>
                </a:lnTo>
                <a:lnTo>
                  <a:pt x="1921" y="319"/>
                </a:lnTo>
                <a:lnTo>
                  <a:pt x="1916" y="320"/>
                </a:lnTo>
                <a:lnTo>
                  <a:pt x="1913" y="322"/>
                </a:lnTo>
                <a:lnTo>
                  <a:pt x="1907" y="327"/>
                </a:lnTo>
                <a:lnTo>
                  <a:pt x="1903" y="330"/>
                </a:lnTo>
                <a:lnTo>
                  <a:pt x="1903" y="330"/>
                </a:lnTo>
                <a:lnTo>
                  <a:pt x="1900" y="331"/>
                </a:lnTo>
                <a:lnTo>
                  <a:pt x="1898" y="334"/>
                </a:lnTo>
                <a:lnTo>
                  <a:pt x="1895" y="336"/>
                </a:lnTo>
                <a:lnTo>
                  <a:pt x="1895" y="338"/>
                </a:lnTo>
                <a:lnTo>
                  <a:pt x="1895" y="338"/>
                </a:lnTo>
                <a:lnTo>
                  <a:pt x="1897" y="343"/>
                </a:lnTo>
                <a:lnTo>
                  <a:pt x="1897" y="345"/>
                </a:lnTo>
                <a:lnTo>
                  <a:pt x="1897" y="345"/>
                </a:lnTo>
                <a:lnTo>
                  <a:pt x="1895" y="357"/>
                </a:lnTo>
                <a:lnTo>
                  <a:pt x="1894" y="365"/>
                </a:lnTo>
                <a:lnTo>
                  <a:pt x="1894" y="365"/>
                </a:lnTo>
                <a:lnTo>
                  <a:pt x="1894" y="365"/>
                </a:lnTo>
                <a:lnTo>
                  <a:pt x="1894" y="365"/>
                </a:lnTo>
                <a:lnTo>
                  <a:pt x="1894" y="367"/>
                </a:lnTo>
                <a:lnTo>
                  <a:pt x="1894" y="367"/>
                </a:lnTo>
                <a:lnTo>
                  <a:pt x="1894" y="371"/>
                </a:lnTo>
                <a:lnTo>
                  <a:pt x="1894" y="371"/>
                </a:lnTo>
                <a:lnTo>
                  <a:pt x="1893" y="372"/>
                </a:lnTo>
                <a:lnTo>
                  <a:pt x="1892" y="373"/>
                </a:lnTo>
                <a:lnTo>
                  <a:pt x="1892" y="373"/>
                </a:lnTo>
                <a:lnTo>
                  <a:pt x="1886" y="374"/>
                </a:lnTo>
                <a:lnTo>
                  <a:pt x="1883" y="375"/>
                </a:lnTo>
                <a:lnTo>
                  <a:pt x="1883" y="375"/>
                </a:lnTo>
                <a:lnTo>
                  <a:pt x="1883" y="375"/>
                </a:lnTo>
                <a:lnTo>
                  <a:pt x="1883" y="375"/>
                </a:lnTo>
                <a:lnTo>
                  <a:pt x="1880" y="378"/>
                </a:lnTo>
                <a:lnTo>
                  <a:pt x="1880" y="378"/>
                </a:lnTo>
                <a:lnTo>
                  <a:pt x="1875" y="381"/>
                </a:lnTo>
                <a:lnTo>
                  <a:pt x="1875" y="381"/>
                </a:lnTo>
                <a:lnTo>
                  <a:pt x="1871" y="382"/>
                </a:lnTo>
                <a:lnTo>
                  <a:pt x="1866" y="386"/>
                </a:lnTo>
                <a:lnTo>
                  <a:pt x="1855" y="393"/>
                </a:lnTo>
                <a:lnTo>
                  <a:pt x="1855" y="393"/>
                </a:lnTo>
                <a:lnTo>
                  <a:pt x="1849" y="395"/>
                </a:lnTo>
                <a:lnTo>
                  <a:pt x="1843" y="399"/>
                </a:lnTo>
                <a:lnTo>
                  <a:pt x="1837" y="403"/>
                </a:lnTo>
                <a:lnTo>
                  <a:pt x="1837" y="403"/>
                </a:lnTo>
                <a:lnTo>
                  <a:pt x="1822" y="418"/>
                </a:lnTo>
                <a:lnTo>
                  <a:pt x="1822" y="418"/>
                </a:lnTo>
                <a:lnTo>
                  <a:pt x="1808" y="432"/>
                </a:lnTo>
                <a:lnTo>
                  <a:pt x="1808" y="432"/>
                </a:lnTo>
                <a:lnTo>
                  <a:pt x="1800" y="438"/>
                </a:lnTo>
                <a:lnTo>
                  <a:pt x="1800" y="438"/>
                </a:lnTo>
                <a:lnTo>
                  <a:pt x="1795" y="444"/>
                </a:lnTo>
                <a:lnTo>
                  <a:pt x="1795" y="444"/>
                </a:lnTo>
                <a:lnTo>
                  <a:pt x="1793" y="446"/>
                </a:lnTo>
                <a:lnTo>
                  <a:pt x="1792" y="448"/>
                </a:lnTo>
                <a:lnTo>
                  <a:pt x="1792" y="448"/>
                </a:lnTo>
                <a:lnTo>
                  <a:pt x="1791" y="451"/>
                </a:lnTo>
                <a:lnTo>
                  <a:pt x="1789" y="453"/>
                </a:lnTo>
                <a:lnTo>
                  <a:pt x="1789" y="453"/>
                </a:lnTo>
                <a:lnTo>
                  <a:pt x="1786" y="453"/>
                </a:lnTo>
                <a:lnTo>
                  <a:pt x="1785" y="454"/>
                </a:lnTo>
                <a:lnTo>
                  <a:pt x="1784" y="458"/>
                </a:lnTo>
                <a:lnTo>
                  <a:pt x="1784" y="458"/>
                </a:lnTo>
                <a:lnTo>
                  <a:pt x="1783" y="462"/>
                </a:lnTo>
                <a:lnTo>
                  <a:pt x="1783" y="462"/>
                </a:lnTo>
                <a:lnTo>
                  <a:pt x="1778" y="472"/>
                </a:lnTo>
                <a:lnTo>
                  <a:pt x="1773" y="485"/>
                </a:lnTo>
                <a:lnTo>
                  <a:pt x="1773" y="485"/>
                </a:lnTo>
                <a:lnTo>
                  <a:pt x="1770" y="489"/>
                </a:lnTo>
                <a:lnTo>
                  <a:pt x="1769" y="494"/>
                </a:lnTo>
                <a:lnTo>
                  <a:pt x="1768" y="498"/>
                </a:lnTo>
                <a:lnTo>
                  <a:pt x="1768" y="498"/>
                </a:lnTo>
                <a:lnTo>
                  <a:pt x="1768" y="498"/>
                </a:lnTo>
                <a:lnTo>
                  <a:pt x="1767" y="510"/>
                </a:lnTo>
                <a:lnTo>
                  <a:pt x="1766" y="533"/>
                </a:lnTo>
                <a:lnTo>
                  <a:pt x="1766" y="534"/>
                </a:lnTo>
                <a:lnTo>
                  <a:pt x="1766" y="534"/>
                </a:lnTo>
                <a:lnTo>
                  <a:pt x="1766" y="534"/>
                </a:lnTo>
                <a:lnTo>
                  <a:pt x="1769" y="542"/>
                </a:lnTo>
                <a:lnTo>
                  <a:pt x="1773" y="550"/>
                </a:lnTo>
                <a:lnTo>
                  <a:pt x="1778" y="556"/>
                </a:lnTo>
                <a:lnTo>
                  <a:pt x="1784" y="562"/>
                </a:lnTo>
                <a:lnTo>
                  <a:pt x="1790" y="567"/>
                </a:lnTo>
                <a:lnTo>
                  <a:pt x="1797" y="569"/>
                </a:lnTo>
                <a:lnTo>
                  <a:pt x="1807" y="572"/>
                </a:lnTo>
                <a:lnTo>
                  <a:pt x="1807" y="572"/>
                </a:lnTo>
                <a:lnTo>
                  <a:pt x="1813" y="575"/>
                </a:lnTo>
                <a:lnTo>
                  <a:pt x="1819" y="578"/>
                </a:lnTo>
                <a:lnTo>
                  <a:pt x="1829" y="585"/>
                </a:lnTo>
                <a:lnTo>
                  <a:pt x="1839" y="593"/>
                </a:lnTo>
                <a:lnTo>
                  <a:pt x="1846" y="601"/>
                </a:lnTo>
                <a:lnTo>
                  <a:pt x="1846" y="601"/>
                </a:lnTo>
                <a:lnTo>
                  <a:pt x="1858" y="616"/>
                </a:lnTo>
                <a:lnTo>
                  <a:pt x="1858" y="616"/>
                </a:lnTo>
                <a:lnTo>
                  <a:pt x="1858" y="624"/>
                </a:lnTo>
                <a:lnTo>
                  <a:pt x="1856" y="640"/>
                </a:lnTo>
                <a:lnTo>
                  <a:pt x="1856" y="640"/>
                </a:lnTo>
                <a:lnTo>
                  <a:pt x="1853" y="645"/>
                </a:lnTo>
                <a:lnTo>
                  <a:pt x="1853" y="649"/>
                </a:lnTo>
                <a:lnTo>
                  <a:pt x="1853" y="649"/>
                </a:lnTo>
                <a:lnTo>
                  <a:pt x="1853" y="653"/>
                </a:lnTo>
                <a:lnTo>
                  <a:pt x="1854" y="655"/>
                </a:lnTo>
                <a:lnTo>
                  <a:pt x="1854" y="655"/>
                </a:lnTo>
                <a:lnTo>
                  <a:pt x="1854" y="656"/>
                </a:lnTo>
                <a:lnTo>
                  <a:pt x="1854" y="656"/>
                </a:lnTo>
                <a:lnTo>
                  <a:pt x="1854" y="659"/>
                </a:lnTo>
                <a:lnTo>
                  <a:pt x="1853" y="662"/>
                </a:lnTo>
                <a:lnTo>
                  <a:pt x="1853" y="662"/>
                </a:lnTo>
                <a:lnTo>
                  <a:pt x="1850" y="666"/>
                </a:lnTo>
                <a:lnTo>
                  <a:pt x="1850" y="666"/>
                </a:lnTo>
                <a:lnTo>
                  <a:pt x="1848" y="673"/>
                </a:lnTo>
                <a:lnTo>
                  <a:pt x="1848" y="673"/>
                </a:lnTo>
                <a:lnTo>
                  <a:pt x="1846" y="682"/>
                </a:lnTo>
                <a:lnTo>
                  <a:pt x="1846" y="682"/>
                </a:lnTo>
                <a:lnTo>
                  <a:pt x="1844" y="687"/>
                </a:lnTo>
                <a:lnTo>
                  <a:pt x="1842" y="696"/>
                </a:lnTo>
                <a:lnTo>
                  <a:pt x="1842" y="696"/>
                </a:lnTo>
                <a:lnTo>
                  <a:pt x="1842" y="699"/>
                </a:lnTo>
                <a:lnTo>
                  <a:pt x="1842" y="699"/>
                </a:lnTo>
                <a:lnTo>
                  <a:pt x="1842" y="702"/>
                </a:lnTo>
                <a:lnTo>
                  <a:pt x="1844" y="703"/>
                </a:lnTo>
                <a:lnTo>
                  <a:pt x="1847" y="706"/>
                </a:lnTo>
                <a:lnTo>
                  <a:pt x="1849" y="706"/>
                </a:lnTo>
                <a:lnTo>
                  <a:pt x="1849" y="706"/>
                </a:lnTo>
                <a:lnTo>
                  <a:pt x="1855" y="707"/>
                </a:lnTo>
                <a:lnTo>
                  <a:pt x="1861" y="708"/>
                </a:lnTo>
                <a:lnTo>
                  <a:pt x="1861" y="708"/>
                </a:lnTo>
                <a:lnTo>
                  <a:pt x="1862" y="708"/>
                </a:lnTo>
                <a:lnTo>
                  <a:pt x="1864" y="710"/>
                </a:lnTo>
                <a:lnTo>
                  <a:pt x="1857" y="798"/>
                </a:lnTo>
                <a:lnTo>
                  <a:pt x="1873" y="817"/>
                </a:lnTo>
                <a:lnTo>
                  <a:pt x="1857" y="1025"/>
                </a:lnTo>
                <a:lnTo>
                  <a:pt x="1859" y="1025"/>
                </a:lnTo>
                <a:lnTo>
                  <a:pt x="1859" y="1026"/>
                </a:lnTo>
                <a:lnTo>
                  <a:pt x="2135" y="1046"/>
                </a:lnTo>
                <a:lnTo>
                  <a:pt x="2135" y="1046"/>
                </a:lnTo>
                <a:lnTo>
                  <a:pt x="2136" y="1046"/>
                </a:lnTo>
                <a:lnTo>
                  <a:pt x="2151" y="830"/>
                </a:lnTo>
                <a:lnTo>
                  <a:pt x="2164" y="819"/>
                </a:lnTo>
                <a:lnTo>
                  <a:pt x="2171" y="725"/>
                </a:lnTo>
                <a:lnTo>
                  <a:pt x="2176" y="726"/>
                </a:lnTo>
                <a:lnTo>
                  <a:pt x="2176" y="726"/>
                </a:lnTo>
                <a:lnTo>
                  <a:pt x="2178" y="725"/>
                </a:lnTo>
                <a:lnTo>
                  <a:pt x="2179" y="725"/>
                </a:lnTo>
                <a:lnTo>
                  <a:pt x="2180" y="723"/>
                </a:lnTo>
                <a:lnTo>
                  <a:pt x="2180" y="722"/>
                </a:lnTo>
                <a:lnTo>
                  <a:pt x="2180" y="722"/>
                </a:lnTo>
                <a:lnTo>
                  <a:pt x="2180" y="719"/>
                </a:lnTo>
                <a:lnTo>
                  <a:pt x="2179" y="718"/>
                </a:lnTo>
                <a:lnTo>
                  <a:pt x="2178" y="717"/>
                </a:lnTo>
                <a:lnTo>
                  <a:pt x="2177" y="717"/>
                </a:lnTo>
                <a:lnTo>
                  <a:pt x="2149" y="715"/>
                </a:lnTo>
                <a:lnTo>
                  <a:pt x="2033" y="630"/>
                </a:lnTo>
                <a:lnTo>
                  <a:pt x="2033" y="630"/>
                </a:lnTo>
                <a:lnTo>
                  <a:pt x="2033" y="628"/>
                </a:lnTo>
                <a:lnTo>
                  <a:pt x="2030" y="628"/>
                </a:lnTo>
                <a:lnTo>
                  <a:pt x="2024" y="623"/>
                </a:lnTo>
                <a:lnTo>
                  <a:pt x="2023" y="622"/>
                </a:lnTo>
                <a:lnTo>
                  <a:pt x="2023" y="623"/>
                </a:lnTo>
                <a:lnTo>
                  <a:pt x="2017" y="619"/>
                </a:lnTo>
                <a:lnTo>
                  <a:pt x="2015" y="622"/>
                </a:lnTo>
                <a:lnTo>
                  <a:pt x="2021" y="591"/>
                </a:lnTo>
                <a:lnTo>
                  <a:pt x="2023" y="592"/>
                </a:lnTo>
                <a:lnTo>
                  <a:pt x="2031" y="541"/>
                </a:lnTo>
                <a:lnTo>
                  <a:pt x="2049" y="545"/>
                </a:lnTo>
                <a:lnTo>
                  <a:pt x="2076" y="399"/>
                </a:lnTo>
                <a:lnTo>
                  <a:pt x="2059" y="395"/>
                </a:lnTo>
                <a:lnTo>
                  <a:pt x="2067" y="350"/>
                </a:lnTo>
                <a:lnTo>
                  <a:pt x="2054" y="348"/>
                </a:lnTo>
                <a:lnTo>
                  <a:pt x="2080" y="136"/>
                </a:lnTo>
                <a:lnTo>
                  <a:pt x="2090" y="138"/>
                </a:lnTo>
                <a:lnTo>
                  <a:pt x="2246" y="631"/>
                </a:lnTo>
                <a:lnTo>
                  <a:pt x="2250" y="630"/>
                </a:lnTo>
                <a:lnTo>
                  <a:pt x="2253" y="641"/>
                </a:lnTo>
                <a:lnTo>
                  <a:pt x="2251" y="642"/>
                </a:lnTo>
                <a:lnTo>
                  <a:pt x="2427" y="1082"/>
                </a:lnTo>
                <a:lnTo>
                  <a:pt x="2431" y="1080"/>
                </a:lnTo>
                <a:lnTo>
                  <a:pt x="2433" y="1083"/>
                </a:lnTo>
                <a:lnTo>
                  <a:pt x="2429" y="1087"/>
                </a:lnTo>
                <a:lnTo>
                  <a:pt x="2610" y="1468"/>
                </a:lnTo>
                <a:lnTo>
                  <a:pt x="2658" y="1563"/>
                </a:lnTo>
                <a:lnTo>
                  <a:pt x="2657" y="1568"/>
                </a:lnTo>
                <a:lnTo>
                  <a:pt x="2565" y="1570"/>
                </a:lnTo>
                <a:lnTo>
                  <a:pt x="2565" y="1570"/>
                </a:lnTo>
                <a:lnTo>
                  <a:pt x="2553" y="1571"/>
                </a:lnTo>
                <a:lnTo>
                  <a:pt x="2541" y="1574"/>
                </a:lnTo>
                <a:lnTo>
                  <a:pt x="2527" y="1580"/>
                </a:lnTo>
                <a:lnTo>
                  <a:pt x="2520" y="1585"/>
                </a:lnTo>
                <a:lnTo>
                  <a:pt x="2513" y="1590"/>
                </a:lnTo>
                <a:lnTo>
                  <a:pt x="2506" y="1596"/>
                </a:lnTo>
                <a:lnTo>
                  <a:pt x="2500" y="1603"/>
                </a:lnTo>
                <a:lnTo>
                  <a:pt x="2496" y="1613"/>
                </a:lnTo>
                <a:lnTo>
                  <a:pt x="2491" y="1623"/>
                </a:lnTo>
                <a:lnTo>
                  <a:pt x="2489" y="1635"/>
                </a:lnTo>
                <a:lnTo>
                  <a:pt x="2486" y="1647"/>
                </a:lnTo>
                <a:lnTo>
                  <a:pt x="2486" y="1647"/>
                </a:lnTo>
                <a:lnTo>
                  <a:pt x="2490" y="1665"/>
                </a:lnTo>
                <a:lnTo>
                  <a:pt x="2492" y="1676"/>
                </a:lnTo>
                <a:lnTo>
                  <a:pt x="2498" y="1689"/>
                </a:lnTo>
                <a:lnTo>
                  <a:pt x="2501" y="1696"/>
                </a:lnTo>
                <a:lnTo>
                  <a:pt x="2505" y="1703"/>
                </a:lnTo>
                <a:lnTo>
                  <a:pt x="2511" y="1709"/>
                </a:lnTo>
                <a:lnTo>
                  <a:pt x="2516" y="1716"/>
                </a:lnTo>
                <a:lnTo>
                  <a:pt x="2524" y="1722"/>
                </a:lnTo>
                <a:lnTo>
                  <a:pt x="2533" y="1726"/>
                </a:lnTo>
                <a:lnTo>
                  <a:pt x="2543" y="1731"/>
                </a:lnTo>
                <a:lnTo>
                  <a:pt x="2553" y="1734"/>
                </a:lnTo>
                <a:lnTo>
                  <a:pt x="2553" y="1734"/>
                </a:lnTo>
                <a:lnTo>
                  <a:pt x="2596" y="1735"/>
                </a:lnTo>
                <a:lnTo>
                  <a:pt x="2629" y="1737"/>
                </a:lnTo>
                <a:lnTo>
                  <a:pt x="2629" y="1737"/>
                </a:lnTo>
                <a:lnTo>
                  <a:pt x="2617" y="1747"/>
                </a:lnTo>
                <a:lnTo>
                  <a:pt x="2611" y="1753"/>
                </a:lnTo>
                <a:lnTo>
                  <a:pt x="2606" y="1761"/>
                </a:lnTo>
                <a:lnTo>
                  <a:pt x="2601" y="1770"/>
                </a:lnTo>
                <a:lnTo>
                  <a:pt x="2596" y="1780"/>
                </a:lnTo>
                <a:lnTo>
                  <a:pt x="2592" y="1790"/>
                </a:lnTo>
                <a:lnTo>
                  <a:pt x="2589" y="1803"/>
                </a:lnTo>
                <a:lnTo>
                  <a:pt x="2589" y="1803"/>
                </a:lnTo>
                <a:lnTo>
                  <a:pt x="2588" y="1813"/>
                </a:lnTo>
                <a:lnTo>
                  <a:pt x="2551" y="1813"/>
                </a:lnTo>
                <a:lnTo>
                  <a:pt x="2551" y="1936"/>
                </a:lnTo>
                <a:lnTo>
                  <a:pt x="2877" y="1936"/>
                </a:lnTo>
                <a:lnTo>
                  <a:pt x="2877" y="2118"/>
                </a:lnTo>
                <a:lnTo>
                  <a:pt x="2877" y="2118"/>
                </a:lnTo>
                <a:lnTo>
                  <a:pt x="2876" y="2119"/>
                </a:lnTo>
                <a:lnTo>
                  <a:pt x="2874" y="2120"/>
                </a:lnTo>
                <a:lnTo>
                  <a:pt x="2874" y="2121"/>
                </a:lnTo>
                <a:lnTo>
                  <a:pt x="2873" y="2125"/>
                </a:lnTo>
                <a:lnTo>
                  <a:pt x="2867" y="2127"/>
                </a:lnTo>
                <a:lnTo>
                  <a:pt x="2867" y="2127"/>
                </a:lnTo>
                <a:lnTo>
                  <a:pt x="2866" y="2129"/>
                </a:lnTo>
                <a:lnTo>
                  <a:pt x="2864" y="2134"/>
                </a:lnTo>
                <a:lnTo>
                  <a:pt x="2864" y="2134"/>
                </a:lnTo>
                <a:lnTo>
                  <a:pt x="2863" y="2136"/>
                </a:lnTo>
                <a:lnTo>
                  <a:pt x="2863" y="2139"/>
                </a:lnTo>
                <a:lnTo>
                  <a:pt x="2863" y="2141"/>
                </a:lnTo>
                <a:lnTo>
                  <a:pt x="2863" y="2141"/>
                </a:lnTo>
                <a:lnTo>
                  <a:pt x="2864" y="2142"/>
                </a:lnTo>
                <a:lnTo>
                  <a:pt x="2865" y="2144"/>
                </a:lnTo>
                <a:lnTo>
                  <a:pt x="2865" y="2148"/>
                </a:lnTo>
                <a:lnTo>
                  <a:pt x="2865" y="2148"/>
                </a:lnTo>
                <a:lnTo>
                  <a:pt x="2865" y="2151"/>
                </a:lnTo>
                <a:lnTo>
                  <a:pt x="2863" y="2154"/>
                </a:lnTo>
                <a:lnTo>
                  <a:pt x="2860" y="2156"/>
                </a:lnTo>
                <a:lnTo>
                  <a:pt x="2860" y="2156"/>
                </a:lnTo>
                <a:lnTo>
                  <a:pt x="2830" y="2146"/>
                </a:lnTo>
                <a:lnTo>
                  <a:pt x="2830" y="2146"/>
                </a:lnTo>
                <a:lnTo>
                  <a:pt x="2827" y="2142"/>
                </a:lnTo>
                <a:lnTo>
                  <a:pt x="2823" y="2138"/>
                </a:lnTo>
                <a:lnTo>
                  <a:pt x="2819" y="2132"/>
                </a:lnTo>
                <a:lnTo>
                  <a:pt x="2821" y="2129"/>
                </a:lnTo>
                <a:lnTo>
                  <a:pt x="2821" y="2129"/>
                </a:lnTo>
                <a:lnTo>
                  <a:pt x="2823" y="2126"/>
                </a:lnTo>
                <a:lnTo>
                  <a:pt x="2828" y="2121"/>
                </a:lnTo>
                <a:lnTo>
                  <a:pt x="2833" y="2113"/>
                </a:lnTo>
                <a:lnTo>
                  <a:pt x="2833" y="2113"/>
                </a:lnTo>
                <a:lnTo>
                  <a:pt x="2838" y="2117"/>
                </a:lnTo>
                <a:lnTo>
                  <a:pt x="2838" y="2117"/>
                </a:lnTo>
                <a:lnTo>
                  <a:pt x="2843" y="2115"/>
                </a:lnTo>
                <a:lnTo>
                  <a:pt x="2844" y="2114"/>
                </a:lnTo>
                <a:lnTo>
                  <a:pt x="2844" y="2111"/>
                </a:lnTo>
                <a:lnTo>
                  <a:pt x="2843" y="2109"/>
                </a:lnTo>
                <a:lnTo>
                  <a:pt x="2838" y="2103"/>
                </a:lnTo>
                <a:lnTo>
                  <a:pt x="2836" y="2100"/>
                </a:lnTo>
                <a:lnTo>
                  <a:pt x="2836" y="2099"/>
                </a:lnTo>
                <a:lnTo>
                  <a:pt x="2836" y="2099"/>
                </a:lnTo>
                <a:lnTo>
                  <a:pt x="2834" y="2090"/>
                </a:lnTo>
                <a:lnTo>
                  <a:pt x="2831" y="2084"/>
                </a:lnTo>
                <a:lnTo>
                  <a:pt x="2828" y="2078"/>
                </a:lnTo>
                <a:lnTo>
                  <a:pt x="2825" y="2075"/>
                </a:lnTo>
                <a:lnTo>
                  <a:pt x="2821" y="2071"/>
                </a:lnTo>
                <a:lnTo>
                  <a:pt x="2816" y="2069"/>
                </a:lnTo>
                <a:lnTo>
                  <a:pt x="2811" y="2067"/>
                </a:lnTo>
                <a:lnTo>
                  <a:pt x="2811" y="2067"/>
                </a:lnTo>
                <a:lnTo>
                  <a:pt x="2800" y="2068"/>
                </a:lnTo>
                <a:lnTo>
                  <a:pt x="2792" y="2070"/>
                </a:lnTo>
                <a:lnTo>
                  <a:pt x="2786" y="2073"/>
                </a:lnTo>
                <a:lnTo>
                  <a:pt x="2783" y="2076"/>
                </a:lnTo>
                <a:lnTo>
                  <a:pt x="2779" y="2081"/>
                </a:lnTo>
                <a:lnTo>
                  <a:pt x="2778" y="2083"/>
                </a:lnTo>
                <a:lnTo>
                  <a:pt x="2778" y="2087"/>
                </a:lnTo>
                <a:lnTo>
                  <a:pt x="2778" y="2087"/>
                </a:lnTo>
                <a:lnTo>
                  <a:pt x="2774" y="2092"/>
                </a:lnTo>
                <a:lnTo>
                  <a:pt x="2774" y="2097"/>
                </a:lnTo>
                <a:lnTo>
                  <a:pt x="2774" y="2099"/>
                </a:lnTo>
                <a:lnTo>
                  <a:pt x="2775" y="2100"/>
                </a:lnTo>
                <a:lnTo>
                  <a:pt x="2774" y="2106"/>
                </a:lnTo>
                <a:lnTo>
                  <a:pt x="2774" y="2106"/>
                </a:lnTo>
                <a:lnTo>
                  <a:pt x="2750" y="2115"/>
                </a:lnTo>
                <a:lnTo>
                  <a:pt x="2750" y="2115"/>
                </a:lnTo>
                <a:lnTo>
                  <a:pt x="2742" y="2120"/>
                </a:lnTo>
                <a:lnTo>
                  <a:pt x="2734" y="2126"/>
                </a:lnTo>
                <a:lnTo>
                  <a:pt x="2727" y="2132"/>
                </a:lnTo>
                <a:lnTo>
                  <a:pt x="2720" y="2139"/>
                </a:lnTo>
                <a:lnTo>
                  <a:pt x="2711" y="2151"/>
                </a:lnTo>
                <a:lnTo>
                  <a:pt x="2704" y="2161"/>
                </a:lnTo>
                <a:lnTo>
                  <a:pt x="2704" y="2161"/>
                </a:lnTo>
                <a:lnTo>
                  <a:pt x="2699" y="2168"/>
                </a:lnTo>
                <a:lnTo>
                  <a:pt x="2696" y="2175"/>
                </a:lnTo>
                <a:lnTo>
                  <a:pt x="2694" y="2182"/>
                </a:lnTo>
                <a:lnTo>
                  <a:pt x="2692" y="2186"/>
                </a:lnTo>
                <a:lnTo>
                  <a:pt x="2692" y="2186"/>
                </a:lnTo>
                <a:lnTo>
                  <a:pt x="2692" y="2191"/>
                </a:lnTo>
                <a:lnTo>
                  <a:pt x="2694" y="2194"/>
                </a:lnTo>
                <a:lnTo>
                  <a:pt x="2696" y="2199"/>
                </a:lnTo>
                <a:lnTo>
                  <a:pt x="2704" y="2209"/>
                </a:lnTo>
                <a:lnTo>
                  <a:pt x="2704" y="2209"/>
                </a:lnTo>
                <a:lnTo>
                  <a:pt x="2682" y="2266"/>
                </a:lnTo>
                <a:lnTo>
                  <a:pt x="2687" y="2265"/>
                </a:lnTo>
                <a:lnTo>
                  <a:pt x="2687" y="2265"/>
                </a:lnTo>
                <a:lnTo>
                  <a:pt x="2684" y="2274"/>
                </a:lnTo>
                <a:lnTo>
                  <a:pt x="2682" y="2286"/>
                </a:lnTo>
                <a:lnTo>
                  <a:pt x="2682" y="2305"/>
                </a:lnTo>
                <a:lnTo>
                  <a:pt x="2682" y="2305"/>
                </a:lnTo>
                <a:lnTo>
                  <a:pt x="2681" y="2330"/>
                </a:lnTo>
                <a:lnTo>
                  <a:pt x="2681" y="2330"/>
                </a:lnTo>
                <a:lnTo>
                  <a:pt x="2676" y="2345"/>
                </a:lnTo>
                <a:lnTo>
                  <a:pt x="2669" y="2366"/>
                </a:lnTo>
                <a:lnTo>
                  <a:pt x="2661" y="2401"/>
                </a:lnTo>
                <a:lnTo>
                  <a:pt x="2661" y="2401"/>
                </a:lnTo>
                <a:lnTo>
                  <a:pt x="2653" y="2436"/>
                </a:lnTo>
                <a:lnTo>
                  <a:pt x="2653" y="2436"/>
                </a:lnTo>
                <a:lnTo>
                  <a:pt x="2650" y="2456"/>
                </a:lnTo>
                <a:lnTo>
                  <a:pt x="2650" y="2456"/>
                </a:lnTo>
                <a:lnTo>
                  <a:pt x="2647" y="2460"/>
                </a:lnTo>
                <a:lnTo>
                  <a:pt x="2643" y="2465"/>
                </a:lnTo>
                <a:lnTo>
                  <a:pt x="2643" y="2465"/>
                </a:lnTo>
                <a:lnTo>
                  <a:pt x="2641" y="2468"/>
                </a:lnTo>
                <a:lnTo>
                  <a:pt x="2641" y="2470"/>
                </a:lnTo>
                <a:lnTo>
                  <a:pt x="2641" y="2476"/>
                </a:lnTo>
                <a:lnTo>
                  <a:pt x="2643" y="2483"/>
                </a:lnTo>
                <a:lnTo>
                  <a:pt x="2644" y="2486"/>
                </a:lnTo>
                <a:lnTo>
                  <a:pt x="2644" y="2486"/>
                </a:lnTo>
                <a:lnTo>
                  <a:pt x="2640" y="2493"/>
                </a:lnTo>
                <a:lnTo>
                  <a:pt x="2640" y="2498"/>
                </a:lnTo>
                <a:lnTo>
                  <a:pt x="2500" y="2498"/>
                </a:lnTo>
                <a:lnTo>
                  <a:pt x="2500" y="2498"/>
                </a:lnTo>
                <a:lnTo>
                  <a:pt x="2499" y="2494"/>
                </a:lnTo>
                <a:lnTo>
                  <a:pt x="2499" y="2494"/>
                </a:lnTo>
                <a:lnTo>
                  <a:pt x="2498" y="2492"/>
                </a:lnTo>
                <a:lnTo>
                  <a:pt x="2498" y="2492"/>
                </a:lnTo>
                <a:lnTo>
                  <a:pt x="2499" y="2491"/>
                </a:lnTo>
                <a:lnTo>
                  <a:pt x="2465" y="2419"/>
                </a:lnTo>
                <a:lnTo>
                  <a:pt x="2465" y="2419"/>
                </a:lnTo>
                <a:lnTo>
                  <a:pt x="2464" y="2413"/>
                </a:lnTo>
                <a:lnTo>
                  <a:pt x="2462" y="2407"/>
                </a:lnTo>
                <a:lnTo>
                  <a:pt x="2457" y="2398"/>
                </a:lnTo>
                <a:lnTo>
                  <a:pt x="2457" y="2398"/>
                </a:lnTo>
                <a:lnTo>
                  <a:pt x="2449" y="2381"/>
                </a:lnTo>
                <a:lnTo>
                  <a:pt x="2449" y="2381"/>
                </a:lnTo>
                <a:lnTo>
                  <a:pt x="2460" y="2384"/>
                </a:lnTo>
                <a:lnTo>
                  <a:pt x="2479" y="2391"/>
                </a:lnTo>
                <a:lnTo>
                  <a:pt x="2479" y="2391"/>
                </a:lnTo>
                <a:lnTo>
                  <a:pt x="2501" y="2401"/>
                </a:lnTo>
                <a:lnTo>
                  <a:pt x="2536" y="2418"/>
                </a:lnTo>
                <a:lnTo>
                  <a:pt x="2582" y="2440"/>
                </a:lnTo>
                <a:lnTo>
                  <a:pt x="2582" y="2442"/>
                </a:lnTo>
                <a:lnTo>
                  <a:pt x="2515" y="2470"/>
                </a:lnTo>
                <a:lnTo>
                  <a:pt x="2527" y="2493"/>
                </a:lnTo>
                <a:lnTo>
                  <a:pt x="2618" y="2454"/>
                </a:lnTo>
                <a:lnTo>
                  <a:pt x="2610" y="2434"/>
                </a:lnTo>
                <a:lnTo>
                  <a:pt x="2610" y="2434"/>
                </a:lnTo>
                <a:lnTo>
                  <a:pt x="2609" y="2432"/>
                </a:lnTo>
                <a:lnTo>
                  <a:pt x="2607" y="2431"/>
                </a:lnTo>
                <a:lnTo>
                  <a:pt x="2604" y="2431"/>
                </a:lnTo>
                <a:lnTo>
                  <a:pt x="2604" y="2431"/>
                </a:lnTo>
                <a:lnTo>
                  <a:pt x="2597" y="2434"/>
                </a:lnTo>
                <a:lnTo>
                  <a:pt x="2594" y="2436"/>
                </a:lnTo>
                <a:lnTo>
                  <a:pt x="2536" y="2407"/>
                </a:lnTo>
                <a:lnTo>
                  <a:pt x="2447" y="2369"/>
                </a:lnTo>
                <a:lnTo>
                  <a:pt x="2447" y="2369"/>
                </a:lnTo>
                <a:lnTo>
                  <a:pt x="2441" y="2359"/>
                </a:lnTo>
                <a:lnTo>
                  <a:pt x="2435" y="2348"/>
                </a:lnTo>
                <a:lnTo>
                  <a:pt x="2432" y="2344"/>
                </a:lnTo>
                <a:lnTo>
                  <a:pt x="2427" y="2340"/>
                </a:lnTo>
                <a:lnTo>
                  <a:pt x="2427" y="2340"/>
                </a:lnTo>
                <a:lnTo>
                  <a:pt x="2419" y="2325"/>
                </a:lnTo>
                <a:lnTo>
                  <a:pt x="2416" y="2317"/>
                </a:lnTo>
                <a:lnTo>
                  <a:pt x="2416" y="2317"/>
                </a:lnTo>
                <a:lnTo>
                  <a:pt x="2417" y="2315"/>
                </a:lnTo>
                <a:lnTo>
                  <a:pt x="2416" y="2309"/>
                </a:lnTo>
                <a:lnTo>
                  <a:pt x="2414" y="2304"/>
                </a:lnTo>
                <a:lnTo>
                  <a:pt x="2412" y="2299"/>
                </a:lnTo>
                <a:lnTo>
                  <a:pt x="2409" y="2293"/>
                </a:lnTo>
                <a:lnTo>
                  <a:pt x="2403" y="2286"/>
                </a:lnTo>
                <a:lnTo>
                  <a:pt x="2403" y="2286"/>
                </a:lnTo>
                <a:lnTo>
                  <a:pt x="2392" y="2265"/>
                </a:lnTo>
                <a:lnTo>
                  <a:pt x="2385" y="2255"/>
                </a:lnTo>
                <a:lnTo>
                  <a:pt x="2385" y="2255"/>
                </a:lnTo>
                <a:lnTo>
                  <a:pt x="2385" y="2252"/>
                </a:lnTo>
                <a:lnTo>
                  <a:pt x="2384" y="2249"/>
                </a:lnTo>
                <a:lnTo>
                  <a:pt x="2381" y="2245"/>
                </a:lnTo>
                <a:lnTo>
                  <a:pt x="2376" y="2241"/>
                </a:lnTo>
                <a:lnTo>
                  <a:pt x="2374" y="2235"/>
                </a:lnTo>
                <a:lnTo>
                  <a:pt x="2374" y="2235"/>
                </a:lnTo>
                <a:lnTo>
                  <a:pt x="2367" y="2227"/>
                </a:lnTo>
                <a:lnTo>
                  <a:pt x="2361" y="2219"/>
                </a:lnTo>
                <a:lnTo>
                  <a:pt x="2354" y="2214"/>
                </a:lnTo>
                <a:lnTo>
                  <a:pt x="2354" y="2214"/>
                </a:lnTo>
                <a:lnTo>
                  <a:pt x="2350" y="2205"/>
                </a:lnTo>
                <a:lnTo>
                  <a:pt x="2345" y="2198"/>
                </a:lnTo>
                <a:lnTo>
                  <a:pt x="2341" y="2195"/>
                </a:lnTo>
                <a:lnTo>
                  <a:pt x="2338" y="2193"/>
                </a:lnTo>
                <a:lnTo>
                  <a:pt x="2338" y="2193"/>
                </a:lnTo>
                <a:lnTo>
                  <a:pt x="2330" y="2191"/>
                </a:lnTo>
                <a:lnTo>
                  <a:pt x="2318" y="2190"/>
                </a:lnTo>
                <a:lnTo>
                  <a:pt x="2307" y="2190"/>
                </a:lnTo>
                <a:lnTo>
                  <a:pt x="2296" y="2190"/>
                </a:lnTo>
                <a:lnTo>
                  <a:pt x="2296" y="2190"/>
                </a:lnTo>
                <a:lnTo>
                  <a:pt x="2294" y="2187"/>
                </a:lnTo>
                <a:lnTo>
                  <a:pt x="2292" y="2185"/>
                </a:lnTo>
                <a:lnTo>
                  <a:pt x="2288" y="2183"/>
                </a:lnTo>
                <a:lnTo>
                  <a:pt x="2282" y="2182"/>
                </a:lnTo>
                <a:lnTo>
                  <a:pt x="2277" y="2180"/>
                </a:lnTo>
                <a:lnTo>
                  <a:pt x="2270" y="2180"/>
                </a:lnTo>
                <a:lnTo>
                  <a:pt x="2260" y="2182"/>
                </a:lnTo>
                <a:lnTo>
                  <a:pt x="2260" y="2182"/>
                </a:lnTo>
                <a:lnTo>
                  <a:pt x="2252" y="2184"/>
                </a:lnTo>
                <a:lnTo>
                  <a:pt x="2246" y="2187"/>
                </a:lnTo>
                <a:lnTo>
                  <a:pt x="2239" y="2191"/>
                </a:lnTo>
                <a:lnTo>
                  <a:pt x="2235" y="2197"/>
                </a:lnTo>
                <a:lnTo>
                  <a:pt x="2234" y="2200"/>
                </a:lnTo>
                <a:lnTo>
                  <a:pt x="2233" y="2205"/>
                </a:lnTo>
                <a:lnTo>
                  <a:pt x="2233" y="2209"/>
                </a:lnTo>
                <a:lnTo>
                  <a:pt x="2233" y="2214"/>
                </a:lnTo>
                <a:lnTo>
                  <a:pt x="2235" y="2219"/>
                </a:lnTo>
                <a:lnTo>
                  <a:pt x="2237" y="2226"/>
                </a:lnTo>
                <a:lnTo>
                  <a:pt x="2237" y="2226"/>
                </a:lnTo>
                <a:lnTo>
                  <a:pt x="2238" y="2231"/>
                </a:lnTo>
                <a:lnTo>
                  <a:pt x="2239" y="2235"/>
                </a:lnTo>
                <a:lnTo>
                  <a:pt x="2242" y="2237"/>
                </a:lnTo>
                <a:lnTo>
                  <a:pt x="2242" y="2239"/>
                </a:lnTo>
                <a:lnTo>
                  <a:pt x="2242" y="2239"/>
                </a:lnTo>
                <a:lnTo>
                  <a:pt x="2241" y="2242"/>
                </a:lnTo>
                <a:lnTo>
                  <a:pt x="2238" y="2246"/>
                </a:lnTo>
                <a:lnTo>
                  <a:pt x="2238" y="2250"/>
                </a:lnTo>
                <a:lnTo>
                  <a:pt x="2239" y="2253"/>
                </a:lnTo>
                <a:lnTo>
                  <a:pt x="2243" y="2259"/>
                </a:lnTo>
                <a:lnTo>
                  <a:pt x="2248" y="2264"/>
                </a:lnTo>
                <a:lnTo>
                  <a:pt x="2248" y="2264"/>
                </a:lnTo>
                <a:lnTo>
                  <a:pt x="2267" y="2286"/>
                </a:lnTo>
                <a:lnTo>
                  <a:pt x="2267" y="2286"/>
                </a:lnTo>
                <a:lnTo>
                  <a:pt x="2271" y="2297"/>
                </a:lnTo>
                <a:lnTo>
                  <a:pt x="2271" y="2297"/>
                </a:lnTo>
                <a:lnTo>
                  <a:pt x="2268" y="2308"/>
                </a:lnTo>
                <a:lnTo>
                  <a:pt x="2266" y="2317"/>
                </a:lnTo>
                <a:lnTo>
                  <a:pt x="2263" y="2326"/>
                </a:lnTo>
                <a:lnTo>
                  <a:pt x="2263" y="2326"/>
                </a:lnTo>
                <a:lnTo>
                  <a:pt x="2260" y="2331"/>
                </a:lnTo>
                <a:lnTo>
                  <a:pt x="2259" y="2334"/>
                </a:lnTo>
                <a:lnTo>
                  <a:pt x="2259" y="2339"/>
                </a:lnTo>
                <a:lnTo>
                  <a:pt x="2259" y="2343"/>
                </a:lnTo>
                <a:lnTo>
                  <a:pt x="2259" y="2343"/>
                </a:lnTo>
                <a:lnTo>
                  <a:pt x="2257" y="2345"/>
                </a:lnTo>
                <a:lnTo>
                  <a:pt x="2253" y="2350"/>
                </a:lnTo>
                <a:lnTo>
                  <a:pt x="2252" y="2354"/>
                </a:lnTo>
                <a:lnTo>
                  <a:pt x="2251" y="2358"/>
                </a:lnTo>
                <a:lnTo>
                  <a:pt x="2251" y="2362"/>
                </a:lnTo>
                <a:lnTo>
                  <a:pt x="2253" y="2368"/>
                </a:lnTo>
                <a:lnTo>
                  <a:pt x="2253" y="2368"/>
                </a:lnTo>
                <a:lnTo>
                  <a:pt x="2253" y="2370"/>
                </a:lnTo>
                <a:lnTo>
                  <a:pt x="2251" y="2374"/>
                </a:lnTo>
                <a:lnTo>
                  <a:pt x="2251" y="2374"/>
                </a:lnTo>
                <a:lnTo>
                  <a:pt x="2250" y="2375"/>
                </a:lnTo>
                <a:lnTo>
                  <a:pt x="2246" y="2377"/>
                </a:lnTo>
                <a:lnTo>
                  <a:pt x="2245" y="2380"/>
                </a:lnTo>
                <a:lnTo>
                  <a:pt x="2245" y="2382"/>
                </a:lnTo>
                <a:lnTo>
                  <a:pt x="2245" y="2384"/>
                </a:lnTo>
                <a:lnTo>
                  <a:pt x="2245" y="2384"/>
                </a:lnTo>
                <a:lnTo>
                  <a:pt x="2243" y="2388"/>
                </a:lnTo>
                <a:lnTo>
                  <a:pt x="2239" y="2392"/>
                </a:lnTo>
                <a:lnTo>
                  <a:pt x="2237" y="2396"/>
                </a:lnTo>
                <a:lnTo>
                  <a:pt x="2236" y="2399"/>
                </a:lnTo>
                <a:lnTo>
                  <a:pt x="2236" y="2404"/>
                </a:lnTo>
                <a:lnTo>
                  <a:pt x="2236" y="2409"/>
                </a:lnTo>
                <a:lnTo>
                  <a:pt x="2236" y="2427"/>
                </a:lnTo>
                <a:lnTo>
                  <a:pt x="2235" y="2429"/>
                </a:lnTo>
                <a:lnTo>
                  <a:pt x="2231" y="2440"/>
                </a:lnTo>
                <a:lnTo>
                  <a:pt x="2231" y="2440"/>
                </a:lnTo>
                <a:lnTo>
                  <a:pt x="2229" y="2445"/>
                </a:lnTo>
                <a:lnTo>
                  <a:pt x="2227" y="2448"/>
                </a:lnTo>
                <a:lnTo>
                  <a:pt x="2224" y="2451"/>
                </a:lnTo>
                <a:lnTo>
                  <a:pt x="2224" y="2451"/>
                </a:lnTo>
                <a:lnTo>
                  <a:pt x="2220" y="2454"/>
                </a:lnTo>
                <a:lnTo>
                  <a:pt x="2220" y="2456"/>
                </a:lnTo>
                <a:lnTo>
                  <a:pt x="2220" y="2458"/>
                </a:lnTo>
                <a:lnTo>
                  <a:pt x="2220" y="2458"/>
                </a:lnTo>
                <a:lnTo>
                  <a:pt x="2222" y="2464"/>
                </a:lnTo>
                <a:lnTo>
                  <a:pt x="2221" y="2469"/>
                </a:lnTo>
                <a:lnTo>
                  <a:pt x="2221" y="2469"/>
                </a:lnTo>
                <a:lnTo>
                  <a:pt x="2220" y="2473"/>
                </a:lnTo>
                <a:lnTo>
                  <a:pt x="2220" y="2477"/>
                </a:lnTo>
                <a:lnTo>
                  <a:pt x="2220" y="2479"/>
                </a:lnTo>
                <a:lnTo>
                  <a:pt x="2220" y="2480"/>
                </a:lnTo>
                <a:lnTo>
                  <a:pt x="2206" y="2498"/>
                </a:lnTo>
                <a:lnTo>
                  <a:pt x="2178" y="2498"/>
                </a:lnTo>
                <a:lnTo>
                  <a:pt x="2178" y="2418"/>
                </a:lnTo>
                <a:lnTo>
                  <a:pt x="2113" y="2418"/>
                </a:lnTo>
                <a:lnTo>
                  <a:pt x="2113" y="2314"/>
                </a:lnTo>
                <a:lnTo>
                  <a:pt x="2084" y="2314"/>
                </a:lnTo>
                <a:lnTo>
                  <a:pt x="2084" y="2297"/>
                </a:lnTo>
                <a:lnTo>
                  <a:pt x="2090" y="2297"/>
                </a:lnTo>
                <a:lnTo>
                  <a:pt x="2090" y="2293"/>
                </a:lnTo>
                <a:lnTo>
                  <a:pt x="2084" y="2293"/>
                </a:lnTo>
                <a:lnTo>
                  <a:pt x="2084" y="2288"/>
                </a:lnTo>
                <a:lnTo>
                  <a:pt x="2090" y="2288"/>
                </a:lnTo>
                <a:lnTo>
                  <a:pt x="2090" y="2283"/>
                </a:lnTo>
                <a:lnTo>
                  <a:pt x="2084" y="2283"/>
                </a:lnTo>
                <a:lnTo>
                  <a:pt x="2084" y="2244"/>
                </a:lnTo>
                <a:lnTo>
                  <a:pt x="2090" y="2244"/>
                </a:lnTo>
                <a:lnTo>
                  <a:pt x="2090" y="2239"/>
                </a:lnTo>
                <a:lnTo>
                  <a:pt x="2084" y="2239"/>
                </a:lnTo>
                <a:lnTo>
                  <a:pt x="2084" y="2235"/>
                </a:lnTo>
                <a:lnTo>
                  <a:pt x="2090" y="2235"/>
                </a:lnTo>
                <a:lnTo>
                  <a:pt x="2090" y="2230"/>
                </a:lnTo>
                <a:lnTo>
                  <a:pt x="2084" y="2230"/>
                </a:lnTo>
                <a:lnTo>
                  <a:pt x="2084" y="2191"/>
                </a:lnTo>
                <a:lnTo>
                  <a:pt x="2090" y="2191"/>
                </a:lnTo>
                <a:lnTo>
                  <a:pt x="2090" y="2186"/>
                </a:lnTo>
                <a:lnTo>
                  <a:pt x="2084" y="2186"/>
                </a:lnTo>
                <a:lnTo>
                  <a:pt x="2084" y="2182"/>
                </a:lnTo>
                <a:lnTo>
                  <a:pt x="2090" y="2182"/>
                </a:lnTo>
                <a:lnTo>
                  <a:pt x="2090" y="2178"/>
                </a:lnTo>
                <a:lnTo>
                  <a:pt x="2084" y="2178"/>
                </a:lnTo>
                <a:lnTo>
                  <a:pt x="2084" y="2138"/>
                </a:lnTo>
                <a:lnTo>
                  <a:pt x="2090" y="2138"/>
                </a:lnTo>
                <a:lnTo>
                  <a:pt x="2090" y="2133"/>
                </a:lnTo>
                <a:lnTo>
                  <a:pt x="2084" y="2133"/>
                </a:lnTo>
                <a:lnTo>
                  <a:pt x="2084" y="2128"/>
                </a:lnTo>
                <a:lnTo>
                  <a:pt x="2090" y="2128"/>
                </a:lnTo>
                <a:lnTo>
                  <a:pt x="2090" y="2125"/>
                </a:lnTo>
                <a:lnTo>
                  <a:pt x="2084" y="2125"/>
                </a:lnTo>
                <a:lnTo>
                  <a:pt x="2084" y="2002"/>
                </a:lnTo>
                <a:lnTo>
                  <a:pt x="2077" y="2002"/>
                </a:lnTo>
                <a:lnTo>
                  <a:pt x="2077" y="2125"/>
                </a:lnTo>
                <a:lnTo>
                  <a:pt x="2044" y="2125"/>
                </a:lnTo>
                <a:lnTo>
                  <a:pt x="2044" y="2002"/>
                </a:lnTo>
                <a:lnTo>
                  <a:pt x="2037" y="2002"/>
                </a:lnTo>
                <a:lnTo>
                  <a:pt x="2037" y="2125"/>
                </a:lnTo>
                <a:lnTo>
                  <a:pt x="2029" y="2125"/>
                </a:lnTo>
                <a:lnTo>
                  <a:pt x="2029" y="2128"/>
                </a:lnTo>
                <a:lnTo>
                  <a:pt x="2037" y="2128"/>
                </a:lnTo>
                <a:lnTo>
                  <a:pt x="2037" y="2133"/>
                </a:lnTo>
                <a:lnTo>
                  <a:pt x="2029" y="2133"/>
                </a:lnTo>
                <a:lnTo>
                  <a:pt x="2029" y="2138"/>
                </a:lnTo>
                <a:lnTo>
                  <a:pt x="2037" y="2138"/>
                </a:lnTo>
                <a:lnTo>
                  <a:pt x="2037" y="2178"/>
                </a:lnTo>
                <a:lnTo>
                  <a:pt x="2029" y="2178"/>
                </a:lnTo>
                <a:lnTo>
                  <a:pt x="2029" y="2182"/>
                </a:lnTo>
                <a:lnTo>
                  <a:pt x="2037" y="2182"/>
                </a:lnTo>
                <a:lnTo>
                  <a:pt x="2037" y="2186"/>
                </a:lnTo>
                <a:lnTo>
                  <a:pt x="2029" y="2186"/>
                </a:lnTo>
                <a:lnTo>
                  <a:pt x="2029" y="2191"/>
                </a:lnTo>
                <a:lnTo>
                  <a:pt x="2037" y="2191"/>
                </a:lnTo>
                <a:lnTo>
                  <a:pt x="2037" y="2230"/>
                </a:lnTo>
                <a:lnTo>
                  <a:pt x="2029" y="2230"/>
                </a:lnTo>
                <a:lnTo>
                  <a:pt x="2029" y="2235"/>
                </a:lnTo>
                <a:lnTo>
                  <a:pt x="2037" y="2235"/>
                </a:lnTo>
                <a:lnTo>
                  <a:pt x="2037" y="2239"/>
                </a:lnTo>
                <a:lnTo>
                  <a:pt x="2029" y="2239"/>
                </a:lnTo>
                <a:lnTo>
                  <a:pt x="2029" y="2244"/>
                </a:lnTo>
                <a:lnTo>
                  <a:pt x="2037" y="2244"/>
                </a:lnTo>
                <a:lnTo>
                  <a:pt x="2037" y="2283"/>
                </a:lnTo>
                <a:lnTo>
                  <a:pt x="2029" y="2283"/>
                </a:lnTo>
                <a:lnTo>
                  <a:pt x="2029" y="2288"/>
                </a:lnTo>
                <a:lnTo>
                  <a:pt x="2037" y="2288"/>
                </a:lnTo>
                <a:lnTo>
                  <a:pt x="2037" y="2293"/>
                </a:lnTo>
                <a:lnTo>
                  <a:pt x="2029" y="2293"/>
                </a:lnTo>
                <a:lnTo>
                  <a:pt x="2029" y="2297"/>
                </a:lnTo>
                <a:lnTo>
                  <a:pt x="2037" y="2297"/>
                </a:lnTo>
                <a:lnTo>
                  <a:pt x="2037" y="2314"/>
                </a:lnTo>
                <a:lnTo>
                  <a:pt x="2009" y="2314"/>
                </a:lnTo>
                <a:lnTo>
                  <a:pt x="2009" y="2418"/>
                </a:lnTo>
                <a:lnTo>
                  <a:pt x="1975" y="2418"/>
                </a:lnTo>
                <a:lnTo>
                  <a:pt x="1975" y="2365"/>
                </a:lnTo>
                <a:lnTo>
                  <a:pt x="1945" y="2365"/>
                </a:lnTo>
                <a:lnTo>
                  <a:pt x="1945" y="2347"/>
                </a:lnTo>
                <a:lnTo>
                  <a:pt x="1952" y="2347"/>
                </a:lnTo>
                <a:lnTo>
                  <a:pt x="1952" y="2343"/>
                </a:lnTo>
                <a:lnTo>
                  <a:pt x="1945" y="2343"/>
                </a:lnTo>
                <a:lnTo>
                  <a:pt x="1945" y="2338"/>
                </a:lnTo>
                <a:lnTo>
                  <a:pt x="1952" y="2338"/>
                </a:lnTo>
                <a:lnTo>
                  <a:pt x="1952" y="2334"/>
                </a:lnTo>
                <a:lnTo>
                  <a:pt x="1945" y="2334"/>
                </a:lnTo>
                <a:lnTo>
                  <a:pt x="1945" y="2294"/>
                </a:lnTo>
                <a:lnTo>
                  <a:pt x="1952" y="2294"/>
                </a:lnTo>
                <a:lnTo>
                  <a:pt x="1952" y="2289"/>
                </a:lnTo>
                <a:lnTo>
                  <a:pt x="1945" y="2289"/>
                </a:lnTo>
                <a:lnTo>
                  <a:pt x="1945" y="2285"/>
                </a:lnTo>
                <a:lnTo>
                  <a:pt x="1952" y="2285"/>
                </a:lnTo>
                <a:lnTo>
                  <a:pt x="1952" y="2281"/>
                </a:lnTo>
                <a:lnTo>
                  <a:pt x="1945" y="2281"/>
                </a:lnTo>
                <a:lnTo>
                  <a:pt x="1945" y="2241"/>
                </a:lnTo>
                <a:lnTo>
                  <a:pt x="1952" y="2241"/>
                </a:lnTo>
                <a:lnTo>
                  <a:pt x="1952" y="2236"/>
                </a:lnTo>
                <a:lnTo>
                  <a:pt x="1945" y="2236"/>
                </a:lnTo>
                <a:lnTo>
                  <a:pt x="1945" y="2233"/>
                </a:lnTo>
                <a:lnTo>
                  <a:pt x="1952" y="2233"/>
                </a:lnTo>
                <a:lnTo>
                  <a:pt x="1952" y="2228"/>
                </a:lnTo>
                <a:lnTo>
                  <a:pt x="1945" y="2228"/>
                </a:lnTo>
                <a:lnTo>
                  <a:pt x="1945" y="2187"/>
                </a:lnTo>
                <a:lnTo>
                  <a:pt x="1952" y="2187"/>
                </a:lnTo>
                <a:lnTo>
                  <a:pt x="1952" y="2184"/>
                </a:lnTo>
                <a:lnTo>
                  <a:pt x="1945" y="2184"/>
                </a:lnTo>
                <a:lnTo>
                  <a:pt x="1945" y="2179"/>
                </a:lnTo>
                <a:lnTo>
                  <a:pt x="1952" y="2179"/>
                </a:lnTo>
                <a:lnTo>
                  <a:pt x="1952" y="2175"/>
                </a:lnTo>
                <a:lnTo>
                  <a:pt x="1945" y="2175"/>
                </a:lnTo>
                <a:lnTo>
                  <a:pt x="1945" y="2052"/>
                </a:lnTo>
                <a:lnTo>
                  <a:pt x="1939" y="2052"/>
                </a:lnTo>
                <a:lnTo>
                  <a:pt x="1939" y="2175"/>
                </a:lnTo>
                <a:lnTo>
                  <a:pt x="1906" y="2175"/>
                </a:lnTo>
                <a:lnTo>
                  <a:pt x="1906" y="2052"/>
                </a:lnTo>
                <a:lnTo>
                  <a:pt x="1899" y="2052"/>
                </a:lnTo>
                <a:lnTo>
                  <a:pt x="1899" y="2175"/>
                </a:lnTo>
                <a:lnTo>
                  <a:pt x="1890" y="2175"/>
                </a:lnTo>
                <a:lnTo>
                  <a:pt x="1890" y="2179"/>
                </a:lnTo>
                <a:lnTo>
                  <a:pt x="1899" y="2179"/>
                </a:lnTo>
                <a:lnTo>
                  <a:pt x="1899" y="2184"/>
                </a:lnTo>
                <a:lnTo>
                  <a:pt x="1890" y="2184"/>
                </a:lnTo>
                <a:lnTo>
                  <a:pt x="1890" y="2187"/>
                </a:lnTo>
                <a:lnTo>
                  <a:pt x="1899" y="2187"/>
                </a:lnTo>
                <a:lnTo>
                  <a:pt x="1899" y="2228"/>
                </a:lnTo>
                <a:lnTo>
                  <a:pt x="1890" y="2228"/>
                </a:lnTo>
                <a:lnTo>
                  <a:pt x="1890" y="2233"/>
                </a:lnTo>
                <a:lnTo>
                  <a:pt x="1899" y="2233"/>
                </a:lnTo>
                <a:lnTo>
                  <a:pt x="1899" y="2236"/>
                </a:lnTo>
                <a:lnTo>
                  <a:pt x="1890" y="2236"/>
                </a:lnTo>
                <a:lnTo>
                  <a:pt x="1890" y="2241"/>
                </a:lnTo>
                <a:lnTo>
                  <a:pt x="1899" y="2241"/>
                </a:lnTo>
                <a:lnTo>
                  <a:pt x="1899" y="2281"/>
                </a:lnTo>
                <a:lnTo>
                  <a:pt x="1890" y="2281"/>
                </a:lnTo>
                <a:lnTo>
                  <a:pt x="1890" y="2285"/>
                </a:lnTo>
                <a:lnTo>
                  <a:pt x="1899" y="2285"/>
                </a:lnTo>
                <a:lnTo>
                  <a:pt x="1899" y="2289"/>
                </a:lnTo>
                <a:lnTo>
                  <a:pt x="1890" y="2289"/>
                </a:lnTo>
                <a:lnTo>
                  <a:pt x="1890" y="2294"/>
                </a:lnTo>
                <a:lnTo>
                  <a:pt x="1899" y="2294"/>
                </a:lnTo>
                <a:lnTo>
                  <a:pt x="1899" y="2334"/>
                </a:lnTo>
                <a:lnTo>
                  <a:pt x="1890" y="2334"/>
                </a:lnTo>
                <a:lnTo>
                  <a:pt x="1890" y="2338"/>
                </a:lnTo>
                <a:lnTo>
                  <a:pt x="1899" y="2338"/>
                </a:lnTo>
                <a:lnTo>
                  <a:pt x="1899" y="2343"/>
                </a:lnTo>
                <a:lnTo>
                  <a:pt x="1890" y="2343"/>
                </a:lnTo>
                <a:lnTo>
                  <a:pt x="1890" y="2347"/>
                </a:lnTo>
                <a:lnTo>
                  <a:pt x="1899" y="2347"/>
                </a:lnTo>
                <a:lnTo>
                  <a:pt x="1899" y="2365"/>
                </a:lnTo>
                <a:lnTo>
                  <a:pt x="1870" y="2365"/>
                </a:lnTo>
                <a:lnTo>
                  <a:pt x="1870" y="2418"/>
                </a:lnTo>
                <a:lnTo>
                  <a:pt x="1806" y="2418"/>
                </a:lnTo>
                <a:lnTo>
                  <a:pt x="1806" y="1936"/>
                </a:lnTo>
                <a:lnTo>
                  <a:pt x="2258" y="1936"/>
                </a:lnTo>
                <a:lnTo>
                  <a:pt x="2258" y="1813"/>
                </a:lnTo>
                <a:lnTo>
                  <a:pt x="2212" y="1813"/>
                </a:lnTo>
                <a:lnTo>
                  <a:pt x="2215" y="1790"/>
                </a:lnTo>
                <a:lnTo>
                  <a:pt x="2223" y="1781"/>
                </a:lnTo>
                <a:lnTo>
                  <a:pt x="2229" y="1792"/>
                </a:lnTo>
                <a:lnTo>
                  <a:pt x="2229" y="1792"/>
                </a:lnTo>
                <a:lnTo>
                  <a:pt x="2231" y="1798"/>
                </a:lnTo>
                <a:lnTo>
                  <a:pt x="2233" y="1800"/>
                </a:lnTo>
                <a:lnTo>
                  <a:pt x="2235" y="1800"/>
                </a:lnTo>
                <a:lnTo>
                  <a:pt x="2237" y="1799"/>
                </a:lnTo>
                <a:lnTo>
                  <a:pt x="2241" y="1795"/>
                </a:lnTo>
                <a:lnTo>
                  <a:pt x="2242" y="1792"/>
                </a:lnTo>
                <a:lnTo>
                  <a:pt x="2238" y="1780"/>
                </a:lnTo>
                <a:lnTo>
                  <a:pt x="2238" y="1780"/>
                </a:lnTo>
                <a:lnTo>
                  <a:pt x="2238" y="1776"/>
                </a:lnTo>
                <a:lnTo>
                  <a:pt x="2239" y="1773"/>
                </a:lnTo>
                <a:lnTo>
                  <a:pt x="2242" y="1768"/>
                </a:lnTo>
                <a:lnTo>
                  <a:pt x="2242" y="1768"/>
                </a:lnTo>
                <a:lnTo>
                  <a:pt x="2244" y="1763"/>
                </a:lnTo>
                <a:lnTo>
                  <a:pt x="2245" y="1760"/>
                </a:lnTo>
                <a:lnTo>
                  <a:pt x="2244" y="1755"/>
                </a:lnTo>
                <a:lnTo>
                  <a:pt x="2244" y="1755"/>
                </a:lnTo>
                <a:lnTo>
                  <a:pt x="2244" y="1754"/>
                </a:lnTo>
                <a:lnTo>
                  <a:pt x="2244" y="1754"/>
                </a:lnTo>
                <a:lnTo>
                  <a:pt x="2249" y="1751"/>
                </a:lnTo>
                <a:lnTo>
                  <a:pt x="2251" y="1746"/>
                </a:lnTo>
                <a:lnTo>
                  <a:pt x="2252" y="1741"/>
                </a:lnTo>
                <a:lnTo>
                  <a:pt x="2252" y="1735"/>
                </a:lnTo>
                <a:lnTo>
                  <a:pt x="2250" y="1727"/>
                </a:lnTo>
                <a:lnTo>
                  <a:pt x="2249" y="1723"/>
                </a:lnTo>
                <a:lnTo>
                  <a:pt x="2250" y="1702"/>
                </a:lnTo>
                <a:lnTo>
                  <a:pt x="2250" y="1702"/>
                </a:lnTo>
                <a:lnTo>
                  <a:pt x="2257" y="1696"/>
                </a:lnTo>
                <a:lnTo>
                  <a:pt x="2263" y="1693"/>
                </a:lnTo>
                <a:lnTo>
                  <a:pt x="2266" y="1691"/>
                </a:lnTo>
                <a:lnTo>
                  <a:pt x="2266" y="1691"/>
                </a:lnTo>
                <a:lnTo>
                  <a:pt x="2270" y="1690"/>
                </a:lnTo>
                <a:lnTo>
                  <a:pt x="2271" y="1689"/>
                </a:lnTo>
                <a:lnTo>
                  <a:pt x="2273" y="1685"/>
                </a:lnTo>
                <a:lnTo>
                  <a:pt x="2274" y="1680"/>
                </a:lnTo>
                <a:lnTo>
                  <a:pt x="2274" y="1679"/>
                </a:lnTo>
                <a:lnTo>
                  <a:pt x="2274" y="1666"/>
                </a:lnTo>
                <a:lnTo>
                  <a:pt x="2274" y="1666"/>
                </a:lnTo>
                <a:lnTo>
                  <a:pt x="2281" y="1664"/>
                </a:lnTo>
                <a:lnTo>
                  <a:pt x="2284" y="1663"/>
                </a:lnTo>
                <a:lnTo>
                  <a:pt x="2284" y="1660"/>
                </a:lnTo>
                <a:lnTo>
                  <a:pt x="2284" y="1659"/>
                </a:lnTo>
                <a:lnTo>
                  <a:pt x="2284" y="1659"/>
                </a:lnTo>
                <a:lnTo>
                  <a:pt x="2280" y="1649"/>
                </a:lnTo>
                <a:lnTo>
                  <a:pt x="2277" y="1637"/>
                </a:lnTo>
                <a:lnTo>
                  <a:pt x="2274" y="1627"/>
                </a:lnTo>
                <a:lnTo>
                  <a:pt x="2274" y="1627"/>
                </a:lnTo>
                <a:lnTo>
                  <a:pt x="2273" y="1622"/>
                </a:lnTo>
                <a:lnTo>
                  <a:pt x="2271" y="1616"/>
                </a:lnTo>
                <a:lnTo>
                  <a:pt x="2265" y="1607"/>
                </a:lnTo>
                <a:lnTo>
                  <a:pt x="2258" y="1599"/>
                </a:lnTo>
                <a:lnTo>
                  <a:pt x="2251" y="1594"/>
                </a:lnTo>
                <a:lnTo>
                  <a:pt x="2251" y="1594"/>
                </a:lnTo>
                <a:lnTo>
                  <a:pt x="2233" y="1586"/>
                </a:lnTo>
                <a:lnTo>
                  <a:pt x="2228" y="1580"/>
                </a:lnTo>
                <a:lnTo>
                  <a:pt x="2234" y="1570"/>
                </a:lnTo>
                <a:lnTo>
                  <a:pt x="2239" y="1562"/>
                </a:lnTo>
                <a:lnTo>
                  <a:pt x="2239" y="1562"/>
                </a:lnTo>
                <a:lnTo>
                  <a:pt x="2246" y="1564"/>
                </a:lnTo>
                <a:lnTo>
                  <a:pt x="2246" y="1564"/>
                </a:lnTo>
                <a:lnTo>
                  <a:pt x="2248" y="1564"/>
                </a:lnTo>
                <a:lnTo>
                  <a:pt x="2249" y="1563"/>
                </a:lnTo>
                <a:lnTo>
                  <a:pt x="2248" y="1559"/>
                </a:lnTo>
                <a:lnTo>
                  <a:pt x="2245" y="1552"/>
                </a:lnTo>
                <a:lnTo>
                  <a:pt x="2245" y="1552"/>
                </a:lnTo>
                <a:lnTo>
                  <a:pt x="2249" y="1542"/>
                </a:lnTo>
                <a:lnTo>
                  <a:pt x="2249" y="1533"/>
                </a:lnTo>
                <a:lnTo>
                  <a:pt x="2246" y="1526"/>
                </a:lnTo>
                <a:lnTo>
                  <a:pt x="2243" y="1520"/>
                </a:lnTo>
                <a:lnTo>
                  <a:pt x="2238" y="1515"/>
                </a:lnTo>
                <a:lnTo>
                  <a:pt x="2233" y="1512"/>
                </a:lnTo>
                <a:lnTo>
                  <a:pt x="2228" y="1510"/>
                </a:lnTo>
                <a:lnTo>
                  <a:pt x="2224" y="1508"/>
                </a:lnTo>
                <a:lnTo>
                  <a:pt x="2224" y="1508"/>
                </a:lnTo>
                <a:lnTo>
                  <a:pt x="2217" y="1510"/>
                </a:lnTo>
                <a:lnTo>
                  <a:pt x="2212" y="1512"/>
                </a:lnTo>
                <a:lnTo>
                  <a:pt x="2207" y="1514"/>
                </a:lnTo>
                <a:lnTo>
                  <a:pt x="2202" y="1517"/>
                </a:lnTo>
                <a:lnTo>
                  <a:pt x="2199" y="1521"/>
                </a:lnTo>
                <a:lnTo>
                  <a:pt x="2198" y="1523"/>
                </a:lnTo>
                <a:lnTo>
                  <a:pt x="2198" y="1523"/>
                </a:lnTo>
                <a:lnTo>
                  <a:pt x="2191" y="1522"/>
                </a:lnTo>
                <a:lnTo>
                  <a:pt x="2191" y="1522"/>
                </a:lnTo>
                <a:lnTo>
                  <a:pt x="2188" y="1522"/>
                </a:lnTo>
                <a:lnTo>
                  <a:pt x="2187" y="1523"/>
                </a:lnTo>
                <a:lnTo>
                  <a:pt x="2188" y="1526"/>
                </a:lnTo>
                <a:lnTo>
                  <a:pt x="2194" y="1529"/>
                </a:lnTo>
                <a:lnTo>
                  <a:pt x="2193" y="1533"/>
                </a:lnTo>
                <a:lnTo>
                  <a:pt x="2193" y="1533"/>
                </a:lnTo>
                <a:lnTo>
                  <a:pt x="2191" y="1536"/>
                </a:lnTo>
                <a:lnTo>
                  <a:pt x="2188" y="1540"/>
                </a:lnTo>
                <a:lnTo>
                  <a:pt x="2185" y="1549"/>
                </a:lnTo>
                <a:lnTo>
                  <a:pt x="2184" y="1557"/>
                </a:lnTo>
                <a:lnTo>
                  <a:pt x="2184" y="1559"/>
                </a:lnTo>
                <a:lnTo>
                  <a:pt x="2184" y="1559"/>
                </a:lnTo>
                <a:lnTo>
                  <a:pt x="2185" y="1564"/>
                </a:lnTo>
                <a:lnTo>
                  <a:pt x="2185" y="1571"/>
                </a:lnTo>
                <a:lnTo>
                  <a:pt x="2185" y="1571"/>
                </a:lnTo>
                <a:lnTo>
                  <a:pt x="2185" y="1573"/>
                </a:lnTo>
                <a:lnTo>
                  <a:pt x="2185" y="1574"/>
                </a:lnTo>
                <a:lnTo>
                  <a:pt x="2186" y="1576"/>
                </a:lnTo>
                <a:lnTo>
                  <a:pt x="2190" y="1577"/>
                </a:lnTo>
                <a:lnTo>
                  <a:pt x="2191" y="1581"/>
                </a:lnTo>
                <a:lnTo>
                  <a:pt x="2191" y="1581"/>
                </a:lnTo>
                <a:lnTo>
                  <a:pt x="2185" y="1580"/>
                </a:lnTo>
                <a:lnTo>
                  <a:pt x="2185" y="1580"/>
                </a:lnTo>
                <a:lnTo>
                  <a:pt x="2171" y="1581"/>
                </a:lnTo>
                <a:lnTo>
                  <a:pt x="2160" y="1585"/>
                </a:lnTo>
                <a:lnTo>
                  <a:pt x="2151" y="1588"/>
                </a:lnTo>
                <a:lnTo>
                  <a:pt x="2146" y="1593"/>
                </a:lnTo>
                <a:lnTo>
                  <a:pt x="2141" y="1596"/>
                </a:lnTo>
                <a:lnTo>
                  <a:pt x="2139" y="1601"/>
                </a:lnTo>
                <a:lnTo>
                  <a:pt x="2138" y="1603"/>
                </a:lnTo>
                <a:lnTo>
                  <a:pt x="2116" y="1636"/>
                </a:lnTo>
                <a:lnTo>
                  <a:pt x="2116" y="1638"/>
                </a:lnTo>
                <a:lnTo>
                  <a:pt x="2121" y="1644"/>
                </a:lnTo>
                <a:lnTo>
                  <a:pt x="2121" y="1644"/>
                </a:lnTo>
                <a:lnTo>
                  <a:pt x="2111" y="1656"/>
                </a:lnTo>
                <a:lnTo>
                  <a:pt x="2098" y="1669"/>
                </a:lnTo>
                <a:lnTo>
                  <a:pt x="2098" y="1669"/>
                </a:lnTo>
                <a:lnTo>
                  <a:pt x="2093" y="1676"/>
                </a:lnTo>
                <a:lnTo>
                  <a:pt x="2087" y="1681"/>
                </a:lnTo>
                <a:lnTo>
                  <a:pt x="2055" y="1675"/>
                </a:lnTo>
                <a:lnTo>
                  <a:pt x="2055" y="1674"/>
                </a:lnTo>
                <a:lnTo>
                  <a:pt x="2048" y="1674"/>
                </a:lnTo>
                <a:lnTo>
                  <a:pt x="2048" y="1669"/>
                </a:lnTo>
                <a:lnTo>
                  <a:pt x="2055" y="1669"/>
                </a:lnTo>
                <a:lnTo>
                  <a:pt x="2055" y="1664"/>
                </a:lnTo>
                <a:lnTo>
                  <a:pt x="2048" y="1664"/>
                </a:lnTo>
                <a:lnTo>
                  <a:pt x="2048" y="1614"/>
                </a:lnTo>
                <a:lnTo>
                  <a:pt x="2055" y="1614"/>
                </a:lnTo>
                <a:lnTo>
                  <a:pt x="2055" y="1608"/>
                </a:lnTo>
                <a:lnTo>
                  <a:pt x="2048" y="1608"/>
                </a:lnTo>
                <a:lnTo>
                  <a:pt x="2048" y="1602"/>
                </a:lnTo>
                <a:lnTo>
                  <a:pt x="2055" y="1602"/>
                </a:lnTo>
                <a:lnTo>
                  <a:pt x="2055" y="1596"/>
                </a:lnTo>
                <a:lnTo>
                  <a:pt x="2048" y="1596"/>
                </a:lnTo>
                <a:lnTo>
                  <a:pt x="2048" y="1566"/>
                </a:lnTo>
                <a:lnTo>
                  <a:pt x="2043" y="1566"/>
                </a:lnTo>
                <a:lnTo>
                  <a:pt x="2043" y="1596"/>
                </a:lnTo>
                <a:lnTo>
                  <a:pt x="2008" y="1596"/>
                </a:lnTo>
                <a:lnTo>
                  <a:pt x="2008" y="1566"/>
                </a:lnTo>
                <a:lnTo>
                  <a:pt x="2002" y="1566"/>
                </a:lnTo>
                <a:lnTo>
                  <a:pt x="2002" y="1596"/>
                </a:lnTo>
                <a:lnTo>
                  <a:pt x="1993" y="1596"/>
                </a:lnTo>
                <a:lnTo>
                  <a:pt x="1993" y="1602"/>
                </a:lnTo>
                <a:lnTo>
                  <a:pt x="2002" y="1602"/>
                </a:lnTo>
                <a:lnTo>
                  <a:pt x="2002" y="1608"/>
                </a:lnTo>
                <a:lnTo>
                  <a:pt x="1993" y="1608"/>
                </a:lnTo>
                <a:lnTo>
                  <a:pt x="1993" y="1614"/>
                </a:lnTo>
                <a:lnTo>
                  <a:pt x="2002" y="1614"/>
                </a:lnTo>
                <a:lnTo>
                  <a:pt x="2002" y="1664"/>
                </a:lnTo>
                <a:lnTo>
                  <a:pt x="1993" y="1664"/>
                </a:lnTo>
                <a:lnTo>
                  <a:pt x="1993" y="1669"/>
                </a:lnTo>
                <a:lnTo>
                  <a:pt x="2002" y="1669"/>
                </a:lnTo>
                <a:lnTo>
                  <a:pt x="2002" y="1674"/>
                </a:lnTo>
                <a:lnTo>
                  <a:pt x="1993" y="1674"/>
                </a:lnTo>
                <a:lnTo>
                  <a:pt x="1993" y="1680"/>
                </a:lnTo>
                <a:lnTo>
                  <a:pt x="2002" y="1680"/>
                </a:lnTo>
                <a:lnTo>
                  <a:pt x="2002" y="1704"/>
                </a:lnTo>
                <a:lnTo>
                  <a:pt x="1973" y="1704"/>
                </a:lnTo>
                <a:lnTo>
                  <a:pt x="1973" y="1813"/>
                </a:lnTo>
                <a:lnTo>
                  <a:pt x="1892" y="1813"/>
                </a:lnTo>
                <a:lnTo>
                  <a:pt x="1892" y="1753"/>
                </a:lnTo>
                <a:lnTo>
                  <a:pt x="1869" y="1753"/>
                </a:lnTo>
                <a:lnTo>
                  <a:pt x="1869" y="1739"/>
                </a:lnTo>
                <a:lnTo>
                  <a:pt x="1875" y="1739"/>
                </a:lnTo>
                <a:lnTo>
                  <a:pt x="1875" y="1733"/>
                </a:lnTo>
                <a:lnTo>
                  <a:pt x="1869" y="1733"/>
                </a:lnTo>
                <a:lnTo>
                  <a:pt x="1869" y="1729"/>
                </a:lnTo>
                <a:lnTo>
                  <a:pt x="1875" y="1729"/>
                </a:lnTo>
                <a:lnTo>
                  <a:pt x="1875" y="1723"/>
                </a:lnTo>
                <a:lnTo>
                  <a:pt x="1869" y="1723"/>
                </a:lnTo>
                <a:lnTo>
                  <a:pt x="1869" y="1673"/>
                </a:lnTo>
                <a:lnTo>
                  <a:pt x="1875" y="1673"/>
                </a:lnTo>
                <a:lnTo>
                  <a:pt x="1875" y="1667"/>
                </a:lnTo>
                <a:lnTo>
                  <a:pt x="1869" y="1667"/>
                </a:lnTo>
                <a:lnTo>
                  <a:pt x="1869" y="1661"/>
                </a:lnTo>
                <a:lnTo>
                  <a:pt x="1875" y="1661"/>
                </a:lnTo>
                <a:lnTo>
                  <a:pt x="1875" y="1656"/>
                </a:lnTo>
                <a:lnTo>
                  <a:pt x="1869" y="1656"/>
                </a:lnTo>
                <a:lnTo>
                  <a:pt x="1869" y="1606"/>
                </a:lnTo>
                <a:lnTo>
                  <a:pt x="1875" y="1606"/>
                </a:lnTo>
                <a:lnTo>
                  <a:pt x="1875" y="1601"/>
                </a:lnTo>
                <a:lnTo>
                  <a:pt x="1869" y="1601"/>
                </a:lnTo>
                <a:lnTo>
                  <a:pt x="1869" y="1595"/>
                </a:lnTo>
                <a:lnTo>
                  <a:pt x="1875" y="1595"/>
                </a:lnTo>
                <a:lnTo>
                  <a:pt x="1875" y="1590"/>
                </a:lnTo>
                <a:lnTo>
                  <a:pt x="1869" y="1590"/>
                </a:lnTo>
                <a:lnTo>
                  <a:pt x="1869" y="1540"/>
                </a:lnTo>
                <a:lnTo>
                  <a:pt x="1875" y="1540"/>
                </a:lnTo>
                <a:lnTo>
                  <a:pt x="1875" y="1534"/>
                </a:lnTo>
                <a:lnTo>
                  <a:pt x="1869" y="1534"/>
                </a:lnTo>
                <a:lnTo>
                  <a:pt x="1869" y="1528"/>
                </a:lnTo>
                <a:lnTo>
                  <a:pt x="1875" y="1528"/>
                </a:lnTo>
                <a:lnTo>
                  <a:pt x="1875" y="1522"/>
                </a:lnTo>
                <a:lnTo>
                  <a:pt x="1869" y="1522"/>
                </a:lnTo>
                <a:lnTo>
                  <a:pt x="1869" y="1473"/>
                </a:lnTo>
                <a:lnTo>
                  <a:pt x="1875" y="1473"/>
                </a:lnTo>
                <a:lnTo>
                  <a:pt x="1875" y="1468"/>
                </a:lnTo>
                <a:lnTo>
                  <a:pt x="1869" y="1468"/>
                </a:lnTo>
                <a:lnTo>
                  <a:pt x="1869" y="1462"/>
                </a:lnTo>
                <a:lnTo>
                  <a:pt x="1875" y="1462"/>
                </a:lnTo>
                <a:lnTo>
                  <a:pt x="1875" y="1456"/>
                </a:lnTo>
                <a:lnTo>
                  <a:pt x="1869" y="1456"/>
                </a:lnTo>
                <a:lnTo>
                  <a:pt x="1869" y="1426"/>
                </a:lnTo>
                <a:lnTo>
                  <a:pt x="1862" y="1426"/>
                </a:lnTo>
                <a:lnTo>
                  <a:pt x="1862" y="1456"/>
                </a:lnTo>
                <a:lnTo>
                  <a:pt x="1828" y="1456"/>
                </a:lnTo>
                <a:lnTo>
                  <a:pt x="1828" y="1426"/>
                </a:lnTo>
                <a:lnTo>
                  <a:pt x="1822" y="1426"/>
                </a:lnTo>
                <a:lnTo>
                  <a:pt x="1822" y="1456"/>
                </a:lnTo>
                <a:lnTo>
                  <a:pt x="1813" y="1456"/>
                </a:lnTo>
                <a:lnTo>
                  <a:pt x="1813" y="1462"/>
                </a:lnTo>
                <a:lnTo>
                  <a:pt x="1822" y="1462"/>
                </a:lnTo>
                <a:lnTo>
                  <a:pt x="1822" y="1468"/>
                </a:lnTo>
                <a:lnTo>
                  <a:pt x="1813" y="1468"/>
                </a:lnTo>
                <a:lnTo>
                  <a:pt x="1813" y="1473"/>
                </a:lnTo>
                <a:lnTo>
                  <a:pt x="1822" y="1473"/>
                </a:lnTo>
                <a:lnTo>
                  <a:pt x="1822" y="1522"/>
                </a:lnTo>
                <a:lnTo>
                  <a:pt x="1813" y="1522"/>
                </a:lnTo>
                <a:lnTo>
                  <a:pt x="1813" y="1528"/>
                </a:lnTo>
                <a:lnTo>
                  <a:pt x="1822" y="1528"/>
                </a:lnTo>
                <a:lnTo>
                  <a:pt x="1822" y="1534"/>
                </a:lnTo>
                <a:lnTo>
                  <a:pt x="1813" y="1534"/>
                </a:lnTo>
                <a:lnTo>
                  <a:pt x="1813" y="1540"/>
                </a:lnTo>
                <a:lnTo>
                  <a:pt x="1822" y="1540"/>
                </a:lnTo>
                <a:lnTo>
                  <a:pt x="1822" y="1590"/>
                </a:lnTo>
                <a:lnTo>
                  <a:pt x="1813" y="1590"/>
                </a:lnTo>
                <a:lnTo>
                  <a:pt x="1813" y="1595"/>
                </a:lnTo>
                <a:lnTo>
                  <a:pt x="1822" y="1595"/>
                </a:lnTo>
                <a:lnTo>
                  <a:pt x="1822" y="1601"/>
                </a:lnTo>
                <a:lnTo>
                  <a:pt x="1813" y="1601"/>
                </a:lnTo>
                <a:lnTo>
                  <a:pt x="1813" y="1606"/>
                </a:lnTo>
                <a:lnTo>
                  <a:pt x="1822" y="1606"/>
                </a:lnTo>
                <a:lnTo>
                  <a:pt x="1822" y="1656"/>
                </a:lnTo>
                <a:lnTo>
                  <a:pt x="1813" y="1656"/>
                </a:lnTo>
                <a:lnTo>
                  <a:pt x="1813" y="1661"/>
                </a:lnTo>
                <a:lnTo>
                  <a:pt x="1822" y="1661"/>
                </a:lnTo>
                <a:lnTo>
                  <a:pt x="1822" y="1667"/>
                </a:lnTo>
                <a:lnTo>
                  <a:pt x="1813" y="1667"/>
                </a:lnTo>
                <a:lnTo>
                  <a:pt x="1813" y="1673"/>
                </a:lnTo>
                <a:lnTo>
                  <a:pt x="1822" y="1673"/>
                </a:lnTo>
                <a:lnTo>
                  <a:pt x="1822" y="1723"/>
                </a:lnTo>
                <a:lnTo>
                  <a:pt x="1813" y="1723"/>
                </a:lnTo>
                <a:lnTo>
                  <a:pt x="1813" y="1729"/>
                </a:lnTo>
                <a:lnTo>
                  <a:pt x="1822" y="1729"/>
                </a:lnTo>
                <a:lnTo>
                  <a:pt x="1822" y="1733"/>
                </a:lnTo>
                <a:lnTo>
                  <a:pt x="1813" y="1733"/>
                </a:lnTo>
                <a:lnTo>
                  <a:pt x="1813" y="1739"/>
                </a:lnTo>
                <a:lnTo>
                  <a:pt x="1822" y="1739"/>
                </a:lnTo>
                <a:lnTo>
                  <a:pt x="1822" y="1753"/>
                </a:lnTo>
                <a:lnTo>
                  <a:pt x="1788" y="1753"/>
                </a:lnTo>
                <a:lnTo>
                  <a:pt x="1788" y="1813"/>
                </a:lnTo>
                <a:lnTo>
                  <a:pt x="1691" y="1813"/>
                </a:lnTo>
                <a:lnTo>
                  <a:pt x="1691" y="1713"/>
                </a:lnTo>
                <a:lnTo>
                  <a:pt x="1666" y="1713"/>
                </a:lnTo>
                <a:lnTo>
                  <a:pt x="1666" y="1680"/>
                </a:lnTo>
                <a:lnTo>
                  <a:pt x="1672" y="1680"/>
                </a:lnTo>
                <a:lnTo>
                  <a:pt x="1672" y="1674"/>
                </a:lnTo>
                <a:lnTo>
                  <a:pt x="1666" y="1674"/>
                </a:lnTo>
                <a:lnTo>
                  <a:pt x="1666" y="1669"/>
                </a:lnTo>
                <a:lnTo>
                  <a:pt x="1672" y="1669"/>
                </a:lnTo>
                <a:lnTo>
                  <a:pt x="1672" y="1664"/>
                </a:lnTo>
                <a:lnTo>
                  <a:pt x="1666" y="1664"/>
                </a:lnTo>
                <a:lnTo>
                  <a:pt x="1666" y="1614"/>
                </a:lnTo>
                <a:lnTo>
                  <a:pt x="1672" y="1614"/>
                </a:lnTo>
                <a:lnTo>
                  <a:pt x="1672" y="1608"/>
                </a:lnTo>
                <a:lnTo>
                  <a:pt x="1666" y="1608"/>
                </a:lnTo>
                <a:lnTo>
                  <a:pt x="1666" y="1602"/>
                </a:lnTo>
                <a:lnTo>
                  <a:pt x="1672" y="1602"/>
                </a:lnTo>
                <a:lnTo>
                  <a:pt x="1672" y="1596"/>
                </a:lnTo>
                <a:lnTo>
                  <a:pt x="1666" y="1596"/>
                </a:lnTo>
                <a:lnTo>
                  <a:pt x="1666" y="1566"/>
                </a:lnTo>
                <a:lnTo>
                  <a:pt x="1660" y="1566"/>
                </a:lnTo>
                <a:lnTo>
                  <a:pt x="1660" y="1596"/>
                </a:lnTo>
                <a:lnTo>
                  <a:pt x="1625" y="1596"/>
                </a:lnTo>
                <a:lnTo>
                  <a:pt x="1625" y="1566"/>
                </a:lnTo>
                <a:lnTo>
                  <a:pt x="1620" y="1566"/>
                </a:lnTo>
                <a:lnTo>
                  <a:pt x="1620" y="1596"/>
                </a:lnTo>
                <a:lnTo>
                  <a:pt x="1610" y="1596"/>
                </a:lnTo>
                <a:lnTo>
                  <a:pt x="1610" y="1602"/>
                </a:lnTo>
                <a:lnTo>
                  <a:pt x="1620" y="1602"/>
                </a:lnTo>
                <a:lnTo>
                  <a:pt x="1620" y="1608"/>
                </a:lnTo>
                <a:lnTo>
                  <a:pt x="1610" y="1608"/>
                </a:lnTo>
                <a:lnTo>
                  <a:pt x="1610" y="1614"/>
                </a:lnTo>
                <a:lnTo>
                  <a:pt x="1620" y="1614"/>
                </a:lnTo>
                <a:lnTo>
                  <a:pt x="1620" y="1664"/>
                </a:lnTo>
                <a:lnTo>
                  <a:pt x="1610" y="1664"/>
                </a:lnTo>
                <a:lnTo>
                  <a:pt x="1610" y="1669"/>
                </a:lnTo>
                <a:lnTo>
                  <a:pt x="1620" y="1669"/>
                </a:lnTo>
                <a:lnTo>
                  <a:pt x="1620" y="1674"/>
                </a:lnTo>
                <a:lnTo>
                  <a:pt x="1610" y="1674"/>
                </a:lnTo>
                <a:lnTo>
                  <a:pt x="1610" y="1680"/>
                </a:lnTo>
                <a:lnTo>
                  <a:pt x="1620" y="1680"/>
                </a:lnTo>
                <a:lnTo>
                  <a:pt x="1620" y="1713"/>
                </a:lnTo>
                <a:lnTo>
                  <a:pt x="1587" y="1713"/>
                </a:lnTo>
                <a:lnTo>
                  <a:pt x="1587" y="1813"/>
                </a:lnTo>
                <a:lnTo>
                  <a:pt x="1530" y="1813"/>
                </a:lnTo>
                <a:lnTo>
                  <a:pt x="1530" y="1042"/>
                </a:lnTo>
                <a:lnTo>
                  <a:pt x="1565" y="1042"/>
                </a:lnTo>
                <a:lnTo>
                  <a:pt x="1455" y="798"/>
                </a:lnTo>
                <a:lnTo>
                  <a:pt x="1446" y="798"/>
                </a:lnTo>
                <a:lnTo>
                  <a:pt x="1446" y="788"/>
                </a:lnTo>
                <a:lnTo>
                  <a:pt x="1446" y="788"/>
                </a:lnTo>
                <a:lnTo>
                  <a:pt x="1446" y="782"/>
                </a:lnTo>
                <a:lnTo>
                  <a:pt x="1447" y="777"/>
                </a:lnTo>
                <a:lnTo>
                  <a:pt x="1446" y="773"/>
                </a:lnTo>
                <a:lnTo>
                  <a:pt x="1446" y="773"/>
                </a:lnTo>
                <a:lnTo>
                  <a:pt x="1445" y="767"/>
                </a:lnTo>
                <a:lnTo>
                  <a:pt x="1445" y="765"/>
                </a:lnTo>
                <a:lnTo>
                  <a:pt x="1445" y="765"/>
                </a:lnTo>
                <a:lnTo>
                  <a:pt x="1445" y="723"/>
                </a:lnTo>
                <a:lnTo>
                  <a:pt x="1445" y="690"/>
                </a:lnTo>
                <a:lnTo>
                  <a:pt x="1444" y="670"/>
                </a:lnTo>
                <a:lnTo>
                  <a:pt x="1444" y="670"/>
                </a:lnTo>
                <a:lnTo>
                  <a:pt x="1440" y="651"/>
                </a:lnTo>
                <a:lnTo>
                  <a:pt x="1439" y="641"/>
                </a:lnTo>
                <a:lnTo>
                  <a:pt x="1439" y="641"/>
                </a:lnTo>
                <a:lnTo>
                  <a:pt x="1438" y="608"/>
                </a:lnTo>
                <a:lnTo>
                  <a:pt x="1437" y="579"/>
                </a:lnTo>
                <a:lnTo>
                  <a:pt x="1438" y="565"/>
                </a:lnTo>
                <a:lnTo>
                  <a:pt x="1439" y="553"/>
                </a:lnTo>
                <a:lnTo>
                  <a:pt x="1439" y="553"/>
                </a:lnTo>
                <a:lnTo>
                  <a:pt x="1438" y="527"/>
                </a:lnTo>
                <a:lnTo>
                  <a:pt x="1435" y="499"/>
                </a:lnTo>
                <a:lnTo>
                  <a:pt x="1432" y="456"/>
                </a:lnTo>
                <a:lnTo>
                  <a:pt x="1432" y="456"/>
                </a:lnTo>
                <a:lnTo>
                  <a:pt x="1432" y="455"/>
                </a:lnTo>
                <a:lnTo>
                  <a:pt x="1435" y="452"/>
                </a:lnTo>
                <a:lnTo>
                  <a:pt x="1435" y="452"/>
                </a:lnTo>
                <a:lnTo>
                  <a:pt x="1438" y="450"/>
                </a:lnTo>
                <a:lnTo>
                  <a:pt x="1440" y="447"/>
                </a:lnTo>
                <a:lnTo>
                  <a:pt x="1442" y="443"/>
                </a:lnTo>
                <a:lnTo>
                  <a:pt x="1468" y="478"/>
                </a:lnTo>
                <a:lnTo>
                  <a:pt x="1468" y="478"/>
                </a:lnTo>
                <a:lnTo>
                  <a:pt x="1470" y="459"/>
                </a:lnTo>
                <a:lnTo>
                  <a:pt x="1473" y="444"/>
                </a:lnTo>
                <a:lnTo>
                  <a:pt x="1474" y="439"/>
                </a:lnTo>
                <a:lnTo>
                  <a:pt x="1475" y="437"/>
                </a:lnTo>
                <a:lnTo>
                  <a:pt x="1475" y="437"/>
                </a:lnTo>
                <a:lnTo>
                  <a:pt x="1477" y="437"/>
                </a:lnTo>
                <a:lnTo>
                  <a:pt x="1481" y="437"/>
                </a:lnTo>
                <a:lnTo>
                  <a:pt x="1484" y="438"/>
                </a:lnTo>
                <a:lnTo>
                  <a:pt x="1484" y="438"/>
                </a:lnTo>
                <a:lnTo>
                  <a:pt x="1488" y="439"/>
                </a:lnTo>
                <a:lnTo>
                  <a:pt x="1491" y="438"/>
                </a:lnTo>
                <a:lnTo>
                  <a:pt x="1493" y="438"/>
                </a:lnTo>
                <a:lnTo>
                  <a:pt x="1493" y="438"/>
                </a:lnTo>
                <a:lnTo>
                  <a:pt x="1503" y="432"/>
                </a:lnTo>
                <a:lnTo>
                  <a:pt x="1503" y="432"/>
                </a:lnTo>
                <a:lnTo>
                  <a:pt x="1506" y="431"/>
                </a:lnTo>
                <a:lnTo>
                  <a:pt x="1507" y="430"/>
                </a:lnTo>
                <a:lnTo>
                  <a:pt x="1510" y="428"/>
                </a:lnTo>
                <a:lnTo>
                  <a:pt x="1510" y="428"/>
                </a:lnTo>
                <a:lnTo>
                  <a:pt x="1512" y="424"/>
                </a:lnTo>
                <a:lnTo>
                  <a:pt x="1514" y="418"/>
                </a:lnTo>
                <a:lnTo>
                  <a:pt x="1514" y="415"/>
                </a:lnTo>
                <a:lnTo>
                  <a:pt x="1514" y="411"/>
                </a:lnTo>
                <a:lnTo>
                  <a:pt x="1513" y="408"/>
                </a:lnTo>
                <a:lnTo>
                  <a:pt x="1511" y="403"/>
                </a:lnTo>
                <a:lnTo>
                  <a:pt x="1511" y="403"/>
                </a:lnTo>
                <a:lnTo>
                  <a:pt x="1513" y="397"/>
                </a:lnTo>
                <a:lnTo>
                  <a:pt x="1514" y="392"/>
                </a:lnTo>
                <a:lnTo>
                  <a:pt x="1515" y="388"/>
                </a:lnTo>
                <a:lnTo>
                  <a:pt x="1515" y="388"/>
                </a:lnTo>
                <a:lnTo>
                  <a:pt x="1517" y="339"/>
                </a:lnTo>
                <a:lnTo>
                  <a:pt x="1489" y="353"/>
                </a:lnTo>
                <a:lnTo>
                  <a:pt x="1471" y="323"/>
                </a:lnTo>
                <a:lnTo>
                  <a:pt x="1471" y="323"/>
                </a:lnTo>
                <a:lnTo>
                  <a:pt x="1470" y="321"/>
                </a:lnTo>
                <a:lnTo>
                  <a:pt x="1467" y="314"/>
                </a:lnTo>
                <a:lnTo>
                  <a:pt x="1463" y="309"/>
                </a:lnTo>
                <a:lnTo>
                  <a:pt x="1459" y="304"/>
                </a:lnTo>
                <a:lnTo>
                  <a:pt x="1452" y="299"/>
                </a:lnTo>
                <a:lnTo>
                  <a:pt x="1441" y="293"/>
                </a:lnTo>
                <a:lnTo>
                  <a:pt x="1441" y="293"/>
                </a:lnTo>
                <a:lnTo>
                  <a:pt x="1425" y="284"/>
                </a:lnTo>
                <a:lnTo>
                  <a:pt x="1417" y="279"/>
                </a:lnTo>
                <a:lnTo>
                  <a:pt x="1412" y="276"/>
                </a:lnTo>
                <a:lnTo>
                  <a:pt x="1412" y="276"/>
                </a:lnTo>
                <a:lnTo>
                  <a:pt x="1411" y="275"/>
                </a:lnTo>
                <a:lnTo>
                  <a:pt x="1409" y="273"/>
                </a:lnTo>
                <a:lnTo>
                  <a:pt x="1408" y="272"/>
                </a:lnTo>
                <a:lnTo>
                  <a:pt x="1408" y="272"/>
                </a:lnTo>
                <a:lnTo>
                  <a:pt x="1401" y="273"/>
                </a:lnTo>
                <a:lnTo>
                  <a:pt x="1402" y="263"/>
                </a:lnTo>
                <a:lnTo>
                  <a:pt x="1402" y="263"/>
                </a:lnTo>
                <a:lnTo>
                  <a:pt x="1404" y="261"/>
                </a:lnTo>
                <a:lnTo>
                  <a:pt x="1410" y="254"/>
                </a:lnTo>
                <a:lnTo>
                  <a:pt x="1416" y="243"/>
                </a:lnTo>
                <a:lnTo>
                  <a:pt x="1418" y="238"/>
                </a:lnTo>
                <a:lnTo>
                  <a:pt x="1419" y="232"/>
                </a:lnTo>
                <a:lnTo>
                  <a:pt x="1431" y="231"/>
                </a:lnTo>
                <a:lnTo>
                  <a:pt x="1431" y="231"/>
                </a:lnTo>
                <a:lnTo>
                  <a:pt x="1433" y="231"/>
                </a:lnTo>
                <a:lnTo>
                  <a:pt x="1438" y="227"/>
                </a:lnTo>
                <a:lnTo>
                  <a:pt x="1439" y="225"/>
                </a:lnTo>
                <a:lnTo>
                  <a:pt x="1438" y="222"/>
                </a:lnTo>
                <a:lnTo>
                  <a:pt x="1435" y="219"/>
                </a:lnTo>
                <a:lnTo>
                  <a:pt x="1430" y="215"/>
                </a:lnTo>
                <a:lnTo>
                  <a:pt x="1430" y="215"/>
                </a:lnTo>
                <a:lnTo>
                  <a:pt x="1431" y="207"/>
                </a:lnTo>
                <a:lnTo>
                  <a:pt x="1431" y="200"/>
                </a:lnTo>
                <a:lnTo>
                  <a:pt x="1431" y="191"/>
                </a:lnTo>
                <a:lnTo>
                  <a:pt x="1427" y="182"/>
                </a:lnTo>
                <a:lnTo>
                  <a:pt x="1424" y="178"/>
                </a:lnTo>
                <a:lnTo>
                  <a:pt x="1420" y="174"/>
                </a:lnTo>
                <a:lnTo>
                  <a:pt x="1416" y="170"/>
                </a:lnTo>
                <a:lnTo>
                  <a:pt x="1411" y="167"/>
                </a:lnTo>
                <a:lnTo>
                  <a:pt x="1404" y="165"/>
                </a:lnTo>
                <a:lnTo>
                  <a:pt x="1396" y="163"/>
                </a:lnTo>
                <a:lnTo>
                  <a:pt x="1396" y="163"/>
                </a:lnTo>
                <a:lnTo>
                  <a:pt x="1388" y="163"/>
                </a:lnTo>
                <a:lnTo>
                  <a:pt x="1382" y="165"/>
                </a:lnTo>
                <a:lnTo>
                  <a:pt x="1375" y="167"/>
                </a:lnTo>
                <a:lnTo>
                  <a:pt x="1368" y="170"/>
                </a:lnTo>
                <a:lnTo>
                  <a:pt x="1362" y="176"/>
                </a:lnTo>
                <a:lnTo>
                  <a:pt x="1357" y="184"/>
                </a:lnTo>
                <a:lnTo>
                  <a:pt x="1352" y="196"/>
                </a:lnTo>
                <a:lnTo>
                  <a:pt x="1352" y="196"/>
                </a:lnTo>
                <a:lnTo>
                  <a:pt x="1346" y="197"/>
                </a:lnTo>
                <a:lnTo>
                  <a:pt x="1342" y="198"/>
                </a:lnTo>
                <a:lnTo>
                  <a:pt x="1339" y="200"/>
                </a:lnTo>
                <a:lnTo>
                  <a:pt x="1338" y="203"/>
                </a:lnTo>
                <a:lnTo>
                  <a:pt x="1339" y="206"/>
                </a:lnTo>
                <a:lnTo>
                  <a:pt x="1342" y="210"/>
                </a:lnTo>
                <a:lnTo>
                  <a:pt x="1342" y="210"/>
                </a:lnTo>
                <a:lnTo>
                  <a:pt x="1349" y="214"/>
                </a:lnTo>
                <a:lnTo>
                  <a:pt x="1349" y="214"/>
                </a:lnTo>
                <a:lnTo>
                  <a:pt x="1347" y="217"/>
                </a:lnTo>
                <a:lnTo>
                  <a:pt x="1347" y="222"/>
                </a:lnTo>
                <a:lnTo>
                  <a:pt x="1347" y="227"/>
                </a:lnTo>
                <a:lnTo>
                  <a:pt x="1349" y="231"/>
                </a:lnTo>
                <a:lnTo>
                  <a:pt x="1351" y="235"/>
                </a:lnTo>
                <a:lnTo>
                  <a:pt x="1353" y="240"/>
                </a:lnTo>
                <a:lnTo>
                  <a:pt x="1353" y="240"/>
                </a:lnTo>
                <a:lnTo>
                  <a:pt x="1356" y="243"/>
                </a:lnTo>
                <a:lnTo>
                  <a:pt x="1356" y="246"/>
                </a:lnTo>
                <a:lnTo>
                  <a:pt x="1354" y="264"/>
                </a:lnTo>
                <a:lnTo>
                  <a:pt x="1354" y="264"/>
                </a:lnTo>
                <a:lnTo>
                  <a:pt x="1347" y="268"/>
                </a:lnTo>
                <a:lnTo>
                  <a:pt x="1343" y="272"/>
                </a:lnTo>
                <a:lnTo>
                  <a:pt x="1340" y="276"/>
                </a:lnTo>
                <a:lnTo>
                  <a:pt x="1340" y="279"/>
                </a:lnTo>
                <a:lnTo>
                  <a:pt x="1301" y="294"/>
                </a:lnTo>
                <a:lnTo>
                  <a:pt x="1301" y="294"/>
                </a:lnTo>
                <a:lnTo>
                  <a:pt x="1293" y="300"/>
                </a:lnTo>
                <a:lnTo>
                  <a:pt x="1285" y="306"/>
                </a:lnTo>
                <a:lnTo>
                  <a:pt x="1277" y="315"/>
                </a:lnTo>
                <a:lnTo>
                  <a:pt x="1277" y="315"/>
                </a:lnTo>
                <a:lnTo>
                  <a:pt x="1238" y="364"/>
                </a:lnTo>
                <a:lnTo>
                  <a:pt x="1220" y="365"/>
                </a:lnTo>
                <a:lnTo>
                  <a:pt x="1182" y="341"/>
                </a:lnTo>
                <a:lnTo>
                  <a:pt x="1182" y="341"/>
                </a:lnTo>
                <a:lnTo>
                  <a:pt x="1172" y="334"/>
                </a:lnTo>
                <a:lnTo>
                  <a:pt x="1164" y="330"/>
                </a:lnTo>
                <a:lnTo>
                  <a:pt x="1160" y="329"/>
                </a:lnTo>
                <a:lnTo>
                  <a:pt x="1156" y="329"/>
                </a:lnTo>
                <a:lnTo>
                  <a:pt x="1156" y="329"/>
                </a:lnTo>
                <a:lnTo>
                  <a:pt x="1152" y="331"/>
                </a:lnTo>
                <a:lnTo>
                  <a:pt x="1147" y="335"/>
                </a:lnTo>
                <a:lnTo>
                  <a:pt x="1133" y="346"/>
                </a:lnTo>
                <a:lnTo>
                  <a:pt x="1117" y="363"/>
                </a:lnTo>
                <a:lnTo>
                  <a:pt x="1138" y="363"/>
                </a:lnTo>
                <a:lnTo>
                  <a:pt x="1156" y="366"/>
                </a:lnTo>
                <a:lnTo>
                  <a:pt x="1156" y="366"/>
                </a:lnTo>
                <a:lnTo>
                  <a:pt x="1163" y="371"/>
                </a:lnTo>
                <a:lnTo>
                  <a:pt x="1170" y="373"/>
                </a:lnTo>
                <a:lnTo>
                  <a:pt x="1176" y="375"/>
                </a:lnTo>
                <a:lnTo>
                  <a:pt x="1204" y="425"/>
                </a:lnTo>
                <a:lnTo>
                  <a:pt x="1277" y="404"/>
                </a:lnTo>
                <a:lnTo>
                  <a:pt x="1277" y="404"/>
                </a:lnTo>
                <a:lnTo>
                  <a:pt x="1271" y="478"/>
                </a:lnTo>
                <a:lnTo>
                  <a:pt x="1271" y="478"/>
                </a:lnTo>
                <a:lnTo>
                  <a:pt x="1269" y="489"/>
                </a:lnTo>
                <a:lnTo>
                  <a:pt x="1269" y="494"/>
                </a:lnTo>
                <a:lnTo>
                  <a:pt x="1270" y="496"/>
                </a:lnTo>
                <a:lnTo>
                  <a:pt x="1271" y="498"/>
                </a:lnTo>
                <a:lnTo>
                  <a:pt x="1273" y="500"/>
                </a:lnTo>
                <a:lnTo>
                  <a:pt x="1278" y="503"/>
                </a:lnTo>
                <a:lnTo>
                  <a:pt x="1283" y="503"/>
                </a:lnTo>
                <a:lnTo>
                  <a:pt x="1288" y="502"/>
                </a:lnTo>
                <a:lnTo>
                  <a:pt x="1298" y="500"/>
                </a:lnTo>
                <a:lnTo>
                  <a:pt x="1298" y="500"/>
                </a:lnTo>
                <a:lnTo>
                  <a:pt x="1295" y="532"/>
                </a:lnTo>
                <a:lnTo>
                  <a:pt x="1294" y="558"/>
                </a:lnTo>
                <a:lnTo>
                  <a:pt x="1294" y="570"/>
                </a:lnTo>
                <a:lnTo>
                  <a:pt x="1295" y="579"/>
                </a:lnTo>
                <a:lnTo>
                  <a:pt x="1295" y="579"/>
                </a:lnTo>
                <a:lnTo>
                  <a:pt x="1296" y="587"/>
                </a:lnTo>
                <a:lnTo>
                  <a:pt x="1296" y="597"/>
                </a:lnTo>
                <a:lnTo>
                  <a:pt x="1295" y="618"/>
                </a:lnTo>
                <a:lnTo>
                  <a:pt x="1294" y="637"/>
                </a:lnTo>
                <a:lnTo>
                  <a:pt x="1293" y="651"/>
                </a:lnTo>
                <a:lnTo>
                  <a:pt x="1293" y="651"/>
                </a:lnTo>
                <a:lnTo>
                  <a:pt x="1292" y="659"/>
                </a:lnTo>
                <a:lnTo>
                  <a:pt x="1291" y="666"/>
                </a:lnTo>
                <a:lnTo>
                  <a:pt x="1289" y="672"/>
                </a:lnTo>
                <a:lnTo>
                  <a:pt x="1291" y="675"/>
                </a:lnTo>
                <a:lnTo>
                  <a:pt x="1292" y="678"/>
                </a:lnTo>
                <a:lnTo>
                  <a:pt x="1292" y="678"/>
                </a:lnTo>
                <a:lnTo>
                  <a:pt x="1294" y="707"/>
                </a:lnTo>
                <a:lnTo>
                  <a:pt x="1294" y="722"/>
                </a:lnTo>
                <a:lnTo>
                  <a:pt x="1293" y="732"/>
                </a:lnTo>
                <a:lnTo>
                  <a:pt x="1293" y="732"/>
                </a:lnTo>
                <a:lnTo>
                  <a:pt x="1287" y="746"/>
                </a:lnTo>
                <a:lnTo>
                  <a:pt x="1285" y="752"/>
                </a:lnTo>
                <a:lnTo>
                  <a:pt x="1285" y="754"/>
                </a:lnTo>
                <a:lnTo>
                  <a:pt x="1286" y="755"/>
                </a:lnTo>
                <a:lnTo>
                  <a:pt x="1286" y="755"/>
                </a:lnTo>
                <a:lnTo>
                  <a:pt x="1292" y="761"/>
                </a:lnTo>
                <a:lnTo>
                  <a:pt x="1294" y="763"/>
                </a:lnTo>
                <a:lnTo>
                  <a:pt x="1295" y="766"/>
                </a:lnTo>
                <a:lnTo>
                  <a:pt x="1295" y="766"/>
                </a:lnTo>
                <a:lnTo>
                  <a:pt x="1294" y="770"/>
                </a:lnTo>
                <a:lnTo>
                  <a:pt x="1293" y="774"/>
                </a:lnTo>
                <a:lnTo>
                  <a:pt x="1291" y="779"/>
                </a:lnTo>
                <a:lnTo>
                  <a:pt x="1277" y="797"/>
                </a:lnTo>
                <a:lnTo>
                  <a:pt x="1276" y="798"/>
                </a:lnTo>
                <a:lnTo>
                  <a:pt x="1090" y="798"/>
                </a:lnTo>
                <a:lnTo>
                  <a:pt x="1090" y="743"/>
                </a:lnTo>
                <a:lnTo>
                  <a:pt x="1065" y="743"/>
                </a:lnTo>
                <a:lnTo>
                  <a:pt x="1065" y="730"/>
                </a:lnTo>
                <a:lnTo>
                  <a:pt x="1070" y="730"/>
                </a:lnTo>
                <a:lnTo>
                  <a:pt x="1070" y="725"/>
                </a:lnTo>
                <a:lnTo>
                  <a:pt x="1065" y="725"/>
                </a:lnTo>
                <a:lnTo>
                  <a:pt x="1065" y="721"/>
                </a:lnTo>
                <a:lnTo>
                  <a:pt x="1070" y="721"/>
                </a:lnTo>
                <a:lnTo>
                  <a:pt x="1070" y="716"/>
                </a:lnTo>
                <a:lnTo>
                  <a:pt x="1065" y="716"/>
                </a:lnTo>
                <a:lnTo>
                  <a:pt x="1065" y="677"/>
                </a:lnTo>
                <a:lnTo>
                  <a:pt x="1070" y="677"/>
                </a:lnTo>
                <a:lnTo>
                  <a:pt x="1070" y="672"/>
                </a:lnTo>
                <a:lnTo>
                  <a:pt x="1065" y="672"/>
                </a:lnTo>
                <a:lnTo>
                  <a:pt x="1065" y="667"/>
                </a:lnTo>
                <a:lnTo>
                  <a:pt x="1070" y="667"/>
                </a:lnTo>
                <a:lnTo>
                  <a:pt x="1070" y="663"/>
                </a:lnTo>
                <a:lnTo>
                  <a:pt x="1065" y="663"/>
                </a:lnTo>
                <a:lnTo>
                  <a:pt x="1065" y="623"/>
                </a:lnTo>
                <a:lnTo>
                  <a:pt x="1070" y="623"/>
                </a:lnTo>
                <a:lnTo>
                  <a:pt x="1070" y="619"/>
                </a:lnTo>
                <a:lnTo>
                  <a:pt x="1065" y="619"/>
                </a:lnTo>
                <a:lnTo>
                  <a:pt x="1065" y="614"/>
                </a:lnTo>
                <a:lnTo>
                  <a:pt x="1070" y="614"/>
                </a:lnTo>
                <a:lnTo>
                  <a:pt x="1070" y="609"/>
                </a:lnTo>
                <a:lnTo>
                  <a:pt x="1065" y="609"/>
                </a:lnTo>
                <a:lnTo>
                  <a:pt x="1065" y="570"/>
                </a:lnTo>
                <a:lnTo>
                  <a:pt x="1070" y="570"/>
                </a:lnTo>
                <a:lnTo>
                  <a:pt x="1070" y="565"/>
                </a:lnTo>
                <a:lnTo>
                  <a:pt x="1065" y="565"/>
                </a:lnTo>
                <a:lnTo>
                  <a:pt x="1065" y="561"/>
                </a:lnTo>
                <a:lnTo>
                  <a:pt x="1070" y="561"/>
                </a:lnTo>
                <a:lnTo>
                  <a:pt x="1070" y="556"/>
                </a:lnTo>
                <a:lnTo>
                  <a:pt x="1065" y="556"/>
                </a:lnTo>
                <a:lnTo>
                  <a:pt x="1065" y="517"/>
                </a:lnTo>
                <a:lnTo>
                  <a:pt x="1070" y="517"/>
                </a:lnTo>
                <a:lnTo>
                  <a:pt x="1070" y="512"/>
                </a:lnTo>
                <a:lnTo>
                  <a:pt x="1065" y="512"/>
                </a:lnTo>
                <a:lnTo>
                  <a:pt x="1065" y="507"/>
                </a:lnTo>
                <a:lnTo>
                  <a:pt x="1070" y="507"/>
                </a:lnTo>
                <a:lnTo>
                  <a:pt x="1070" y="503"/>
                </a:lnTo>
                <a:lnTo>
                  <a:pt x="1065" y="503"/>
                </a:lnTo>
                <a:lnTo>
                  <a:pt x="1065" y="463"/>
                </a:lnTo>
                <a:lnTo>
                  <a:pt x="1070" y="463"/>
                </a:lnTo>
                <a:lnTo>
                  <a:pt x="1070" y="459"/>
                </a:lnTo>
                <a:lnTo>
                  <a:pt x="1065" y="459"/>
                </a:lnTo>
                <a:lnTo>
                  <a:pt x="1065" y="454"/>
                </a:lnTo>
                <a:lnTo>
                  <a:pt x="1070" y="454"/>
                </a:lnTo>
                <a:lnTo>
                  <a:pt x="1070" y="450"/>
                </a:lnTo>
                <a:lnTo>
                  <a:pt x="1065" y="450"/>
                </a:lnTo>
                <a:lnTo>
                  <a:pt x="1065" y="410"/>
                </a:lnTo>
                <a:lnTo>
                  <a:pt x="1070" y="410"/>
                </a:lnTo>
                <a:lnTo>
                  <a:pt x="1070" y="405"/>
                </a:lnTo>
                <a:lnTo>
                  <a:pt x="1065" y="405"/>
                </a:lnTo>
                <a:lnTo>
                  <a:pt x="1065" y="401"/>
                </a:lnTo>
                <a:lnTo>
                  <a:pt x="1070" y="401"/>
                </a:lnTo>
                <a:lnTo>
                  <a:pt x="1070" y="396"/>
                </a:lnTo>
                <a:lnTo>
                  <a:pt x="1065" y="396"/>
                </a:lnTo>
                <a:lnTo>
                  <a:pt x="1065" y="357"/>
                </a:lnTo>
                <a:lnTo>
                  <a:pt x="1070" y="357"/>
                </a:lnTo>
                <a:lnTo>
                  <a:pt x="1070" y="352"/>
                </a:lnTo>
                <a:lnTo>
                  <a:pt x="1065" y="352"/>
                </a:lnTo>
                <a:lnTo>
                  <a:pt x="1065" y="348"/>
                </a:lnTo>
                <a:lnTo>
                  <a:pt x="1070" y="348"/>
                </a:lnTo>
                <a:lnTo>
                  <a:pt x="1070" y="344"/>
                </a:lnTo>
                <a:lnTo>
                  <a:pt x="1065" y="344"/>
                </a:lnTo>
                <a:lnTo>
                  <a:pt x="1065" y="320"/>
                </a:lnTo>
                <a:lnTo>
                  <a:pt x="1058" y="320"/>
                </a:lnTo>
                <a:lnTo>
                  <a:pt x="1058" y="344"/>
                </a:lnTo>
                <a:lnTo>
                  <a:pt x="1024" y="344"/>
                </a:lnTo>
                <a:lnTo>
                  <a:pt x="1024" y="320"/>
                </a:lnTo>
                <a:lnTo>
                  <a:pt x="1017" y="320"/>
                </a:lnTo>
                <a:lnTo>
                  <a:pt x="1017" y="344"/>
                </a:lnTo>
                <a:lnTo>
                  <a:pt x="1009" y="344"/>
                </a:lnTo>
                <a:lnTo>
                  <a:pt x="1009" y="348"/>
                </a:lnTo>
                <a:lnTo>
                  <a:pt x="1017" y="348"/>
                </a:lnTo>
                <a:lnTo>
                  <a:pt x="1017" y="352"/>
                </a:lnTo>
                <a:lnTo>
                  <a:pt x="1009" y="352"/>
                </a:lnTo>
                <a:lnTo>
                  <a:pt x="1009" y="357"/>
                </a:lnTo>
                <a:lnTo>
                  <a:pt x="1017" y="357"/>
                </a:lnTo>
                <a:lnTo>
                  <a:pt x="1017" y="396"/>
                </a:lnTo>
                <a:lnTo>
                  <a:pt x="1009" y="396"/>
                </a:lnTo>
                <a:lnTo>
                  <a:pt x="1009" y="401"/>
                </a:lnTo>
                <a:lnTo>
                  <a:pt x="1017" y="401"/>
                </a:lnTo>
                <a:lnTo>
                  <a:pt x="1017" y="405"/>
                </a:lnTo>
                <a:lnTo>
                  <a:pt x="1009" y="405"/>
                </a:lnTo>
                <a:lnTo>
                  <a:pt x="1009" y="410"/>
                </a:lnTo>
                <a:lnTo>
                  <a:pt x="1017" y="410"/>
                </a:lnTo>
                <a:lnTo>
                  <a:pt x="1017" y="450"/>
                </a:lnTo>
                <a:lnTo>
                  <a:pt x="1009" y="450"/>
                </a:lnTo>
                <a:lnTo>
                  <a:pt x="1009" y="454"/>
                </a:lnTo>
                <a:lnTo>
                  <a:pt x="1017" y="454"/>
                </a:lnTo>
                <a:lnTo>
                  <a:pt x="1017" y="459"/>
                </a:lnTo>
                <a:lnTo>
                  <a:pt x="1009" y="459"/>
                </a:lnTo>
                <a:lnTo>
                  <a:pt x="1009" y="463"/>
                </a:lnTo>
                <a:lnTo>
                  <a:pt x="1017" y="463"/>
                </a:lnTo>
                <a:lnTo>
                  <a:pt x="1017" y="503"/>
                </a:lnTo>
                <a:lnTo>
                  <a:pt x="1009" y="503"/>
                </a:lnTo>
                <a:lnTo>
                  <a:pt x="1009" y="507"/>
                </a:lnTo>
                <a:lnTo>
                  <a:pt x="1017" y="507"/>
                </a:lnTo>
                <a:lnTo>
                  <a:pt x="1017" y="512"/>
                </a:lnTo>
                <a:lnTo>
                  <a:pt x="1009" y="512"/>
                </a:lnTo>
                <a:lnTo>
                  <a:pt x="1009" y="517"/>
                </a:lnTo>
                <a:lnTo>
                  <a:pt x="1017" y="517"/>
                </a:lnTo>
                <a:lnTo>
                  <a:pt x="1017" y="556"/>
                </a:lnTo>
                <a:lnTo>
                  <a:pt x="1009" y="556"/>
                </a:lnTo>
                <a:lnTo>
                  <a:pt x="1009" y="561"/>
                </a:lnTo>
                <a:lnTo>
                  <a:pt x="1017" y="561"/>
                </a:lnTo>
                <a:lnTo>
                  <a:pt x="1017" y="565"/>
                </a:lnTo>
                <a:lnTo>
                  <a:pt x="1009" y="565"/>
                </a:lnTo>
                <a:lnTo>
                  <a:pt x="1009" y="570"/>
                </a:lnTo>
                <a:lnTo>
                  <a:pt x="1017" y="570"/>
                </a:lnTo>
                <a:lnTo>
                  <a:pt x="1017" y="609"/>
                </a:lnTo>
                <a:lnTo>
                  <a:pt x="1009" y="609"/>
                </a:lnTo>
                <a:lnTo>
                  <a:pt x="1009" y="614"/>
                </a:lnTo>
                <a:lnTo>
                  <a:pt x="1017" y="614"/>
                </a:lnTo>
                <a:lnTo>
                  <a:pt x="1017" y="619"/>
                </a:lnTo>
                <a:lnTo>
                  <a:pt x="1009" y="619"/>
                </a:lnTo>
                <a:lnTo>
                  <a:pt x="1009" y="623"/>
                </a:lnTo>
                <a:lnTo>
                  <a:pt x="1017" y="623"/>
                </a:lnTo>
                <a:lnTo>
                  <a:pt x="1017" y="663"/>
                </a:lnTo>
                <a:lnTo>
                  <a:pt x="1009" y="663"/>
                </a:lnTo>
                <a:lnTo>
                  <a:pt x="1009" y="667"/>
                </a:lnTo>
                <a:lnTo>
                  <a:pt x="1017" y="667"/>
                </a:lnTo>
                <a:lnTo>
                  <a:pt x="1017" y="672"/>
                </a:lnTo>
                <a:lnTo>
                  <a:pt x="1009" y="672"/>
                </a:lnTo>
                <a:lnTo>
                  <a:pt x="1009" y="677"/>
                </a:lnTo>
                <a:lnTo>
                  <a:pt x="1017" y="677"/>
                </a:lnTo>
                <a:lnTo>
                  <a:pt x="1017" y="716"/>
                </a:lnTo>
                <a:lnTo>
                  <a:pt x="1009" y="716"/>
                </a:lnTo>
                <a:lnTo>
                  <a:pt x="1009" y="721"/>
                </a:lnTo>
                <a:lnTo>
                  <a:pt x="1017" y="721"/>
                </a:lnTo>
                <a:lnTo>
                  <a:pt x="1017" y="725"/>
                </a:lnTo>
                <a:lnTo>
                  <a:pt x="1009" y="725"/>
                </a:lnTo>
                <a:lnTo>
                  <a:pt x="1009" y="730"/>
                </a:lnTo>
                <a:lnTo>
                  <a:pt x="1017" y="730"/>
                </a:lnTo>
                <a:lnTo>
                  <a:pt x="1017" y="743"/>
                </a:lnTo>
                <a:lnTo>
                  <a:pt x="986" y="743"/>
                </a:lnTo>
                <a:lnTo>
                  <a:pt x="986" y="798"/>
                </a:lnTo>
                <a:lnTo>
                  <a:pt x="863" y="798"/>
                </a:lnTo>
                <a:lnTo>
                  <a:pt x="863" y="743"/>
                </a:lnTo>
                <a:lnTo>
                  <a:pt x="842" y="743"/>
                </a:lnTo>
                <a:lnTo>
                  <a:pt x="842" y="731"/>
                </a:lnTo>
                <a:lnTo>
                  <a:pt x="848" y="731"/>
                </a:lnTo>
                <a:lnTo>
                  <a:pt x="848" y="726"/>
                </a:lnTo>
                <a:lnTo>
                  <a:pt x="842" y="726"/>
                </a:lnTo>
                <a:lnTo>
                  <a:pt x="842" y="722"/>
                </a:lnTo>
                <a:lnTo>
                  <a:pt x="848" y="722"/>
                </a:lnTo>
                <a:lnTo>
                  <a:pt x="848" y="717"/>
                </a:lnTo>
                <a:lnTo>
                  <a:pt x="842" y="717"/>
                </a:lnTo>
                <a:lnTo>
                  <a:pt x="842" y="678"/>
                </a:lnTo>
                <a:lnTo>
                  <a:pt x="848" y="678"/>
                </a:lnTo>
                <a:lnTo>
                  <a:pt x="848" y="673"/>
                </a:lnTo>
                <a:lnTo>
                  <a:pt x="842" y="673"/>
                </a:lnTo>
                <a:lnTo>
                  <a:pt x="842" y="668"/>
                </a:lnTo>
                <a:lnTo>
                  <a:pt x="848" y="668"/>
                </a:lnTo>
                <a:lnTo>
                  <a:pt x="848" y="664"/>
                </a:lnTo>
                <a:lnTo>
                  <a:pt x="842" y="664"/>
                </a:lnTo>
                <a:lnTo>
                  <a:pt x="842" y="624"/>
                </a:lnTo>
                <a:lnTo>
                  <a:pt x="848" y="624"/>
                </a:lnTo>
                <a:lnTo>
                  <a:pt x="848" y="620"/>
                </a:lnTo>
                <a:lnTo>
                  <a:pt x="842" y="620"/>
                </a:lnTo>
                <a:lnTo>
                  <a:pt x="842" y="615"/>
                </a:lnTo>
                <a:lnTo>
                  <a:pt x="848" y="615"/>
                </a:lnTo>
                <a:lnTo>
                  <a:pt x="848" y="611"/>
                </a:lnTo>
                <a:lnTo>
                  <a:pt x="842" y="611"/>
                </a:lnTo>
                <a:lnTo>
                  <a:pt x="842" y="571"/>
                </a:lnTo>
                <a:lnTo>
                  <a:pt x="848" y="571"/>
                </a:lnTo>
                <a:lnTo>
                  <a:pt x="848" y="567"/>
                </a:lnTo>
                <a:lnTo>
                  <a:pt x="842" y="567"/>
                </a:lnTo>
                <a:lnTo>
                  <a:pt x="842" y="562"/>
                </a:lnTo>
                <a:lnTo>
                  <a:pt x="848" y="562"/>
                </a:lnTo>
                <a:lnTo>
                  <a:pt x="848" y="557"/>
                </a:lnTo>
                <a:lnTo>
                  <a:pt x="842" y="557"/>
                </a:lnTo>
                <a:lnTo>
                  <a:pt x="842" y="518"/>
                </a:lnTo>
                <a:lnTo>
                  <a:pt x="848" y="518"/>
                </a:lnTo>
                <a:lnTo>
                  <a:pt x="848" y="513"/>
                </a:lnTo>
                <a:lnTo>
                  <a:pt x="842" y="513"/>
                </a:lnTo>
                <a:lnTo>
                  <a:pt x="842" y="509"/>
                </a:lnTo>
                <a:lnTo>
                  <a:pt x="848" y="509"/>
                </a:lnTo>
                <a:lnTo>
                  <a:pt x="848" y="504"/>
                </a:lnTo>
                <a:lnTo>
                  <a:pt x="842" y="504"/>
                </a:lnTo>
                <a:lnTo>
                  <a:pt x="842" y="481"/>
                </a:lnTo>
                <a:lnTo>
                  <a:pt x="835" y="481"/>
                </a:lnTo>
                <a:lnTo>
                  <a:pt x="835" y="504"/>
                </a:lnTo>
                <a:lnTo>
                  <a:pt x="802" y="504"/>
                </a:lnTo>
                <a:lnTo>
                  <a:pt x="802" y="481"/>
                </a:lnTo>
                <a:lnTo>
                  <a:pt x="796" y="481"/>
                </a:lnTo>
                <a:lnTo>
                  <a:pt x="796" y="504"/>
                </a:lnTo>
                <a:lnTo>
                  <a:pt x="787" y="504"/>
                </a:lnTo>
                <a:lnTo>
                  <a:pt x="787" y="509"/>
                </a:lnTo>
                <a:lnTo>
                  <a:pt x="796" y="509"/>
                </a:lnTo>
                <a:lnTo>
                  <a:pt x="796" y="513"/>
                </a:lnTo>
                <a:lnTo>
                  <a:pt x="787" y="513"/>
                </a:lnTo>
                <a:lnTo>
                  <a:pt x="787" y="518"/>
                </a:lnTo>
                <a:lnTo>
                  <a:pt x="796" y="518"/>
                </a:lnTo>
                <a:lnTo>
                  <a:pt x="796" y="557"/>
                </a:lnTo>
                <a:lnTo>
                  <a:pt x="787" y="557"/>
                </a:lnTo>
                <a:lnTo>
                  <a:pt x="787" y="562"/>
                </a:lnTo>
                <a:lnTo>
                  <a:pt x="796" y="562"/>
                </a:lnTo>
                <a:lnTo>
                  <a:pt x="796" y="567"/>
                </a:lnTo>
                <a:lnTo>
                  <a:pt x="787" y="567"/>
                </a:lnTo>
                <a:lnTo>
                  <a:pt x="787" y="571"/>
                </a:lnTo>
                <a:lnTo>
                  <a:pt x="796" y="571"/>
                </a:lnTo>
                <a:lnTo>
                  <a:pt x="796" y="611"/>
                </a:lnTo>
                <a:lnTo>
                  <a:pt x="787" y="611"/>
                </a:lnTo>
                <a:lnTo>
                  <a:pt x="787" y="615"/>
                </a:lnTo>
                <a:lnTo>
                  <a:pt x="796" y="615"/>
                </a:lnTo>
                <a:lnTo>
                  <a:pt x="796" y="620"/>
                </a:lnTo>
                <a:lnTo>
                  <a:pt x="787" y="620"/>
                </a:lnTo>
                <a:lnTo>
                  <a:pt x="787" y="624"/>
                </a:lnTo>
                <a:lnTo>
                  <a:pt x="796" y="624"/>
                </a:lnTo>
                <a:lnTo>
                  <a:pt x="796" y="664"/>
                </a:lnTo>
                <a:lnTo>
                  <a:pt x="787" y="664"/>
                </a:lnTo>
                <a:lnTo>
                  <a:pt x="787" y="668"/>
                </a:lnTo>
                <a:lnTo>
                  <a:pt x="796" y="668"/>
                </a:lnTo>
                <a:lnTo>
                  <a:pt x="796" y="673"/>
                </a:lnTo>
                <a:lnTo>
                  <a:pt x="787" y="673"/>
                </a:lnTo>
                <a:lnTo>
                  <a:pt x="787" y="678"/>
                </a:lnTo>
                <a:lnTo>
                  <a:pt x="796" y="678"/>
                </a:lnTo>
                <a:lnTo>
                  <a:pt x="796" y="717"/>
                </a:lnTo>
                <a:lnTo>
                  <a:pt x="787" y="717"/>
                </a:lnTo>
                <a:lnTo>
                  <a:pt x="787" y="722"/>
                </a:lnTo>
                <a:lnTo>
                  <a:pt x="796" y="722"/>
                </a:lnTo>
                <a:lnTo>
                  <a:pt x="796" y="726"/>
                </a:lnTo>
                <a:lnTo>
                  <a:pt x="787" y="726"/>
                </a:lnTo>
                <a:lnTo>
                  <a:pt x="787" y="731"/>
                </a:lnTo>
                <a:lnTo>
                  <a:pt x="796" y="731"/>
                </a:lnTo>
                <a:lnTo>
                  <a:pt x="796" y="743"/>
                </a:lnTo>
                <a:lnTo>
                  <a:pt x="758" y="743"/>
                </a:lnTo>
                <a:lnTo>
                  <a:pt x="758" y="798"/>
                </a:lnTo>
                <a:lnTo>
                  <a:pt x="577" y="798"/>
                </a:lnTo>
                <a:lnTo>
                  <a:pt x="577" y="798"/>
                </a:lnTo>
                <a:lnTo>
                  <a:pt x="542" y="839"/>
                </a:lnTo>
                <a:lnTo>
                  <a:pt x="517" y="870"/>
                </a:lnTo>
                <a:lnTo>
                  <a:pt x="498" y="894"/>
                </a:lnTo>
                <a:lnTo>
                  <a:pt x="483" y="916"/>
                </a:lnTo>
                <a:lnTo>
                  <a:pt x="469" y="938"/>
                </a:lnTo>
                <a:lnTo>
                  <a:pt x="454" y="965"/>
                </a:lnTo>
                <a:lnTo>
                  <a:pt x="410" y="1042"/>
                </a:lnTo>
                <a:lnTo>
                  <a:pt x="422" y="1042"/>
                </a:lnTo>
                <a:lnTo>
                  <a:pt x="422" y="1354"/>
                </a:lnTo>
                <a:lnTo>
                  <a:pt x="317" y="1354"/>
                </a:lnTo>
                <a:lnTo>
                  <a:pt x="317" y="1354"/>
                </a:lnTo>
                <a:lnTo>
                  <a:pt x="312" y="1373"/>
                </a:lnTo>
                <a:lnTo>
                  <a:pt x="306" y="1391"/>
                </a:lnTo>
                <a:lnTo>
                  <a:pt x="298" y="1428"/>
                </a:lnTo>
                <a:lnTo>
                  <a:pt x="293" y="1463"/>
                </a:lnTo>
                <a:lnTo>
                  <a:pt x="291" y="1497"/>
                </a:lnTo>
                <a:lnTo>
                  <a:pt x="290" y="1529"/>
                </a:lnTo>
                <a:lnTo>
                  <a:pt x="292" y="1561"/>
                </a:lnTo>
                <a:lnTo>
                  <a:pt x="294" y="1590"/>
                </a:lnTo>
                <a:lnTo>
                  <a:pt x="299" y="1617"/>
                </a:lnTo>
                <a:lnTo>
                  <a:pt x="305" y="1643"/>
                </a:lnTo>
                <a:lnTo>
                  <a:pt x="310" y="1666"/>
                </a:lnTo>
                <a:lnTo>
                  <a:pt x="316" y="1687"/>
                </a:lnTo>
                <a:lnTo>
                  <a:pt x="323" y="1705"/>
                </a:lnTo>
                <a:lnTo>
                  <a:pt x="335" y="1734"/>
                </a:lnTo>
                <a:lnTo>
                  <a:pt x="343" y="1753"/>
                </a:lnTo>
                <a:lnTo>
                  <a:pt x="343" y="1753"/>
                </a:lnTo>
                <a:lnTo>
                  <a:pt x="348" y="1761"/>
                </a:lnTo>
                <a:lnTo>
                  <a:pt x="350" y="1770"/>
                </a:lnTo>
                <a:lnTo>
                  <a:pt x="352" y="1778"/>
                </a:lnTo>
                <a:lnTo>
                  <a:pt x="353" y="1788"/>
                </a:lnTo>
                <a:lnTo>
                  <a:pt x="355" y="1798"/>
                </a:lnTo>
                <a:lnTo>
                  <a:pt x="355" y="1807"/>
                </a:lnTo>
                <a:lnTo>
                  <a:pt x="353" y="1818"/>
                </a:lnTo>
                <a:lnTo>
                  <a:pt x="351" y="1828"/>
                </a:lnTo>
                <a:lnTo>
                  <a:pt x="345" y="1849"/>
                </a:lnTo>
                <a:lnTo>
                  <a:pt x="337" y="1871"/>
                </a:lnTo>
                <a:lnTo>
                  <a:pt x="327" y="1894"/>
                </a:lnTo>
                <a:lnTo>
                  <a:pt x="314" y="1917"/>
                </a:lnTo>
                <a:lnTo>
                  <a:pt x="300" y="1941"/>
                </a:lnTo>
                <a:lnTo>
                  <a:pt x="284" y="1965"/>
                </a:lnTo>
                <a:lnTo>
                  <a:pt x="266" y="1989"/>
                </a:lnTo>
                <a:lnTo>
                  <a:pt x="248" y="2015"/>
                </a:lnTo>
                <a:lnTo>
                  <a:pt x="210" y="2065"/>
                </a:lnTo>
                <a:lnTo>
                  <a:pt x="168" y="2114"/>
                </a:lnTo>
                <a:lnTo>
                  <a:pt x="129" y="2163"/>
                </a:lnTo>
                <a:lnTo>
                  <a:pt x="90" y="2210"/>
                </a:lnTo>
                <a:lnTo>
                  <a:pt x="73" y="2234"/>
                </a:lnTo>
                <a:lnTo>
                  <a:pt x="57" y="2256"/>
                </a:lnTo>
                <a:lnTo>
                  <a:pt x="42" y="2278"/>
                </a:lnTo>
                <a:lnTo>
                  <a:pt x="29" y="2299"/>
                </a:lnTo>
                <a:lnTo>
                  <a:pt x="19" y="2318"/>
                </a:lnTo>
                <a:lnTo>
                  <a:pt x="9" y="2338"/>
                </a:lnTo>
                <a:lnTo>
                  <a:pt x="3" y="2355"/>
                </a:lnTo>
                <a:lnTo>
                  <a:pt x="0" y="2373"/>
                </a:lnTo>
                <a:lnTo>
                  <a:pt x="0" y="2381"/>
                </a:lnTo>
                <a:lnTo>
                  <a:pt x="0" y="2388"/>
                </a:lnTo>
                <a:lnTo>
                  <a:pt x="1" y="2396"/>
                </a:lnTo>
                <a:lnTo>
                  <a:pt x="2" y="2403"/>
                </a:lnTo>
                <a:lnTo>
                  <a:pt x="6" y="2409"/>
                </a:lnTo>
                <a:lnTo>
                  <a:pt x="9" y="2416"/>
                </a:lnTo>
                <a:lnTo>
                  <a:pt x="14" y="2421"/>
                </a:lnTo>
                <a:lnTo>
                  <a:pt x="19" y="2427"/>
                </a:lnTo>
                <a:lnTo>
                  <a:pt x="19" y="2427"/>
                </a:lnTo>
                <a:lnTo>
                  <a:pt x="50" y="2454"/>
                </a:lnTo>
                <a:lnTo>
                  <a:pt x="78" y="2475"/>
                </a:lnTo>
                <a:lnTo>
                  <a:pt x="102" y="2492"/>
                </a:lnTo>
                <a:lnTo>
                  <a:pt x="127" y="2506"/>
                </a:lnTo>
                <a:lnTo>
                  <a:pt x="155" y="2520"/>
                </a:lnTo>
                <a:lnTo>
                  <a:pt x="189" y="2535"/>
                </a:lnTo>
                <a:lnTo>
                  <a:pt x="282" y="2575"/>
                </a:lnTo>
                <a:lnTo>
                  <a:pt x="282" y="2575"/>
                </a:lnTo>
                <a:lnTo>
                  <a:pt x="277" y="2581"/>
                </a:lnTo>
                <a:lnTo>
                  <a:pt x="264" y="2599"/>
                </a:lnTo>
                <a:lnTo>
                  <a:pt x="256" y="2610"/>
                </a:lnTo>
                <a:lnTo>
                  <a:pt x="249" y="2623"/>
                </a:lnTo>
                <a:lnTo>
                  <a:pt x="242" y="2638"/>
                </a:lnTo>
                <a:lnTo>
                  <a:pt x="238" y="2654"/>
                </a:lnTo>
                <a:lnTo>
                  <a:pt x="235" y="2672"/>
                </a:lnTo>
                <a:lnTo>
                  <a:pt x="234" y="2680"/>
                </a:lnTo>
                <a:lnTo>
                  <a:pt x="235" y="2689"/>
                </a:lnTo>
                <a:lnTo>
                  <a:pt x="236" y="2698"/>
                </a:lnTo>
                <a:lnTo>
                  <a:pt x="238" y="2708"/>
                </a:lnTo>
                <a:lnTo>
                  <a:pt x="241" y="2717"/>
                </a:lnTo>
                <a:lnTo>
                  <a:pt x="246" y="2725"/>
                </a:lnTo>
                <a:lnTo>
                  <a:pt x="250" y="2734"/>
                </a:lnTo>
                <a:lnTo>
                  <a:pt x="257" y="2743"/>
                </a:lnTo>
                <a:lnTo>
                  <a:pt x="265" y="2752"/>
                </a:lnTo>
                <a:lnTo>
                  <a:pt x="275" y="2761"/>
                </a:lnTo>
                <a:lnTo>
                  <a:pt x="285" y="2769"/>
                </a:lnTo>
                <a:lnTo>
                  <a:pt x="298" y="2777"/>
                </a:lnTo>
                <a:lnTo>
                  <a:pt x="312" y="2785"/>
                </a:lnTo>
                <a:lnTo>
                  <a:pt x="328" y="2792"/>
                </a:lnTo>
                <a:lnTo>
                  <a:pt x="328" y="2792"/>
                </a:lnTo>
                <a:lnTo>
                  <a:pt x="320" y="2796"/>
                </a:lnTo>
                <a:lnTo>
                  <a:pt x="312" y="2800"/>
                </a:lnTo>
                <a:lnTo>
                  <a:pt x="299" y="2808"/>
                </a:lnTo>
                <a:lnTo>
                  <a:pt x="288" y="2819"/>
                </a:lnTo>
                <a:lnTo>
                  <a:pt x="282" y="2830"/>
                </a:lnTo>
                <a:lnTo>
                  <a:pt x="276" y="2843"/>
                </a:lnTo>
                <a:lnTo>
                  <a:pt x="272" y="2856"/>
                </a:lnTo>
                <a:lnTo>
                  <a:pt x="271" y="2869"/>
                </a:lnTo>
                <a:lnTo>
                  <a:pt x="271" y="2882"/>
                </a:lnTo>
                <a:lnTo>
                  <a:pt x="273" y="2895"/>
                </a:lnTo>
                <a:lnTo>
                  <a:pt x="277" y="2909"/>
                </a:lnTo>
                <a:lnTo>
                  <a:pt x="280" y="2922"/>
                </a:lnTo>
                <a:lnTo>
                  <a:pt x="286" y="2933"/>
                </a:lnTo>
                <a:lnTo>
                  <a:pt x="292" y="2944"/>
                </a:lnTo>
                <a:lnTo>
                  <a:pt x="298" y="2954"/>
                </a:lnTo>
                <a:lnTo>
                  <a:pt x="305" y="2962"/>
                </a:lnTo>
                <a:lnTo>
                  <a:pt x="312" y="2969"/>
                </a:lnTo>
                <a:lnTo>
                  <a:pt x="312" y="2969"/>
                </a:lnTo>
                <a:lnTo>
                  <a:pt x="317" y="2974"/>
                </a:lnTo>
                <a:lnTo>
                  <a:pt x="322" y="2980"/>
                </a:lnTo>
                <a:lnTo>
                  <a:pt x="326" y="2987"/>
                </a:lnTo>
                <a:lnTo>
                  <a:pt x="329" y="2994"/>
                </a:lnTo>
                <a:lnTo>
                  <a:pt x="334" y="3009"/>
                </a:lnTo>
                <a:lnTo>
                  <a:pt x="337" y="3026"/>
                </a:lnTo>
                <a:lnTo>
                  <a:pt x="339" y="3046"/>
                </a:lnTo>
                <a:lnTo>
                  <a:pt x="339" y="3066"/>
                </a:lnTo>
                <a:lnTo>
                  <a:pt x="338" y="3088"/>
                </a:lnTo>
                <a:lnTo>
                  <a:pt x="336" y="3108"/>
                </a:lnTo>
                <a:lnTo>
                  <a:pt x="331" y="3154"/>
                </a:lnTo>
                <a:lnTo>
                  <a:pt x="324" y="3195"/>
                </a:lnTo>
                <a:lnTo>
                  <a:pt x="320" y="3233"/>
                </a:lnTo>
                <a:lnTo>
                  <a:pt x="317" y="3250"/>
                </a:lnTo>
                <a:lnTo>
                  <a:pt x="317" y="3265"/>
                </a:lnTo>
                <a:lnTo>
                  <a:pt x="317" y="3265"/>
                </a:lnTo>
                <a:lnTo>
                  <a:pt x="317" y="3290"/>
                </a:lnTo>
                <a:lnTo>
                  <a:pt x="321" y="3315"/>
                </a:lnTo>
                <a:lnTo>
                  <a:pt x="324" y="3337"/>
                </a:lnTo>
                <a:lnTo>
                  <a:pt x="330" y="3356"/>
                </a:lnTo>
                <a:lnTo>
                  <a:pt x="337" y="3375"/>
                </a:lnTo>
                <a:lnTo>
                  <a:pt x="346" y="3391"/>
                </a:lnTo>
                <a:lnTo>
                  <a:pt x="357" y="3406"/>
                </a:lnTo>
                <a:lnTo>
                  <a:pt x="368" y="3420"/>
                </a:lnTo>
                <a:lnTo>
                  <a:pt x="381" y="3432"/>
                </a:lnTo>
                <a:lnTo>
                  <a:pt x="396" y="3442"/>
                </a:lnTo>
                <a:lnTo>
                  <a:pt x="412" y="3450"/>
                </a:lnTo>
                <a:lnTo>
                  <a:pt x="431" y="3458"/>
                </a:lnTo>
                <a:lnTo>
                  <a:pt x="451" y="3464"/>
                </a:lnTo>
                <a:lnTo>
                  <a:pt x="470" y="3470"/>
                </a:lnTo>
                <a:lnTo>
                  <a:pt x="494" y="3474"/>
                </a:lnTo>
                <a:lnTo>
                  <a:pt x="517" y="3478"/>
                </a:lnTo>
                <a:lnTo>
                  <a:pt x="541" y="3480"/>
                </a:lnTo>
                <a:lnTo>
                  <a:pt x="568" y="3483"/>
                </a:lnTo>
                <a:lnTo>
                  <a:pt x="624" y="3484"/>
                </a:lnTo>
                <a:lnTo>
                  <a:pt x="686" y="3484"/>
                </a:lnTo>
                <a:lnTo>
                  <a:pt x="753" y="3483"/>
                </a:lnTo>
                <a:lnTo>
                  <a:pt x="903" y="3478"/>
                </a:lnTo>
                <a:lnTo>
                  <a:pt x="985" y="3477"/>
                </a:lnTo>
                <a:lnTo>
                  <a:pt x="1070" y="3478"/>
                </a:lnTo>
                <a:lnTo>
                  <a:pt x="1070" y="3478"/>
                </a:lnTo>
                <a:lnTo>
                  <a:pt x="1084" y="3478"/>
                </a:lnTo>
                <a:lnTo>
                  <a:pt x="1097" y="3479"/>
                </a:lnTo>
                <a:lnTo>
                  <a:pt x="1108" y="3481"/>
                </a:lnTo>
                <a:lnTo>
                  <a:pt x="1118" y="3484"/>
                </a:lnTo>
                <a:lnTo>
                  <a:pt x="1126" y="3486"/>
                </a:lnTo>
                <a:lnTo>
                  <a:pt x="1134" y="3491"/>
                </a:lnTo>
                <a:lnTo>
                  <a:pt x="1141" y="3494"/>
                </a:lnTo>
                <a:lnTo>
                  <a:pt x="1148" y="3499"/>
                </a:lnTo>
                <a:lnTo>
                  <a:pt x="1154" y="3505"/>
                </a:lnTo>
                <a:lnTo>
                  <a:pt x="1159" y="3510"/>
                </a:lnTo>
                <a:lnTo>
                  <a:pt x="1168" y="3523"/>
                </a:lnTo>
                <a:lnTo>
                  <a:pt x="1176" y="3537"/>
                </a:lnTo>
                <a:lnTo>
                  <a:pt x="1185" y="3553"/>
                </a:lnTo>
                <a:lnTo>
                  <a:pt x="1185" y="3553"/>
                </a:lnTo>
                <a:lnTo>
                  <a:pt x="1186" y="3558"/>
                </a:lnTo>
                <a:lnTo>
                  <a:pt x="1186" y="3564"/>
                </a:lnTo>
                <a:lnTo>
                  <a:pt x="1186" y="3569"/>
                </a:lnTo>
                <a:lnTo>
                  <a:pt x="1185" y="3575"/>
                </a:lnTo>
                <a:lnTo>
                  <a:pt x="1179" y="3589"/>
                </a:lnTo>
                <a:lnTo>
                  <a:pt x="1170" y="3604"/>
                </a:lnTo>
                <a:lnTo>
                  <a:pt x="1160" y="3620"/>
                </a:lnTo>
                <a:lnTo>
                  <a:pt x="1146" y="3638"/>
                </a:lnTo>
                <a:lnTo>
                  <a:pt x="1130" y="3656"/>
                </a:lnTo>
                <a:lnTo>
                  <a:pt x="1112" y="3674"/>
                </a:lnTo>
                <a:lnTo>
                  <a:pt x="1095" y="3692"/>
                </a:lnTo>
                <a:lnTo>
                  <a:pt x="1075" y="3710"/>
                </a:lnTo>
                <a:lnTo>
                  <a:pt x="1037" y="3742"/>
                </a:lnTo>
                <a:lnTo>
                  <a:pt x="1020" y="3757"/>
                </a:lnTo>
                <a:lnTo>
                  <a:pt x="1002" y="3770"/>
                </a:lnTo>
                <a:lnTo>
                  <a:pt x="986" y="3780"/>
                </a:lnTo>
                <a:lnTo>
                  <a:pt x="972" y="3788"/>
                </a:lnTo>
                <a:lnTo>
                  <a:pt x="972" y="3788"/>
                </a:lnTo>
                <a:lnTo>
                  <a:pt x="966" y="3793"/>
                </a:lnTo>
                <a:lnTo>
                  <a:pt x="960" y="3798"/>
                </a:lnTo>
                <a:lnTo>
                  <a:pt x="949" y="3808"/>
                </a:lnTo>
                <a:lnTo>
                  <a:pt x="940" y="3821"/>
                </a:lnTo>
                <a:lnTo>
                  <a:pt x="931" y="3836"/>
                </a:lnTo>
                <a:lnTo>
                  <a:pt x="923" y="3852"/>
                </a:lnTo>
                <a:lnTo>
                  <a:pt x="916" y="3871"/>
                </a:lnTo>
                <a:lnTo>
                  <a:pt x="911" y="3889"/>
                </a:lnTo>
                <a:lnTo>
                  <a:pt x="906" y="3908"/>
                </a:lnTo>
                <a:lnTo>
                  <a:pt x="898" y="3947"/>
                </a:lnTo>
                <a:lnTo>
                  <a:pt x="891" y="3985"/>
                </a:lnTo>
                <a:lnTo>
                  <a:pt x="885" y="4020"/>
                </a:lnTo>
                <a:lnTo>
                  <a:pt x="879" y="4049"/>
                </a:lnTo>
                <a:lnTo>
                  <a:pt x="879" y="4049"/>
                </a:lnTo>
                <a:lnTo>
                  <a:pt x="872" y="4083"/>
                </a:lnTo>
                <a:lnTo>
                  <a:pt x="865" y="4114"/>
                </a:lnTo>
                <a:lnTo>
                  <a:pt x="856" y="4144"/>
                </a:lnTo>
                <a:lnTo>
                  <a:pt x="850" y="4159"/>
                </a:lnTo>
                <a:lnTo>
                  <a:pt x="843" y="4175"/>
                </a:lnTo>
                <a:lnTo>
                  <a:pt x="843" y="4175"/>
                </a:lnTo>
                <a:lnTo>
                  <a:pt x="827" y="4214"/>
                </a:lnTo>
                <a:lnTo>
                  <a:pt x="811" y="4254"/>
                </a:lnTo>
                <a:lnTo>
                  <a:pt x="795" y="4297"/>
                </a:lnTo>
                <a:lnTo>
                  <a:pt x="780" y="4340"/>
                </a:lnTo>
                <a:lnTo>
                  <a:pt x="751" y="4429"/>
                </a:lnTo>
                <a:lnTo>
                  <a:pt x="725" y="4514"/>
                </a:lnTo>
                <a:lnTo>
                  <a:pt x="703" y="4589"/>
                </a:lnTo>
                <a:lnTo>
                  <a:pt x="686" y="4650"/>
                </a:lnTo>
                <a:lnTo>
                  <a:pt x="672" y="4706"/>
                </a:lnTo>
                <a:lnTo>
                  <a:pt x="3247" y="4706"/>
                </a:lnTo>
                <a:lnTo>
                  <a:pt x="3247" y="4706"/>
                </a:lnTo>
                <a:lnTo>
                  <a:pt x="3238" y="4661"/>
                </a:lnTo>
                <a:lnTo>
                  <a:pt x="3225" y="4595"/>
                </a:lnTo>
                <a:lnTo>
                  <a:pt x="3149" y="4595"/>
                </a:lnTo>
                <a:close/>
                <a:moveTo>
                  <a:pt x="2011" y="590"/>
                </a:moveTo>
                <a:lnTo>
                  <a:pt x="2005" y="621"/>
                </a:lnTo>
                <a:lnTo>
                  <a:pt x="2005" y="621"/>
                </a:lnTo>
                <a:lnTo>
                  <a:pt x="2004" y="624"/>
                </a:lnTo>
                <a:lnTo>
                  <a:pt x="2004" y="624"/>
                </a:lnTo>
                <a:lnTo>
                  <a:pt x="2004" y="633"/>
                </a:lnTo>
                <a:lnTo>
                  <a:pt x="1960" y="656"/>
                </a:lnTo>
                <a:lnTo>
                  <a:pt x="1960" y="656"/>
                </a:lnTo>
                <a:lnTo>
                  <a:pt x="1945" y="635"/>
                </a:lnTo>
                <a:lnTo>
                  <a:pt x="1945" y="635"/>
                </a:lnTo>
                <a:lnTo>
                  <a:pt x="1938" y="619"/>
                </a:lnTo>
                <a:lnTo>
                  <a:pt x="1938" y="619"/>
                </a:lnTo>
                <a:lnTo>
                  <a:pt x="1938" y="619"/>
                </a:lnTo>
                <a:lnTo>
                  <a:pt x="1938" y="619"/>
                </a:lnTo>
                <a:lnTo>
                  <a:pt x="1938" y="619"/>
                </a:lnTo>
                <a:lnTo>
                  <a:pt x="1938" y="619"/>
                </a:lnTo>
                <a:lnTo>
                  <a:pt x="1938" y="618"/>
                </a:lnTo>
                <a:lnTo>
                  <a:pt x="1938" y="618"/>
                </a:lnTo>
                <a:lnTo>
                  <a:pt x="1936" y="614"/>
                </a:lnTo>
                <a:lnTo>
                  <a:pt x="1936" y="614"/>
                </a:lnTo>
                <a:lnTo>
                  <a:pt x="1935" y="609"/>
                </a:lnTo>
                <a:lnTo>
                  <a:pt x="1932" y="606"/>
                </a:lnTo>
                <a:lnTo>
                  <a:pt x="1929" y="602"/>
                </a:lnTo>
                <a:lnTo>
                  <a:pt x="1926" y="597"/>
                </a:lnTo>
                <a:lnTo>
                  <a:pt x="1912" y="578"/>
                </a:lnTo>
                <a:lnTo>
                  <a:pt x="1912" y="578"/>
                </a:lnTo>
                <a:lnTo>
                  <a:pt x="1912" y="572"/>
                </a:lnTo>
                <a:lnTo>
                  <a:pt x="1912" y="572"/>
                </a:lnTo>
                <a:lnTo>
                  <a:pt x="1912" y="567"/>
                </a:lnTo>
                <a:lnTo>
                  <a:pt x="1909" y="562"/>
                </a:lnTo>
                <a:lnTo>
                  <a:pt x="1907" y="558"/>
                </a:lnTo>
                <a:lnTo>
                  <a:pt x="1899" y="549"/>
                </a:lnTo>
                <a:lnTo>
                  <a:pt x="1899" y="549"/>
                </a:lnTo>
                <a:lnTo>
                  <a:pt x="1901" y="547"/>
                </a:lnTo>
                <a:lnTo>
                  <a:pt x="1902" y="545"/>
                </a:lnTo>
                <a:lnTo>
                  <a:pt x="1903" y="541"/>
                </a:lnTo>
                <a:lnTo>
                  <a:pt x="1903" y="538"/>
                </a:lnTo>
                <a:lnTo>
                  <a:pt x="1903" y="538"/>
                </a:lnTo>
                <a:lnTo>
                  <a:pt x="1902" y="525"/>
                </a:lnTo>
                <a:lnTo>
                  <a:pt x="1902" y="525"/>
                </a:lnTo>
                <a:lnTo>
                  <a:pt x="1903" y="523"/>
                </a:lnTo>
                <a:lnTo>
                  <a:pt x="1906" y="519"/>
                </a:lnTo>
                <a:lnTo>
                  <a:pt x="1906" y="519"/>
                </a:lnTo>
                <a:lnTo>
                  <a:pt x="1909" y="516"/>
                </a:lnTo>
                <a:lnTo>
                  <a:pt x="1913" y="510"/>
                </a:lnTo>
                <a:lnTo>
                  <a:pt x="1913" y="510"/>
                </a:lnTo>
                <a:lnTo>
                  <a:pt x="1923" y="484"/>
                </a:lnTo>
                <a:lnTo>
                  <a:pt x="1923" y="484"/>
                </a:lnTo>
                <a:lnTo>
                  <a:pt x="1928" y="482"/>
                </a:lnTo>
                <a:lnTo>
                  <a:pt x="1931" y="480"/>
                </a:lnTo>
                <a:lnTo>
                  <a:pt x="1937" y="484"/>
                </a:lnTo>
                <a:lnTo>
                  <a:pt x="1937" y="484"/>
                </a:lnTo>
                <a:lnTo>
                  <a:pt x="1942" y="488"/>
                </a:lnTo>
                <a:lnTo>
                  <a:pt x="1942" y="488"/>
                </a:lnTo>
                <a:lnTo>
                  <a:pt x="1949" y="492"/>
                </a:lnTo>
                <a:lnTo>
                  <a:pt x="1949" y="492"/>
                </a:lnTo>
                <a:lnTo>
                  <a:pt x="1951" y="494"/>
                </a:lnTo>
                <a:lnTo>
                  <a:pt x="1952" y="495"/>
                </a:lnTo>
                <a:lnTo>
                  <a:pt x="1952" y="495"/>
                </a:lnTo>
                <a:lnTo>
                  <a:pt x="1957" y="494"/>
                </a:lnTo>
                <a:lnTo>
                  <a:pt x="1958" y="492"/>
                </a:lnTo>
                <a:lnTo>
                  <a:pt x="1958" y="492"/>
                </a:lnTo>
                <a:lnTo>
                  <a:pt x="1963" y="487"/>
                </a:lnTo>
                <a:lnTo>
                  <a:pt x="1970" y="477"/>
                </a:lnTo>
                <a:lnTo>
                  <a:pt x="1970" y="477"/>
                </a:lnTo>
                <a:lnTo>
                  <a:pt x="1973" y="474"/>
                </a:lnTo>
                <a:lnTo>
                  <a:pt x="1973" y="474"/>
                </a:lnTo>
                <a:lnTo>
                  <a:pt x="1975" y="473"/>
                </a:lnTo>
                <a:lnTo>
                  <a:pt x="1975" y="473"/>
                </a:lnTo>
                <a:lnTo>
                  <a:pt x="1975" y="473"/>
                </a:lnTo>
                <a:lnTo>
                  <a:pt x="1975" y="473"/>
                </a:lnTo>
                <a:lnTo>
                  <a:pt x="1981" y="468"/>
                </a:lnTo>
                <a:lnTo>
                  <a:pt x="1981" y="468"/>
                </a:lnTo>
                <a:lnTo>
                  <a:pt x="1988" y="463"/>
                </a:lnTo>
                <a:lnTo>
                  <a:pt x="1988" y="463"/>
                </a:lnTo>
                <a:lnTo>
                  <a:pt x="1990" y="462"/>
                </a:lnTo>
                <a:lnTo>
                  <a:pt x="1990" y="461"/>
                </a:lnTo>
                <a:lnTo>
                  <a:pt x="1990" y="461"/>
                </a:lnTo>
                <a:lnTo>
                  <a:pt x="1990" y="459"/>
                </a:lnTo>
                <a:lnTo>
                  <a:pt x="1988" y="454"/>
                </a:lnTo>
                <a:lnTo>
                  <a:pt x="2000" y="443"/>
                </a:lnTo>
                <a:lnTo>
                  <a:pt x="1994" y="434"/>
                </a:lnTo>
                <a:lnTo>
                  <a:pt x="1994" y="434"/>
                </a:lnTo>
                <a:lnTo>
                  <a:pt x="1998" y="425"/>
                </a:lnTo>
                <a:lnTo>
                  <a:pt x="1998" y="425"/>
                </a:lnTo>
                <a:lnTo>
                  <a:pt x="2002" y="423"/>
                </a:lnTo>
                <a:lnTo>
                  <a:pt x="2004" y="422"/>
                </a:lnTo>
                <a:lnTo>
                  <a:pt x="2004" y="422"/>
                </a:lnTo>
                <a:lnTo>
                  <a:pt x="2005" y="422"/>
                </a:lnTo>
                <a:lnTo>
                  <a:pt x="1987" y="534"/>
                </a:lnTo>
                <a:lnTo>
                  <a:pt x="2015" y="539"/>
                </a:lnTo>
                <a:lnTo>
                  <a:pt x="2008" y="590"/>
                </a:lnTo>
                <a:lnTo>
                  <a:pt x="2011" y="590"/>
                </a:lnTo>
                <a:close/>
                <a:moveTo>
                  <a:pt x="1907" y="684"/>
                </a:moveTo>
                <a:lnTo>
                  <a:pt x="1907" y="684"/>
                </a:lnTo>
                <a:lnTo>
                  <a:pt x="1902" y="684"/>
                </a:lnTo>
                <a:lnTo>
                  <a:pt x="1902" y="684"/>
                </a:lnTo>
                <a:lnTo>
                  <a:pt x="1898" y="679"/>
                </a:lnTo>
                <a:lnTo>
                  <a:pt x="1894" y="677"/>
                </a:lnTo>
                <a:lnTo>
                  <a:pt x="1893" y="671"/>
                </a:lnTo>
                <a:lnTo>
                  <a:pt x="1893" y="671"/>
                </a:lnTo>
                <a:lnTo>
                  <a:pt x="1900" y="665"/>
                </a:lnTo>
                <a:lnTo>
                  <a:pt x="1905" y="660"/>
                </a:lnTo>
                <a:lnTo>
                  <a:pt x="1919" y="677"/>
                </a:lnTo>
                <a:lnTo>
                  <a:pt x="1907" y="684"/>
                </a:lnTo>
                <a:close/>
                <a:moveTo>
                  <a:pt x="1926" y="695"/>
                </a:moveTo>
                <a:lnTo>
                  <a:pt x="1931" y="692"/>
                </a:lnTo>
                <a:lnTo>
                  <a:pt x="1938" y="699"/>
                </a:lnTo>
                <a:lnTo>
                  <a:pt x="1926" y="699"/>
                </a:lnTo>
                <a:lnTo>
                  <a:pt x="1926" y="699"/>
                </a:lnTo>
                <a:lnTo>
                  <a:pt x="1926" y="699"/>
                </a:lnTo>
                <a:lnTo>
                  <a:pt x="1926" y="699"/>
                </a:lnTo>
                <a:lnTo>
                  <a:pt x="1926" y="699"/>
                </a:lnTo>
                <a:lnTo>
                  <a:pt x="1926" y="695"/>
                </a:lnTo>
                <a:lnTo>
                  <a:pt x="1926" y="695"/>
                </a:lnTo>
                <a:close/>
                <a:moveTo>
                  <a:pt x="2117" y="1025"/>
                </a:moveTo>
                <a:lnTo>
                  <a:pt x="1879" y="1008"/>
                </a:lnTo>
                <a:lnTo>
                  <a:pt x="1892" y="839"/>
                </a:lnTo>
                <a:lnTo>
                  <a:pt x="1963" y="922"/>
                </a:lnTo>
                <a:lnTo>
                  <a:pt x="1959" y="964"/>
                </a:lnTo>
                <a:lnTo>
                  <a:pt x="1959" y="964"/>
                </a:lnTo>
                <a:lnTo>
                  <a:pt x="1966" y="970"/>
                </a:lnTo>
                <a:lnTo>
                  <a:pt x="1973" y="974"/>
                </a:lnTo>
                <a:lnTo>
                  <a:pt x="1980" y="977"/>
                </a:lnTo>
                <a:lnTo>
                  <a:pt x="1987" y="979"/>
                </a:lnTo>
                <a:lnTo>
                  <a:pt x="1995" y="980"/>
                </a:lnTo>
                <a:lnTo>
                  <a:pt x="2002" y="980"/>
                </a:lnTo>
                <a:lnTo>
                  <a:pt x="2015" y="979"/>
                </a:lnTo>
                <a:lnTo>
                  <a:pt x="2026" y="977"/>
                </a:lnTo>
                <a:lnTo>
                  <a:pt x="2036" y="974"/>
                </a:lnTo>
                <a:lnTo>
                  <a:pt x="2044" y="971"/>
                </a:lnTo>
                <a:lnTo>
                  <a:pt x="2040" y="925"/>
                </a:lnTo>
                <a:lnTo>
                  <a:pt x="2131" y="848"/>
                </a:lnTo>
                <a:lnTo>
                  <a:pt x="2117" y="1025"/>
                </a:lnTo>
                <a:close/>
                <a:moveTo>
                  <a:pt x="2002" y="703"/>
                </a:moveTo>
                <a:lnTo>
                  <a:pt x="2002" y="703"/>
                </a:lnTo>
                <a:lnTo>
                  <a:pt x="2001" y="701"/>
                </a:lnTo>
                <a:lnTo>
                  <a:pt x="1998" y="696"/>
                </a:lnTo>
                <a:lnTo>
                  <a:pt x="1998" y="696"/>
                </a:lnTo>
                <a:lnTo>
                  <a:pt x="1996" y="693"/>
                </a:lnTo>
                <a:lnTo>
                  <a:pt x="1993" y="692"/>
                </a:lnTo>
                <a:lnTo>
                  <a:pt x="1987" y="690"/>
                </a:lnTo>
                <a:lnTo>
                  <a:pt x="1987" y="690"/>
                </a:lnTo>
                <a:lnTo>
                  <a:pt x="1985" y="690"/>
                </a:lnTo>
                <a:lnTo>
                  <a:pt x="1983" y="690"/>
                </a:lnTo>
                <a:lnTo>
                  <a:pt x="1983" y="690"/>
                </a:lnTo>
                <a:lnTo>
                  <a:pt x="1982" y="686"/>
                </a:lnTo>
                <a:lnTo>
                  <a:pt x="1980" y="682"/>
                </a:lnTo>
                <a:lnTo>
                  <a:pt x="1976" y="678"/>
                </a:lnTo>
                <a:lnTo>
                  <a:pt x="1976" y="678"/>
                </a:lnTo>
                <a:lnTo>
                  <a:pt x="1970" y="674"/>
                </a:lnTo>
                <a:lnTo>
                  <a:pt x="1968" y="672"/>
                </a:lnTo>
                <a:lnTo>
                  <a:pt x="2018" y="646"/>
                </a:lnTo>
                <a:lnTo>
                  <a:pt x="2018" y="646"/>
                </a:lnTo>
                <a:lnTo>
                  <a:pt x="2018" y="646"/>
                </a:lnTo>
                <a:lnTo>
                  <a:pt x="2018" y="646"/>
                </a:lnTo>
                <a:lnTo>
                  <a:pt x="2023" y="646"/>
                </a:lnTo>
                <a:lnTo>
                  <a:pt x="2113" y="713"/>
                </a:lnTo>
                <a:lnTo>
                  <a:pt x="2002" y="703"/>
                </a:lnTo>
                <a:close/>
                <a:moveTo>
                  <a:pt x="2082" y="119"/>
                </a:moveTo>
                <a:lnTo>
                  <a:pt x="2082" y="115"/>
                </a:lnTo>
                <a:lnTo>
                  <a:pt x="2083" y="117"/>
                </a:lnTo>
                <a:lnTo>
                  <a:pt x="2082" y="119"/>
                </a:lnTo>
                <a:close/>
                <a:moveTo>
                  <a:pt x="3060" y="4541"/>
                </a:moveTo>
                <a:lnTo>
                  <a:pt x="3060" y="4541"/>
                </a:lnTo>
                <a:lnTo>
                  <a:pt x="3059" y="4550"/>
                </a:lnTo>
                <a:lnTo>
                  <a:pt x="3057" y="4558"/>
                </a:lnTo>
                <a:lnTo>
                  <a:pt x="3057" y="4558"/>
                </a:lnTo>
                <a:lnTo>
                  <a:pt x="3059" y="4568"/>
                </a:lnTo>
                <a:lnTo>
                  <a:pt x="3062" y="4579"/>
                </a:lnTo>
                <a:lnTo>
                  <a:pt x="3067" y="4587"/>
                </a:lnTo>
                <a:lnTo>
                  <a:pt x="3072" y="4595"/>
                </a:lnTo>
                <a:lnTo>
                  <a:pt x="2879" y="4595"/>
                </a:lnTo>
                <a:lnTo>
                  <a:pt x="2879" y="4595"/>
                </a:lnTo>
                <a:lnTo>
                  <a:pt x="2886" y="4587"/>
                </a:lnTo>
                <a:lnTo>
                  <a:pt x="2891" y="4579"/>
                </a:lnTo>
                <a:lnTo>
                  <a:pt x="2893" y="4568"/>
                </a:lnTo>
                <a:lnTo>
                  <a:pt x="2894" y="4558"/>
                </a:lnTo>
                <a:lnTo>
                  <a:pt x="2894" y="4558"/>
                </a:lnTo>
                <a:lnTo>
                  <a:pt x="2894" y="4550"/>
                </a:lnTo>
                <a:lnTo>
                  <a:pt x="2892" y="4541"/>
                </a:lnTo>
                <a:lnTo>
                  <a:pt x="3060" y="4541"/>
                </a:lnTo>
                <a:close/>
                <a:moveTo>
                  <a:pt x="2268" y="4541"/>
                </a:moveTo>
                <a:lnTo>
                  <a:pt x="2791" y="4541"/>
                </a:lnTo>
                <a:lnTo>
                  <a:pt x="2791" y="4541"/>
                </a:lnTo>
                <a:lnTo>
                  <a:pt x="2789" y="4550"/>
                </a:lnTo>
                <a:lnTo>
                  <a:pt x="2787" y="4558"/>
                </a:lnTo>
                <a:lnTo>
                  <a:pt x="2787" y="4558"/>
                </a:lnTo>
                <a:lnTo>
                  <a:pt x="2789" y="4568"/>
                </a:lnTo>
                <a:lnTo>
                  <a:pt x="2792" y="4579"/>
                </a:lnTo>
                <a:lnTo>
                  <a:pt x="2797" y="4587"/>
                </a:lnTo>
                <a:lnTo>
                  <a:pt x="2804" y="4595"/>
                </a:lnTo>
                <a:lnTo>
                  <a:pt x="2256" y="4595"/>
                </a:lnTo>
                <a:lnTo>
                  <a:pt x="2256" y="4595"/>
                </a:lnTo>
                <a:lnTo>
                  <a:pt x="2263" y="4587"/>
                </a:lnTo>
                <a:lnTo>
                  <a:pt x="2267" y="4579"/>
                </a:lnTo>
                <a:lnTo>
                  <a:pt x="2271" y="4568"/>
                </a:lnTo>
                <a:lnTo>
                  <a:pt x="2271" y="4558"/>
                </a:lnTo>
                <a:lnTo>
                  <a:pt x="2271" y="4558"/>
                </a:lnTo>
                <a:lnTo>
                  <a:pt x="2271" y="4550"/>
                </a:lnTo>
                <a:lnTo>
                  <a:pt x="2268" y="4541"/>
                </a:lnTo>
                <a:lnTo>
                  <a:pt x="2268" y="4541"/>
                </a:lnTo>
                <a:close/>
                <a:moveTo>
                  <a:pt x="1876" y="4422"/>
                </a:moveTo>
                <a:lnTo>
                  <a:pt x="1899" y="4446"/>
                </a:lnTo>
                <a:lnTo>
                  <a:pt x="1876" y="4471"/>
                </a:lnTo>
                <a:lnTo>
                  <a:pt x="1876" y="4422"/>
                </a:lnTo>
                <a:close/>
                <a:moveTo>
                  <a:pt x="1910" y="4343"/>
                </a:moveTo>
                <a:lnTo>
                  <a:pt x="1935" y="4368"/>
                </a:lnTo>
                <a:lnTo>
                  <a:pt x="1910" y="4391"/>
                </a:lnTo>
                <a:lnTo>
                  <a:pt x="1910" y="4343"/>
                </a:lnTo>
                <a:close/>
                <a:moveTo>
                  <a:pt x="2082" y="4268"/>
                </a:moveTo>
                <a:lnTo>
                  <a:pt x="2106" y="4292"/>
                </a:lnTo>
                <a:lnTo>
                  <a:pt x="2082" y="4317"/>
                </a:lnTo>
                <a:lnTo>
                  <a:pt x="2082" y="4268"/>
                </a:lnTo>
                <a:close/>
                <a:moveTo>
                  <a:pt x="1931" y="4468"/>
                </a:moveTo>
                <a:lnTo>
                  <a:pt x="1909" y="4446"/>
                </a:lnTo>
                <a:lnTo>
                  <a:pt x="1931" y="4424"/>
                </a:lnTo>
                <a:lnTo>
                  <a:pt x="1931" y="4468"/>
                </a:lnTo>
                <a:close/>
                <a:moveTo>
                  <a:pt x="1938" y="4422"/>
                </a:moveTo>
                <a:lnTo>
                  <a:pt x="1963" y="4446"/>
                </a:lnTo>
                <a:lnTo>
                  <a:pt x="1938" y="4471"/>
                </a:lnTo>
                <a:lnTo>
                  <a:pt x="1938" y="4422"/>
                </a:lnTo>
                <a:close/>
                <a:moveTo>
                  <a:pt x="1946" y="4420"/>
                </a:moveTo>
                <a:lnTo>
                  <a:pt x="1989" y="4420"/>
                </a:lnTo>
                <a:lnTo>
                  <a:pt x="1967" y="4442"/>
                </a:lnTo>
                <a:lnTo>
                  <a:pt x="1946" y="4420"/>
                </a:lnTo>
                <a:close/>
                <a:moveTo>
                  <a:pt x="1994" y="4426"/>
                </a:moveTo>
                <a:lnTo>
                  <a:pt x="1994" y="4467"/>
                </a:lnTo>
                <a:lnTo>
                  <a:pt x="1973" y="4446"/>
                </a:lnTo>
                <a:lnTo>
                  <a:pt x="1994" y="4426"/>
                </a:lnTo>
                <a:close/>
                <a:moveTo>
                  <a:pt x="2001" y="4422"/>
                </a:moveTo>
                <a:lnTo>
                  <a:pt x="2025" y="4446"/>
                </a:lnTo>
                <a:lnTo>
                  <a:pt x="2001" y="4471"/>
                </a:lnTo>
                <a:lnTo>
                  <a:pt x="2001" y="4422"/>
                </a:lnTo>
                <a:close/>
                <a:moveTo>
                  <a:pt x="2008" y="4420"/>
                </a:moveTo>
                <a:lnTo>
                  <a:pt x="2052" y="4420"/>
                </a:lnTo>
                <a:lnTo>
                  <a:pt x="2030" y="4442"/>
                </a:lnTo>
                <a:lnTo>
                  <a:pt x="2008" y="4420"/>
                </a:lnTo>
                <a:close/>
                <a:moveTo>
                  <a:pt x="2029" y="4389"/>
                </a:moveTo>
                <a:lnTo>
                  <a:pt x="2008" y="4368"/>
                </a:lnTo>
                <a:lnTo>
                  <a:pt x="2029" y="4347"/>
                </a:lnTo>
                <a:lnTo>
                  <a:pt x="2029" y="4389"/>
                </a:lnTo>
                <a:close/>
                <a:moveTo>
                  <a:pt x="2036" y="4343"/>
                </a:moveTo>
                <a:lnTo>
                  <a:pt x="2060" y="4367"/>
                </a:lnTo>
                <a:lnTo>
                  <a:pt x="2060" y="4368"/>
                </a:lnTo>
                <a:lnTo>
                  <a:pt x="2036" y="4391"/>
                </a:lnTo>
                <a:lnTo>
                  <a:pt x="2036" y="4343"/>
                </a:lnTo>
                <a:close/>
                <a:moveTo>
                  <a:pt x="2146" y="4268"/>
                </a:moveTo>
                <a:lnTo>
                  <a:pt x="2170" y="4292"/>
                </a:lnTo>
                <a:lnTo>
                  <a:pt x="2146" y="4317"/>
                </a:lnTo>
                <a:lnTo>
                  <a:pt x="2146" y="4268"/>
                </a:lnTo>
                <a:close/>
                <a:moveTo>
                  <a:pt x="2208" y="4268"/>
                </a:moveTo>
                <a:lnTo>
                  <a:pt x="2231" y="4292"/>
                </a:lnTo>
                <a:lnTo>
                  <a:pt x="2208" y="4317"/>
                </a:lnTo>
                <a:lnTo>
                  <a:pt x="2208" y="4268"/>
                </a:lnTo>
                <a:close/>
                <a:moveTo>
                  <a:pt x="2270" y="4268"/>
                </a:moveTo>
                <a:lnTo>
                  <a:pt x="2294" y="4292"/>
                </a:lnTo>
                <a:lnTo>
                  <a:pt x="2270" y="4317"/>
                </a:lnTo>
                <a:lnTo>
                  <a:pt x="2270" y="4268"/>
                </a:lnTo>
                <a:close/>
                <a:moveTo>
                  <a:pt x="2456" y="4268"/>
                </a:moveTo>
                <a:lnTo>
                  <a:pt x="2480" y="4292"/>
                </a:lnTo>
                <a:lnTo>
                  <a:pt x="2456" y="4317"/>
                </a:lnTo>
                <a:lnTo>
                  <a:pt x="2456" y="4268"/>
                </a:lnTo>
                <a:close/>
                <a:moveTo>
                  <a:pt x="2519" y="4268"/>
                </a:moveTo>
                <a:lnTo>
                  <a:pt x="2543" y="4292"/>
                </a:lnTo>
                <a:lnTo>
                  <a:pt x="2519" y="4317"/>
                </a:lnTo>
                <a:lnTo>
                  <a:pt x="2519" y="4268"/>
                </a:lnTo>
                <a:close/>
                <a:moveTo>
                  <a:pt x="2581" y="4268"/>
                </a:moveTo>
                <a:lnTo>
                  <a:pt x="2604" y="4292"/>
                </a:lnTo>
                <a:lnTo>
                  <a:pt x="2581" y="4317"/>
                </a:lnTo>
                <a:lnTo>
                  <a:pt x="2581" y="4268"/>
                </a:lnTo>
                <a:close/>
                <a:moveTo>
                  <a:pt x="2643" y="4268"/>
                </a:moveTo>
                <a:lnTo>
                  <a:pt x="2667" y="4292"/>
                </a:lnTo>
                <a:lnTo>
                  <a:pt x="2643" y="4317"/>
                </a:lnTo>
                <a:lnTo>
                  <a:pt x="2643" y="4268"/>
                </a:lnTo>
                <a:close/>
                <a:moveTo>
                  <a:pt x="2705" y="4268"/>
                </a:moveTo>
                <a:lnTo>
                  <a:pt x="2730" y="4292"/>
                </a:lnTo>
                <a:lnTo>
                  <a:pt x="2705" y="4317"/>
                </a:lnTo>
                <a:lnTo>
                  <a:pt x="2705" y="4268"/>
                </a:lnTo>
                <a:close/>
                <a:moveTo>
                  <a:pt x="2768" y="4268"/>
                </a:moveTo>
                <a:lnTo>
                  <a:pt x="2791" y="4292"/>
                </a:lnTo>
                <a:lnTo>
                  <a:pt x="2768" y="4317"/>
                </a:lnTo>
                <a:lnTo>
                  <a:pt x="2768" y="4268"/>
                </a:lnTo>
                <a:close/>
                <a:moveTo>
                  <a:pt x="2829" y="4268"/>
                </a:moveTo>
                <a:lnTo>
                  <a:pt x="2854" y="4292"/>
                </a:lnTo>
                <a:lnTo>
                  <a:pt x="2829" y="4317"/>
                </a:lnTo>
                <a:lnTo>
                  <a:pt x="2829" y="4268"/>
                </a:lnTo>
                <a:close/>
                <a:moveTo>
                  <a:pt x="2822" y="4313"/>
                </a:moveTo>
                <a:lnTo>
                  <a:pt x="2801" y="4292"/>
                </a:lnTo>
                <a:lnTo>
                  <a:pt x="2822" y="4272"/>
                </a:lnTo>
                <a:lnTo>
                  <a:pt x="2822" y="4313"/>
                </a:lnTo>
                <a:close/>
                <a:moveTo>
                  <a:pt x="2820" y="4320"/>
                </a:moveTo>
                <a:lnTo>
                  <a:pt x="2774" y="4320"/>
                </a:lnTo>
                <a:lnTo>
                  <a:pt x="2797" y="4297"/>
                </a:lnTo>
                <a:lnTo>
                  <a:pt x="2820" y="4320"/>
                </a:lnTo>
                <a:close/>
                <a:moveTo>
                  <a:pt x="2760" y="4313"/>
                </a:moveTo>
                <a:lnTo>
                  <a:pt x="2739" y="4292"/>
                </a:lnTo>
                <a:lnTo>
                  <a:pt x="2760" y="4272"/>
                </a:lnTo>
                <a:lnTo>
                  <a:pt x="2760" y="4313"/>
                </a:lnTo>
                <a:close/>
                <a:moveTo>
                  <a:pt x="2757" y="4320"/>
                </a:moveTo>
                <a:lnTo>
                  <a:pt x="2711" y="4320"/>
                </a:lnTo>
                <a:lnTo>
                  <a:pt x="2734" y="4297"/>
                </a:lnTo>
                <a:lnTo>
                  <a:pt x="2757" y="4320"/>
                </a:lnTo>
                <a:close/>
                <a:moveTo>
                  <a:pt x="2869" y="4390"/>
                </a:moveTo>
                <a:lnTo>
                  <a:pt x="2848" y="4369"/>
                </a:lnTo>
                <a:lnTo>
                  <a:pt x="2869" y="4348"/>
                </a:lnTo>
                <a:lnTo>
                  <a:pt x="2869" y="4390"/>
                </a:lnTo>
                <a:close/>
                <a:moveTo>
                  <a:pt x="2667" y="4467"/>
                </a:moveTo>
                <a:lnTo>
                  <a:pt x="2669" y="4470"/>
                </a:lnTo>
                <a:lnTo>
                  <a:pt x="2667" y="4471"/>
                </a:lnTo>
                <a:lnTo>
                  <a:pt x="2667" y="4467"/>
                </a:lnTo>
                <a:close/>
                <a:moveTo>
                  <a:pt x="2660" y="4467"/>
                </a:moveTo>
                <a:lnTo>
                  <a:pt x="2648" y="4456"/>
                </a:lnTo>
                <a:lnTo>
                  <a:pt x="2652" y="4451"/>
                </a:lnTo>
                <a:lnTo>
                  <a:pt x="2660" y="4460"/>
                </a:lnTo>
                <a:lnTo>
                  <a:pt x="2660" y="4467"/>
                </a:lnTo>
                <a:close/>
                <a:moveTo>
                  <a:pt x="2622" y="4429"/>
                </a:moveTo>
                <a:lnTo>
                  <a:pt x="2622" y="4422"/>
                </a:lnTo>
                <a:lnTo>
                  <a:pt x="2638" y="4438"/>
                </a:lnTo>
                <a:lnTo>
                  <a:pt x="2635" y="4442"/>
                </a:lnTo>
                <a:lnTo>
                  <a:pt x="2622" y="4429"/>
                </a:lnTo>
                <a:close/>
                <a:moveTo>
                  <a:pt x="2630" y="4446"/>
                </a:moveTo>
                <a:lnTo>
                  <a:pt x="2622" y="4453"/>
                </a:lnTo>
                <a:lnTo>
                  <a:pt x="2622" y="4440"/>
                </a:lnTo>
                <a:lnTo>
                  <a:pt x="2630" y="4446"/>
                </a:lnTo>
                <a:close/>
                <a:moveTo>
                  <a:pt x="2589" y="4442"/>
                </a:moveTo>
                <a:lnTo>
                  <a:pt x="2586" y="4438"/>
                </a:lnTo>
                <a:lnTo>
                  <a:pt x="2597" y="4426"/>
                </a:lnTo>
                <a:lnTo>
                  <a:pt x="2597" y="4433"/>
                </a:lnTo>
                <a:lnTo>
                  <a:pt x="2589" y="4442"/>
                </a:lnTo>
                <a:close/>
                <a:moveTo>
                  <a:pt x="2597" y="4443"/>
                </a:moveTo>
                <a:lnTo>
                  <a:pt x="2597" y="4450"/>
                </a:lnTo>
                <a:lnTo>
                  <a:pt x="2594" y="4446"/>
                </a:lnTo>
                <a:lnTo>
                  <a:pt x="2597" y="4443"/>
                </a:lnTo>
                <a:close/>
                <a:moveTo>
                  <a:pt x="2606" y="4422"/>
                </a:moveTo>
                <a:lnTo>
                  <a:pt x="2607" y="4424"/>
                </a:lnTo>
                <a:lnTo>
                  <a:pt x="2606" y="4426"/>
                </a:lnTo>
                <a:lnTo>
                  <a:pt x="2606" y="4422"/>
                </a:lnTo>
                <a:close/>
                <a:moveTo>
                  <a:pt x="2630" y="4420"/>
                </a:moveTo>
                <a:lnTo>
                  <a:pt x="2655" y="4420"/>
                </a:lnTo>
                <a:lnTo>
                  <a:pt x="2643" y="4433"/>
                </a:lnTo>
                <a:lnTo>
                  <a:pt x="2630" y="4420"/>
                </a:lnTo>
                <a:close/>
                <a:moveTo>
                  <a:pt x="2581" y="4433"/>
                </a:moveTo>
                <a:lnTo>
                  <a:pt x="2567" y="4420"/>
                </a:lnTo>
                <a:lnTo>
                  <a:pt x="2594" y="4420"/>
                </a:lnTo>
                <a:lnTo>
                  <a:pt x="2581" y="4433"/>
                </a:lnTo>
                <a:close/>
                <a:moveTo>
                  <a:pt x="2560" y="4429"/>
                </a:moveTo>
                <a:lnTo>
                  <a:pt x="2560" y="4422"/>
                </a:lnTo>
                <a:lnTo>
                  <a:pt x="2575" y="4438"/>
                </a:lnTo>
                <a:lnTo>
                  <a:pt x="2572" y="4442"/>
                </a:lnTo>
                <a:lnTo>
                  <a:pt x="2560" y="4429"/>
                </a:lnTo>
                <a:close/>
                <a:moveTo>
                  <a:pt x="2567" y="4446"/>
                </a:moveTo>
                <a:lnTo>
                  <a:pt x="2560" y="4453"/>
                </a:lnTo>
                <a:lnTo>
                  <a:pt x="2560" y="4440"/>
                </a:lnTo>
                <a:lnTo>
                  <a:pt x="2567" y="4446"/>
                </a:lnTo>
                <a:close/>
                <a:moveTo>
                  <a:pt x="2527" y="4442"/>
                </a:moveTo>
                <a:lnTo>
                  <a:pt x="2523" y="4438"/>
                </a:lnTo>
                <a:lnTo>
                  <a:pt x="2536" y="4426"/>
                </a:lnTo>
                <a:lnTo>
                  <a:pt x="2536" y="4433"/>
                </a:lnTo>
                <a:lnTo>
                  <a:pt x="2527" y="4442"/>
                </a:lnTo>
                <a:close/>
                <a:moveTo>
                  <a:pt x="2536" y="4443"/>
                </a:moveTo>
                <a:lnTo>
                  <a:pt x="2536" y="4450"/>
                </a:lnTo>
                <a:lnTo>
                  <a:pt x="2533" y="4446"/>
                </a:lnTo>
                <a:lnTo>
                  <a:pt x="2536" y="4443"/>
                </a:lnTo>
                <a:close/>
                <a:moveTo>
                  <a:pt x="2543" y="4422"/>
                </a:moveTo>
                <a:lnTo>
                  <a:pt x="2544" y="4424"/>
                </a:lnTo>
                <a:lnTo>
                  <a:pt x="2543" y="4426"/>
                </a:lnTo>
                <a:lnTo>
                  <a:pt x="2543" y="4422"/>
                </a:lnTo>
                <a:close/>
                <a:moveTo>
                  <a:pt x="2519" y="4433"/>
                </a:moveTo>
                <a:lnTo>
                  <a:pt x="2506" y="4420"/>
                </a:lnTo>
                <a:lnTo>
                  <a:pt x="2531" y="4420"/>
                </a:lnTo>
                <a:lnTo>
                  <a:pt x="2519" y="4433"/>
                </a:lnTo>
                <a:close/>
                <a:moveTo>
                  <a:pt x="2498" y="4429"/>
                </a:moveTo>
                <a:lnTo>
                  <a:pt x="2498" y="4422"/>
                </a:lnTo>
                <a:lnTo>
                  <a:pt x="2514" y="4438"/>
                </a:lnTo>
                <a:lnTo>
                  <a:pt x="2511" y="4442"/>
                </a:lnTo>
                <a:lnTo>
                  <a:pt x="2498" y="4429"/>
                </a:lnTo>
                <a:close/>
                <a:moveTo>
                  <a:pt x="2505" y="4446"/>
                </a:moveTo>
                <a:lnTo>
                  <a:pt x="2498" y="4453"/>
                </a:lnTo>
                <a:lnTo>
                  <a:pt x="2498" y="4440"/>
                </a:lnTo>
                <a:lnTo>
                  <a:pt x="2505" y="4446"/>
                </a:lnTo>
                <a:close/>
                <a:moveTo>
                  <a:pt x="2465" y="4442"/>
                </a:moveTo>
                <a:lnTo>
                  <a:pt x="2462" y="4438"/>
                </a:lnTo>
                <a:lnTo>
                  <a:pt x="2474" y="4426"/>
                </a:lnTo>
                <a:lnTo>
                  <a:pt x="2474" y="4433"/>
                </a:lnTo>
                <a:lnTo>
                  <a:pt x="2465" y="4442"/>
                </a:lnTo>
                <a:close/>
                <a:moveTo>
                  <a:pt x="2474" y="4443"/>
                </a:moveTo>
                <a:lnTo>
                  <a:pt x="2474" y="4450"/>
                </a:lnTo>
                <a:lnTo>
                  <a:pt x="2470" y="4446"/>
                </a:lnTo>
                <a:lnTo>
                  <a:pt x="2474" y="4443"/>
                </a:lnTo>
                <a:close/>
                <a:moveTo>
                  <a:pt x="2480" y="4422"/>
                </a:moveTo>
                <a:lnTo>
                  <a:pt x="2483" y="4424"/>
                </a:lnTo>
                <a:lnTo>
                  <a:pt x="2480" y="4426"/>
                </a:lnTo>
                <a:lnTo>
                  <a:pt x="2480" y="4422"/>
                </a:lnTo>
                <a:close/>
                <a:moveTo>
                  <a:pt x="2456" y="4433"/>
                </a:moveTo>
                <a:lnTo>
                  <a:pt x="2443" y="4420"/>
                </a:lnTo>
                <a:lnTo>
                  <a:pt x="2469" y="4420"/>
                </a:lnTo>
                <a:lnTo>
                  <a:pt x="2456" y="4433"/>
                </a:lnTo>
                <a:close/>
                <a:moveTo>
                  <a:pt x="2435" y="4429"/>
                </a:moveTo>
                <a:lnTo>
                  <a:pt x="2435" y="4422"/>
                </a:lnTo>
                <a:lnTo>
                  <a:pt x="2451" y="4438"/>
                </a:lnTo>
                <a:lnTo>
                  <a:pt x="2448" y="4442"/>
                </a:lnTo>
                <a:lnTo>
                  <a:pt x="2435" y="4429"/>
                </a:lnTo>
                <a:close/>
                <a:moveTo>
                  <a:pt x="2443" y="4446"/>
                </a:moveTo>
                <a:lnTo>
                  <a:pt x="2435" y="4453"/>
                </a:lnTo>
                <a:lnTo>
                  <a:pt x="2435" y="4440"/>
                </a:lnTo>
                <a:lnTo>
                  <a:pt x="2443" y="4446"/>
                </a:lnTo>
                <a:close/>
                <a:moveTo>
                  <a:pt x="2403" y="4442"/>
                </a:moveTo>
                <a:lnTo>
                  <a:pt x="2399" y="4438"/>
                </a:lnTo>
                <a:lnTo>
                  <a:pt x="2412" y="4426"/>
                </a:lnTo>
                <a:lnTo>
                  <a:pt x="2412" y="4433"/>
                </a:lnTo>
                <a:lnTo>
                  <a:pt x="2403" y="4442"/>
                </a:lnTo>
                <a:close/>
                <a:moveTo>
                  <a:pt x="2412" y="4443"/>
                </a:moveTo>
                <a:lnTo>
                  <a:pt x="2412" y="4450"/>
                </a:lnTo>
                <a:lnTo>
                  <a:pt x="2407" y="4446"/>
                </a:lnTo>
                <a:lnTo>
                  <a:pt x="2412" y="4443"/>
                </a:lnTo>
                <a:close/>
                <a:moveTo>
                  <a:pt x="2419" y="4422"/>
                </a:moveTo>
                <a:lnTo>
                  <a:pt x="2420" y="4424"/>
                </a:lnTo>
                <a:lnTo>
                  <a:pt x="2419" y="4426"/>
                </a:lnTo>
                <a:lnTo>
                  <a:pt x="2419" y="4422"/>
                </a:lnTo>
                <a:close/>
                <a:moveTo>
                  <a:pt x="2395" y="4433"/>
                </a:moveTo>
                <a:lnTo>
                  <a:pt x="2381" y="4420"/>
                </a:lnTo>
                <a:lnTo>
                  <a:pt x="2407" y="4420"/>
                </a:lnTo>
                <a:lnTo>
                  <a:pt x="2395" y="4433"/>
                </a:lnTo>
                <a:close/>
                <a:moveTo>
                  <a:pt x="2374" y="4429"/>
                </a:moveTo>
                <a:lnTo>
                  <a:pt x="2374" y="4422"/>
                </a:lnTo>
                <a:lnTo>
                  <a:pt x="2389" y="4438"/>
                </a:lnTo>
                <a:lnTo>
                  <a:pt x="2385" y="4442"/>
                </a:lnTo>
                <a:lnTo>
                  <a:pt x="2374" y="4429"/>
                </a:lnTo>
                <a:close/>
                <a:moveTo>
                  <a:pt x="2381" y="4446"/>
                </a:moveTo>
                <a:lnTo>
                  <a:pt x="2374" y="4453"/>
                </a:lnTo>
                <a:lnTo>
                  <a:pt x="2374" y="4440"/>
                </a:lnTo>
                <a:lnTo>
                  <a:pt x="2381" y="4446"/>
                </a:lnTo>
                <a:close/>
                <a:moveTo>
                  <a:pt x="2340" y="4442"/>
                </a:moveTo>
                <a:lnTo>
                  <a:pt x="2337" y="4438"/>
                </a:lnTo>
                <a:lnTo>
                  <a:pt x="2350" y="4426"/>
                </a:lnTo>
                <a:lnTo>
                  <a:pt x="2350" y="4433"/>
                </a:lnTo>
                <a:lnTo>
                  <a:pt x="2340" y="4442"/>
                </a:lnTo>
                <a:close/>
                <a:moveTo>
                  <a:pt x="2350" y="4443"/>
                </a:moveTo>
                <a:lnTo>
                  <a:pt x="2350" y="4450"/>
                </a:lnTo>
                <a:lnTo>
                  <a:pt x="2346" y="4446"/>
                </a:lnTo>
                <a:lnTo>
                  <a:pt x="2350" y="4443"/>
                </a:lnTo>
                <a:close/>
                <a:moveTo>
                  <a:pt x="2356" y="4422"/>
                </a:moveTo>
                <a:lnTo>
                  <a:pt x="2358" y="4424"/>
                </a:lnTo>
                <a:lnTo>
                  <a:pt x="2356" y="4426"/>
                </a:lnTo>
                <a:lnTo>
                  <a:pt x="2356" y="4422"/>
                </a:lnTo>
                <a:close/>
                <a:moveTo>
                  <a:pt x="2332" y="4433"/>
                </a:moveTo>
                <a:lnTo>
                  <a:pt x="2319" y="4420"/>
                </a:lnTo>
                <a:lnTo>
                  <a:pt x="2345" y="4420"/>
                </a:lnTo>
                <a:lnTo>
                  <a:pt x="2332" y="4433"/>
                </a:lnTo>
                <a:close/>
                <a:moveTo>
                  <a:pt x="2311" y="4429"/>
                </a:moveTo>
                <a:lnTo>
                  <a:pt x="2311" y="4422"/>
                </a:lnTo>
                <a:lnTo>
                  <a:pt x="2328" y="4438"/>
                </a:lnTo>
                <a:lnTo>
                  <a:pt x="2324" y="4442"/>
                </a:lnTo>
                <a:lnTo>
                  <a:pt x="2311" y="4429"/>
                </a:lnTo>
                <a:close/>
                <a:moveTo>
                  <a:pt x="2318" y="4446"/>
                </a:moveTo>
                <a:lnTo>
                  <a:pt x="2311" y="4453"/>
                </a:lnTo>
                <a:lnTo>
                  <a:pt x="2311" y="4440"/>
                </a:lnTo>
                <a:lnTo>
                  <a:pt x="2318" y="4446"/>
                </a:lnTo>
                <a:close/>
                <a:moveTo>
                  <a:pt x="2279" y="4442"/>
                </a:moveTo>
                <a:lnTo>
                  <a:pt x="2275" y="4438"/>
                </a:lnTo>
                <a:lnTo>
                  <a:pt x="2287" y="4426"/>
                </a:lnTo>
                <a:lnTo>
                  <a:pt x="2287" y="4433"/>
                </a:lnTo>
                <a:lnTo>
                  <a:pt x="2279" y="4442"/>
                </a:lnTo>
                <a:close/>
                <a:moveTo>
                  <a:pt x="2287" y="4443"/>
                </a:moveTo>
                <a:lnTo>
                  <a:pt x="2287" y="4450"/>
                </a:lnTo>
                <a:lnTo>
                  <a:pt x="2284" y="4446"/>
                </a:lnTo>
                <a:lnTo>
                  <a:pt x="2287" y="4443"/>
                </a:lnTo>
                <a:close/>
                <a:moveTo>
                  <a:pt x="2294" y="4422"/>
                </a:moveTo>
                <a:lnTo>
                  <a:pt x="2296" y="4424"/>
                </a:lnTo>
                <a:lnTo>
                  <a:pt x="2294" y="4426"/>
                </a:lnTo>
                <a:lnTo>
                  <a:pt x="2294" y="4422"/>
                </a:lnTo>
                <a:close/>
                <a:moveTo>
                  <a:pt x="2270" y="4433"/>
                </a:moveTo>
                <a:lnTo>
                  <a:pt x="2257" y="4420"/>
                </a:lnTo>
                <a:lnTo>
                  <a:pt x="2284" y="4420"/>
                </a:lnTo>
                <a:lnTo>
                  <a:pt x="2270" y="4433"/>
                </a:lnTo>
                <a:close/>
                <a:moveTo>
                  <a:pt x="2250" y="4429"/>
                </a:moveTo>
                <a:lnTo>
                  <a:pt x="2250" y="4422"/>
                </a:lnTo>
                <a:lnTo>
                  <a:pt x="2265" y="4438"/>
                </a:lnTo>
                <a:lnTo>
                  <a:pt x="2261" y="4442"/>
                </a:lnTo>
                <a:lnTo>
                  <a:pt x="2250" y="4429"/>
                </a:lnTo>
                <a:close/>
                <a:moveTo>
                  <a:pt x="2257" y="4446"/>
                </a:moveTo>
                <a:lnTo>
                  <a:pt x="2250" y="4453"/>
                </a:lnTo>
                <a:lnTo>
                  <a:pt x="2250" y="4440"/>
                </a:lnTo>
                <a:lnTo>
                  <a:pt x="2257" y="4446"/>
                </a:lnTo>
                <a:close/>
                <a:moveTo>
                  <a:pt x="2216" y="4442"/>
                </a:moveTo>
                <a:lnTo>
                  <a:pt x="2213" y="4438"/>
                </a:lnTo>
                <a:lnTo>
                  <a:pt x="2226" y="4426"/>
                </a:lnTo>
                <a:lnTo>
                  <a:pt x="2226" y="4433"/>
                </a:lnTo>
                <a:lnTo>
                  <a:pt x="2216" y="4442"/>
                </a:lnTo>
                <a:close/>
                <a:moveTo>
                  <a:pt x="2226" y="4443"/>
                </a:moveTo>
                <a:lnTo>
                  <a:pt x="2226" y="4450"/>
                </a:lnTo>
                <a:lnTo>
                  <a:pt x="2221" y="4446"/>
                </a:lnTo>
                <a:lnTo>
                  <a:pt x="2226" y="4443"/>
                </a:lnTo>
                <a:close/>
                <a:moveTo>
                  <a:pt x="2233" y="4422"/>
                </a:moveTo>
                <a:lnTo>
                  <a:pt x="2234" y="4424"/>
                </a:lnTo>
                <a:lnTo>
                  <a:pt x="2233" y="4426"/>
                </a:lnTo>
                <a:lnTo>
                  <a:pt x="2233" y="4422"/>
                </a:lnTo>
                <a:close/>
                <a:moveTo>
                  <a:pt x="2208" y="4433"/>
                </a:moveTo>
                <a:lnTo>
                  <a:pt x="2194" y="4420"/>
                </a:lnTo>
                <a:lnTo>
                  <a:pt x="2221" y="4420"/>
                </a:lnTo>
                <a:lnTo>
                  <a:pt x="2208" y="4433"/>
                </a:lnTo>
                <a:close/>
                <a:moveTo>
                  <a:pt x="2187" y="4429"/>
                </a:moveTo>
                <a:lnTo>
                  <a:pt x="2187" y="4422"/>
                </a:lnTo>
                <a:lnTo>
                  <a:pt x="2202" y="4438"/>
                </a:lnTo>
                <a:lnTo>
                  <a:pt x="2199" y="4442"/>
                </a:lnTo>
                <a:lnTo>
                  <a:pt x="2187" y="4429"/>
                </a:lnTo>
                <a:close/>
                <a:moveTo>
                  <a:pt x="2194" y="4446"/>
                </a:moveTo>
                <a:lnTo>
                  <a:pt x="2187" y="4453"/>
                </a:lnTo>
                <a:lnTo>
                  <a:pt x="2187" y="4440"/>
                </a:lnTo>
                <a:lnTo>
                  <a:pt x="2194" y="4446"/>
                </a:lnTo>
                <a:close/>
                <a:moveTo>
                  <a:pt x="2170" y="4422"/>
                </a:moveTo>
                <a:lnTo>
                  <a:pt x="2171" y="4424"/>
                </a:lnTo>
                <a:lnTo>
                  <a:pt x="2170" y="4426"/>
                </a:lnTo>
                <a:lnTo>
                  <a:pt x="2170" y="4422"/>
                </a:lnTo>
                <a:close/>
                <a:moveTo>
                  <a:pt x="2163" y="4424"/>
                </a:moveTo>
                <a:lnTo>
                  <a:pt x="2163" y="4433"/>
                </a:lnTo>
                <a:lnTo>
                  <a:pt x="2154" y="4442"/>
                </a:lnTo>
                <a:lnTo>
                  <a:pt x="2150" y="4437"/>
                </a:lnTo>
                <a:lnTo>
                  <a:pt x="2163" y="4424"/>
                </a:lnTo>
                <a:close/>
                <a:moveTo>
                  <a:pt x="2144" y="4433"/>
                </a:moveTo>
                <a:lnTo>
                  <a:pt x="2133" y="4420"/>
                </a:lnTo>
                <a:lnTo>
                  <a:pt x="2157" y="4420"/>
                </a:lnTo>
                <a:lnTo>
                  <a:pt x="2144" y="4433"/>
                </a:lnTo>
                <a:close/>
                <a:moveTo>
                  <a:pt x="2163" y="4443"/>
                </a:moveTo>
                <a:lnTo>
                  <a:pt x="2163" y="4450"/>
                </a:lnTo>
                <a:lnTo>
                  <a:pt x="2160" y="4446"/>
                </a:lnTo>
                <a:lnTo>
                  <a:pt x="2163" y="4443"/>
                </a:lnTo>
                <a:close/>
                <a:moveTo>
                  <a:pt x="2149" y="4446"/>
                </a:moveTo>
                <a:lnTo>
                  <a:pt x="2146" y="4451"/>
                </a:lnTo>
                <a:lnTo>
                  <a:pt x="2141" y="4446"/>
                </a:lnTo>
                <a:lnTo>
                  <a:pt x="2144" y="4443"/>
                </a:lnTo>
                <a:lnTo>
                  <a:pt x="2149" y="4446"/>
                </a:lnTo>
                <a:close/>
                <a:moveTo>
                  <a:pt x="2154" y="4451"/>
                </a:moveTo>
                <a:lnTo>
                  <a:pt x="2163" y="4460"/>
                </a:lnTo>
                <a:lnTo>
                  <a:pt x="2163" y="4468"/>
                </a:lnTo>
                <a:lnTo>
                  <a:pt x="2150" y="4456"/>
                </a:lnTo>
                <a:lnTo>
                  <a:pt x="2154" y="4451"/>
                </a:lnTo>
                <a:close/>
                <a:moveTo>
                  <a:pt x="2170" y="4467"/>
                </a:moveTo>
                <a:lnTo>
                  <a:pt x="2171" y="4470"/>
                </a:lnTo>
                <a:lnTo>
                  <a:pt x="2170" y="4471"/>
                </a:lnTo>
                <a:lnTo>
                  <a:pt x="2170" y="4467"/>
                </a:lnTo>
                <a:close/>
                <a:moveTo>
                  <a:pt x="2170" y="4457"/>
                </a:moveTo>
                <a:lnTo>
                  <a:pt x="2170" y="4436"/>
                </a:lnTo>
                <a:lnTo>
                  <a:pt x="2177" y="4429"/>
                </a:lnTo>
                <a:lnTo>
                  <a:pt x="2180" y="4433"/>
                </a:lnTo>
                <a:lnTo>
                  <a:pt x="2180" y="4460"/>
                </a:lnTo>
                <a:lnTo>
                  <a:pt x="2177" y="4464"/>
                </a:lnTo>
                <a:lnTo>
                  <a:pt x="2170" y="4457"/>
                </a:lnTo>
                <a:close/>
                <a:moveTo>
                  <a:pt x="2187" y="4464"/>
                </a:moveTo>
                <a:lnTo>
                  <a:pt x="2199" y="4451"/>
                </a:lnTo>
                <a:lnTo>
                  <a:pt x="2202" y="4456"/>
                </a:lnTo>
                <a:lnTo>
                  <a:pt x="2187" y="4471"/>
                </a:lnTo>
                <a:lnTo>
                  <a:pt x="2187" y="4464"/>
                </a:lnTo>
                <a:close/>
                <a:moveTo>
                  <a:pt x="2205" y="4446"/>
                </a:moveTo>
                <a:lnTo>
                  <a:pt x="2208" y="4443"/>
                </a:lnTo>
                <a:lnTo>
                  <a:pt x="2212" y="4446"/>
                </a:lnTo>
                <a:lnTo>
                  <a:pt x="2208" y="4450"/>
                </a:lnTo>
                <a:lnTo>
                  <a:pt x="2205" y="4446"/>
                </a:lnTo>
                <a:close/>
                <a:moveTo>
                  <a:pt x="2216" y="4451"/>
                </a:moveTo>
                <a:lnTo>
                  <a:pt x="2226" y="4460"/>
                </a:lnTo>
                <a:lnTo>
                  <a:pt x="2226" y="4467"/>
                </a:lnTo>
                <a:lnTo>
                  <a:pt x="2213" y="4456"/>
                </a:lnTo>
                <a:lnTo>
                  <a:pt x="2216" y="4451"/>
                </a:lnTo>
                <a:close/>
                <a:moveTo>
                  <a:pt x="2233" y="4467"/>
                </a:moveTo>
                <a:lnTo>
                  <a:pt x="2234" y="4470"/>
                </a:lnTo>
                <a:lnTo>
                  <a:pt x="2233" y="4471"/>
                </a:lnTo>
                <a:lnTo>
                  <a:pt x="2233" y="4467"/>
                </a:lnTo>
                <a:close/>
                <a:moveTo>
                  <a:pt x="2233" y="4457"/>
                </a:moveTo>
                <a:lnTo>
                  <a:pt x="2233" y="4436"/>
                </a:lnTo>
                <a:lnTo>
                  <a:pt x="2238" y="4429"/>
                </a:lnTo>
                <a:lnTo>
                  <a:pt x="2242" y="4433"/>
                </a:lnTo>
                <a:lnTo>
                  <a:pt x="2242" y="4460"/>
                </a:lnTo>
                <a:lnTo>
                  <a:pt x="2238" y="4464"/>
                </a:lnTo>
                <a:lnTo>
                  <a:pt x="2233" y="4457"/>
                </a:lnTo>
                <a:close/>
                <a:moveTo>
                  <a:pt x="2250" y="4464"/>
                </a:moveTo>
                <a:lnTo>
                  <a:pt x="2261" y="4451"/>
                </a:lnTo>
                <a:lnTo>
                  <a:pt x="2265" y="4456"/>
                </a:lnTo>
                <a:lnTo>
                  <a:pt x="2250" y="4471"/>
                </a:lnTo>
                <a:lnTo>
                  <a:pt x="2250" y="4464"/>
                </a:lnTo>
                <a:close/>
                <a:moveTo>
                  <a:pt x="2266" y="4446"/>
                </a:moveTo>
                <a:lnTo>
                  <a:pt x="2270" y="4443"/>
                </a:lnTo>
                <a:lnTo>
                  <a:pt x="2273" y="4446"/>
                </a:lnTo>
                <a:lnTo>
                  <a:pt x="2270" y="4450"/>
                </a:lnTo>
                <a:lnTo>
                  <a:pt x="2266" y="4446"/>
                </a:lnTo>
                <a:close/>
                <a:moveTo>
                  <a:pt x="2279" y="4451"/>
                </a:moveTo>
                <a:lnTo>
                  <a:pt x="2287" y="4460"/>
                </a:lnTo>
                <a:lnTo>
                  <a:pt x="2287" y="4467"/>
                </a:lnTo>
                <a:lnTo>
                  <a:pt x="2275" y="4456"/>
                </a:lnTo>
                <a:lnTo>
                  <a:pt x="2279" y="4451"/>
                </a:lnTo>
                <a:close/>
                <a:moveTo>
                  <a:pt x="2294" y="4467"/>
                </a:moveTo>
                <a:lnTo>
                  <a:pt x="2296" y="4470"/>
                </a:lnTo>
                <a:lnTo>
                  <a:pt x="2294" y="4471"/>
                </a:lnTo>
                <a:lnTo>
                  <a:pt x="2294" y="4467"/>
                </a:lnTo>
                <a:close/>
                <a:moveTo>
                  <a:pt x="2294" y="4457"/>
                </a:moveTo>
                <a:lnTo>
                  <a:pt x="2294" y="4436"/>
                </a:lnTo>
                <a:lnTo>
                  <a:pt x="2301" y="4429"/>
                </a:lnTo>
                <a:lnTo>
                  <a:pt x="2304" y="4433"/>
                </a:lnTo>
                <a:lnTo>
                  <a:pt x="2304" y="4460"/>
                </a:lnTo>
                <a:lnTo>
                  <a:pt x="2301" y="4464"/>
                </a:lnTo>
                <a:lnTo>
                  <a:pt x="2294" y="4457"/>
                </a:lnTo>
                <a:close/>
                <a:moveTo>
                  <a:pt x="2311" y="4464"/>
                </a:moveTo>
                <a:lnTo>
                  <a:pt x="2324" y="4451"/>
                </a:lnTo>
                <a:lnTo>
                  <a:pt x="2328" y="4456"/>
                </a:lnTo>
                <a:lnTo>
                  <a:pt x="2311" y="4471"/>
                </a:lnTo>
                <a:lnTo>
                  <a:pt x="2311" y="4464"/>
                </a:lnTo>
                <a:close/>
                <a:moveTo>
                  <a:pt x="2329" y="4446"/>
                </a:moveTo>
                <a:lnTo>
                  <a:pt x="2332" y="4443"/>
                </a:lnTo>
                <a:lnTo>
                  <a:pt x="2336" y="4446"/>
                </a:lnTo>
                <a:lnTo>
                  <a:pt x="2332" y="4450"/>
                </a:lnTo>
                <a:lnTo>
                  <a:pt x="2329" y="4446"/>
                </a:lnTo>
                <a:close/>
                <a:moveTo>
                  <a:pt x="2340" y="4451"/>
                </a:moveTo>
                <a:lnTo>
                  <a:pt x="2350" y="4460"/>
                </a:lnTo>
                <a:lnTo>
                  <a:pt x="2350" y="4467"/>
                </a:lnTo>
                <a:lnTo>
                  <a:pt x="2337" y="4456"/>
                </a:lnTo>
                <a:lnTo>
                  <a:pt x="2340" y="4451"/>
                </a:lnTo>
                <a:close/>
                <a:moveTo>
                  <a:pt x="2356" y="4467"/>
                </a:moveTo>
                <a:lnTo>
                  <a:pt x="2358" y="4470"/>
                </a:lnTo>
                <a:lnTo>
                  <a:pt x="2356" y="4471"/>
                </a:lnTo>
                <a:lnTo>
                  <a:pt x="2356" y="4467"/>
                </a:lnTo>
                <a:close/>
                <a:moveTo>
                  <a:pt x="2356" y="4457"/>
                </a:moveTo>
                <a:lnTo>
                  <a:pt x="2356" y="4436"/>
                </a:lnTo>
                <a:lnTo>
                  <a:pt x="2363" y="4429"/>
                </a:lnTo>
                <a:lnTo>
                  <a:pt x="2367" y="4433"/>
                </a:lnTo>
                <a:lnTo>
                  <a:pt x="2367" y="4460"/>
                </a:lnTo>
                <a:lnTo>
                  <a:pt x="2363" y="4464"/>
                </a:lnTo>
                <a:lnTo>
                  <a:pt x="2356" y="4457"/>
                </a:lnTo>
                <a:close/>
                <a:moveTo>
                  <a:pt x="2374" y="4464"/>
                </a:moveTo>
                <a:lnTo>
                  <a:pt x="2385" y="4451"/>
                </a:lnTo>
                <a:lnTo>
                  <a:pt x="2389" y="4456"/>
                </a:lnTo>
                <a:lnTo>
                  <a:pt x="2374" y="4471"/>
                </a:lnTo>
                <a:lnTo>
                  <a:pt x="2374" y="4464"/>
                </a:lnTo>
                <a:close/>
                <a:moveTo>
                  <a:pt x="2391" y="4446"/>
                </a:moveTo>
                <a:lnTo>
                  <a:pt x="2395" y="4443"/>
                </a:lnTo>
                <a:lnTo>
                  <a:pt x="2398" y="4446"/>
                </a:lnTo>
                <a:lnTo>
                  <a:pt x="2395" y="4450"/>
                </a:lnTo>
                <a:lnTo>
                  <a:pt x="2391" y="4446"/>
                </a:lnTo>
                <a:close/>
                <a:moveTo>
                  <a:pt x="2403" y="4451"/>
                </a:moveTo>
                <a:lnTo>
                  <a:pt x="2412" y="4460"/>
                </a:lnTo>
                <a:lnTo>
                  <a:pt x="2412" y="4467"/>
                </a:lnTo>
                <a:lnTo>
                  <a:pt x="2399" y="4456"/>
                </a:lnTo>
                <a:lnTo>
                  <a:pt x="2403" y="4451"/>
                </a:lnTo>
                <a:close/>
                <a:moveTo>
                  <a:pt x="2419" y="4467"/>
                </a:moveTo>
                <a:lnTo>
                  <a:pt x="2420" y="4470"/>
                </a:lnTo>
                <a:lnTo>
                  <a:pt x="2419" y="4471"/>
                </a:lnTo>
                <a:lnTo>
                  <a:pt x="2419" y="4467"/>
                </a:lnTo>
                <a:close/>
                <a:moveTo>
                  <a:pt x="2419" y="4457"/>
                </a:moveTo>
                <a:lnTo>
                  <a:pt x="2419" y="4436"/>
                </a:lnTo>
                <a:lnTo>
                  <a:pt x="2425" y="4429"/>
                </a:lnTo>
                <a:lnTo>
                  <a:pt x="2428" y="4433"/>
                </a:lnTo>
                <a:lnTo>
                  <a:pt x="2428" y="4460"/>
                </a:lnTo>
                <a:lnTo>
                  <a:pt x="2425" y="4464"/>
                </a:lnTo>
                <a:lnTo>
                  <a:pt x="2419" y="4457"/>
                </a:lnTo>
                <a:close/>
                <a:moveTo>
                  <a:pt x="2435" y="4464"/>
                </a:moveTo>
                <a:lnTo>
                  <a:pt x="2448" y="4451"/>
                </a:lnTo>
                <a:lnTo>
                  <a:pt x="2451" y="4456"/>
                </a:lnTo>
                <a:lnTo>
                  <a:pt x="2435" y="4471"/>
                </a:lnTo>
                <a:lnTo>
                  <a:pt x="2435" y="4464"/>
                </a:lnTo>
                <a:close/>
                <a:moveTo>
                  <a:pt x="2453" y="4446"/>
                </a:moveTo>
                <a:lnTo>
                  <a:pt x="2456" y="4443"/>
                </a:lnTo>
                <a:lnTo>
                  <a:pt x="2460" y="4446"/>
                </a:lnTo>
                <a:lnTo>
                  <a:pt x="2456" y="4450"/>
                </a:lnTo>
                <a:lnTo>
                  <a:pt x="2453" y="4446"/>
                </a:lnTo>
                <a:close/>
                <a:moveTo>
                  <a:pt x="2465" y="4451"/>
                </a:moveTo>
                <a:lnTo>
                  <a:pt x="2474" y="4460"/>
                </a:lnTo>
                <a:lnTo>
                  <a:pt x="2474" y="4467"/>
                </a:lnTo>
                <a:lnTo>
                  <a:pt x="2462" y="4456"/>
                </a:lnTo>
                <a:lnTo>
                  <a:pt x="2465" y="4451"/>
                </a:lnTo>
                <a:close/>
                <a:moveTo>
                  <a:pt x="2480" y="4467"/>
                </a:moveTo>
                <a:lnTo>
                  <a:pt x="2483" y="4470"/>
                </a:lnTo>
                <a:lnTo>
                  <a:pt x="2480" y="4471"/>
                </a:lnTo>
                <a:lnTo>
                  <a:pt x="2480" y="4467"/>
                </a:lnTo>
                <a:close/>
                <a:moveTo>
                  <a:pt x="2480" y="4457"/>
                </a:moveTo>
                <a:lnTo>
                  <a:pt x="2480" y="4436"/>
                </a:lnTo>
                <a:lnTo>
                  <a:pt x="2487" y="4429"/>
                </a:lnTo>
                <a:lnTo>
                  <a:pt x="2491" y="4433"/>
                </a:lnTo>
                <a:lnTo>
                  <a:pt x="2491" y="4460"/>
                </a:lnTo>
                <a:lnTo>
                  <a:pt x="2487" y="4464"/>
                </a:lnTo>
                <a:lnTo>
                  <a:pt x="2480" y="4457"/>
                </a:lnTo>
                <a:close/>
                <a:moveTo>
                  <a:pt x="2498" y="4464"/>
                </a:moveTo>
                <a:lnTo>
                  <a:pt x="2511" y="4451"/>
                </a:lnTo>
                <a:lnTo>
                  <a:pt x="2514" y="4456"/>
                </a:lnTo>
                <a:lnTo>
                  <a:pt x="2498" y="4471"/>
                </a:lnTo>
                <a:lnTo>
                  <a:pt x="2498" y="4464"/>
                </a:lnTo>
                <a:close/>
                <a:moveTo>
                  <a:pt x="2515" y="4446"/>
                </a:moveTo>
                <a:lnTo>
                  <a:pt x="2519" y="4443"/>
                </a:lnTo>
                <a:lnTo>
                  <a:pt x="2522" y="4446"/>
                </a:lnTo>
                <a:lnTo>
                  <a:pt x="2519" y="4450"/>
                </a:lnTo>
                <a:lnTo>
                  <a:pt x="2515" y="4446"/>
                </a:lnTo>
                <a:close/>
                <a:moveTo>
                  <a:pt x="2527" y="4451"/>
                </a:moveTo>
                <a:lnTo>
                  <a:pt x="2536" y="4460"/>
                </a:lnTo>
                <a:lnTo>
                  <a:pt x="2536" y="4467"/>
                </a:lnTo>
                <a:lnTo>
                  <a:pt x="2523" y="4456"/>
                </a:lnTo>
                <a:lnTo>
                  <a:pt x="2527" y="4451"/>
                </a:lnTo>
                <a:close/>
                <a:moveTo>
                  <a:pt x="2543" y="4467"/>
                </a:moveTo>
                <a:lnTo>
                  <a:pt x="2544" y="4470"/>
                </a:lnTo>
                <a:lnTo>
                  <a:pt x="2543" y="4471"/>
                </a:lnTo>
                <a:lnTo>
                  <a:pt x="2543" y="4467"/>
                </a:lnTo>
                <a:close/>
                <a:moveTo>
                  <a:pt x="2543" y="4457"/>
                </a:moveTo>
                <a:lnTo>
                  <a:pt x="2543" y="4436"/>
                </a:lnTo>
                <a:lnTo>
                  <a:pt x="2550" y="4429"/>
                </a:lnTo>
                <a:lnTo>
                  <a:pt x="2553" y="4433"/>
                </a:lnTo>
                <a:lnTo>
                  <a:pt x="2553" y="4460"/>
                </a:lnTo>
                <a:lnTo>
                  <a:pt x="2550" y="4464"/>
                </a:lnTo>
                <a:lnTo>
                  <a:pt x="2543" y="4457"/>
                </a:lnTo>
                <a:close/>
                <a:moveTo>
                  <a:pt x="2560" y="4464"/>
                </a:moveTo>
                <a:lnTo>
                  <a:pt x="2572" y="4451"/>
                </a:lnTo>
                <a:lnTo>
                  <a:pt x="2575" y="4456"/>
                </a:lnTo>
                <a:lnTo>
                  <a:pt x="2560" y="4471"/>
                </a:lnTo>
                <a:lnTo>
                  <a:pt x="2560" y="4464"/>
                </a:lnTo>
                <a:close/>
                <a:moveTo>
                  <a:pt x="2578" y="4446"/>
                </a:moveTo>
                <a:lnTo>
                  <a:pt x="2581" y="4443"/>
                </a:lnTo>
                <a:lnTo>
                  <a:pt x="2585" y="4446"/>
                </a:lnTo>
                <a:lnTo>
                  <a:pt x="2581" y="4450"/>
                </a:lnTo>
                <a:lnTo>
                  <a:pt x="2578" y="4446"/>
                </a:lnTo>
                <a:close/>
                <a:moveTo>
                  <a:pt x="2589" y="4451"/>
                </a:moveTo>
                <a:lnTo>
                  <a:pt x="2597" y="4460"/>
                </a:lnTo>
                <a:lnTo>
                  <a:pt x="2597" y="4467"/>
                </a:lnTo>
                <a:lnTo>
                  <a:pt x="2586" y="4455"/>
                </a:lnTo>
                <a:lnTo>
                  <a:pt x="2589" y="4451"/>
                </a:lnTo>
                <a:close/>
                <a:moveTo>
                  <a:pt x="2606" y="4467"/>
                </a:moveTo>
                <a:lnTo>
                  <a:pt x="2607" y="4470"/>
                </a:lnTo>
                <a:lnTo>
                  <a:pt x="2606" y="4471"/>
                </a:lnTo>
                <a:lnTo>
                  <a:pt x="2606" y="4467"/>
                </a:lnTo>
                <a:close/>
                <a:moveTo>
                  <a:pt x="2606" y="4457"/>
                </a:moveTo>
                <a:lnTo>
                  <a:pt x="2606" y="4436"/>
                </a:lnTo>
                <a:lnTo>
                  <a:pt x="2611" y="4429"/>
                </a:lnTo>
                <a:lnTo>
                  <a:pt x="2615" y="4433"/>
                </a:lnTo>
                <a:lnTo>
                  <a:pt x="2615" y="4460"/>
                </a:lnTo>
                <a:lnTo>
                  <a:pt x="2611" y="4464"/>
                </a:lnTo>
                <a:lnTo>
                  <a:pt x="2606" y="4457"/>
                </a:lnTo>
                <a:close/>
                <a:moveTo>
                  <a:pt x="2622" y="4464"/>
                </a:moveTo>
                <a:lnTo>
                  <a:pt x="2635" y="4451"/>
                </a:lnTo>
                <a:lnTo>
                  <a:pt x="2638" y="4456"/>
                </a:lnTo>
                <a:lnTo>
                  <a:pt x="2622" y="4471"/>
                </a:lnTo>
                <a:lnTo>
                  <a:pt x="2622" y="4464"/>
                </a:lnTo>
                <a:close/>
                <a:moveTo>
                  <a:pt x="2639" y="4446"/>
                </a:moveTo>
                <a:lnTo>
                  <a:pt x="2643" y="4443"/>
                </a:lnTo>
                <a:lnTo>
                  <a:pt x="2646" y="4446"/>
                </a:lnTo>
                <a:lnTo>
                  <a:pt x="2643" y="4450"/>
                </a:lnTo>
                <a:lnTo>
                  <a:pt x="2639" y="4446"/>
                </a:lnTo>
                <a:close/>
                <a:moveTo>
                  <a:pt x="2657" y="4446"/>
                </a:moveTo>
                <a:lnTo>
                  <a:pt x="2660" y="4443"/>
                </a:lnTo>
                <a:lnTo>
                  <a:pt x="2660" y="4450"/>
                </a:lnTo>
                <a:lnTo>
                  <a:pt x="2657" y="4446"/>
                </a:lnTo>
                <a:close/>
                <a:moveTo>
                  <a:pt x="2652" y="4442"/>
                </a:moveTo>
                <a:lnTo>
                  <a:pt x="2648" y="4438"/>
                </a:lnTo>
                <a:lnTo>
                  <a:pt x="2660" y="4426"/>
                </a:lnTo>
                <a:lnTo>
                  <a:pt x="2660" y="4433"/>
                </a:lnTo>
                <a:lnTo>
                  <a:pt x="2652" y="4442"/>
                </a:lnTo>
                <a:close/>
                <a:moveTo>
                  <a:pt x="2667" y="4422"/>
                </a:moveTo>
                <a:lnTo>
                  <a:pt x="2669" y="4424"/>
                </a:lnTo>
                <a:lnTo>
                  <a:pt x="2667" y="4426"/>
                </a:lnTo>
                <a:lnTo>
                  <a:pt x="2667" y="4422"/>
                </a:lnTo>
                <a:close/>
                <a:moveTo>
                  <a:pt x="2106" y="4422"/>
                </a:moveTo>
                <a:lnTo>
                  <a:pt x="2109" y="4424"/>
                </a:lnTo>
                <a:lnTo>
                  <a:pt x="2106" y="4427"/>
                </a:lnTo>
                <a:lnTo>
                  <a:pt x="2106" y="4422"/>
                </a:lnTo>
                <a:close/>
                <a:moveTo>
                  <a:pt x="2125" y="4422"/>
                </a:moveTo>
                <a:lnTo>
                  <a:pt x="2140" y="4437"/>
                </a:lnTo>
                <a:lnTo>
                  <a:pt x="2136" y="4442"/>
                </a:lnTo>
                <a:lnTo>
                  <a:pt x="2125" y="4430"/>
                </a:lnTo>
                <a:lnTo>
                  <a:pt x="2125" y="4422"/>
                </a:lnTo>
                <a:close/>
                <a:moveTo>
                  <a:pt x="2131" y="4446"/>
                </a:moveTo>
                <a:lnTo>
                  <a:pt x="2125" y="4452"/>
                </a:lnTo>
                <a:lnTo>
                  <a:pt x="2125" y="4441"/>
                </a:lnTo>
                <a:lnTo>
                  <a:pt x="2131" y="4446"/>
                </a:lnTo>
                <a:close/>
                <a:moveTo>
                  <a:pt x="2136" y="4451"/>
                </a:moveTo>
                <a:lnTo>
                  <a:pt x="2140" y="4456"/>
                </a:lnTo>
                <a:lnTo>
                  <a:pt x="2125" y="4471"/>
                </a:lnTo>
                <a:lnTo>
                  <a:pt x="2125" y="4463"/>
                </a:lnTo>
                <a:lnTo>
                  <a:pt x="2136" y="4451"/>
                </a:lnTo>
                <a:close/>
                <a:moveTo>
                  <a:pt x="2116" y="4474"/>
                </a:moveTo>
                <a:lnTo>
                  <a:pt x="2113" y="4474"/>
                </a:lnTo>
                <a:lnTo>
                  <a:pt x="2114" y="4473"/>
                </a:lnTo>
                <a:lnTo>
                  <a:pt x="2116" y="4474"/>
                </a:lnTo>
                <a:close/>
                <a:moveTo>
                  <a:pt x="2144" y="4460"/>
                </a:moveTo>
                <a:lnTo>
                  <a:pt x="2158" y="4474"/>
                </a:lnTo>
                <a:lnTo>
                  <a:pt x="2132" y="4474"/>
                </a:lnTo>
                <a:lnTo>
                  <a:pt x="2144" y="4460"/>
                </a:lnTo>
                <a:close/>
                <a:moveTo>
                  <a:pt x="2177" y="4474"/>
                </a:moveTo>
                <a:lnTo>
                  <a:pt x="2177" y="4474"/>
                </a:lnTo>
                <a:lnTo>
                  <a:pt x="2176" y="4474"/>
                </a:lnTo>
                <a:lnTo>
                  <a:pt x="2177" y="4474"/>
                </a:lnTo>
                <a:close/>
                <a:moveTo>
                  <a:pt x="2208" y="4460"/>
                </a:moveTo>
                <a:lnTo>
                  <a:pt x="2222" y="4474"/>
                </a:lnTo>
                <a:lnTo>
                  <a:pt x="2193" y="4474"/>
                </a:lnTo>
                <a:lnTo>
                  <a:pt x="2208" y="4460"/>
                </a:lnTo>
                <a:close/>
                <a:moveTo>
                  <a:pt x="2238" y="4474"/>
                </a:moveTo>
                <a:lnTo>
                  <a:pt x="2239" y="4474"/>
                </a:lnTo>
                <a:lnTo>
                  <a:pt x="2238" y="4474"/>
                </a:lnTo>
                <a:lnTo>
                  <a:pt x="2238" y="4474"/>
                </a:lnTo>
                <a:close/>
                <a:moveTo>
                  <a:pt x="2270" y="4460"/>
                </a:moveTo>
                <a:lnTo>
                  <a:pt x="2285" y="4474"/>
                </a:lnTo>
                <a:lnTo>
                  <a:pt x="2256" y="4474"/>
                </a:lnTo>
                <a:lnTo>
                  <a:pt x="2270" y="4460"/>
                </a:lnTo>
                <a:close/>
                <a:moveTo>
                  <a:pt x="2301" y="4474"/>
                </a:moveTo>
                <a:lnTo>
                  <a:pt x="2302" y="4474"/>
                </a:lnTo>
                <a:lnTo>
                  <a:pt x="2301" y="4474"/>
                </a:lnTo>
                <a:lnTo>
                  <a:pt x="2301" y="4474"/>
                </a:lnTo>
                <a:close/>
                <a:moveTo>
                  <a:pt x="2332" y="4460"/>
                </a:moveTo>
                <a:lnTo>
                  <a:pt x="2346" y="4474"/>
                </a:lnTo>
                <a:lnTo>
                  <a:pt x="2318" y="4474"/>
                </a:lnTo>
                <a:lnTo>
                  <a:pt x="2332" y="4460"/>
                </a:lnTo>
                <a:close/>
                <a:moveTo>
                  <a:pt x="2363" y="4474"/>
                </a:moveTo>
                <a:lnTo>
                  <a:pt x="2363" y="4474"/>
                </a:lnTo>
                <a:lnTo>
                  <a:pt x="2362" y="4474"/>
                </a:lnTo>
                <a:lnTo>
                  <a:pt x="2363" y="4474"/>
                </a:lnTo>
                <a:close/>
                <a:moveTo>
                  <a:pt x="2395" y="4460"/>
                </a:moveTo>
                <a:lnTo>
                  <a:pt x="2409" y="4474"/>
                </a:lnTo>
                <a:lnTo>
                  <a:pt x="2380" y="4474"/>
                </a:lnTo>
                <a:lnTo>
                  <a:pt x="2395" y="4460"/>
                </a:lnTo>
                <a:close/>
                <a:moveTo>
                  <a:pt x="2425" y="4474"/>
                </a:moveTo>
                <a:lnTo>
                  <a:pt x="2426" y="4474"/>
                </a:lnTo>
                <a:lnTo>
                  <a:pt x="2425" y="4474"/>
                </a:lnTo>
                <a:lnTo>
                  <a:pt x="2425" y="4474"/>
                </a:lnTo>
                <a:close/>
                <a:moveTo>
                  <a:pt x="2456" y="4460"/>
                </a:moveTo>
                <a:lnTo>
                  <a:pt x="2471" y="4474"/>
                </a:lnTo>
                <a:lnTo>
                  <a:pt x="2442" y="4474"/>
                </a:lnTo>
                <a:lnTo>
                  <a:pt x="2456" y="4460"/>
                </a:lnTo>
                <a:close/>
                <a:moveTo>
                  <a:pt x="2487" y="4474"/>
                </a:moveTo>
                <a:lnTo>
                  <a:pt x="2489" y="4474"/>
                </a:lnTo>
                <a:lnTo>
                  <a:pt x="2487" y="4474"/>
                </a:lnTo>
                <a:lnTo>
                  <a:pt x="2487" y="4474"/>
                </a:lnTo>
                <a:close/>
                <a:moveTo>
                  <a:pt x="2519" y="4460"/>
                </a:moveTo>
                <a:lnTo>
                  <a:pt x="2533" y="4474"/>
                </a:lnTo>
                <a:lnTo>
                  <a:pt x="2505" y="4474"/>
                </a:lnTo>
                <a:lnTo>
                  <a:pt x="2519" y="4460"/>
                </a:lnTo>
                <a:close/>
                <a:moveTo>
                  <a:pt x="2550" y="4474"/>
                </a:moveTo>
                <a:lnTo>
                  <a:pt x="2550" y="4474"/>
                </a:lnTo>
                <a:lnTo>
                  <a:pt x="2549" y="4474"/>
                </a:lnTo>
                <a:lnTo>
                  <a:pt x="2550" y="4474"/>
                </a:lnTo>
                <a:close/>
                <a:moveTo>
                  <a:pt x="2581" y="4460"/>
                </a:moveTo>
                <a:lnTo>
                  <a:pt x="2595" y="4474"/>
                </a:lnTo>
                <a:lnTo>
                  <a:pt x="2566" y="4474"/>
                </a:lnTo>
                <a:lnTo>
                  <a:pt x="2581" y="4460"/>
                </a:lnTo>
                <a:close/>
                <a:moveTo>
                  <a:pt x="2611" y="4474"/>
                </a:moveTo>
                <a:lnTo>
                  <a:pt x="2613" y="4474"/>
                </a:lnTo>
                <a:lnTo>
                  <a:pt x="2611" y="4474"/>
                </a:lnTo>
                <a:lnTo>
                  <a:pt x="2611" y="4474"/>
                </a:lnTo>
                <a:close/>
                <a:moveTo>
                  <a:pt x="2643" y="4460"/>
                </a:moveTo>
                <a:lnTo>
                  <a:pt x="2658" y="4474"/>
                </a:lnTo>
                <a:lnTo>
                  <a:pt x="2629" y="4474"/>
                </a:lnTo>
                <a:lnTo>
                  <a:pt x="2643" y="4460"/>
                </a:lnTo>
                <a:close/>
                <a:moveTo>
                  <a:pt x="2674" y="4474"/>
                </a:moveTo>
                <a:lnTo>
                  <a:pt x="2675" y="4474"/>
                </a:lnTo>
                <a:lnTo>
                  <a:pt x="2674" y="4474"/>
                </a:lnTo>
                <a:lnTo>
                  <a:pt x="2674" y="4474"/>
                </a:lnTo>
                <a:close/>
                <a:moveTo>
                  <a:pt x="2674" y="4464"/>
                </a:moveTo>
                <a:lnTo>
                  <a:pt x="2667" y="4457"/>
                </a:lnTo>
                <a:lnTo>
                  <a:pt x="2667" y="4436"/>
                </a:lnTo>
                <a:lnTo>
                  <a:pt x="2674" y="4429"/>
                </a:lnTo>
                <a:lnTo>
                  <a:pt x="2677" y="4433"/>
                </a:lnTo>
                <a:lnTo>
                  <a:pt x="2677" y="4460"/>
                </a:lnTo>
                <a:lnTo>
                  <a:pt x="2674" y="4464"/>
                </a:lnTo>
                <a:close/>
                <a:moveTo>
                  <a:pt x="2684" y="4440"/>
                </a:moveTo>
                <a:lnTo>
                  <a:pt x="2691" y="4446"/>
                </a:lnTo>
                <a:lnTo>
                  <a:pt x="2684" y="4453"/>
                </a:lnTo>
                <a:lnTo>
                  <a:pt x="2684" y="4440"/>
                </a:lnTo>
                <a:close/>
                <a:moveTo>
                  <a:pt x="2684" y="4429"/>
                </a:moveTo>
                <a:lnTo>
                  <a:pt x="2684" y="4420"/>
                </a:lnTo>
                <a:lnTo>
                  <a:pt x="2718" y="4420"/>
                </a:lnTo>
                <a:lnTo>
                  <a:pt x="2697" y="4442"/>
                </a:lnTo>
                <a:lnTo>
                  <a:pt x="2684" y="4429"/>
                </a:lnTo>
                <a:close/>
                <a:moveTo>
                  <a:pt x="2723" y="4426"/>
                </a:moveTo>
                <a:lnTo>
                  <a:pt x="2723" y="4467"/>
                </a:lnTo>
                <a:lnTo>
                  <a:pt x="2702" y="4446"/>
                </a:lnTo>
                <a:lnTo>
                  <a:pt x="2723" y="4426"/>
                </a:lnTo>
                <a:close/>
                <a:moveTo>
                  <a:pt x="2730" y="4422"/>
                </a:moveTo>
                <a:lnTo>
                  <a:pt x="2754" y="4446"/>
                </a:lnTo>
                <a:lnTo>
                  <a:pt x="2730" y="4471"/>
                </a:lnTo>
                <a:lnTo>
                  <a:pt x="2730" y="4422"/>
                </a:lnTo>
                <a:close/>
                <a:moveTo>
                  <a:pt x="2738" y="4420"/>
                </a:moveTo>
                <a:lnTo>
                  <a:pt x="2781" y="4420"/>
                </a:lnTo>
                <a:lnTo>
                  <a:pt x="2759" y="4442"/>
                </a:lnTo>
                <a:lnTo>
                  <a:pt x="2738" y="4420"/>
                </a:lnTo>
                <a:close/>
                <a:moveTo>
                  <a:pt x="2784" y="4426"/>
                </a:moveTo>
                <a:lnTo>
                  <a:pt x="2784" y="4467"/>
                </a:lnTo>
                <a:lnTo>
                  <a:pt x="2764" y="4446"/>
                </a:lnTo>
                <a:lnTo>
                  <a:pt x="2784" y="4426"/>
                </a:lnTo>
                <a:close/>
                <a:moveTo>
                  <a:pt x="2792" y="4422"/>
                </a:moveTo>
                <a:lnTo>
                  <a:pt x="2816" y="4446"/>
                </a:lnTo>
                <a:lnTo>
                  <a:pt x="2792" y="4471"/>
                </a:lnTo>
                <a:lnTo>
                  <a:pt x="2792" y="4422"/>
                </a:lnTo>
                <a:close/>
                <a:moveTo>
                  <a:pt x="2799" y="4420"/>
                </a:moveTo>
                <a:lnTo>
                  <a:pt x="2842" y="4420"/>
                </a:lnTo>
                <a:lnTo>
                  <a:pt x="2821" y="4442"/>
                </a:lnTo>
                <a:lnTo>
                  <a:pt x="2799" y="4420"/>
                </a:lnTo>
                <a:close/>
                <a:moveTo>
                  <a:pt x="2847" y="4426"/>
                </a:moveTo>
                <a:lnTo>
                  <a:pt x="2847" y="4467"/>
                </a:lnTo>
                <a:lnTo>
                  <a:pt x="2826" y="4446"/>
                </a:lnTo>
                <a:lnTo>
                  <a:pt x="2847" y="4426"/>
                </a:lnTo>
                <a:close/>
                <a:moveTo>
                  <a:pt x="2854" y="4422"/>
                </a:moveTo>
                <a:lnTo>
                  <a:pt x="2878" y="4446"/>
                </a:lnTo>
                <a:lnTo>
                  <a:pt x="2854" y="4471"/>
                </a:lnTo>
                <a:lnTo>
                  <a:pt x="2854" y="4422"/>
                </a:lnTo>
                <a:close/>
                <a:moveTo>
                  <a:pt x="2122" y="4391"/>
                </a:moveTo>
                <a:lnTo>
                  <a:pt x="2116" y="4384"/>
                </a:lnTo>
                <a:lnTo>
                  <a:pt x="2122" y="4376"/>
                </a:lnTo>
                <a:lnTo>
                  <a:pt x="2122" y="4391"/>
                </a:lnTo>
                <a:close/>
                <a:moveTo>
                  <a:pt x="2100" y="4369"/>
                </a:moveTo>
                <a:lnTo>
                  <a:pt x="2112" y="4357"/>
                </a:lnTo>
                <a:lnTo>
                  <a:pt x="2122" y="4368"/>
                </a:lnTo>
                <a:lnTo>
                  <a:pt x="2111" y="4379"/>
                </a:lnTo>
                <a:lnTo>
                  <a:pt x="2100" y="4369"/>
                </a:lnTo>
                <a:close/>
                <a:moveTo>
                  <a:pt x="2105" y="4384"/>
                </a:moveTo>
                <a:lnTo>
                  <a:pt x="2098" y="4391"/>
                </a:lnTo>
                <a:lnTo>
                  <a:pt x="2098" y="4376"/>
                </a:lnTo>
                <a:lnTo>
                  <a:pt x="2105" y="4384"/>
                </a:lnTo>
                <a:close/>
                <a:moveTo>
                  <a:pt x="2131" y="4346"/>
                </a:moveTo>
                <a:lnTo>
                  <a:pt x="2138" y="4353"/>
                </a:lnTo>
                <a:lnTo>
                  <a:pt x="2131" y="4360"/>
                </a:lnTo>
                <a:lnTo>
                  <a:pt x="2131" y="4346"/>
                </a:lnTo>
                <a:close/>
                <a:moveTo>
                  <a:pt x="2142" y="4357"/>
                </a:moveTo>
                <a:lnTo>
                  <a:pt x="2153" y="4368"/>
                </a:lnTo>
                <a:lnTo>
                  <a:pt x="2153" y="4370"/>
                </a:lnTo>
                <a:lnTo>
                  <a:pt x="2144" y="4379"/>
                </a:lnTo>
                <a:lnTo>
                  <a:pt x="2132" y="4368"/>
                </a:lnTo>
                <a:lnTo>
                  <a:pt x="2142" y="4357"/>
                </a:lnTo>
                <a:close/>
                <a:moveTo>
                  <a:pt x="2651" y="4389"/>
                </a:moveTo>
                <a:lnTo>
                  <a:pt x="2646" y="4384"/>
                </a:lnTo>
                <a:lnTo>
                  <a:pt x="2651" y="4380"/>
                </a:lnTo>
                <a:lnTo>
                  <a:pt x="2651" y="4389"/>
                </a:lnTo>
                <a:close/>
                <a:moveTo>
                  <a:pt x="2588" y="4389"/>
                </a:moveTo>
                <a:lnTo>
                  <a:pt x="2585" y="4384"/>
                </a:lnTo>
                <a:lnTo>
                  <a:pt x="2588" y="4380"/>
                </a:lnTo>
                <a:lnTo>
                  <a:pt x="2588" y="4389"/>
                </a:lnTo>
                <a:close/>
                <a:moveTo>
                  <a:pt x="2526" y="4389"/>
                </a:moveTo>
                <a:lnTo>
                  <a:pt x="2522" y="4384"/>
                </a:lnTo>
                <a:lnTo>
                  <a:pt x="2526" y="4380"/>
                </a:lnTo>
                <a:lnTo>
                  <a:pt x="2526" y="4389"/>
                </a:lnTo>
                <a:close/>
                <a:moveTo>
                  <a:pt x="2464" y="4389"/>
                </a:moveTo>
                <a:lnTo>
                  <a:pt x="2460" y="4384"/>
                </a:lnTo>
                <a:lnTo>
                  <a:pt x="2464" y="4380"/>
                </a:lnTo>
                <a:lnTo>
                  <a:pt x="2464" y="4389"/>
                </a:lnTo>
                <a:close/>
                <a:moveTo>
                  <a:pt x="2402" y="4389"/>
                </a:moveTo>
                <a:lnTo>
                  <a:pt x="2398" y="4384"/>
                </a:lnTo>
                <a:lnTo>
                  <a:pt x="2402" y="4380"/>
                </a:lnTo>
                <a:lnTo>
                  <a:pt x="2402" y="4389"/>
                </a:lnTo>
                <a:close/>
                <a:moveTo>
                  <a:pt x="2339" y="4389"/>
                </a:moveTo>
                <a:lnTo>
                  <a:pt x="2336" y="4384"/>
                </a:lnTo>
                <a:lnTo>
                  <a:pt x="2339" y="4380"/>
                </a:lnTo>
                <a:lnTo>
                  <a:pt x="2339" y="4389"/>
                </a:lnTo>
                <a:close/>
                <a:moveTo>
                  <a:pt x="2278" y="4389"/>
                </a:moveTo>
                <a:lnTo>
                  <a:pt x="2273" y="4384"/>
                </a:lnTo>
                <a:lnTo>
                  <a:pt x="2278" y="4380"/>
                </a:lnTo>
                <a:lnTo>
                  <a:pt x="2278" y="4389"/>
                </a:lnTo>
                <a:close/>
                <a:moveTo>
                  <a:pt x="2215" y="4389"/>
                </a:moveTo>
                <a:lnTo>
                  <a:pt x="2212" y="4384"/>
                </a:lnTo>
                <a:lnTo>
                  <a:pt x="2215" y="4380"/>
                </a:lnTo>
                <a:lnTo>
                  <a:pt x="2215" y="4389"/>
                </a:lnTo>
                <a:close/>
                <a:moveTo>
                  <a:pt x="2161" y="4375"/>
                </a:moveTo>
                <a:lnTo>
                  <a:pt x="2169" y="4383"/>
                </a:lnTo>
                <a:lnTo>
                  <a:pt x="2161" y="4391"/>
                </a:lnTo>
                <a:lnTo>
                  <a:pt x="2161" y="4375"/>
                </a:lnTo>
                <a:close/>
                <a:moveTo>
                  <a:pt x="2164" y="4369"/>
                </a:moveTo>
                <a:lnTo>
                  <a:pt x="2176" y="4358"/>
                </a:lnTo>
                <a:lnTo>
                  <a:pt x="2184" y="4368"/>
                </a:lnTo>
                <a:lnTo>
                  <a:pt x="2173" y="4378"/>
                </a:lnTo>
                <a:lnTo>
                  <a:pt x="2164" y="4369"/>
                </a:lnTo>
                <a:close/>
                <a:moveTo>
                  <a:pt x="2621" y="4358"/>
                </a:moveTo>
                <a:lnTo>
                  <a:pt x="2616" y="4354"/>
                </a:lnTo>
                <a:lnTo>
                  <a:pt x="2621" y="4348"/>
                </a:lnTo>
                <a:lnTo>
                  <a:pt x="2621" y="4358"/>
                </a:lnTo>
                <a:close/>
                <a:moveTo>
                  <a:pt x="2628" y="4346"/>
                </a:moveTo>
                <a:lnTo>
                  <a:pt x="2635" y="4353"/>
                </a:lnTo>
                <a:lnTo>
                  <a:pt x="2628" y="4360"/>
                </a:lnTo>
                <a:lnTo>
                  <a:pt x="2628" y="4346"/>
                </a:lnTo>
                <a:close/>
                <a:moveTo>
                  <a:pt x="2610" y="4348"/>
                </a:moveTo>
                <a:lnTo>
                  <a:pt x="2606" y="4342"/>
                </a:lnTo>
                <a:lnTo>
                  <a:pt x="2616" y="4342"/>
                </a:lnTo>
                <a:lnTo>
                  <a:pt x="2610" y="4348"/>
                </a:lnTo>
                <a:close/>
                <a:moveTo>
                  <a:pt x="2606" y="4354"/>
                </a:moveTo>
                <a:lnTo>
                  <a:pt x="2595" y="4363"/>
                </a:lnTo>
                <a:lnTo>
                  <a:pt x="2595" y="4343"/>
                </a:lnTo>
                <a:lnTo>
                  <a:pt x="2606" y="4354"/>
                </a:lnTo>
                <a:close/>
                <a:moveTo>
                  <a:pt x="2588" y="4358"/>
                </a:moveTo>
                <a:lnTo>
                  <a:pt x="2582" y="4353"/>
                </a:lnTo>
                <a:lnTo>
                  <a:pt x="2588" y="4347"/>
                </a:lnTo>
                <a:lnTo>
                  <a:pt x="2588" y="4358"/>
                </a:lnTo>
                <a:close/>
                <a:moveTo>
                  <a:pt x="2578" y="4347"/>
                </a:moveTo>
                <a:lnTo>
                  <a:pt x="2573" y="4342"/>
                </a:lnTo>
                <a:lnTo>
                  <a:pt x="2582" y="4342"/>
                </a:lnTo>
                <a:lnTo>
                  <a:pt x="2578" y="4347"/>
                </a:lnTo>
                <a:close/>
                <a:moveTo>
                  <a:pt x="2558" y="4358"/>
                </a:moveTo>
                <a:lnTo>
                  <a:pt x="2553" y="4354"/>
                </a:lnTo>
                <a:lnTo>
                  <a:pt x="2558" y="4348"/>
                </a:lnTo>
                <a:lnTo>
                  <a:pt x="2558" y="4358"/>
                </a:lnTo>
                <a:close/>
                <a:moveTo>
                  <a:pt x="2565" y="4345"/>
                </a:moveTo>
                <a:lnTo>
                  <a:pt x="2572" y="4353"/>
                </a:lnTo>
                <a:lnTo>
                  <a:pt x="2565" y="4360"/>
                </a:lnTo>
                <a:lnTo>
                  <a:pt x="2565" y="4345"/>
                </a:lnTo>
                <a:close/>
                <a:moveTo>
                  <a:pt x="2549" y="4348"/>
                </a:moveTo>
                <a:lnTo>
                  <a:pt x="2543" y="4342"/>
                </a:lnTo>
                <a:lnTo>
                  <a:pt x="2553" y="4342"/>
                </a:lnTo>
                <a:lnTo>
                  <a:pt x="2549" y="4348"/>
                </a:lnTo>
                <a:close/>
                <a:moveTo>
                  <a:pt x="2543" y="4354"/>
                </a:moveTo>
                <a:lnTo>
                  <a:pt x="2533" y="4363"/>
                </a:lnTo>
                <a:lnTo>
                  <a:pt x="2533" y="4343"/>
                </a:lnTo>
                <a:lnTo>
                  <a:pt x="2543" y="4354"/>
                </a:lnTo>
                <a:close/>
                <a:moveTo>
                  <a:pt x="2526" y="4358"/>
                </a:moveTo>
                <a:lnTo>
                  <a:pt x="2520" y="4353"/>
                </a:lnTo>
                <a:lnTo>
                  <a:pt x="2526" y="4347"/>
                </a:lnTo>
                <a:lnTo>
                  <a:pt x="2526" y="4358"/>
                </a:lnTo>
                <a:close/>
                <a:moveTo>
                  <a:pt x="2515" y="4347"/>
                </a:moveTo>
                <a:lnTo>
                  <a:pt x="2511" y="4342"/>
                </a:lnTo>
                <a:lnTo>
                  <a:pt x="2520" y="4342"/>
                </a:lnTo>
                <a:lnTo>
                  <a:pt x="2515" y="4347"/>
                </a:lnTo>
                <a:close/>
                <a:moveTo>
                  <a:pt x="2496" y="4358"/>
                </a:moveTo>
                <a:lnTo>
                  <a:pt x="2491" y="4354"/>
                </a:lnTo>
                <a:lnTo>
                  <a:pt x="2496" y="4348"/>
                </a:lnTo>
                <a:lnTo>
                  <a:pt x="2496" y="4358"/>
                </a:lnTo>
                <a:close/>
                <a:moveTo>
                  <a:pt x="2504" y="4345"/>
                </a:moveTo>
                <a:lnTo>
                  <a:pt x="2511" y="4353"/>
                </a:lnTo>
                <a:lnTo>
                  <a:pt x="2504" y="4360"/>
                </a:lnTo>
                <a:lnTo>
                  <a:pt x="2504" y="4345"/>
                </a:lnTo>
                <a:close/>
                <a:moveTo>
                  <a:pt x="2486" y="4348"/>
                </a:moveTo>
                <a:lnTo>
                  <a:pt x="2480" y="4342"/>
                </a:lnTo>
                <a:lnTo>
                  <a:pt x="2492" y="4342"/>
                </a:lnTo>
                <a:lnTo>
                  <a:pt x="2486" y="4348"/>
                </a:lnTo>
                <a:close/>
                <a:moveTo>
                  <a:pt x="2482" y="4354"/>
                </a:moveTo>
                <a:lnTo>
                  <a:pt x="2471" y="4363"/>
                </a:lnTo>
                <a:lnTo>
                  <a:pt x="2471" y="4343"/>
                </a:lnTo>
                <a:lnTo>
                  <a:pt x="2482" y="4354"/>
                </a:lnTo>
                <a:close/>
                <a:moveTo>
                  <a:pt x="2464" y="4358"/>
                </a:moveTo>
                <a:lnTo>
                  <a:pt x="2458" y="4353"/>
                </a:lnTo>
                <a:lnTo>
                  <a:pt x="2464" y="4347"/>
                </a:lnTo>
                <a:lnTo>
                  <a:pt x="2464" y="4358"/>
                </a:lnTo>
                <a:close/>
                <a:moveTo>
                  <a:pt x="2453" y="4347"/>
                </a:moveTo>
                <a:lnTo>
                  <a:pt x="2448" y="4342"/>
                </a:lnTo>
                <a:lnTo>
                  <a:pt x="2457" y="4342"/>
                </a:lnTo>
                <a:lnTo>
                  <a:pt x="2453" y="4347"/>
                </a:lnTo>
                <a:close/>
                <a:moveTo>
                  <a:pt x="2434" y="4358"/>
                </a:moveTo>
                <a:lnTo>
                  <a:pt x="2429" y="4354"/>
                </a:lnTo>
                <a:lnTo>
                  <a:pt x="2434" y="4348"/>
                </a:lnTo>
                <a:lnTo>
                  <a:pt x="2434" y="4358"/>
                </a:lnTo>
                <a:close/>
                <a:moveTo>
                  <a:pt x="2441" y="4345"/>
                </a:moveTo>
                <a:lnTo>
                  <a:pt x="2448" y="4353"/>
                </a:lnTo>
                <a:lnTo>
                  <a:pt x="2441" y="4360"/>
                </a:lnTo>
                <a:lnTo>
                  <a:pt x="2441" y="4345"/>
                </a:lnTo>
                <a:close/>
                <a:moveTo>
                  <a:pt x="2424" y="4348"/>
                </a:moveTo>
                <a:lnTo>
                  <a:pt x="2419" y="4342"/>
                </a:lnTo>
                <a:lnTo>
                  <a:pt x="2429" y="4342"/>
                </a:lnTo>
                <a:lnTo>
                  <a:pt x="2424" y="4348"/>
                </a:lnTo>
                <a:close/>
                <a:moveTo>
                  <a:pt x="2419" y="4354"/>
                </a:moveTo>
                <a:lnTo>
                  <a:pt x="2409" y="4363"/>
                </a:lnTo>
                <a:lnTo>
                  <a:pt x="2409" y="4343"/>
                </a:lnTo>
                <a:lnTo>
                  <a:pt x="2419" y="4354"/>
                </a:lnTo>
                <a:close/>
                <a:moveTo>
                  <a:pt x="2402" y="4358"/>
                </a:moveTo>
                <a:lnTo>
                  <a:pt x="2396" y="4353"/>
                </a:lnTo>
                <a:lnTo>
                  <a:pt x="2402" y="4347"/>
                </a:lnTo>
                <a:lnTo>
                  <a:pt x="2402" y="4358"/>
                </a:lnTo>
                <a:close/>
                <a:moveTo>
                  <a:pt x="2391" y="4347"/>
                </a:moveTo>
                <a:lnTo>
                  <a:pt x="2387" y="4342"/>
                </a:lnTo>
                <a:lnTo>
                  <a:pt x="2396" y="4342"/>
                </a:lnTo>
                <a:lnTo>
                  <a:pt x="2391" y="4347"/>
                </a:lnTo>
                <a:close/>
                <a:moveTo>
                  <a:pt x="2372" y="4358"/>
                </a:moveTo>
                <a:lnTo>
                  <a:pt x="2367" y="4354"/>
                </a:lnTo>
                <a:lnTo>
                  <a:pt x="2372" y="4348"/>
                </a:lnTo>
                <a:lnTo>
                  <a:pt x="2372" y="4358"/>
                </a:lnTo>
                <a:close/>
                <a:moveTo>
                  <a:pt x="2379" y="4345"/>
                </a:moveTo>
                <a:lnTo>
                  <a:pt x="2385" y="4353"/>
                </a:lnTo>
                <a:lnTo>
                  <a:pt x="2379" y="4360"/>
                </a:lnTo>
                <a:lnTo>
                  <a:pt x="2379" y="4345"/>
                </a:lnTo>
                <a:close/>
                <a:moveTo>
                  <a:pt x="2362" y="4348"/>
                </a:moveTo>
                <a:lnTo>
                  <a:pt x="2356" y="4342"/>
                </a:lnTo>
                <a:lnTo>
                  <a:pt x="2367" y="4342"/>
                </a:lnTo>
                <a:lnTo>
                  <a:pt x="2362" y="4348"/>
                </a:lnTo>
                <a:close/>
                <a:moveTo>
                  <a:pt x="2356" y="4354"/>
                </a:moveTo>
                <a:lnTo>
                  <a:pt x="2346" y="4363"/>
                </a:lnTo>
                <a:lnTo>
                  <a:pt x="2346" y="4343"/>
                </a:lnTo>
                <a:lnTo>
                  <a:pt x="2356" y="4354"/>
                </a:lnTo>
                <a:close/>
                <a:moveTo>
                  <a:pt x="2339" y="4358"/>
                </a:moveTo>
                <a:lnTo>
                  <a:pt x="2333" y="4353"/>
                </a:lnTo>
                <a:lnTo>
                  <a:pt x="2339" y="4347"/>
                </a:lnTo>
                <a:lnTo>
                  <a:pt x="2339" y="4358"/>
                </a:lnTo>
                <a:close/>
                <a:moveTo>
                  <a:pt x="2329" y="4347"/>
                </a:moveTo>
                <a:lnTo>
                  <a:pt x="2324" y="4342"/>
                </a:lnTo>
                <a:lnTo>
                  <a:pt x="2333" y="4342"/>
                </a:lnTo>
                <a:lnTo>
                  <a:pt x="2329" y="4347"/>
                </a:lnTo>
                <a:close/>
                <a:moveTo>
                  <a:pt x="2309" y="4358"/>
                </a:moveTo>
                <a:lnTo>
                  <a:pt x="2304" y="4354"/>
                </a:lnTo>
                <a:lnTo>
                  <a:pt x="2309" y="4348"/>
                </a:lnTo>
                <a:lnTo>
                  <a:pt x="2309" y="4358"/>
                </a:lnTo>
                <a:close/>
                <a:moveTo>
                  <a:pt x="2317" y="4345"/>
                </a:moveTo>
                <a:lnTo>
                  <a:pt x="2324" y="4353"/>
                </a:lnTo>
                <a:lnTo>
                  <a:pt x="2317" y="4360"/>
                </a:lnTo>
                <a:lnTo>
                  <a:pt x="2317" y="4345"/>
                </a:lnTo>
                <a:close/>
                <a:moveTo>
                  <a:pt x="2300" y="4348"/>
                </a:moveTo>
                <a:lnTo>
                  <a:pt x="2294" y="4342"/>
                </a:lnTo>
                <a:lnTo>
                  <a:pt x="2306" y="4342"/>
                </a:lnTo>
                <a:lnTo>
                  <a:pt x="2300" y="4348"/>
                </a:lnTo>
                <a:close/>
                <a:moveTo>
                  <a:pt x="2295" y="4354"/>
                </a:moveTo>
                <a:lnTo>
                  <a:pt x="2285" y="4363"/>
                </a:lnTo>
                <a:lnTo>
                  <a:pt x="2285" y="4343"/>
                </a:lnTo>
                <a:lnTo>
                  <a:pt x="2295" y="4354"/>
                </a:lnTo>
                <a:close/>
                <a:moveTo>
                  <a:pt x="2278" y="4358"/>
                </a:moveTo>
                <a:lnTo>
                  <a:pt x="2272" y="4353"/>
                </a:lnTo>
                <a:lnTo>
                  <a:pt x="2278" y="4347"/>
                </a:lnTo>
                <a:lnTo>
                  <a:pt x="2278" y="4358"/>
                </a:lnTo>
                <a:close/>
                <a:moveTo>
                  <a:pt x="2266" y="4347"/>
                </a:moveTo>
                <a:lnTo>
                  <a:pt x="2261" y="4342"/>
                </a:lnTo>
                <a:lnTo>
                  <a:pt x="2271" y="4342"/>
                </a:lnTo>
                <a:lnTo>
                  <a:pt x="2266" y="4347"/>
                </a:lnTo>
                <a:close/>
                <a:moveTo>
                  <a:pt x="2248" y="4358"/>
                </a:moveTo>
                <a:lnTo>
                  <a:pt x="2243" y="4354"/>
                </a:lnTo>
                <a:lnTo>
                  <a:pt x="2248" y="4348"/>
                </a:lnTo>
                <a:lnTo>
                  <a:pt x="2248" y="4358"/>
                </a:lnTo>
                <a:close/>
                <a:moveTo>
                  <a:pt x="2255" y="4345"/>
                </a:moveTo>
                <a:lnTo>
                  <a:pt x="2261" y="4353"/>
                </a:lnTo>
                <a:lnTo>
                  <a:pt x="2255" y="4360"/>
                </a:lnTo>
                <a:lnTo>
                  <a:pt x="2255" y="4345"/>
                </a:lnTo>
                <a:close/>
                <a:moveTo>
                  <a:pt x="2237" y="4348"/>
                </a:moveTo>
                <a:lnTo>
                  <a:pt x="2233" y="4342"/>
                </a:lnTo>
                <a:lnTo>
                  <a:pt x="2243" y="4342"/>
                </a:lnTo>
                <a:lnTo>
                  <a:pt x="2237" y="4348"/>
                </a:lnTo>
                <a:close/>
                <a:moveTo>
                  <a:pt x="2233" y="4354"/>
                </a:moveTo>
                <a:lnTo>
                  <a:pt x="2222" y="4363"/>
                </a:lnTo>
                <a:lnTo>
                  <a:pt x="2222" y="4343"/>
                </a:lnTo>
                <a:lnTo>
                  <a:pt x="2233" y="4354"/>
                </a:lnTo>
                <a:close/>
                <a:moveTo>
                  <a:pt x="2215" y="4358"/>
                </a:moveTo>
                <a:lnTo>
                  <a:pt x="2209" y="4353"/>
                </a:lnTo>
                <a:lnTo>
                  <a:pt x="2215" y="4347"/>
                </a:lnTo>
                <a:lnTo>
                  <a:pt x="2215" y="4358"/>
                </a:lnTo>
                <a:close/>
                <a:moveTo>
                  <a:pt x="2205" y="4347"/>
                </a:moveTo>
                <a:lnTo>
                  <a:pt x="2200" y="4342"/>
                </a:lnTo>
                <a:lnTo>
                  <a:pt x="2209" y="4342"/>
                </a:lnTo>
                <a:lnTo>
                  <a:pt x="2205" y="4347"/>
                </a:lnTo>
                <a:close/>
                <a:moveTo>
                  <a:pt x="2192" y="4345"/>
                </a:moveTo>
                <a:lnTo>
                  <a:pt x="2199" y="4353"/>
                </a:lnTo>
                <a:lnTo>
                  <a:pt x="2192" y="4360"/>
                </a:lnTo>
                <a:lnTo>
                  <a:pt x="2192" y="4345"/>
                </a:lnTo>
                <a:close/>
                <a:moveTo>
                  <a:pt x="2185" y="4358"/>
                </a:moveTo>
                <a:lnTo>
                  <a:pt x="2180" y="4354"/>
                </a:lnTo>
                <a:lnTo>
                  <a:pt x="2185" y="4348"/>
                </a:lnTo>
                <a:lnTo>
                  <a:pt x="2185" y="4358"/>
                </a:lnTo>
                <a:close/>
                <a:moveTo>
                  <a:pt x="2185" y="4377"/>
                </a:moveTo>
                <a:lnTo>
                  <a:pt x="2185" y="4390"/>
                </a:lnTo>
                <a:lnTo>
                  <a:pt x="2178" y="4383"/>
                </a:lnTo>
                <a:lnTo>
                  <a:pt x="2185" y="4377"/>
                </a:lnTo>
                <a:close/>
                <a:moveTo>
                  <a:pt x="2194" y="4368"/>
                </a:moveTo>
                <a:lnTo>
                  <a:pt x="2205" y="4357"/>
                </a:lnTo>
                <a:lnTo>
                  <a:pt x="2215" y="4368"/>
                </a:lnTo>
                <a:lnTo>
                  <a:pt x="2215" y="4370"/>
                </a:lnTo>
                <a:lnTo>
                  <a:pt x="2206" y="4379"/>
                </a:lnTo>
                <a:lnTo>
                  <a:pt x="2194" y="4368"/>
                </a:lnTo>
                <a:close/>
                <a:moveTo>
                  <a:pt x="2201" y="4384"/>
                </a:moveTo>
                <a:lnTo>
                  <a:pt x="2192" y="4393"/>
                </a:lnTo>
                <a:lnTo>
                  <a:pt x="2192" y="4375"/>
                </a:lnTo>
                <a:lnTo>
                  <a:pt x="2201" y="4384"/>
                </a:lnTo>
                <a:close/>
                <a:moveTo>
                  <a:pt x="2222" y="4375"/>
                </a:moveTo>
                <a:lnTo>
                  <a:pt x="2230" y="4383"/>
                </a:lnTo>
                <a:lnTo>
                  <a:pt x="2222" y="4391"/>
                </a:lnTo>
                <a:lnTo>
                  <a:pt x="2222" y="4375"/>
                </a:lnTo>
                <a:close/>
                <a:moveTo>
                  <a:pt x="2227" y="4369"/>
                </a:moveTo>
                <a:lnTo>
                  <a:pt x="2237" y="4358"/>
                </a:lnTo>
                <a:lnTo>
                  <a:pt x="2246" y="4368"/>
                </a:lnTo>
                <a:lnTo>
                  <a:pt x="2236" y="4378"/>
                </a:lnTo>
                <a:lnTo>
                  <a:pt x="2227" y="4369"/>
                </a:lnTo>
                <a:close/>
                <a:moveTo>
                  <a:pt x="2248" y="4377"/>
                </a:moveTo>
                <a:lnTo>
                  <a:pt x="2248" y="4390"/>
                </a:lnTo>
                <a:lnTo>
                  <a:pt x="2241" y="4383"/>
                </a:lnTo>
                <a:lnTo>
                  <a:pt x="2248" y="4377"/>
                </a:lnTo>
                <a:close/>
                <a:moveTo>
                  <a:pt x="2257" y="4368"/>
                </a:moveTo>
                <a:lnTo>
                  <a:pt x="2266" y="4357"/>
                </a:lnTo>
                <a:lnTo>
                  <a:pt x="2278" y="4368"/>
                </a:lnTo>
                <a:lnTo>
                  <a:pt x="2278" y="4370"/>
                </a:lnTo>
                <a:lnTo>
                  <a:pt x="2268" y="4379"/>
                </a:lnTo>
                <a:lnTo>
                  <a:pt x="2257" y="4368"/>
                </a:lnTo>
                <a:close/>
                <a:moveTo>
                  <a:pt x="2264" y="4384"/>
                </a:moveTo>
                <a:lnTo>
                  <a:pt x="2255" y="4393"/>
                </a:lnTo>
                <a:lnTo>
                  <a:pt x="2255" y="4375"/>
                </a:lnTo>
                <a:lnTo>
                  <a:pt x="2264" y="4384"/>
                </a:lnTo>
                <a:close/>
                <a:moveTo>
                  <a:pt x="2285" y="4375"/>
                </a:moveTo>
                <a:lnTo>
                  <a:pt x="2293" y="4383"/>
                </a:lnTo>
                <a:lnTo>
                  <a:pt x="2285" y="4391"/>
                </a:lnTo>
                <a:lnTo>
                  <a:pt x="2285" y="4375"/>
                </a:lnTo>
                <a:close/>
                <a:moveTo>
                  <a:pt x="2288" y="4369"/>
                </a:moveTo>
                <a:lnTo>
                  <a:pt x="2300" y="4358"/>
                </a:lnTo>
                <a:lnTo>
                  <a:pt x="2309" y="4368"/>
                </a:lnTo>
                <a:lnTo>
                  <a:pt x="2297" y="4378"/>
                </a:lnTo>
                <a:lnTo>
                  <a:pt x="2288" y="4369"/>
                </a:lnTo>
                <a:close/>
                <a:moveTo>
                  <a:pt x="2309" y="4377"/>
                </a:moveTo>
                <a:lnTo>
                  <a:pt x="2309" y="4390"/>
                </a:lnTo>
                <a:lnTo>
                  <a:pt x="2303" y="4383"/>
                </a:lnTo>
                <a:lnTo>
                  <a:pt x="2309" y="4377"/>
                </a:lnTo>
                <a:close/>
                <a:moveTo>
                  <a:pt x="2318" y="4368"/>
                </a:moveTo>
                <a:lnTo>
                  <a:pt x="2329" y="4357"/>
                </a:lnTo>
                <a:lnTo>
                  <a:pt x="2339" y="4368"/>
                </a:lnTo>
                <a:lnTo>
                  <a:pt x="2339" y="4370"/>
                </a:lnTo>
                <a:lnTo>
                  <a:pt x="2331" y="4379"/>
                </a:lnTo>
                <a:lnTo>
                  <a:pt x="2318" y="4368"/>
                </a:lnTo>
                <a:close/>
                <a:moveTo>
                  <a:pt x="2325" y="4384"/>
                </a:moveTo>
                <a:lnTo>
                  <a:pt x="2317" y="4393"/>
                </a:lnTo>
                <a:lnTo>
                  <a:pt x="2317" y="4375"/>
                </a:lnTo>
                <a:lnTo>
                  <a:pt x="2325" y="4384"/>
                </a:lnTo>
                <a:close/>
                <a:moveTo>
                  <a:pt x="2346" y="4375"/>
                </a:moveTo>
                <a:lnTo>
                  <a:pt x="2355" y="4383"/>
                </a:lnTo>
                <a:lnTo>
                  <a:pt x="2346" y="4391"/>
                </a:lnTo>
                <a:lnTo>
                  <a:pt x="2346" y="4375"/>
                </a:lnTo>
                <a:close/>
                <a:moveTo>
                  <a:pt x="2351" y="4369"/>
                </a:moveTo>
                <a:lnTo>
                  <a:pt x="2362" y="4358"/>
                </a:lnTo>
                <a:lnTo>
                  <a:pt x="2370" y="4368"/>
                </a:lnTo>
                <a:lnTo>
                  <a:pt x="2360" y="4378"/>
                </a:lnTo>
                <a:lnTo>
                  <a:pt x="2351" y="4369"/>
                </a:lnTo>
                <a:close/>
                <a:moveTo>
                  <a:pt x="2372" y="4377"/>
                </a:moveTo>
                <a:lnTo>
                  <a:pt x="2372" y="4390"/>
                </a:lnTo>
                <a:lnTo>
                  <a:pt x="2365" y="4383"/>
                </a:lnTo>
                <a:lnTo>
                  <a:pt x="2372" y="4377"/>
                </a:lnTo>
                <a:close/>
                <a:moveTo>
                  <a:pt x="2381" y="4368"/>
                </a:moveTo>
                <a:lnTo>
                  <a:pt x="2391" y="4357"/>
                </a:lnTo>
                <a:lnTo>
                  <a:pt x="2402" y="4368"/>
                </a:lnTo>
                <a:lnTo>
                  <a:pt x="2402" y="4370"/>
                </a:lnTo>
                <a:lnTo>
                  <a:pt x="2392" y="4379"/>
                </a:lnTo>
                <a:lnTo>
                  <a:pt x="2381" y="4368"/>
                </a:lnTo>
                <a:close/>
                <a:moveTo>
                  <a:pt x="2388" y="4384"/>
                </a:moveTo>
                <a:lnTo>
                  <a:pt x="2379" y="4393"/>
                </a:lnTo>
                <a:lnTo>
                  <a:pt x="2379" y="4375"/>
                </a:lnTo>
                <a:lnTo>
                  <a:pt x="2388" y="4384"/>
                </a:lnTo>
                <a:close/>
                <a:moveTo>
                  <a:pt x="2409" y="4375"/>
                </a:moveTo>
                <a:lnTo>
                  <a:pt x="2417" y="4383"/>
                </a:lnTo>
                <a:lnTo>
                  <a:pt x="2409" y="4392"/>
                </a:lnTo>
                <a:lnTo>
                  <a:pt x="2409" y="4375"/>
                </a:lnTo>
                <a:close/>
                <a:moveTo>
                  <a:pt x="2413" y="4369"/>
                </a:moveTo>
                <a:lnTo>
                  <a:pt x="2424" y="4358"/>
                </a:lnTo>
                <a:lnTo>
                  <a:pt x="2433" y="4368"/>
                </a:lnTo>
                <a:lnTo>
                  <a:pt x="2423" y="4378"/>
                </a:lnTo>
                <a:lnTo>
                  <a:pt x="2413" y="4369"/>
                </a:lnTo>
                <a:close/>
                <a:moveTo>
                  <a:pt x="2434" y="4377"/>
                </a:moveTo>
                <a:lnTo>
                  <a:pt x="2434" y="4390"/>
                </a:lnTo>
                <a:lnTo>
                  <a:pt x="2427" y="4383"/>
                </a:lnTo>
                <a:lnTo>
                  <a:pt x="2434" y="4377"/>
                </a:lnTo>
                <a:close/>
                <a:moveTo>
                  <a:pt x="2443" y="4368"/>
                </a:moveTo>
                <a:lnTo>
                  <a:pt x="2453" y="4357"/>
                </a:lnTo>
                <a:lnTo>
                  <a:pt x="2464" y="4368"/>
                </a:lnTo>
                <a:lnTo>
                  <a:pt x="2464" y="4370"/>
                </a:lnTo>
                <a:lnTo>
                  <a:pt x="2455" y="4379"/>
                </a:lnTo>
                <a:lnTo>
                  <a:pt x="2443" y="4368"/>
                </a:lnTo>
                <a:close/>
                <a:moveTo>
                  <a:pt x="2450" y="4384"/>
                </a:moveTo>
                <a:lnTo>
                  <a:pt x="2441" y="4393"/>
                </a:lnTo>
                <a:lnTo>
                  <a:pt x="2441" y="4375"/>
                </a:lnTo>
                <a:lnTo>
                  <a:pt x="2450" y="4384"/>
                </a:lnTo>
                <a:close/>
                <a:moveTo>
                  <a:pt x="2471" y="4375"/>
                </a:moveTo>
                <a:lnTo>
                  <a:pt x="2479" y="4383"/>
                </a:lnTo>
                <a:lnTo>
                  <a:pt x="2471" y="4391"/>
                </a:lnTo>
                <a:lnTo>
                  <a:pt x="2471" y="4375"/>
                </a:lnTo>
                <a:close/>
                <a:moveTo>
                  <a:pt x="2475" y="4369"/>
                </a:moveTo>
                <a:lnTo>
                  <a:pt x="2486" y="4358"/>
                </a:lnTo>
                <a:lnTo>
                  <a:pt x="2496" y="4368"/>
                </a:lnTo>
                <a:lnTo>
                  <a:pt x="2484" y="4378"/>
                </a:lnTo>
                <a:lnTo>
                  <a:pt x="2475" y="4369"/>
                </a:lnTo>
                <a:close/>
                <a:moveTo>
                  <a:pt x="2496" y="4377"/>
                </a:moveTo>
                <a:lnTo>
                  <a:pt x="2496" y="4390"/>
                </a:lnTo>
                <a:lnTo>
                  <a:pt x="2489" y="4383"/>
                </a:lnTo>
                <a:lnTo>
                  <a:pt x="2496" y="4377"/>
                </a:lnTo>
                <a:close/>
                <a:moveTo>
                  <a:pt x="2505" y="4368"/>
                </a:moveTo>
                <a:lnTo>
                  <a:pt x="2515" y="4357"/>
                </a:lnTo>
                <a:lnTo>
                  <a:pt x="2526" y="4368"/>
                </a:lnTo>
                <a:lnTo>
                  <a:pt x="2526" y="4370"/>
                </a:lnTo>
                <a:lnTo>
                  <a:pt x="2518" y="4379"/>
                </a:lnTo>
                <a:lnTo>
                  <a:pt x="2505" y="4368"/>
                </a:lnTo>
                <a:close/>
                <a:moveTo>
                  <a:pt x="2512" y="4384"/>
                </a:moveTo>
                <a:lnTo>
                  <a:pt x="2504" y="4393"/>
                </a:lnTo>
                <a:lnTo>
                  <a:pt x="2504" y="4375"/>
                </a:lnTo>
                <a:lnTo>
                  <a:pt x="2512" y="4384"/>
                </a:lnTo>
                <a:close/>
                <a:moveTo>
                  <a:pt x="2533" y="4375"/>
                </a:moveTo>
                <a:lnTo>
                  <a:pt x="2542" y="4383"/>
                </a:lnTo>
                <a:lnTo>
                  <a:pt x="2533" y="4391"/>
                </a:lnTo>
                <a:lnTo>
                  <a:pt x="2533" y="4375"/>
                </a:lnTo>
                <a:close/>
                <a:moveTo>
                  <a:pt x="2537" y="4369"/>
                </a:moveTo>
                <a:lnTo>
                  <a:pt x="2549" y="4358"/>
                </a:lnTo>
                <a:lnTo>
                  <a:pt x="2557" y="4368"/>
                </a:lnTo>
                <a:lnTo>
                  <a:pt x="2546" y="4378"/>
                </a:lnTo>
                <a:lnTo>
                  <a:pt x="2537" y="4369"/>
                </a:lnTo>
                <a:close/>
                <a:moveTo>
                  <a:pt x="2558" y="4377"/>
                </a:moveTo>
                <a:lnTo>
                  <a:pt x="2558" y="4390"/>
                </a:lnTo>
                <a:lnTo>
                  <a:pt x="2551" y="4383"/>
                </a:lnTo>
                <a:lnTo>
                  <a:pt x="2558" y="4377"/>
                </a:lnTo>
                <a:close/>
                <a:moveTo>
                  <a:pt x="2567" y="4368"/>
                </a:moveTo>
                <a:lnTo>
                  <a:pt x="2578" y="4357"/>
                </a:lnTo>
                <a:lnTo>
                  <a:pt x="2588" y="4368"/>
                </a:lnTo>
                <a:lnTo>
                  <a:pt x="2588" y="4370"/>
                </a:lnTo>
                <a:lnTo>
                  <a:pt x="2579" y="4379"/>
                </a:lnTo>
                <a:lnTo>
                  <a:pt x="2567" y="4368"/>
                </a:lnTo>
                <a:close/>
                <a:moveTo>
                  <a:pt x="2574" y="4384"/>
                </a:moveTo>
                <a:lnTo>
                  <a:pt x="2565" y="4393"/>
                </a:lnTo>
                <a:lnTo>
                  <a:pt x="2565" y="4375"/>
                </a:lnTo>
                <a:lnTo>
                  <a:pt x="2574" y="4384"/>
                </a:lnTo>
                <a:close/>
                <a:moveTo>
                  <a:pt x="2595" y="4375"/>
                </a:moveTo>
                <a:lnTo>
                  <a:pt x="2603" y="4383"/>
                </a:lnTo>
                <a:lnTo>
                  <a:pt x="2595" y="4392"/>
                </a:lnTo>
                <a:lnTo>
                  <a:pt x="2595" y="4375"/>
                </a:lnTo>
                <a:close/>
                <a:moveTo>
                  <a:pt x="2600" y="4369"/>
                </a:moveTo>
                <a:lnTo>
                  <a:pt x="2610" y="4358"/>
                </a:lnTo>
                <a:lnTo>
                  <a:pt x="2619" y="4368"/>
                </a:lnTo>
                <a:lnTo>
                  <a:pt x="2608" y="4378"/>
                </a:lnTo>
                <a:lnTo>
                  <a:pt x="2600" y="4369"/>
                </a:lnTo>
                <a:close/>
                <a:moveTo>
                  <a:pt x="2621" y="4376"/>
                </a:moveTo>
                <a:lnTo>
                  <a:pt x="2621" y="4390"/>
                </a:lnTo>
                <a:lnTo>
                  <a:pt x="2614" y="4383"/>
                </a:lnTo>
                <a:lnTo>
                  <a:pt x="2621" y="4376"/>
                </a:lnTo>
                <a:close/>
                <a:moveTo>
                  <a:pt x="2630" y="4368"/>
                </a:moveTo>
                <a:lnTo>
                  <a:pt x="2639" y="4357"/>
                </a:lnTo>
                <a:lnTo>
                  <a:pt x="2651" y="4368"/>
                </a:lnTo>
                <a:lnTo>
                  <a:pt x="2651" y="4370"/>
                </a:lnTo>
                <a:lnTo>
                  <a:pt x="2641" y="4379"/>
                </a:lnTo>
                <a:lnTo>
                  <a:pt x="2630" y="4368"/>
                </a:lnTo>
                <a:close/>
                <a:moveTo>
                  <a:pt x="2637" y="4384"/>
                </a:moveTo>
                <a:lnTo>
                  <a:pt x="2628" y="4393"/>
                </a:lnTo>
                <a:lnTo>
                  <a:pt x="2628" y="4375"/>
                </a:lnTo>
                <a:lnTo>
                  <a:pt x="2637" y="4384"/>
                </a:lnTo>
                <a:close/>
                <a:moveTo>
                  <a:pt x="2658" y="4375"/>
                </a:moveTo>
                <a:lnTo>
                  <a:pt x="2666" y="4383"/>
                </a:lnTo>
                <a:lnTo>
                  <a:pt x="2658" y="4391"/>
                </a:lnTo>
                <a:lnTo>
                  <a:pt x="2658" y="4375"/>
                </a:lnTo>
                <a:close/>
                <a:moveTo>
                  <a:pt x="2661" y="4369"/>
                </a:moveTo>
                <a:lnTo>
                  <a:pt x="2673" y="4358"/>
                </a:lnTo>
                <a:lnTo>
                  <a:pt x="2682" y="4368"/>
                </a:lnTo>
                <a:lnTo>
                  <a:pt x="2670" y="4378"/>
                </a:lnTo>
                <a:lnTo>
                  <a:pt x="2661" y="4369"/>
                </a:lnTo>
                <a:close/>
                <a:moveTo>
                  <a:pt x="2658" y="4363"/>
                </a:moveTo>
                <a:lnTo>
                  <a:pt x="2658" y="4343"/>
                </a:lnTo>
                <a:lnTo>
                  <a:pt x="2668" y="4354"/>
                </a:lnTo>
                <a:lnTo>
                  <a:pt x="2658" y="4363"/>
                </a:lnTo>
                <a:close/>
                <a:moveTo>
                  <a:pt x="2645" y="4353"/>
                </a:moveTo>
                <a:lnTo>
                  <a:pt x="2651" y="4347"/>
                </a:lnTo>
                <a:lnTo>
                  <a:pt x="2651" y="4358"/>
                </a:lnTo>
                <a:lnTo>
                  <a:pt x="2645" y="4353"/>
                </a:lnTo>
                <a:close/>
                <a:moveTo>
                  <a:pt x="2635" y="4342"/>
                </a:moveTo>
                <a:lnTo>
                  <a:pt x="2644" y="4342"/>
                </a:lnTo>
                <a:lnTo>
                  <a:pt x="2639" y="4347"/>
                </a:lnTo>
                <a:lnTo>
                  <a:pt x="2635" y="4342"/>
                </a:lnTo>
                <a:close/>
                <a:moveTo>
                  <a:pt x="2176" y="4348"/>
                </a:moveTo>
                <a:lnTo>
                  <a:pt x="2170" y="4342"/>
                </a:lnTo>
                <a:lnTo>
                  <a:pt x="2180" y="4342"/>
                </a:lnTo>
                <a:lnTo>
                  <a:pt x="2176" y="4348"/>
                </a:lnTo>
                <a:close/>
                <a:moveTo>
                  <a:pt x="2161" y="4363"/>
                </a:moveTo>
                <a:lnTo>
                  <a:pt x="2161" y="4343"/>
                </a:lnTo>
                <a:lnTo>
                  <a:pt x="2170" y="4354"/>
                </a:lnTo>
                <a:lnTo>
                  <a:pt x="2161" y="4363"/>
                </a:lnTo>
                <a:close/>
                <a:moveTo>
                  <a:pt x="2147" y="4353"/>
                </a:moveTo>
                <a:lnTo>
                  <a:pt x="2153" y="4347"/>
                </a:lnTo>
                <a:lnTo>
                  <a:pt x="2153" y="4358"/>
                </a:lnTo>
                <a:lnTo>
                  <a:pt x="2147" y="4353"/>
                </a:lnTo>
                <a:close/>
                <a:moveTo>
                  <a:pt x="2153" y="4380"/>
                </a:moveTo>
                <a:lnTo>
                  <a:pt x="2153" y="4389"/>
                </a:lnTo>
                <a:lnTo>
                  <a:pt x="2149" y="4384"/>
                </a:lnTo>
                <a:lnTo>
                  <a:pt x="2153" y="4380"/>
                </a:lnTo>
                <a:close/>
                <a:moveTo>
                  <a:pt x="2173" y="4389"/>
                </a:moveTo>
                <a:lnTo>
                  <a:pt x="2180" y="4396"/>
                </a:lnTo>
                <a:lnTo>
                  <a:pt x="2166" y="4396"/>
                </a:lnTo>
                <a:lnTo>
                  <a:pt x="2173" y="4389"/>
                </a:lnTo>
                <a:close/>
                <a:moveTo>
                  <a:pt x="2206" y="4390"/>
                </a:moveTo>
                <a:lnTo>
                  <a:pt x="2213" y="4396"/>
                </a:lnTo>
                <a:lnTo>
                  <a:pt x="2200" y="4396"/>
                </a:lnTo>
                <a:lnTo>
                  <a:pt x="2206" y="4390"/>
                </a:lnTo>
                <a:close/>
                <a:moveTo>
                  <a:pt x="2236" y="4389"/>
                </a:moveTo>
                <a:lnTo>
                  <a:pt x="2242" y="4396"/>
                </a:lnTo>
                <a:lnTo>
                  <a:pt x="2229" y="4396"/>
                </a:lnTo>
                <a:lnTo>
                  <a:pt x="2236" y="4389"/>
                </a:lnTo>
                <a:close/>
                <a:moveTo>
                  <a:pt x="2268" y="4390"/>
                </a:moveTo>
                <a:lnTo>
                  <a:pt x="2274" y="4396"/>
                </a:lnTo>
                <a:lnTo>
                  <a:pt x="2263" y="4396"/>
                </a:lnTo>
                <a:lnTo>
                  <a:pt x="2268" y="4390"/>
                </a:lnTo>
                <a:close/>
                <a:moveTo>
                  <a:pt x="2297" y="4389"/>
                </a:moveTo>
                <a:lnTo>
                  <a:pt x="2304" y="4396"/>
                </a:lnTo>
                <a:lnTo>
                  <a:pt x="2290" y="4396"/>
                </a:lnTo>
                <a:lnTo>
                  <a:pt x="2297" y="4389"/>
                </a:lnTo>
                <a:close/>
                <a:moveTo>
                  <a:pt x="2331" y="4390"/>
                </a:moveTo>
                <a:lnTo>
                  <a:pt x="2337" y="4396"/>
                </a:lnTo>
                <a:lnTo>
                  <a:pt x="2325" y="4396"/>
                </a:lnTo>
                <a:lnTo>
                  <a:pt x="2331" y="4390"/>
                </a:lnTo>
                <a:close/>
                <a:moveTo>
                  <a:pt x="2360" y="4389"/>
                </a:moveTo>
                <a:lnTo>
                  <a:pt x="2367" y="4396"/>
                </a:lnTo>
                <a:lnTo>
                  <a:pt x="2353" y="4396"/>
                </a:lnTo>
                <a:lnTo>
                  <a:pt x="2360" y="4389"/>
                </a:lnTo>
                <a:close/>
                <a:moveTo>
                  <a:pt x="2392" y="4390"/>
                </a:moveTo>
                <a:lnTo>
                  <a:pt x="2399" y="4396"/>
                </a:lnTo>
                <a:lnTo>
                  <a:pt x="2387" y="4396"/>
                </a:lnTo>
                <a:lnTo>
                  <a:pt x="2392" y="4390"/>
                </a:lnTo>
                <a:close/>
                <a:moveTo>
                  <a:pt x="2423" y="4389"/>
                </a:moveTo>
                <a:lnTo>
                  <a:pt x="2428" y="4396"/>
                </a:lnTo>
                <a:lnTo>
                  <a:pt x="2416" y="4396"/>
                </a:lnTo>
                <a:lnTo>
                  <a:pt x="2423" y="4389"/>
                </a:lnTo>
                <a:close/>
                <a:moveTo>
                  <a:pt x="2455" y="4390"/>
                </a:moveTo>
                <a:lnTo>
                  <a:pt x="2461" y="4396"/>
                </a:lnTo>
                <a:lnTo>
                  <a:pt x="2449" y="4396"/>
                </a:lnTo>
                <a:lnTo>
                  <a:pt x="2455" y="4390"/>
                </a:lnTo>
                <a:close/>
                <a:moveTo>
                  <a:pt x="2484" y="4389"/>
                </a:moveTo>
                <a:lnTo>
                  <a:pt x="2491" y="4396"/>
                </a:lnTo>
                <a:lnTo>
                  <a:pt x="2477" y="4396"/>
                </a:lnTo>
                <a:lnTo>
                  <a:pt x="2484" y="4389"/>
                </a:lnTo>
                <a:close/>
                <a:moveTo>
                  <a:pt x="2518" y="4390"/>
                </a:moveTo>
                <a:lnTo>
                  <a:pt x="2523" y="4396"/>
                </a:lnTo>
                <a:lnTo>
                  <a:pt x="2512" y="4396"/>
                </a:lnTo>
                <a:lnTo>
                  <a:pt x="2518" y="4390"/>
                </a:lnTo>
                <a:close/>
                <a:moveTo>
                  <a:pt x="2546" y="4389"/>
                </a:moveTo>
                <a:lnTo>
                  <a:pt x="2553" y="4396"/>
                </a:lnTo>
                <a:lnTo>
                  <a:pt x="2540" y="4396"/>
                </a:lnTo>
                <a:lnTo>
                  <a:pt x="2546" y="4389"/>
                </a:lnTo>
                <a:close/>
                <a:moveTo>
                  <a:pt x="2579" y="4390"/>
                </a:moveTo>
                <a:lnTo>
                  <a:pt x="2585" y="4396"/>
                </a:lnTo>
                <a:lnTo>
                  <a:pt x="2573" y="4396"/>
                </a:lnTo>
                <a:lnTo>
                  <a:pt x="2579" y="4390"/>
                </a:lnTo>
                <a:close/>
                <a:moveTo>
                  <a:pt x="2608" y="4389"/>
                </a:moveTo>
                <a:lnTo>
                  <a:pt x="2615" y="4396"/>
                </a:lnTo>
                <a:lnTo>
                  <a:pt x="2602" y="4396"/>
                </a:lnTo>
                <a:lnTo>
                  <a:pt x="2608" y="4389"/>
                </a:lnTo>
                <a:close/>
                <a:moveTo>
                  <a:pt x="2641" y="4390"/>
                </a:moveTo>
                <a:lnTo>
                  <a:pt x="2647" y="4396"/>
                </a:lnTo>
                <a:lnTo>
                  <a:pt x="2636" y="4396"/>
                </a:lnTo>
                <a:lnTo>
                  <a:pt x="2641" y="4390"/>
                </a:lnTo>
                <a:close/>
                <a:moveTo>
                  <a:pt x="2670" y="4389"/>
                </a:moveTo>
                <a:lnTo>
                  <a:pt x="2677" y="4396"/>
                </a:lnTo>
                <a:lnTo>
                  <a:pt x="2664" y="4396"/>
                </a:lnTo>
                <a:lnTo>
                  <a:pt x="2670" y="4389"/>
                </a:lnTo>
                <a:close/>
                <a:moveTo>
                  <a:pt x="2675" y="4383"/>
                </a:moveTo>
                <a:lnTo>
                  <a:pt x="2682" y="4377"/>
                </a:lnTo>
                <a:lnTo>
                  <a:pt x="2682" y="4390"/>
                </a:lnTo>
                <a:lnTo>
                  <a:pt x="2675" y="4383"/>
                </a:lnTo>
                <a:close/>
                <a:moveTo>
                  <a:pt x="2677" y="4354"/>
                </a:moveTo>
                <a:lnTo>
                  <a:pt x="2682" y="4348"/>
                </a:lnTo>
                <a:lnTo>
                  <a:pt x="2682" y="4358"/>
                </a:lnTo>
                <a:lnTo>
                  <a:pt x="2677" y="4354"/>
                </a:lnTo>
                <a:close/>
                <a:moveTo>
                  <a:pt x="2673" y="4348"/>
                </a:moveTo>
                <a:lnTo>
                  <a:pt x="2667" y="4342"/>
                </a:lnTo>
                <a:lnTo>
                  <a:pt x="2679" y="4342"/>
                </a:lnTo>
                <a:lnTo>
                  <a:pt x="2673" y="4348"/>
                </a:lnTo>
                <a:close/>
                <a:moveTo>
                  <a:pt x="2142" y="4347"/>
                </a:moveTo>
                <a:lnTo>
                  <a:pt x="2138" y="4342"/>
                </a:lnTo>
                <a:lnTo>
                  <a:pt x="2147" y="4342"/>
                </a:lnTo>
                <a:lnTo>
                  <a:pt x="2142" y="4347"/>
                </a:lnTo>
                <a:close/>
                <a:moveTo>
                  <a:pt x="2122" y="4358"/>
                </a:moveTo>
                <a:lnTo>
                  <a:pt x="2118" y="4353"/>
                </a:lnTo>
                <a:lnTo>
                  <a:pt x="2122" y="4347"/>
                </a:lnTo>
                <a:lnTo>
                  <a:pt x="2122" y="4358"/>
                </a:lnTo>
                <a:close/>
                <a:moveTo>
                  <a:pt x="2139" y="4384"/>
                </a:moveTo>
                <a:lnTo>
                  <a:pt x="2131" y="4393"/>
                </a:lnTo>
                <a:lnTo>
                  <a:pt x="2131" y="4375"/>
                </a:lnTo>
                <a:lnTo>
                  <a:pt x="2139" y="4384"/>
                </a:lnTo>
                <a:close/>
                <a:moveTo>
                  <a:pt x="2150" y="4396"/>
                </a:moveTo>
                <a:lnTo>
                  <a:pt x="2139" y="4396"/>
                </a:lnTo>
                <a:lnTo>
                  <a:pt x="2144" y="4390"/>
                </a:lnTo>
                <a:lnTo>
                  <a:pt x="2150" y="4396"/>
                </a:lnTo>
                <a:close/>
                <a:moveTo>
                  <a:pt x="2712" y="4389"/>
                </a:moveTo>
                <a:lnTo>
                  <a:pt x="2709" y="4384"/>
                </a:lnTo>
                <a:lnTo>
                  <a:pt x="2712" y="4380"/>
                </a:lnTo>
                <a:lnTo>
                  <a:pt x="2712" y="4389"/>
                </a:lnTo>
                <a:close/>
                <a:moveTo>
                  <a:pt x="2710" y="4396"/>
                </a:moveTo>
                <a:lnTo>
                  <a:pt x="2698" y="4396"/>
                </a:lnTo>
                <a:lnTo>
                  <a:pt x="2704" y="4390"/>
                </a:lnTo>
                <a:lnTo>
                  <a:pt x="2710" y="4396"/>
                </a:lnTo>
                <a:close/>
                <a:moveTo>
                  <a:pt x="2690" y="4393"/>
                </a:moveTo>
                <a:lnTo>
                  <a:pt x="2690" y="4375"/>
                </a:lnTo>
                <a:lnTo>
                  <a:pt x="2698" y="4384"/>
                </a:lnTo>
                <a:lnTo>
                  <a:pt x="2690" y="4393"/>
                </a:lnTo>
                <a:close/>
                <a:moveTo>
                  <a:pt x="2113" y="4348"/>
                </a:moveTo>
                <a:lnTo>
                  <a:pt x="2107" y="4342"/>
                </a:lnTo>
                <a:lnTo>
                  <a:pt x="2118" y="4342"/>
                </a:lnTo>
                <a:lnTo>
                  <a:pt x="2113" y="4348"/>
                </a:lnTo>
                <a:close/>
                <a:moveTo>
                  <a:pt x="2098" y="4362"/>
                </a:moveTo>
                <a:lnTo>
                  <a:pt x="2098" y="4343"/>
                </a:lnTo>
                <a:lnTo>
                  <a:pt x="2107" y="4353"/>
                </a:lnTo>
                <a:lnTo>
                  <a:pt x="2098" y="4362"/>
                </a:lnTo>
                <a:close/>
                <a:moveTo>
                  <a:pt x="2111" y="4389"/>
                </a:moveTo>
                <a:lnTo>
                  <a:pt x="2117" y="4396"/>
                </a:lnTo>
                <a:lnTo>
                  <a:pt x="2104" y="4396"/>
                </a:lnTo>
                <a:lnTo>
                  <a:pt x="2111" y="4389"/>
                </a:lnTo>
                <a:close/>
                <a:moveTo>
                  <a:pt x="2719" y="4398"/>
                </a:moveTo>
                <a:lnTo>
                  <a:pt x="2719" y="4375"/>
                </a:lnTo>
                <a:lnTo>
                  <a:pt x="2742" y="4398"/>
                </a:lnTo>
                <a:lnTo>
                  <a:pt x="2719" y="4398"/>
                </a:lnTo>
                <a:close/>
                <a:moveTo>
                  <a:pt x="2712" y="4370"/>
                </a:moveTo>
                <a:lnTo>
                  <a:pt x="2704" y="4379"/>
                </a:lnTo>
                <a:lnTo>
                  <a:pt x="2691" y="4368"/>
                </a:lnTo>
                <a:lnTo>
                  <a:pt x="2702" y="4357"/>
                </a:lnTo>
                <a:lnTo>
                  <a:pt x="2712" y="4368"/>
                </a:lnTo>
                <a:lnTo>
                  <a:pt x="2712" y="4370"/>
                </a:lnTo>
                <a:close/>
                <a:moveTo>
                  <a:pt x="2690" y="4360"/>
                </a:moveTo>
                <a:lnTo>
                  <a:pt x="2690" y="4346"/>
                </a:lnTo>
                <a:lnTo>
                  <a:pt x="2697" y="4353"/>
                </a:lnTo>
                <a:lnTo>
                  <a:pt x="2690" y="4360"/>
                </a:lnTo>
                <a:close/>
                <a:moveTo>
                  <a:pt x="2697" y="4342"/>
                </a:moveTo>
                <a:lnTo>
                  <a:pt x="2706" y="4342"/>
                </a:lnTo>
                <a:lnTo>
                  <a:pt x="2702" y="4347"/>
                </a:lnTo>
                <a:lnTo>
                  <a:pt x="2697" y="4342"/>
                </a:lnTo>
                <a:close/>
                <a:moveTo>
                  <a:pt x="2091" y="4360"/>
                </a:moveTo>
                <a:lnTo>
                  <a:pt x="2084" y="4353"/>
                </a:lnTo>
                <a:lnTo>
                  <a:pt x="2091" y="4347"/>
                </a:lnTo>
                <a:lnTo>
                  <a:pt x="2091" y="4360"/>
                </a:lnTo>
                <a:close/>
                <a:moveTo>
                  <a:pt x="2080" y="4348"/>
                </a:moveTo>
                <a:lnTo>
                  <a:pt x="2075" y="4342"/>
                </a:lnTo>
                <a:lnTo>
                  <a:pt x="2084" y="4342"/>
                </a:lnTo>
                <a:lnTo>
                  <a:pt x="2080" y="4348"/>
                </a:lnTo>
                <a:close/>
                <a:moveTo>
                  <a:pt x="2075" y="4353"/>
                </a:moveTo>
                <a:lnTo>
                  <a:pt x="2067" y="4361"/>
                </a:lnTo>
                <a:lnTo>
                  <a:pt x="2067" y="4346"/>
                </a:lnTo>
                <a:lnTo>
                  <a:pt x="2075" y="4353"/>
                </a:lnTo>
                <a:close/>
                <a:moveTo>
                  <a:pt x="2080" y="4357"/>
                </a:moveTo>
                <a:lnTo>
                  <a:pt x="2091" y="4369"/>
                </a:lnTo>
                <a:lnTo>
                  <a:pt x="2091" y="4369"/>
                </a:lnTo>
                <a:lnTo>
                  <a:pt x="2082" y="4379"/>
                </a:lnTo>
                <a:lnTo>
                  <a:pt x="2070" y="4368"/>
                </a:lnTo>
                <a:lnTo>
                  <a:pt x="2080" y="4357"/>
                </a:lnTo>
                <a:close/>
                <a:moveTo>
                  <a:pt x="2091" y="4379"/>
                </a:moveTo>
                <a:lnTo>
                  <a:pt x="2091" y="4389"/>
                </a:lnTo>
                <a:lnTo>
                  <a:pt x="2087" y="4384"/>
                </a:lnTo>
                <a:lnTo>
                  <a:pt x="2091" y="4379"/>
                </a:lnTo>
                <a:close/>
                <a:moveTo>
                  <a:pt x="2088" y="4396"/>
                </a:moveTo>
                <a:lnTo>
                  <a:pt x="2075" y="4396"/>
                </a:lnTo>
                <a:lnTo>
                  <a:pt x="2082" y="4389"/>
                </a:lnTo>
                <a:lnTo>
                  <a:pt x="2088" y="4396"/>
                </a:lnTo>
                <a:close/>
                <a:moveTo>
                  <a:pt x="2866" y="4398"/>
                </a:moveTo>
                <a:lnTo>
                  <a:pt x="2820" y="4398"/>
                </a:lnTo>
                <a:lnTo>
                  <a:pt x="2843" y="4375"/>
                </a:lnTo>
                <a:lnTo>
                  <a:pt x="2866" y="4398"/>
                </a:lnTo>
                <a:close/>
                <a:moveTo>
                  <a:pt x="2814" y="4393"/>
                </a:moveTo>
                <a:lnTo>
                  <a:pt x="2814" y="4345"/>
                </a:lnTo>
                <a:lnTo>
                  <a:pt x="2838" y="4369"/>
                </a:lnTo>
                <a:lnTo>
                  <a:pt x="2814" y="4393"/>
                </a:lnTo>
                <a:close/>
                <a:moveTo>
                  <a:pt x="2807" y="4390"/>
                </a:moveTo>
                <a:lnTo>
                  <a:pt x="2786" y="4369"/>
                </a:lnTo>
                <a:lnTo>
                  <a:pt x="2807" y="4348"/>
                </a:lnTo>
                <a:lnTo>
                  <a:pt x="2807" y="4390"/>
                </a:lnTo>
                <a:close/>
                <a:moveTo>
                  <a:pt x="2804" y="4398"/>
                </a:moveTo>
                <a:lnTo>
                  <a:pt x="2759" y="4398"/>
                </a:lnTo>
                <a:lnTo>
                  <a:pt x="2781" y="4375"/>
                </a:lnTo>
                <a:lnTo>
                  <a:pt x="2804" y="4398"/>
                </a:lnTo>
                <a:close/>
                <a:moveTo>
                  <a:pt x="2752" y="4393"/>
                </a:moveTo>
                <a:lnTo>
                  <a:pt x="2752" y="4346"/>
                </a:lnTo>
                <a:lnTo>
                  <a:pt x="2776" y="4369"/>
                </a:lnTo>
                <a:lnTo>
                  <a:pt x="2752" y="4393"/>
                </a:lnTo>
                <a:close/>
                <a:moveTo>
                  <a:pt x="2745" y="4390"/>
                </a:moveTo>
                <a:lnTo>
                  <a:pt x="2724" y="4369"/>
                </a:lnTo>
                <a:lnTo>
                  <a:pt x="2745" y="4348"/>
                </a:lnTo>
                <a:lnTo>
                  <a:pt x="2745" y="4390"/>
                </a:lnTo>
                <a:close/>
                <a:moveTo>
                  <a:pt x="2706" y="4353"/>
                </a:moveTo>
                <a:lnTo>
                  <a:pt x="2712" y="4347"/>
                </a:lnTo>
                <a:lnTo>
                  <a:pt x="2712" y="4358"/>
                </a:lnTo>
                <a:lnTo>
                  <a:pt x="2706" y="4353"/>
                </a:lnTo>
                <a:close/>
                <a:moveTo>
                  <a:pt x="2698" y="4313"/>
                </a:moveTo>
                <a:lnTo>
                  <a:pt x="2677" y="4292"/>
                </a:lnTo>
                <a:lnTo>
                  <a:pt x="2698" y="4272"/>
                </a:lnTo>
                <a:lnTo>
                  <a:pt x="2698" y="4313"/>
                </a:lnTo>
                <a:close/>
                <a:moveTo>
                  <a:pt x="2695" y="4320"/>
                </a:moveTo>
                <a:lnTo>
                  <a:pt x="2650" y="4320"/>
                </a:lnTo>
                <a:lnTo>
                  <a:pt x="2672" y="4297"/>
                </a:lnTo>
                <a:lnTo>
                  <a:pt x="2695" y="4320"/>
                </a:lnTo>
                <a:close/>
                <a:moveTo>
                  <a:pt x="2636" y="4313"/>
                </a:moveTo>
                <a:lnTo>
                  <a:pt x="2615" y="4292"/>
                </a:lnTo>
                <a:lnTo>
                  <a:pt x="2636" y="4272"/>
                </a:lnTo>
                <a:lnTo>
                  <a:pt x="2636" y="4313"/>
                </a:lnTo>
                <a:close/>
                <a:moveTo>
                  <a:pt x="2633" y="4320"/>
                </a:moveTo>
                <a:lnTo>
                  <a:pt x="2587" y="4320"/>
                </a:lnTo>
                <a:lnTo>
                  <a:pt x="2610" y="4297"/>
                </a:lnTo>
                <a:lnTo>
                  <a:pt x="2633" y="4320"/>
                </a:lnTo>
                <a:close/>
                <a:moveTo>
                  <a:pt x="2573" y="4313"/>
                </a:moveTo>
                <a:lnTo>
                  <a:pt x="2552" y="4292"/>
                </a:lnTo>
                <a:lnTo>
                  <a:pt x="2573" y="4272"/>
                </a:lnTo>
                <a:lnTo>
                  <a:pt x="2573" y="4313"/>
                </a:lnTo>
                <a:close/>
                <a:moveTo>
                  <a:pt x="2571" y="4320"/>
                </a:moveTo>
                <a:lnTo>
                  <a:pt x="2524" y="4320"/>
                </a:lnTo>
                <a:lnTo>
                  <a:pt x="2548" y="4297"/>
                </a:lnTo>
                <a:lnTo>
                  <a:pt x="2571" y="4320"/>
                </a:lnTo>
                <a:close/>
                <a:moveTo>
                  <a:pt x="2512" y="4313"/>
                </a:moveTo>
                <a:lnTo>
                  <a:pt x="2491" y="4292"/>
                </a:lnTo>
                <a:lnTo>
                  <a:pt x="2512" y="4272"/>
                </a:lnTo>
                <a:lnTo>
                  <a:pt x="2512" y="4313"/>
                </a:lnTo>
                <a:close/>
                <a:moveTo>
                  <a:pt x="2508" y="4320"/>
                </a:moveTo>
                <a:lnTo>
                  <a:pt x="2463" y="4320"/>
                </a:lnTo>
                <a:lnTo>
                  <a:pt x="2485" y="4297"/>
                </a:lnTo>
                <a:lnTo>
                  <a:pt x="2508" y="4320"/>
                </a:lnTo>
                <a:close/>
                <a:moveTo>
                  <a:pt x="2449" y="4313"/>
                </a:moveTo>
                <a:lnTo>
                  <a:pt x="2428" y="4292"/>
                </a:lnTo>
                <a:lnTo>
                  <a:pt x="2449" y="4272"/>
                </a:lnTo>
                <a:lnTo>
                  <a:pt x="2449" y="4313"/>
                </a:lnTo>
                <a:close/>
                <a:moveTo>
                  <a:pt x="2447" y="4320"/>
                </a:moveTo>
                <a:lnTo>
                  <a:pt x="2401" y="4320"/>
                </a:lnTo>
                <a:lnTo>
                  <a:pt x="2424" y="4297"/>
                </a:lnTo>
                <a:lnTo>
                  <a:pt x="2447" y="4320"/>
                </a:lnTo>
                <a:close/>
                <a:moveTo>
                  <a:pt x="2395" y="4317"/>
                </a:moveTo>
                <a:lnTo>
                  <a:pt x="2395" y="4268"/>
                </a:lnTo>
                <a:lnTo>
                  <a:pt x="2418" y="4292"/>
                </a:lnTo>
                <a:lnTo>
                  <a:pt x="2395" y="4317"/>
                </a:lnTo>
                <a:close/>
                <a:moveTo>
                  <a:pt x="2387" y="4313"/>
                </a:moveTo>
                <a:lnTo>
                  <a:pt x="2366" y="4292"/>
                </a:lnTo>
                <a:lnTo>
                  <a:pt x="2387" y="4272"/>
                </a:lnTo>
                <a:lnTo>
                  <a:pt x="2387" y="4313"/>
                </a:lnTo>
                <a:close/>
                <a:moveTo>
                  <a:pt x="2384" y="4320"/>
                </a:moveTo>
                <a:lnTo>
                  <a:pt x="2338" y="4320"/>
                </a:lnTo>
                <a:lnTo>
                  <a:pt x="2361" y="4297"/>
                </a:lnTo>
                <a:lnTo>
                  <a:pt x="2384" y="4320"/>
                </a:lnTo>
                <a:close/>
                <a:moveTo>
                  <a:pt x="2332" y="4317"/>
                </a:moveTo>
                <a:lnTo>
                  <a:pt x="2332" y="4268"/>
                </a:lnTo>
                <a:lnTo>
                  <a:pt x="2356" y="4292"/>
                </a:lnTo>
                <a:lnTo>
                  <a:pt x="2332" y="4317"/>
                </a:lnTo>
                <a:close/>
                <a:moveTo>
                  <a:pt x="2325" y="4313"/>
                </a:moveTo>
                <a:lnTo>
                  <a:pt x="2304" y="4292"/>
                </a:lnTo>
                <a:lnTo>
                  <a:pt x="2325" y="4272"/>
                </a:lnTo>
                <a:lnTo>
                  <a:pt x="2325" y="4313"/>
                </a:lnTo>
                <a:close/>
                <a:moveTo>
                  <a:pt x="2322" y="4320"/>
                </a:moveTo>
                <a:lnTo>
                  <a:pt x="2277" y="4320"/>
                </a:lnTo>
                <a:lnTo>
                  <a:pt x="2299" y="4297"/>
                </a:lnTo>
                <a:lnTo>
                  <a:pt x="2322" y="4320"/>
                </a:lnTo>
                <a:close/>
                <a:moveTo>
                  <a:pt x="2263" y="4313"/>
                </a:moveTo>
                <a:lnTo>
                  <a:pt x="2242" y="4292"/>
                </a:lnTo>
                <a:lnTo>
                  <a:pt x="2263" y="4272"/>
                </a:lnTo>
                <a:lnTo>
                  <a:pt x="2263" y="4313"/>
                </a:lnTo>
                <a:close/>
                <a:moveTo>
                  <a:pt x="2260" y="4320"/>
                </a:moveTo>
                <a:lnTo>
                  <a:pt x="2214" y="4320"/>
                </a:lnTo>
                <a:lnTo>
                  <a:pt x="2237" y="4297"/>
                </a:lnTo>
                <a:lnTo>
                  <a:pt x="2260" y="4320"/>
                </a:lnTo>
                <a:close/>
                <a:moveTo>
                  <a:pt x="2200" y="4313"/>
                </a:moveTo>
                <a:lnTo>
                  <a:pt x="2179" y="4292"/>
                </a:lnTo>
                <a:lnTo>
                  <a:pt x="2200" y="4272"/>
                </a:lnTo>
                <a:lnTo>
                  <a:pt x="2200" y="4313"/>
                </a:lnTo>
                <a:close/>
                <a:moveTo>
                  <a:pt x="2198" y="4320"/>
                </a:moveTo>
                <a:lnTo>
                  <a:pt x="2151" y="4320"/>
                </a:lnTo>
                <a:lnTo>
                  <a:pt x="2175" y="4297"/>
                </a:lnTo>
                <a:lnTo>
                  <a:pt x="2198" y="4320"/>
                </a:lnTo>
                <a:close/>
                <a:moveTo>
                  <a:pt x="2139" y="4314"/>
                </a:moveTo>
                <a:lnTo>
                  <a:pt x="2117" y="4292"/>
                </a:lnTo>
                <a:lnTo>
                  <a:pt x="2139" y="4270"/>
                </a:lnTo>
                <a:lnTo>
                  <a:pt x="2139" y="4314"/>
                </a:lnTo>
                <a:close/>
                <a:moveTo>
                  <a:pt x="2134" y="4320"/>
                </a:moveTo>
                <a:lnTo>
                  <a:pt x="2089" y="4320"/>
                </a:lnTo>
                <a:lnTo>
                  <a:pt x="2111" y="4297"/>
                </a:lnTo>
                <a:lnTo>
                  <a:pt x="2134" y="4320"/>
                </a:lnTo>
                <a:close/>
                <a:moveTo>
                  <a:pt x="2076" y="4384"/>
                </a:moveTo>
                <a:lnTo>
                  <a:pt x="2067" y="4393"/>
                </a:lnTo>
                <a:lnTo>
                  <a:pt x="2067" y="4375"/>
                </a:lnTo>
                <a:lnTo>
                  <a:pt x="2076" y="4384"/>
                </a:lnTo>
                <a:close/>
                <a:moveTo>
                  <a:pt x="2055" y="4426"/>
                </a:moveTo>
                <a:lnTo>
                  <a:pt x="2055" y="4467"/>
                </a:lnTo>
                <a:lnTo>
                  <a:pt x="2034" y="4446"/>
                </a:lnTo>
                <a:lnTo>
                  <a:pt x="2055" y="4426"/>
                </a:lnTo>
                <a:close/>
                <a:moveTo>
                  <a:pt x="2063" y="4422"/>
                </a:moveTo>
                <a:lnTo>
                  <a:pt x="2087" y="4446"/>
                </a:lnTo>
                <a:lnTo>
                  <a:pt x="2063" y="4471"/>
                </a:lnTo>
                <a:lnTo>
                  <a:pt x="2063" y="4422"/>
                </a:lnTo>
                <a:close/>
                <a:moveTo>
                  <a:pt x="2070" y="4420"/>
                </a:moveTo>
                <a:lnTo>
                  <a:pt x="2099" y="4420"/>
                </a:lnTo>
                <a:lnTo>
                  <a:pt x="2099" y="4434"/>
                </a:lnTo>
                <a:lnTo>
                  <a:pt x="2092" y="4442"/>
                </a:lnTo>
                <a:lnTo>
                  <a:pt x="2070" y="4420"/>
                </a:lnTo>
                <a:close/>
                <a:moveTo>
                  <a:pt x="2099" y="4444"/>
                </a:moveTo>
                <a:lnTo>
                  <a:pt x="2099" y="4449"/>
                </a:lnTo>
                <a:lnTo>
                  <a:pt x="2097" y="4446"/>
                </a:lnTo>
                <a:lnTo>
                  <a:pt x="2099" y="4444"/>
                </a:lnTo>
                <a:close/>
                <a:moveTo>
                  <a:pt x="2106" y="4437"/>
                </a:moveTo>
                <a:lnTo>
                  <a:pt x="2114" y="4429"/>
                </a:lnTo>
                <a:lnTo>
                  <a:pt x="2118" y="4434"/>
                </a:lnTo>
                <a:lnTo>
                  <a:pt x="2118" y="4459"/>
                </a:lnTo>
                <a:lnTo>
                  <a:pt x="2114" y="4464"/>
                </a:lnTo>
                <a:lnTo>
                  <a:pt x="2106" y="4456"/>
                </a:lnTo>
                <a:lnTo>
                  <a:pt x="2106" y="4437"/>
                </a:lnTo>
                <a:close/>
                <a:moveTo>
                  <a:pt x="2109" y="4468"/>
                </a:moveTo>
                <a:lnTo>
                  <a:pt x="2106" y="4471"/>
                </a:lnTo>
                <a:lnTo>
                  <a:pt x="2106" y="4466"/>
                </a:lnTo>
                <a:lnTo>
                  <a:pt x="2109" y="4468"/>
                </a:lnTo>
                <a:close/>
                <a:moveTo>
                  <a:pt x="2684" y="4464"/>
                </a:moveTo>
                <a:lnTo>
                  <a:pt x="2697" y="4451"/>
                </a:lnTo>
                <a:lnTo>
                  <a:pt x="2719" y="4474"/>
                </a:lnTo>
                <a:lnTo>
                  <a:pt x="2684" y="4474"/>
                </a:lnTo>
                <a:lnTo>
                  <a:pt x="2684" y="4464"/>
                </a:lnTo>
                <a:close/>
                <a:moveTo>
                  <a:pt x="2759" y="4451"/>
                </a:moveTo>
                <a:lnTo>
                  <a:pt x="2782" y="4474"/>
                </a:lnTo>
                <a:lnTo>
                  <a:pt x="2735" y="4474"/>
                </a:lnTo>
                <a:lnTo>
                  <a:pt x="2759" y="4451"/>
                </a:lnTo>
                <a:close/>
                <a:moveTo>
                  <a:pt x="2821" y="4451"/>
                </a:moveTo>
                <a:lnTo>
                  <a:pt x="2844" y="4474"/>
                </a:lnTo>
                <a:lnTo>
                  <a:pt x="2798" y="4474"/>
                </a:lnTo>
                <a:lnTo>
                  <a:pt x="2821" y="4451"/>
                </a:lnTo>
                <a:close/>
                <a:moveTo>
                  <a:pt x="2882" y="4451"/>
                </a:moveTo>
                <a:lnTo>
                  <a:pt x="2906" y="4474"/>
                </a:lnTo>
                <a:lnTo>
                  <a:pt x="2860" y="4474"/>
                </a:lnTo>
                <a:lnTo>
                  <a:pt x="2882" y="4451"/>
                </a:lnTo>
                <a:close/>
                <a:moveTo>
                  <a:pt x="2909" y="4467"/>
                </a:moveTo>
                <a:lnTo>
                  <a:pt x="2888" y="4446"/>
                </a:lnTo>
                <a:lnTo>
                  <a:pt x="2909" y="4426"/>
                </a:lnTo>
                <a:lnTo>
                  <a:pt x="2909" y="4467"/>
                </a:lnTo>
                <a:close/>
                <a:moveTo>
                  <a:pt x="2884" y="4442"/>
                </a:moveTo>
                <a:lnTo>
                  <a:pt x="2862" y="4420"/>
                </a:lnTo>
                <a:lnTo>
                  <a:pt x="2904" y="4420"/>
                </a:lnTo>
                <a:lnTo>
                  <a:pt x="2884" y="4442"/>
                </a:lnTo>
                <a:close/>
                <a:moveTo>
                  <a:pt x="2843" y="4364"/>
                </a:moveTo>
                <a:lnTo>
                  <a:pt x="2821" y="4342"/>
                </a:lnTo>
                <a:lnTo>
                  <a:pt x="2865" y="4342"/>
                </a:lnTo>
                <a:lnTo>
                  <a:pt x="2843" y="4364"/>
                </a:lnTo>
                <a:close/>
                <a:moveTo>
                  <a:pt x="2781" y="4364"/>
                </a:moveTo>
                <a:lnTo>
                  <a:pt x="2760" y="4342"/>
                </a:lnTo>
                <a:lnTo>
                  <a:pt x="2803" y="4342"/>
                </a:lnTo>
                <a:lnTo>
                  <a:pt x="2781" y="4364"/>
                </a:lnTo>
                <a:close/>
                <a:moveTo>
                  <a:pt x="2719" y="4363"/>
                </a:moveTo>
                <a:lnTo>
                  <a:pt x="2719" y="4342"/>
                </a:lnTo>
                <a:lnTo>
                  <a:pt x="2740" y="4342"/>
                </a:lnTo>
                <a:lnTo>
                  <a:pt x="2719" y="4363"/>
                </a:lnTo>
                <a:close/>
                <a:moveTo>
                  <a:pt x="2858" y="4297"/>
                </a:moveTo>
                <a:lnTo>
                  <a:pt x="2881" y="4320"/>
                </a:lnTo>
                <a:lnTo>
                  <a:pt x="2836" y="4320"/>
                </a:lnTo>
                <a:lnTo>
                  <a:pt x="2858" y="4297"/>
                </a:lnTo>
                <a:close/>
                <a:moveTo>
                  <a:pt x="2885" y="4313"/>
                </a:moveTo>
                <a:lnTo>
                  <a:pt x="2864" y="4292"/>
                </a:lnTo>
                <a:lnTo>
                  <a:pt x="2885" y="4272"/>
                </a:lnTo>
                <a:lnTo>
                  <a:pt x="2885" y="4313"/>
                </a:lnTo>
                <a:close/>
                <a:moveTo>
                  <a:pt x="2858" y="4287"/>
                </a:moveTo>
                <a:lnTo>
                  <a:pt x="2837" y="4266"/>
                </a:lnTo>
                <a:lnTo>
                  <a:pt x="2880" y="4266"/>
                </a:lnTo>
                <a:lnTo>
                  <a:pt x="2858" y="4287"/>
                </a:lnTo>
                <a:close/>
                <a:moveTo>
                  <a:pt x="2797" y="4287"/>
                </a:moveTo>
                <a:lnTo>
                  <a:pt x="2775" y="4266"/>
                </a:lnTo>
                <a:lnTo>
                  <a:pt x="2818" y="4266"/>
                </a:lnTo>
                <a:lnTo>
                  <a:pt x="2797" y="4287"/>
                </a:lnTo>
                <a:close/>
                <a:moveTo>
                  <a:pt x="2734" y="4287"/>
                </a:moveTo>
                <a:lnTo>
                  <a:pt x="2712" y="4266"/>
                </a:lnTo>
                <a:lnTo>
                  <a:pt x="2756" y="4266"/>
                </a:lnTo>
                <a:lnTo>
                  <a:pt x="2734" y="4287"/>
                </a:lnTo>
                <a:close/>
                <a:moveTo>
                  <a:pt x="2672" y="4287"/>
                </a:moveTo>
                <a:lnTo>
                  <a:pt x="2651" y="4266"/>
                </a:lnTo>
                <a:lnTo>
                  <a:pt x="2694" y="4266"/>
                </a:lnTo>
                <a:lnTo>
                  <a:pt x="2672" y="4287"/>
                </a:lnTo>
                <a:close/>
                <a:moveTo>
                  <a:pt x="2610" y="4287"/>
                </a:moveTo>
                <a:lnTo>
                  <a:pt x="2588" y="4266"/>
                </a:lnTo>
                <a:lnTo>
                  <a:pt x="2631" y="4266"/>
                </a:lnTo>
                <a:lnTo>
                  <a:pt x="2610" y="4287"/>
                </a:lnTo>
                <a:close/>
                <a:moveTo>
                  <a:pt x="2548" y="4287"/>
                </a:moveTo>
                <a:lnTo>
                  <a:pt x="2526" y="4266"/>
                </a:lnTo>
                <a:lnTo>
                  <a:pt x="2570" y="4266"/>
                </a:lnTo>
                <a:lnTo>
                  <a:pt x="2548" y="4287"/>
                </a:lnTo>
                <a:close/>
                <a:moveTo>
                  <a:pt x="2485" y="4287"/>
                </a:moveTo>
                <a:lnTo>
                  <a:pt x="2464" y="4266"/>
                </a:lnTo>
                <a:lnTo>
                  <a:pt x="2507" y="4266"/>
                </a:lnTo>
                <a:lnTo>
                  <a:pt x="2485" y="4287"/>
                </a:lnTo>
                <a:close/>
                <a:moveTo>
                  <a:pt x="2424" y="4287"/>
                </a:moveTo>
                <a:lnTo>
                  <a:pt x="2402" y="4266"/>
                </a:lnTo>
                <a:lnTo>
                  <a:pt x="2445" y="4266"/>
                </a:lnTo>
                <a:lnTo>
                  <a:pt x="2424" y="4287"/>
                </a:lnTo>
                <a:close/>
                <a:moveTo>
                  <a:pt x="2383" y="4266"/>
                </a:moveTo>
                <a:lnTo>
                  <a:pt x="2361" y="4287"/>
                </a:lnTo>
                <a:lnTo>
                  <a:pt x="2339" y="4266"/>
                </a:lnTo>
                <a:lnTo>
                  <a:pt x="2383" y="4266"/>
                </a:lnTo>
                <a:close/>
                <a:moveTo>
                  <a:pt x="2321" y="4266"/>
                </a:moveTo>
                <a:lnTo>
                  <a:pt x="2299" y="4287"/>
                </a:lnTo>
                <a:lnTo>
                  <a:pt x="2278" y="4266"/>
                </a:lnTo>
                <a:lnTo>
                  <a:pt x="2321" y="4266"/>
                </a:lnTo>
                <a:close/>
                <a:moveTo>
                  <a:pt x="2237" y="4287"/>
                </a:moveTo>
                <a:lnTo>
                  <a:pt x="2215" y="4266"/>
                </a:lnTo>
                <a:lnTo>
                  <a:pt x="2258" y="4266"/>
                </a:lnTo>
                <a:lnTo>
                  <a:pt x="2237" y="4287"/>
                </a:lnTo>
                <a:close/>
                <a:moveTo>
                  <a:pt x="2175" y="4287"/>
                </a:moveTo>
                <a:lnTo>
                  <a:pt x="2153" y="4266"/>
                </a:lnTo>
                <a:lnTo>
                  <a:pt x="2197" y="4266"/>
                </a:lnTo>
                <a:lnTo>
                  <a:pt x="2175" y="4287"/>
                </a:lnTo>
                <a:close/>
                <a:moveTo>
                  <a:pt x="2111" y="4287"/>
                </a:moveTo>
                <a:lnTo>
                  <a:pt x="2090" y="4266"/>
                </a:lnTo>
                <a:lnTo>
                  <a:pt x="2133" y="4266"/>
                </a:lnTo>
                <a:lnTo>
                  <a:pt x="2111" y="4287"/>
                </a:lnTo>
                <a:close/>
                <a:moveTo>
                  <a:pt x="2060" y="4342"/>
                </a:moveTo>
                <a:lnTo>
                  <a:pt x="2060" y="4357"/>
                </a:lnTo>
                <a:lnTo>
                  <a:pt x="2044" y="4341"/>
                </a:lnTo>
                <a:lnTo>
                  <a:pt x="2060" y="4341"/>
                </a:lnTo>
                <a:lnTo>
                  <a:pt x="2060" y="4342"/>
                </a:lnTo>
                <a:lnTo>
                  <a:pt x="2060" y="4342"/>
                </a:lnTo>
                <a:close/>
                <a:moveTo>
                  <a:pt x="2003" y="4362"/>
                </a:moveTo>
                <a:lnTo>
                  <a:pt x="1981" y="4341"/>
                </a:lnTo>
                <a:lnTo>
                  <a:pt x="2024" y="4341"/>
                </a:lnTo>
                <a:lnTo>
                  <a:pt x="2003" y="4362"/>
                </a:lnTo>
                <a:close/>
                <a:moveTo>
                  <a:pt x="1966" y="4390"/>
                </a:moveTo>
                <a:lnTo>
                  <a:pt x="1944" y="4368"/>
                </a:lnTo>
                <a:lnTo>
                  <a:pt x="1966" y="4346"/>
                </a:lnTo>
                <a:lnTo>
                  <a:pt x="1966" y="4390"/>
                </a:lnTo>
                <a:close/>
                <a:moveTo>
                  <a:pt x="1974" y="4343"/>
                </a:moveTo>
                <a:lnTo>
                  <a:pt x="1997" y="4368"/>
                </a:lnTo>
                <a:lnTo>
                  <a:pt x="1974" y="4391"/>
                </a:lnTo>
                <a:lnTo>
                  <a:pt x="1974" y="4343"/>
                </a:lnTo>
                <a:close/>
                <a:moveTo>
                  <a:pt x="1939" y="4362"/>
                </a:moveTo>
                <a:lnTo>
                  <a:pt x="1919" y="4341"/>
                </a:lnTo>
                <a:lnTo>
                  <a:pt x="1961" y="4341"/>
                </a:lnTo>
                <a:lnTo>
                  <a:pt x="1939" y="4362"/>
                </a:lnTo>
                <a:close/>
                <a:moveTo>
                  <a:pt x="1939" y="4372"/>
                </a:moveTo>
                <a:lnTo>
                  <a:pt x="1963" y="4396"/>
                </a:lnTo>
                <a:lnTo>
                  <a:pt x="1916" y="4396"/>
                </a:lnTo>
                <a:lnTo>
                  <a:pt x="1939" y="4372"/>
                </a:lnTo>
                <a:close/>
                <a:moveTo>
                  <a:pt x="2003" y="4372"/>
                </a:moveTo>
                <a:lnTo>
                  <a:pt x="2026" y="4396"/>
                </a:lnTo>
                <a:lnTo>
                  <a:pt x="1980" y="4396"/>
                </a:lnTo>
                <a:lnTo>
                  <a:pt x="2003" y="4372"/>
                </a:lnTo>
                <a:close/>
                <a:moveTo>
                  <a:pt x="2060" y="4377"/>
                </a:moveTo>
                <a:lnTo>
                  <a:pt x="2060" y="4396"/>
                </a:lnTo>
                <a:lnTo>
                  <a:pt x="2043" y="4396"/>
                </a:lnTo>
                <a:lnTo>
                  <a:pt x="2060" y="4377"/>
                </a:lnTo>
                <a:close/>
                <a:moveTo>
                  <a:pt x="1905" y="4442"/>
                </a:moveTo>
                <a:lnTo>
                  <a:pt x="1883" y="4420"/>
                </a:lnTo>
                <a:lnTo>
                  <a:pt x="1926" y="4420"/>
                </a:lnTo>
                <a:lnTo>
                  <a:pt x="1905" y="4442"/>
                </a:lnTo>
                <a:close/>
                <a:moveTo>
                  <a:pt x="1905" y="4451"/>
                </a:moveTo>
                <a:lnTo>
                  <a:pt x="1928" y="4474"/>
                </a:lnTo>
                <a:lnTo>
                  <a:pt x="1881" y="4474"/>
                </a:lnTo>
                <a:lnTo>
                  <a:pt x="1905" y="4451"/>
                </a:lnTo>
                <a:close/>
                <a:moveTo>
                  <a:pt x="1967" y="4451"/>
                </a:moveTo>
                <a:lnTo>
                  <a:pt x="1990" y="4474"/>
                </a:lnTo>
                <a:lnTo>
                  <a:pt x="1945" y="4474"/>
                </a:lnTo>
                <a:lnTo>
                  <a:pt x="1967" y="4451"/>
                </a:lnTo>
                <a:close/>
                <a:moveTo>
                  <a:pt x="2030" y="4451"/>
                </a:moveTo>
                <a:lnTo>
                  <a:pt x="2053" y="4474"/>
                </a:lnTo>
                <a:lnTo>
                  <a:pt x="2007" y="4474"/>
                </a:lnTo>
                <a:lnTo>
                  <a:pt x="2030" y="4451"/>
                </a:lnTo>
                <a:close/>
                <a:moveTo>
                  <a:pt x="2092" y="4451"/>
                </a:moveTo>
                <a:lnTo>
                  <a:pt x="2099" y="4459"/>
                </a:lnTo>
                <a:lnTo>
                  <a:pt x="2099" y="4474"/>
                </a:lnTo>
                <a:lnTo>
                  <a:pt x="2099" y="4474"/>
                </a:lnTo>
                <a:lnTo>
                  <a:pt x="2099" y="4474"/>
                </a:lnTo>
                <a:lnTo>
                  <a:pt x="2069" y="4474"/>
                </a:lnTo>
                <a:lnTo>
                  <a:pt x="2092" y="4451"/>
                </a:lnTo>
                <a:close/>
                <a:moveTo>
                  <a:pt x="2399" y="3870"/>
                </a:moveTo>
                <a:lnTo>
                  <a:pt x="2399" y="3870"/>
                </a:lnTo>
                <a:lnTo>
                  <a:pt x="2399" y="3866"/>
                </a:lnTo>
                <a:lnTo>
                  <a:pt x="2399" y="3866"/>
                </a:lnTo>
                <a:lnTo>
                  <a:pt x="2403" y="3865"/>
                </a:lnTo>
                <a:lnTo>
                  <a:pt x="2406" y="3864"/>
                </a:lnTo>
                <a:lnTo>
                  <a:pt x="2409" y="3861"/>
                </a:lnTo>
                <a:lnTo>
                  <a:pt x="2409" y="3861"/>
                </a:lnTo>
                <a:lnTo>
                  <a:pt x="2411" y="3873"/>
                </a:lnTo>
                <a:lnTo>
                  <a:pt x="2411" y="3873"/>
                </a:lnTo>
                <a:lnTo>
                  <a:pt x="2412" y="3876"/>
                </a:lnTo>
                <a:lnTo>
                  <a:pt x="2411" y="3880"/>
                </a:lnTo>
                <a:lnTo>
                  <a:pt x="2411" y="3880"/>
                </a:lnTo>
                <a:lnTo>
                  <a:pt x="2410" y="3881"/>
                </a:lnTo>
                <a:lnTo>
                  <a:pt x="2409" y="3881"/>
                </a:lnTo>
                <a:lnTo>
                  <a:pt x="2407" y="3881"/>
                </a:lnTo>
                <a:lnTo>
                  <a:pt x="2397" y="3880"/>
                </a:lnTo>
                <a:lnTo>
                  <a:pt x="2397" y="3880"/>
                </a:lnTo>
                <a:lnTo>
                  <a:pt x="2398" y="3876"/>
                </a:lnTo>
                <a:lnTo>
                  <a:pt x="2399" y="3870"/>
                </a:lnTo>
                <a:lnTo>
                  <a:pt x="2399" y="3870"/>
                </a:lnTo>
                <a:close/>
                <a:moveTo>
                  <a:pt x="2306" y="3984"/>
                </a:moveTo>
                <a:lnTo>
                  <a:pt x="2306" y="3984"/>
                </a:lnTo>
                <a:lnTo>
                  <a:pt x="2304" y="3984"/>
                </a:lnTo>
                <a:lnTo>
                  <a:pt x="2301" y="3981"/>
                </a:lnTo>
                <a:lnTo>
                  <a:pt x="2301" y="3981"/>
                </a:lnTo>
                <a:lnTo>
                  <a:pt x="2299" y="3976"/>
                </a:lnTo>
                <a:lnTo>
                  <a:pt x="2296" y="3967"/>
                </a:lnTo>
                <a:lnTo>
                  <a:pt x="2294" y="3955"/>
                </a:lnTo>
                <a:lnTo>
                  <a:pt x="2293" y="3946"/>
                </a:lnTo>
                <a:lnTo>
                  <a:pt x="2300" y="3947"/>
                </a:lnTo>
                <a:lnTo>
                  <a:pt x="2300" y="3947"/>
                </a:lnTo>
                <a:lnTo>
                  <a:pt x="2303" y="3943"/>
                </a:lnTo>
                <a:lnTo>
                  <a:pt x="2309" y="3937"/>
                </a:lnTo>
                <a:lnTo>
                  <a:pt x="2309" y="3937"/>
                </a:lnTo>
                <a:lnTo>
                  <a:pt x="2310" y="3934"/>
                </a:lnTo>
                <a:lnTo>
                  <a:pt x="2311" y="3934"/>
                </a:lnTo>
                <a:lnTo>
                  <a:pt x="2314" y="3934"/>
                </a:lnTo>
                <a:lnTo>
                  <a:pt x="2314" y="3934"/>
                </a:lnTo>
                <a:lnTo>
                  <a:pt x="2315" y="3944"/>
                </a:lnTo>
                <a:lnTo>
                  <a:pt x="2314" y="3953"/>
                </a:lnTo>
                <a:lnTo>
                  <a:pt x="2312" y="3966"/>
                </a:lnTo>
                <a:lnTo>
                  <a:pt x="2312" y="3966"/>
                </a:lnTo>
                <a:lnTo>
                  <a:pt x="2311" y="3970"/>
                </a:lnTo>
                <a:lnTo>
                  <a:pt x="2309" y="3975"/>
                </a:lnTo>
                <a:lnTo>
                  <a:pt x="2309" y="3975"/>
                </a:lnTo>
                <a:lnTo>
                  <a:pt x="2309" y="3982"/>
                </a:lnTo>
                <a:lnTo>
                  <a:pt x="2309" y="3988"/>
                </a:lnTo>
                <a:lnTo>
                  <a:pt x="2309" y="3988"/>
                </a:lnTo>
                <a:lnTo>
                  <a:pt x="2309" y="3988"/>
                </a:lnTo>
                <a:lnTo>
                  <a:pt x="2309" y="3988"/>
                </a:lnTo>
                <a:lnTo>
                  <a:pt x="2309" y="3988"/>
                </a:lnTo>
                <a:lnTo>
                  <a:pt x="2309" y="3988"/>
                </a:lnTo>
                <a:lnTo>
                  <a:pt x="2307" y="3985"/>
                </a:lnTo>
                <a:lnTo>
                  <a:pt x="2306" y="3984"/>
                </a:lnTo>
                <a:lnTo>
                  <a:pt x="2306" y="3984"/>
                </a:lnTo>
                <a:close/>
                <a:moveTo>
                  <a:pt x="2323" y="4247"/>
                </a:moveTo>
                <a:lnTo>
                  <a:pt x="2324" y="4236"/>
                </a:lnTo>
                <a:lnTo>
                  <a:pt x="2324" y="4236"/>
                </a:lnTo>
                <a:lnTo>
                  <a:pt x="2325" y="4233"/>
                </a:lnTo>
                <a:lnTo>
                  <a:pt x="2328" y="4228"/>
                </a:lnTo>
                <a:lnTo>
                  <a:pt x="2328" y="4228"/>
                </a:lnTo>
                <a:lnTo>
                  <a:pt x="2328" y="4224"/>
                </a:lnTo>
                <a:lnTo>
                  <a:pt x="2326" y="4221"/>
                </a:lnTo>
                <a:lnTo>
                  <a:pt x="2324" y="4215"/>
                </a:lnTo>
                <a:lnTo>
                  <a:pt x="2324" y="4215"/>
                </a:lnTo>
                <a:lnTo>
                  <a:pt x="2324" y="4212"/>
                </a:lnTo>
                <a:lnTo>
                  <a:pt x="2325" y="4209"/>
                </a:lnTo>
                <a:lnTo>
                  <a:pt x="2328" y="4207"/>
                </a:lnTo>
                <a:lnTo>
                  <a:pt x="2328" y="4207"/>
                </a:lnTo>
                <a:lnTo>
                  <a:pt x="2328" y="4164"/>
                </a:lnTo>
                <a:lnTo>
                  <a:pt x="2328" y="4164"/>
                </a:lnTo>
                <a:lnTo>
                  <a:pt x="2328" y="4151"/>
                </a:lnTo>
                <a:lnTo>
                  <a:pt x="2329" y="4144"/>
                </a:lnTo>
                <a:lnTo>
                  <a:pt x="2329" y="4144"/>
                </a:lnTo>
                <a:lnTo>
                  <a:pt x="2331" y="4139"/>
                </a:lnTo>
                <a:lnTo>
                  <a:pt x="2333" y="4135"/>
                </a:lnTo>
                <a:lnTo>
                  <a:pt x="2336" y="4128"/>
                </a:lnTo>
                <a:lnTo>
                  <a:pt x="2336" y="4128"/>
                </a:lnTo>
                <a:lnTo>
                  <a:pt x="2337" y="4100"/>
                </a:lnTo>
                <a:lnTo>
                  <a:pt x="2337" y="4100"/>
                </a:lnTo>
                <a:lnTo>
                  <a:pt x="2348" y="4072"/>
                </a:lnTo>
                <a:lnTo>
                  <a:pt x="2348" y="4072"/>
                </a:lnTo>
                <a:lnTo>
                  <a:pt x="2351" y="4066"/>
                </a:lnTo>
                <a:lnTo>
                  <a:pt x="2351" y="4065"/>
                </a:lnTo>
                <a:lnTo>
                  <a:pt x="2353" y="4065"/>
                </a:lnTo>
                <a:lnTo>
                  <a:pt x="2353" y="4065"/>
                </a:lnTo>
                <a:lnTo>
                  <a:pt x="2354" y="4065"/>
                </a:lnTo>
                <a:lnTo>
                  <a:pt x="2355" y="4066"/>
                </a:lnTo>
                <a:lnTo>
                  <a:pt x="2356" y="4069"/>
                </a:lnTo>
                <a:lnTo>
                  <a:pt x="2359" y="4073"/>
                </a:lnTo>
                <a:lnTo>
                  <a:pt x="2359" y="4073"/>
                </a:lnTo>
                <a:lnTo>
                  <a:pt x="2359" y="4097"/>
                </a:lnTo>
                <a:lnTo>
                  <a:pt x="2359" y="4097"/>
                </a:lnTo>
                <a:lnTo>
                  <a:pt x="2360" y="4100"/>
                </a:lnTo>
                <a:lnTo>
                  <a:pt x="2362" y="4106"/>
                </a:lnTo>
                <a:lnTo>
                  <a:pt x="2365" y="4113"/>
                </a:lnTo>
                <a:lnTo>
                  <a:pt x="2366" y="4116"/>
                </a:lnTo>
                <a:lnTo>
                  <a:pt x="2366" y="4116"/>
                </a:lnTo>
                <a:lnTo>
                  <a:pt x="2368" y="4128"/>
                </a:lnTo>
                <a:lnTo>
                  <a:pt x="2370" y="4136"/>
                </a:lnTo>
                <a:lnTo>
                  <a:pt x="2373" y="4175"/>
                </a:lnTo>
                <a:lnTo>
                  <a:pt x="2373" y="4175"/>
                </a:lnTo>
                <a:lnTo>
                  <a:pt x="2373" y="4183"/>
                </a:lnTo>
                <a:lnTo>
                  <a:pt x="2372" y="4195"/>
                </a:lnTo>
                <a:lnTo>
                  <a:pt x="2372" y="4195"/>
                </a:lnTo>
                <a:lnTo>
                  <a:pt x="2372" y="4199"/>
                </a:lnTo>
                <a:lnTo>
                  <a:pt x="2373" y="4203"/>
                </a:lnTo>
                <a:lnTo>
                  <a:pt x="2375" y="4207"/>
                </a:lnTo>
                <a:lnTo>
                  <a:pt x="2375" y="4212"/>
                </a:lnTo>
                <a:lnTo>
                  <a:pt x="2375" y="4212"/>
                </a:lnTo>
                <a:lnTo>
                  <a:pt x="2376" y="4217"/>
                </a:lnTo>
                <a:lnTo>
                  <a:pt x="2375" y="4223"/>
                </a:lnTo>
                <a:lnTo>
                  <a:pt x="2375" y="4223"/>
                </a:lnTo>
                <a:lnTo>
                  <a:pt x="2375" y="4226"/>
                </a:lnTo>
                <a:lnTo>
                  <a:pt x="2376" y="4229"/>
                </a:lnTo>
                <a:lnTo>
                  <a:pt x="2377" y="4232"/>
                </a:lnTo>
                <a:lnTo>
                  <a:pt x="2377" y="4232"/>
                </a:lnTo>
                <a:lnTo>
                  <a:pt x="2377" y="4252"/>
                </a:lnTo>
                <a:lnTo>
                  <a:pt x="2377" y="4252"/>
                </a:lnTo>
                <a:lnTo>
                  <a:pt x="2377" y="4253"/>
                </a:lnTo>
                <a:lnTo>
                  <a:pt x="2324" y="4253"/>
                </a:lnTo>
                <a:lnTo>
                  <a:pt x="2324" y="4253"/>
                </a:lnTo>
                <a:lnTo>
                  <a:pt x="2323" y="4247"/>
                </a:lnTo>
                <a:lnTo>
                  <a:pt x="2323" y="4247"/>
                </a:lnTo>
                <a:close/>
                <a:moveTo>
                  <a:pt x="1995" y="4541"/>
                </a:moveTo>
                <a:lnTo>
                  <a:pt x="2168" y="4541"/>
                </a:lnTo>
                <a:lnTo>
                  <a:pt x="2168" y="4541"/>
                </a:lnTo>
                <a:lnTo>
                  <a:pt x="2165" y="4550"/>
                </a:lnTo>
                <a:lnTo>
                  <a:pt x="2165" y="4558"/>
                </a:lnTo>
                <a:lnTo>
                  <a:pt x="2165" y="4558"/>
                </a:lnTo>
                <a:lnTo>
                  <a:pt x="2166" y="4568"/>
                </a:lnTo>
                <a:lnTo>
                  <a:pt x="2169" y="4579"/>
                </a:lnTo>
                <a:lnTo>
                  <a:pt x="2173" y="4587"/>
                </a:lnTo>
                <a:lnTo>
                  <a:pt x="2180" y="4595"/>
                </a:lnTo>
                <a:lnTo>
                  <a:pt x="1982" y="4595"/>
                </a:lnTo>
                <a:lnTo>
                  <a:pt x="1982" y="4595"/>
                </a:lnTo>
                <a:lnTo>
                  <a:pt x="1989" y="4587"/>
                </a:lnTo>
                <a:lnTo>
                  <a:pt x="1994" y="4579"/>
                </a:lnTo>
                <a:lnTo>
                  <a:pt x="1997" y="4568"/>
                </a:lnTo>
                <a:lnTo>
                  <a:pt x="1997" y="4558"/>
                </a:lnTo>
                <a:lnTo>
                  <a:pt x="1997" y="4558"/>
                </a:lnTo>
                <a:lnTo>
                  <a:pt x="1997" y="4550"/>
                </a:lnTo>
                <a:lnTo>
                  <a:pt x="1995" y="4541"/>
                </a:lnTo>
                <a:lnTo>
                  <a:pt x="1995" y="4541"/>
                </a:lnTo>
                <a:close/>
                <a:moveTo>
                  <a:pt x="1216" y="4480"/>
                </a:moveTo>
                <a:lnTo>
                  <a:pt x="1216" y="4480"/>
                </a:lnTo>
                <a:lnTo>
                  <a:pt x="1216" y="4480"/>
                </a:lnTo>
                <a:lnTo>
                  <a:pt x="1359" y="4484"/>
                </a:lnTo>
                <a:lnTo>
                  <a:pt x="1359" y="4484"/>
                </a:lnTo>
                <a:lnTo>
                  <a:pt x="1357" y="4488"/>
                </a:lnTo>
                <a:lnTo>
                  <a:pt x="1354" y="4492"/>
                </a:lnTo>
                <a:lnTo>
                  <a:pt x="1353" y="4497"/>
                </a:lnTo>
                <a:lnTo>
                  <a:pt x="1353" y="4502"/>
                </a:lnTo>
                <a:lnTo>
                  <a:pt x="1124" y="4501"/>
                </a:lnTo>
                <a:lnTo>
                  <a:pt x="1124" y="4486"/>
                </a:lnTo>
                <a:lnTo>
                  <a:pt x="1124" y="4486"/>
                </a:lnTo>
                <a:lnTo>
                  <a:pt x="1216" y="4480"/>
                </a:lnTo>
                <a:lnTo>
                  <a:pt x="1216" y="4480"/>
                </a:lnTo>
                <a:close/>
                <a:moveTo>
                  <a:pt x="1247" y="3194"/>
                </a:moveTo>
                <a:lnTo>
                  <a:pt x="1247" y="3193"/>
                </a:lnTo>
                <a:lnTo>
                  <a:pt x="1247" y="3193"/>
                </a:lnTo>
                <a:lnTo>
                  <a:pt x="1248" y="3187"/>
                </a:lnTo>
                <a:lnTo>
                  <a:pt x="1248" y="3181"/>
                </a:lnTo>
                <a:lnTo>
                  <a:pt x="1248" y="3179"/>
                </a:lnTo>
                <a:lnTo>
                  <a:pt x="1247" y="3177"/>
                </a:lnTo>
                <a:lnTo>
                  <a:pt x="1247" y="3177"/>
                </a:lnTo>
                <a:lnTo>
                  <a:pt x="1240" y="3167"/>
                </a:lnTo>
                <a:lnTo>
                  <a:pt x="1240" y="3167"/>
                </a:lnTo>
                <a:lnTo>
                  <a:pt x="1236" y="3149"/>
                </a:lnTo>
                <a:lnTo>
                  <a:pt x="1236" y="3149"/>
                </a:lnTo>
                <a:lnTo>
                  <a:pt x="1228" y="3113"/>
                </a:lnTo>
                <a:lnTo>
                  <a:pt x="1228" y="3113"/>
                </a:lnTo>
                <a:lnTo>
                  <a:pt x="1220" y="3081"/>
                </a:lnTo>
                <a:lnTo>
                  <a:pt x="1214" y="3060"/>
                </a:lnTo>
                <a:lnTo>
                  <a:pt x="1210" y="3046"/>
                </a:lnTo>
                <a:lnTo>
                  <a:pt x="1210" y="3046"/>
                </a:lnTo>
                <a:lnTo>
                  <a:pt x="1208" y="3021"/>
                </a:lnTo>
                <a:lnTo>
                  <a:pt x="1208" y="3021"/>
                </a:lnTo>
                <a:lnTo>
                  <a:pt x="1208" y="3003"/>
                </a:lnTo>
                <a:lnTo>
                  <a:pt x="1206" y="2991"/>
                </a:lnTo>
                <a:lnTo>
                  <a:pt x="1204" y="2983"/>
                </a:lnTo>
                <a:lnTo>
                  <a:pt x="1208" y="2984"/>
                </a:lnTo>
                <a:lnTo>
                  <a:pt x="1208" y="2984"/>
                </a:lnTo>
                <a:lnTo>
                  <a:pt x="1188" y="2929"/>
                </a:lnTo>
                <a:lnTo>
                  <a:pt x="1194" y="2918"/>
                </a:lnTo>
                <a:lnTo>
                  <a:pt x="1194" y="2918"/>
                </a:lnTo>
                <a:lnTo>
                  <a:pt x="1197" y="2915"/>
                </a:lnTo>
                <a:lnTo>
                  <a:pt x="1198" y="2910"/>
                </a:lnTo>
                <a:lnTo>
                  <a:pt x="1198" y="2907"/>
                </a:lnTo>
                <a:lnTo>
                  <a:pt x="1198" y="2907"/>
                </a:lnTo>
                <a:lnTo>
                  <a:pt x="1197" y="2902"/>
                </a:lnTo>
                <a:lnTo>
                  <a:pt x="1194" y="2895"/>
                </a:lnTo>
                <a:lnTo>
                  <a:pt x="1191" y="2888"/>
                </a:lnTo>
                <a:lnTo>
                  <a:pt x="1188" y="2881"/>
                </a:lnTo>
                <a:lnTo>
                  <a:pt x="1188" y="2881"/>
                </a:lnTo>
                <a:lnTo>
                  <a:pt x="1181" y="2873"/>
                </a:lnTo>
                <a:lnTo>
                  <a:pt x="1171" y="2860"/>
                </a:lnTo>
                <a:lnTo>
                  <a:pt x="1164" y="2855"/>
                </a:lnTo>
                <a:lnTo>
                  <a:pt x="1159" y="2848"/>
                </a:lnTo>
                <a:lnTo>
                  <a:pt x="1150" y="2843"/>
                </a:lnTo>
                <a:lnTo>
                  <a:pt x="1142" y="2838"/>
                </a:lnTo>
                <a:lnTo>
                  <a:pt x="1142" y="2838"/>
                </a:lnTo>
                <a:lnTo>
                  <a:pt x="1120" y="2829"/>
                </a:lnTo>
                <a:lnTo>
                  <a:pt x="1119" y="2823"/>
                </a:lnTo>
                <a:lnTo>
                  <a:pt x="1119" y="2823"/>
                </a:lnTo>
                <a:lnTo>
                  <a:pt x="1119" y="2823"/>
                </a:lnTo>
                <a:lnTo>
                  <a:pt x="1120" y="2820"/>
                </a:lnTo>
                <a:lnTo>
                  <a:pt x="1119" y="2816"/>
                </a:lnTo>
                <a:lnTo>
                  <a:pt x="1116" y="2811"/>
                </a:lnTo>
                <a:lnTo>
                  <a:pt x="1116" y="2811"/>
                </a:lnTo>
                <a:lnTo>
                  <a:pt x="1115" y="2807"/>
                </a:lnTo>
                <a:lnTo>
                  <a:pt x="1113" y="2804"/>
                </a:lnTo>
                <a:lnTo>
                  <a:pt x="1111" y="2800"/>
                </a:lnTo>
                <a:lnTo>
                  <a:pt x="1108" y="2797"/>
                </a:lnTo>
                <a:lnTo>
                  <a:pt x="1102" y="2794"/>
                </a:lnTo>
                <a:lnTo>
                  <a:pt x="1094" y="2792"/>
                </a:lnTo>
                <a:lnTo>
                  <a:pt x="1083" y="2792"/>
                </a:lnTo>
                <a:lnTo>
                  <a:pt x="1083" y="2792"/>
                </a:lnTo>
                <a:lnTo>
                  <a:pt x="1079" y="2793"/>
                </a:lnTo>
                <a:lnTo>
                  <a:pt x="1074" y="2796"/>
                </a:lnTo>
                <a:lnTo>
                  <a:pt x="1070" y="2798"/>
                </a:lnTo>
                <a:lnTo>
                  <a:pt x="1067" y="2803"/>
                </a:lnTo>
                <a:lnTo>
                  <a:pt x="1064" y="2807"/>
                </a:lnTo>
                <a:lnTo>
                  <a:pt x="1061" y="2814"/>
                </a:lnTo>
                <a:lnTo>
                  <a:pt x="1060" y="2822"/>
                </a:lnTo>
                <a:lnTo>
                  <a:pt x="1060" y="2823"/>
                </a:lnTo>
                <a:lnTo>
                  <a:pt x="1060" y="2823"/>
                </a:lnTo>
                <a:lnTo>
                  <a:pt x="1057" y="2826"/>
                </a:lnTo>
                <a:lnTo>
                  <a:pt x="1053" y="2831"/>
                </a:lnTo>
                <a:lnTo>
                  <a:pt x="1052" y="2834"/>
                </a:lnTo>
                <a:lnTo>
                  <a:pt x="1051" y="2836"/>
                </a:lnTo>
                <a:lnTo>
                  <a:pt x="1053" y="2838"/>
                </a:lnTo>
                <a:lnTo>
                  <a:pt x="1057" y="2838"/>
                </a:lnTo>
                <a:lnTo>
                  <a:pt x="1057" y="2838"/>
                </a:lnTo>
                <a:lnTo>
                  <a:pt x="1064" y="2836"/>
                </a:lnTo>
                <a:lnTo>
                  <a:pt x="1064" y="2836"/>
                </a:lnTo>
                <a:lnTo>
                  <a:pt x="1067" y="2843"/>
                </a:lnTo>
                <a:lnTo>
                  <a:pt x="1072" y="2849"/>
                </a:lnTo>
                <a:lnTo>
                  <a:pt x="1074" y="2851"/>
                </a:lnTo>
                <a:lnTo>
                  <a:pt x="1076" y="2853"/>
                </a:lnTo>
                <a:lnTo>
                  <a:pt x="1076" y="2853"/>
                </a:lnTo>
                <a:lnTo>
                  <a:pt x="1072" y="2859"/>
                </a:lnTo>
                <a:lnTo>
                  <a:pt x="1068" y="2864"/>
                </a:lnTo>
                <a:lnTo>
                  <a:pt x="1065" y="2867"/>
                </a:lnTo>
                <a:lnTo>
                  <a:pt x="1065" y="2867"/>
                </a:lnTo>
                <a:lnTo>
                  <a:pt x="1036" y="2878"/>
                </a:lnTo>
                <a:lnTo>
                  <a:pt x="1036" y="2878"/>
                </a:lnTo>
                <a:lnTo>
                  <a:pt x="1033" y="2876"/>
                </a:lnTo>
                <a:lnTo>
                  <a:pt x="1031" y="2873"/>
                </a:lnTo>
                <a:lnTo>
                  <a:pt x="1031" y="2870"/>
                </a:lnTo>
                <a:lnTo>
                  <a:pt x="1031" y="2870"/>
                </a:lnTo>
                <a:lnTo>
                  <a:pt x="1031" y="2866"/>
                </a:lnTo>
                <a:lnTo>
                  <a:pt x="1032" y="2864"/>
                </a:lnTo>
                <a:lnTo>
                  <a:pt x="1033" y="2863"/>
                </a:lnTo>
                <a:lnTo>
                  <a:pt x="1033" y="2863"/>
                </a:lnTo>
                <a:lnTo>
                  <a:pt x="1033" y="2860"/>
                </a:lnTo>
                <a:lnTo>
                  <a:pt x="1033" y="2858"/>
                </a:lnTo>
                <a:lnTo>
                  <a:pt x="1032" y="2856"/>
                </a:lnTo>
                <a:lnTo>
                  <a:pt x="1032" y="2856"/>
                </a:lnTo>
                <a:lnTo>
                  <a:pt x="1030" y="2851"/>
                </a:lnTo>
                <a:lnTo>
                  <a:pt x="1029" y="2850"/>
                </a:lnTo>
                <a:lnTo>
                  <a:pt x="1024" y="2848"/>
                </a:lnTo>
                <a:lnTo>
                  <a:pt x="1022" y="2844"/>
                </a:lnTo>
                <a:lnTo>
                  <a:pt x="1022" y="2844"/>
                </a:lnTo>
                <a:lnTo>
                  <a:pt x="1022" y="2842"/>
                </a:lnTo>
                <a:lnTo>
                  <a:pt x="1021" y="2841"/>
                </a:lnTo>
                <a:lnTo>
                  <a:pt x="1017" y="2840"/>
                </a:lnTo>
                <a:lnTo>
                  <a:pt x="1017" y="2394"/>
                </a:lnTo>
                <a:lnTo>
                  <a:pt x="1238" y="2394"/>
                </a:lnTo>
                <a:lnTo>
                  <a:pt x="1238" y="2631"/>
                </a:lnTo>
                <a:lnTo>
                  <a:pt x="1285" y="2631"/>
                </a:lnTo>
                <a:lnTo>
                  <a:pt x="1285" y="3194"/>
                </a:lnTo>
                <a:lnTo>
                  <a:pt x="1247" y="3194"/>
                </a:lnTo>
                <a:close/>
                <a:moveTo>
                  <a:pt x="951" y="1751"/>
                </a:moveTo>
                <a:lnTo>
                  <a:pt x="951" y="1800"/>
                </a:lnTo>
                <a:lnTo>
                  <a:pt x="918" y="1800"/>
                </a:lnTo>
                <a:lnTo>
                  <a:pt x="918" y="1751"/>
                </a:lnTo>
                <a:lnTo>
                  <a:pt x="951" y="1751"/>
                </a:lnTo>
                <a:close/>
                <a:moveTo>
                  <a:pt x="918" y="1745"/>
                </a:moveTo>
                <a:lnTo>
                  <a:pt x="918" y="1739"/>
                </a:lnTo>
                <a:lnTo>
                  <a:pt x="951" y="1739"/>
                </a:lnTo>
                <a:lnTo>
                  <a:pt x="951" y="1745"/>
                </a:lnTo>
                <a:lnTo>
                  <a:pt x="918" y="1745"/>
                </a:lnTo>
                <a:close/>
                <a:moveTo>
                  <a:pt x="951" y="1806"/>
                </a:moveTo>
                <a:lnTo>
                  <a:pt x="951" y="1812"/>
                </a:lnTo>
                <a:lnTo>
                  <a:pt x="918" y="1812"/>
                </a:lnTo>
                <a:lnTo>
                  <a:pt x="918" y="1806"/>
                </a:lnTo>
                <a:lnTo>
                  <a:pt x="951" y="1806"/>
                </a:lnTo>
                <a:close/>
                <a:moveTo>
                  <a:pt x="951" y="1818"/>
                </a:moveTo>
                <a:lnTo>
                  <a:pt x="951" y="1868"/>
                </a:lnTo>
                <a:lnTo>
                  <a:pt x="918" y="1868"/>
                </a:lnTo>
                <a:lnTo>
                  <a:pt x="918" y="1818"/>
                </a:lnTo>
                <a:lnTo>
                  <a:pt x="951" y="1818"/>
                </a:lnTo>
                <a:close/>
                <a:moveTo>
                  <a:pt x="951" y="1872"/>
                </a:moveTo>
                <a:lnTo>
                  <a:pt x="951" y="1878"/>
                </a:lnTo>
                <a:lnTo>
                  <a:pt x="918" y="1878"/>
                </a:lnTo>
                <a:lnTo>
                  <a:pt x="918" y="1872"/>
                </a:lnTo>
                <a:lnTo>
                  <a:pt x="951" y="1872"/>
                </a:lnTo>
                <a:close/>
                <a:moveTo>
                  <a:pt x="951" y="1884"/>
                </a:moveTo>
                <a:lnTo>
                  <a:pt x="951" y="1934"/>
                </a:lnTo>
                <a:lnTo>
                  <a:pt x="918" y="1934"/>
                </a:lnTo>
                <a:lnTo>
                  <a:pt x="918" y="1884"/>
                </a:lnTo>
                <a:lnTo>
                  <a:pt x="951" y="1884"/>
                </a:lnTo>
                <a:close/>
                <a:moveTo>
                  <a:pt x="951" y="1939"/>
                </a:moveTo>
                <a:lnTo>
                  <a:pt x="951" y="1945"/>
                </a:lnTo>
                <a:lnTo>
                  <a:pt x="918" y="1945"/>
                </a:lnTo>
                <a:lnTo>
                  <a:pt x="918" y="1939"/>
                </a:lnTo>
                <a:lnTo>
                  <a:pt x="951" y="1939"/>
                </a:lnTo>
                <a:close/>
                <a:moveTo>
                  <a:pt x="951" y="1951"/>
                </a:moveTo>
                <a:lnTo>
                  <a:pt x="951" y="2001"/>
                </a:lnTo>
                <a:lnTo>
                  <a:pt x="918" y="2001"/>
                </a:lnTo>
                <a:lnTo>
                  <a:pt x="918" y="1951"/>
                </a:lnTo>
                <a:lnTo>
                  <a:pt x="951" y="1951"/>
                </a:lnTo>
                <a:close/>
                <a:moveTo>
                  <a:pt x="951" y="2005"/>
                </a:moveTo>
                <a:lnTo>
                  <a:pt x="951" y="2011"/>
                </a:lnTo>
                <a:lnTo>
                  <a:pt x="918" y="2011"/>
                </a:lnTo>
                <a:lnTo>
                  <a:pt x="918" y="2005"/>
                </a:lnTo>
                <a:lnTo>
                  <a:pt x="951" y="2005"/>
                </a:lnTo>
                <a:close/>
                <a:moveTo>
                  <a:pt x="951" y="2017"/>
                </a:moveTo>
                <a:lnTo>
                  <a:pt x="951" y="2030"/>
                </a:lnTo>
                <a:lnTo>
                  <a:pt x="918" y="2030"/>
                </a:lnTo>
                <a:lnTo>
                  <a:pt x="918" y="2017"/>
                </a:lnTo>
                <a:lnTo>
                  <a:pt x="951" y="2017"/>
                </a:lnTo>
                <a:close/>
                <a:moveTo>
                  <a:pt x="1002" y="3186"/>
                </a:moveTo>
                <a:lnTo>
                  <a:pt x="975" y="3158"/>
                </a:lnTo>
                <a:lnTo>
                  <a:pt x="1002" y="3130"/>
                </a:lnTo>
                <a:lnTo>
                  <a:pt x="1002" y="3186"/>
                </a:lnTo>
                <a:close/>
                <a:moveTo>
                  <a:pt x="940" y="2895"/>
                </a:moveTo>
                <a:lnTo>
                  <a:pt x="969" y="2866"/>
                </a:lnTo>
                <a:lnTo>
                  <a:pt x="999" y="2895"/>
                </a:lnTo>
                <a:lnTo>
                  <a:pt x="940" y="2895"/>
                </a:lnTo>
                <a:close/>
                <a:moveTo>
                  <a:pt x="994" y="2903"/>
                </a:moveTo>
                <a:lnTo>
                  <a:pt x="969" y="2929"/>
                </a:lnTo>
                <a:lnTo>
                  <a:pt x="944" y="2903"/>
                </a:lnTo>
                <a:lnTo>
                  <a:pt x="994" y="2903"/>
                </a:lnTo>
                <a:close/>
                <a:moveTo>
                  <a:pt x="975" y="2859"/>
                </a:moveTo>
                <a:lnTo>
                  <a:pt x="1002" y="2833"/>
                </a:lnTo>
                <a:lnTo>
                  <a:pt x="1002" y="2887"/>
                </a:lnTo>
                <a:lnTo>
                  <a:pt x="975" y="2859"/>
                </a:lnTo>
                <a:close/>
                <a:moveTo>
                  <a:pt x="1002" y="2514"/>
                </a:moveTo>
                <a:lnTo>
                  <a:pt x="975" y="2486"/>
                </a:lnTo>
                <a:lnTo>
                  <a:pt x="1002" y="2460"/>
                </a:lnTo>
                <a:lnTo>
                  <a:pt x="1002" y="2514"/>
                </a:lnTo>
                <a:close/>
                <a:moveTo>
                  <a:pt x="999" y="2522"/>
                </a:moveTo>
                <a:lnTo>
                  <a:pt x="940" y="2522"/>
                </a:lnTo>
                <a:lnTo>
                  <a:pt x="969" y="2493"/>
                </a:lnTo>
                <a:lnTo>
                  <a:pt x="999" y="2522"/>
                </a:lnTo>
                <a:close/>
                <a:moveTo>
                  <a:pt x="994" y="2530"/>
                </a:moveTo>
                <a:lnTo>
                  <a:pt x="969" y="2556"/>
                </a:lnTo>
                <a:lnTo>
                  <a:pt x="944" y="2530"/>
                </a:lnTo>
                <a:lnTo>
                  <a:pt x="994" y="2530"/>
                </a:lnTo>
                <a:close/>
                <a:moveTo>
                  <a:pt x="1002" y="2534"/>
                </a:moveTo>
                <a:lnTo>
                  <a:pt x="1002" y="2589"/>
                </a:lnTo>
                <a:lnTo>
                  <a:pt x="975" y="2562"/>
                </a:lnTo>
                <a:lnTo>
                  <a:pt x="1002" y="2534"/>
                </a:lnTo>
                <a:close/>
                <a:moveTo>
                  <a:pt x="999" y="2596"/>
                </a:moveTo>
                <a:lnTo>
                  <a:pt x="940" y="2596"/>
                </a:lnTo>
                <a:lnTo>
                  <a:pt x="969" y="2567"/>
                </a:lnTo>
                <a:lnTo>
                  <a:pt x="999" y="2596"/>
                </a:lnTo>
                <a:close/>
                <a:moveTo>
                  <a:pt x="994" y="2604"/>
                </a:moveTo>
                <a:lnTo>
                  <a:pt x="969" y="2630"/>
                </a:lnTo>
                <a:lnTo>
                  <a:pt x="944" y="2604"/>
                </a:lnTo>
                <a:lnTo>
                  <a:pt x="994" y="2604"/>
                </a:lnTo>
                <a:close/>
                <a:moveTo>
                  <a:pt x="1002" y="2608"/>
                </a:moveTo>
                <a:lnTo>
                  <a:pt x="1002" y="2663"/>
                </a:lnTo>
                <a:lnTo>
                  <a:pt x="975" y="2636"/>
                </a:lnTo>
                <a:lnTo>
                  <a:pt x="1002" y="2608"/>
                </a:lnTo>
                <a:close/>
                <a:moveTo>
                  <a:pt x="999" y="2670"/>
                </a:moveTo>
                <a:lnTo>
                  <a:pt x="940" y="2670"/>
                </a:lnTo>
                <a:lnTo>
                  <a:pt x="969" y="2641"/>
                </a:lnTo>
                <a:lnTo>
                  <a:pt x="999" y="2670"/>
                </a:lnTo>
                <a:close/>
                <a:moveTo>
                  <a:pt x="994" y="2680"/>
                </a:moveTo>
                <a:lnTo>
                  <a:pt x="969" y="2704"/>
                </a:lnTo>
                <a:lnTo>
                  <a:pt x="944" y="2680"/>
                </a:lnTo>
                <a:lnTo>
                  <a:pt x="994" y="2680"/>
                </a:lnTo>
                <a:close/>
                <a:moveTo>
                  <a:pt x="1002" y="2683"/>
                </a:moveTo>
                <a:lnTo>
                  <a:pt x="1002" y="2738"/>
                </a:lnTo>
                <a:lnTo>
                  <a:pt x="975" y="2711"/>
                </a:lnTo>
                <a:lnTo>
                  <a:pt x="1002" y="2683"/>
                </a:lnTo>
                <a:close/>
                <a:moveTo>
                  <a:pt x="999" y="2746"/>
                </a:moveTo>
                <a:lnTo>
                  <a:pt x="940" y="2746"/>
                </a:lnTo>
                <a:lnTo>
                  <a:pt x="969" y="2717"/>
                </a:lnTo>
                <a:lnTo>
                  <a:pt x="999" y="2746"/>
                </a:lnTo>
                <a:close/>
                <a:moveTo>
                  <a:pt x="994" y="2754"/>
                </a:moveTo>
                <a:lnTo>
                  <a:pt x="969" y="2779"/>
                </a:lnTo>
                <a:lnTo>
                  <a:pt x="944" y="2754"/>
                </a:lnTo>
                <a:lnTo>
                  <a:pt x="994" y="2754"/>
                </a:lnTo>
                <a:close/>
                <a:moveTo>
                  <a:pt x="1002" y="2757"/>
                </a:moveTo>
                <a:lnTo>
                  <a:pt x="1002" y="2813"/>
                </a:lnTo>
                <a:lnTo>
                  <a:pt x="975" y="2785"/>
                </a:lnTo>
                <a:lnTo>
                  <a:pt x="1002" y="2757"/>
                </a:lnTo>
                <a:close/>
                <a:moveTo>
                  <a:pt x="999" y="2820"/>
                </a:moveTo>
                <a:lnTo>
                  <a:pt x="940" y="2820"/>
                </a:lnTo>
                <a:lnTo>
                  <a:pt x="969" y="2791"/>
                </a:lnTo>
                <a:lnTo>
                  <a:pt x="999" y="2820"/>
                </a:lnTo>
                <a:close/>
                <a:moveTo>
                  <a:pt x="994" y="2829"/>
                </a:moveTo>
                <a:lnTo>
                  <a:pt x="969" y="2853"/>
                </a:lnTo>
                <a:lnTo>
                  <a:pt x="944" y="2829"/>
                </a:lnTo>
                <a:lnTo>
                  <a:pt x="994" y="2829"/>
                </a:lnTo>
                <a:close/>
                <a:moveTo>
                  <a:pt x="969" y="2480"/>
                </a:moveTo>
                <a:lnTo>
                  <a:pt x="944" y="2456"/>
                </a:lnTo>
                <a:lnTo>
                  <a:pt x="994" y="2456"/>
                </a:lnTo>
                <a:lnTo>
                  <a:pt x="969" y="2480"/>
                </a:lnTo>
                <a:close/>
                <a:moveTo>
                  <a:pt x="937" y="2461"/>
                </a:moveTo>
                <a:lnTo>
                  <a:pt x="963" y="2486"/>
                </a:lnTo>
                <a:lnTo>
                  <a:pt x="937" y="2513"/>
                </a:lnTo>
                <a:lnTo>
                  <a:pt x="937" y="2461"/>
                </a:lnTo>
                <a:close/>
                <a:moveTo>
                  <a:pt x="937" y="2535"/>
                </a:moveTo>
                <a:lnTo>
                  <a:pt x="963" y="2562"/>
                </a:lnTo>
                <a:lnTo>
                  <a:pt x="937" y="2587"/>
                </a:lnTo>
                <a:lnTo>
                  <a:pt x="937" y="2535"/>
                </a:lnTo>
                <a:close/>
                <a:moveTo>
                  <a:pt x="937" y="2610"/>
                </a:moveTo>
                <a:lnTo>
                  <a:pt x="963" y="2636"/>
                </a:lnTo>
                <a:lnTo>
                  <a:pt x="937" y="2662"/>
                </a:lnTo>
                <a:lnTo>
                  <a:pt x="937" y="2610"/>
                </a:lnTo>
                <a:close/>
                <a:moveTo>
                  <a:pt x="937" y="2684"/>
                </a:moveTo>
                <a:lnTo>
                  <a:pt x="963" y="2711"/>
                </a:lnTo>
                <a:lnTo>
                  <a:pt x="937" y="2736"/>
                </a:lnTo>
                <a:lnTo>
                  <a:pt x="937" y="2684"/>
                </a:lnTo>
                <a:close/>
                <a:moveTo>
                  <a:pt x="937" y="2760"/>
                </a:moveTo>
                <a:lnTo>
                  <a:pt x="963" y="2785"/>
                </a:lnTo>
                <a:lnTo>
                  <a:pt x="937" y="2811"/>
                </a:lnTo>
                <a:lnTo>
                  <a:pt x="937" y="2760"/>
                </a:lnTo>
                <a:close/>
                <a:moveTo>
                  <a:pt x="937" y="2834"/>
                </a:moveTo>
                <a:lnTo>
                  <a:pt x="963" y="2859"/>
                </a:lnTo>
                <a:lnTo>
                  <a:pt x="937" y="2886"/>
                </a:lnTo>
                <a:lnTo>
                  <a:pt x="937" y="2834"/>
                </a:lnTo>
                <a:close/>
                <a:moveTo>
                  <a:pt x="937" y="2908"/>
                </a:moveTo>
                <a:lnTo>
                  <a:pt x="963" y="2935"/>
                </a:lnTo>
                <a:lnTo>
                  <a:pt x="937" y="2960"/>
                </a:lnTo>
                <a:lnTo>
                  <a:pt x="937" y="2908"/>
                </a:lnTo>
                <a:close/>
                <a:moveTo>
                  <a:pt x="940" y="2969"/>
                </a:moveTo>
                <a:lnTo>
                  <a:pt x="969" y="2940"/>
                </a:lnTo>
                <a:lnTo>
                  <a:pt x="999" y="2969"/>
                </a:lnTo>
                <a:lnTo>
                  <a:pt x="940" y="2969"/>
                </a:lnTo>
                <a:close/>
                <a:moveTo>
                  <a:pt x="994" y="2977"/>
                </a:moveTo>
                <a:lnTo>
                  <a:pt x="969" y="3003"/>
                </a:lnTo>
                <a:lnTo>
                  <a:pt x="944" y="2977"/>
                </a:lnTo>
                <a:lnTo>
                  <a:pt x="994" y="2977"/>
                </a:lnTo>
                <a:close/>
                <a:moveTo>
                  <a:pt x="937" y="2983"/>
                </a:moveTo>
                <a:lnTo>
                  <a:pt x="963" y="3009"/>
                </a:lnTo>
                <a:lnTo>
                  <a:pt x="937" y="3034"/>
                </a:lnTo>
                <a:lnTo>
                  <a:pt x="937" y="2983"/>
                </a:lnTo>
                <a:close/>
                <a:moveTo>
                  <a:pt x="940" y="3043"/>
                </a:moveTo>
                <a:lnTo>
                  <a:pt x="969" y="3015"/>
                </a:lnTo>
                <a:lnTo>
                  <a:pt x="999" y="3043"/>
                </a:lnTo>
                <a:lnTo>
                  <a:pt x="940" y="3043"/>
                </a:lnTo>
                <a:close/>
                <a:moveTo>
                  <a:pt x="994" y="3053"/>
                </a:moveTo>
                <a:lnTo>
                  <a:pt x="969" y="3077"/>
                </a:lnTo>
                <a:lnTo>
                  <a:pt x="944" y="3053"/>
                </a:lnTo>
                <a:lnTo>
                  <a:pt x="994" y="3053"/>
                </a:lnTo>
                <a:close/>
                <a:moveTo>
                  <a:pt x="937" y="3057"/>
                </a:moveTo>
                <a:lnTo>
                  <a:pt x="963" y="3084"/>
                </a:lnTo>
                <a:lnTo>
                  <a:pt x="937" y="3110"/>
                </a:lnTo>
                <a:lnTo>
                  <a:pt x="937" y="3057"/>
                </a:lnTo>
                <a:close/>
                <a:moveTo>
                  <a:pt x="940" y="3119"/>
                </a:moveTo>
                <a:lnTo>
                  <a:pt x="969" y="3090"/>
                </a:lnTo>
                <a:lnTo>
                  <a:pt x="999" y="3119"/>
                </a:lnTo>
                <a:lnTo>
                  <a:pt x="940" y="3119"/>
                </a:lnTo>
                <a:close/>
                <a:moveTo>
                  <a:pt x="994" y="3127"/>
                </a:moveTo>
                <a:lnTo>
                  <a:pt x="969" y="3152"/>
                </a:lnTo>
                <a:lnTo>
                  <a:pt x="944" y="3127"/>
                </a:lnTo>
                <a:lnTo>
                  <a:pt x="994" y="3127"/>
                </a:lnTo>
                <a:close/>
                <a:moveTo>
                  <a:pt x="937" y="3133"/>
                </a:moveTo>
                <a:lnTo>
                  <a:pt x="963" y="3158"/>
                </a:lnTo>
                <a:lnTo>
                  <a:pt x="937" y="3184"/>
                </a:lnTo>
                <a:lnTo>
                  <a:pt x="937" y="3133"/>
                </a:lnTo>
                <a:close/>
                <a:moveTo>
                  <a:pt x="940" y="3193"/>
                </a:moveTo>
                <a:lnTo>
                  <a:pt x="969" y="3164"/>
                </a:lnTo>
                <a:lnTo>
                  <a:pt x="999" y="3193"/>
                </a:lnTo>
                <a:lnTo>
                  <a:pt x="940" y="3193"/>
                </a:lnTo>
                <a:close/>
                <a:moveTo>
                  <a:pt x="1002" y="3111"/>
                </a:moveTo>
                <a:lnTo>
                  <a:pt x="975" y="3084"/>
                </a:lnTo>
                <a:lnTo>
                  <a:pt x="1002" y="3056"/>
                </a:lnTo>
                <a:lnTo>
                  <a:pt x="1002" y="3111"/>
                </a:lnTo>
                <a:close/>
                <a:moveTo>
                  <a:pt x="1002" y="3037"/>
                </a:moveTo>
                <a:lnTo>
                  <a:pt x="975" y="3009"/>
                </a:lnTo>
                <a:lnTo>
                  <a:pt x="1002" y="2981"/>
                </a:lnTo>
                <a:lnTo>
                  <a:pt x="1002" y="3037"/>
                </a:lnTo>
                <a:close/>
                <a:moveTo>
                  <a:pt x="1002" y="2962"/>
                </a:moveTo>
                <a:lnTo>
                  <a:pt x="975" y="2935"/>
                </a:lnTo>
                <a:lnTo>
                  <a:pt x="1002" y="2907"/>
                </a:lnTo>
                <a:lnTo>
                  <a:pt x="1002" y="2962"/>
                </a:lnTo>
                <a:close/>
                <a:moveTo>
                  <a:pt x="940" y="2447"/>
                </a:moveTo>
                <a:lnTo>
                  <a:pt x="969" y="2418"/>
                </a:lnTo>
                <a:lnTo>
                  <a:pt x="999" y="2447"/>
                </a:lnTo>
                <a:lnTo>
                  <a:pt x="940" y="2447"/>
                </a:lnTo>
                <a:close/>
                <a:moveTo>
                  <a:pt x="1002" y="2440"/>
                </a:moveTo>
                <a:lnTo>
                  <a:pt x="975" y="2412"/>
                </a:lnTo>
                <a:lnTo>
                  <a:pt x="994" y="2394"/>
                </a:lnTo>
                <a:lnTo>
                  <a:pt x="1002" y="2394"/>
                </a:lnTo>
                <a:lnTo>
                  <a:pt x="1002" y="2440"/>
                </a:lnTo>
                <a:close/>
                <a:moveTo>
                  <a:pt x="958" y="2394"/>
                </a:moveTo>
                <a:lnTo>
                  <a:pt x="958" y="2394"/>
                </a:lnTo>
                <a:lnTo>
                  <a:pt x="982" y="2394"/>
                </a:lnTo>
                <a:lnTo>
                  <a:pt x="969" y="2406"/>
                </a:lnTo>
                <a:lnTo>
                  <a:pt x="957" y="2394"/>
                </a:lnTo>
                <a:lnTo>
                  <a:pt x="958" y="2394"/>
                </a:lnTo>
                <a:close/>
                <a:moveTo>
                  <a:pt x="944" y="2394"/>
                </a:moveTo>
                <a:lnTo>
                  <a:pt x="963" y="2412"/>
                </a:lnTo>
                <a:lnTo>
                  <a:pt x="937" y="2438"/>
                </a:lnTo>
                <a:lnTo>
                  <a:pt x="937" y="2394"/>
                </a:lnTo>
                <a:lnTo>
                  <a:pt x="944" y="2394"/>
                </a:lnTo>
                <a:close/>
                <a:moveTo>
                  <a:pt x="1017" y="2903"/>
                </a:moveTo>
                <a:lnTo>
                  <a:pt x="1017" y="2903"/>
                </a:lnTo>
                <a:lnTo>
                  <a:pt x="1023" y="2913"/>
                </a:lnTo>
                <a:lnTo>
                  <a:pt x="1023" y="2913"/>
                </a:lnTo>
                <a:lnTo>
                  <a:pt x="1024" y="2914"/>
                </a:lnTo>
                <a:lnTo>
                  <a:pt x="1026" y="2917"/>
                </a:lnTo>
                <a:lnTo>
                  <a:pt x="1029" y="2920"/>
                </a:lnTo>
                <a:lnTo>
                  <a:pt x="1032" y="2921"/>
                </a:lnTo>
                <a:lnTo>
                  <a:pt x="1036" y="2921"/>
                </a:lnTo>
                <a:lnTo>
                  <a:pt x="1039" y="2920"/>
                </a:lnTo>
                <a:lnTo>
                  <a:pt x="1039" y="2920"/>
                </a:lnTo>
                <a:lnTo>
                  <a:pt x="1068" y="2908"/>
                </a:lnTo>
                <a:lnTo>
                  <a:pt x="1075" y="2942"/>
                </a:lnTo>
                <a:lnTo>
                  <a:pt x="1075" y="2942"/>
                </a:lnTo>
                <a:lnTo>
                  <a:pt x="1081" y="2958"/>
                </a:lnTo>
                <a:lnTo>
                  <a:pt x="1084" y="2974"/>
                </a:lnTo>
                <a:lnTo>
                  <a:pt x="1086" y="2983"/>
                </a:lnTo>
                <a:lnTo>
                  <a:pt x="1086" y="2993"/>
                </a:lnTo>
                <a:lnTo>
                  <a:pt x="1086" y="2993"/>
                </a:lnTo>
                <a:lnTo>
                  <a:pt x="1080" y="3006"/>
                </a:lnTo>
                <a:lnTo>
                  <a:pt x="1077" y="3012"/>
                </a:lnTo>
                <a:lnTo>
                  <a:pt x="1077" y="3012"/>
                </a:lnTo>
                <a:lnTo>
                  <a:pt x="1077" y="3015"/>
                </a:lnTo>
                <a:lnTo>
                  <a:pt x="1077" y="3017"/>
                </a:lnTo>
                <a:lnTo>
                  <a:pt x="1079" y="3019"/>
                </a:lnTo>
                <a:lnTo>
                  <a:pt x="1080" y="3020"/>
                </a:lnTo>
                <a:lnTo>
                  <a:pt x="1082" y="3020"/>
                </a:lnTo>
                <a:lnTo>
                  <a:pt x="1084" y="3020"/>
                </a:lnTo>
                <a:lnTo>
                  <a:pt x="1069" y="3050"/>
                </a:lnTo>
                <a:lnTo>
                  <a:pt x="1069" y="3050"/>
                </a:lnTo>
                <a:lnTo>
                  <a:pt x="1067" y="3057"/>
                </a:lnTo>
                <a:lnTo>
                  <a:pt x="1065" y="3063"/>
                </a:lnTo>
                <a:lnTo>
                  <a:pt x="1064" y="3068"/>
                </a:lnTo>
                <a:lnTo>
                  <a:pt x="1064" y="3068"/>
                </a:lnTo>
                <a:lnTo>
                  <a:pt x="1065" y="3089"/>
                </a:lnTo>
                <a:lnTo>
                  <a:pt x="1065" y="3089"/>
                </a:lnTo>
                <a:lnTo>
                  <a:pt x="1066" y="3094"/>
                </a:lnTo>
                <a:lnTo>
                  <a:pt x="1066" y="3106"/>
                </a:lnTo>
                <a:lnTo>
                  <a:pt x="1066" y="3106"/>
                </a:lnTo>
                <a:lnTo>
                  <a:pt x="1066" y="3125"/>
                </a:lnTo>
                <a:lnTo>
                  <a:pt x="1067" y="3136"/>
                </a:lnTo>
                <a:lnTo>
                  <a:pt x="1068" y="3147"/>
                </a:lnTo>
                <a:lnTo>
                  <a:pt x="1068" y="3147"/>
                </a:lnTo>
                <a:lnTo>
                  <a:pt x="1069" y="3159"/>
                </a:lnTo>
                <a:lnTo>
                  <a:pt x="1069" y="3165"/>
                </a:lnTo>
                <a:lnTo>
                  <a:pt x="1070" y="3167"/>
                </a:lnTo>
                <a:lnTo>
                  <a:pt x="1072" y="3170"/>
                </a:lnTo>
                <a:lnTo>
                  <a:pt x="1075" y="3171"/>
                </a:lnTo>
                <a:lnTo>
                  <a:pt x="1073" y="3185"/>
                </a:lnTo>
                <a:lnTo>
                  <a:pt x="1073" y="3185"/>
                </a:lnTo>
                <a:lnTo>
                  <a:pt x="1069" y="3187"/>
                </a:lnTo>
                <a:lnTo>
                  <a:pt x="1066" y="3188"/>
                </a:lnTo>
                <a:lnTo>
                  <a:pt x="1066" y="3188"/>
                </a:lnTo>
                <a:lnTo>
                  <a:pt x="1064" y="3187"/>
                </a:lnTo>
                <a:lnTo>
                  <a:pt x="1060" y="3188"/>
                </a:lnTo>
                <a:lnTo>
                  <a:pt x="1055" y="3189"/>
                </a:lnTo>
                <a:lnTo>
                  <a:pt x="1054" y="3192"/>
                </a:lnTo>
                <a:lnTo>
                  <a:pt x="1053" y="3194"/>
                </a:lnTo>
                <a:lnTo>
                  <a:pt x="1017" y="3194"/>
                </a:lnTo>
                <a:lnTo>
                  <a:pt x="1017" y="2903"/>
                </a:lnTo>
                <a:close/>
                <a:moveTo>
                  <a:pt x="1161" y="1847"/>
                </a:moveTo>
                <a:lnTo>
                  <a:pt x="1157" y="1851"/>
                </a:lnTo>
                <a:lnTo>
                  <a:pt x="1157" y="1851"/>
                </a:lnTo>
                <a:lnTo>
                  <a:pt x="1157" y="1854"/>
                </a:lnTo>
                <a:lnTo>
                  <a:pt x="1159" y="1855"/>
                </a:lnTo>
                <a:lnTo>
                  <a:pt x="1160" y="1855"/>
                </a:lnTo>
                <a:lnTo>
                  <a:pt x="1160" y="1855"/>
                </a:lnTo>
                <a:lnTo>
                  <a:pt x="1163" y="1857"/>
                </a:lnTo>
                <a:lnTo>
                  <a:pt x="1167" y="1859"/>
                </a:lnTo>
                <a:lnTo>
                  <a:pt x="1172" y="1864"/>
                </a:lnTo>
                <a:lnTo>
                  <a:pt x="1172" y="1864"/>
                </a:lnTo>
                <a:lnTo>
                  <a:pt x="1175" y="1866"/>
                </a:lnTo>
                <a:lnTo>
                  <a:pt x="1177" y="1868"/>
                </a:lnTo>
                <a:lnTo>
                  <a:pt x="1178" y="1870"/>
                </a:lnTo>
                <a:lnTo>
                  <a:pt x="1178" y="1870"/>
                </a:lnTo>
                <a:lnTo>
                  <a:pt x="1185" y="1878"/>
                </a:lnTo>
                <a:lnTo>
                  <a:pt x="1190" y="1884"/>
                </a:lnTo>
                <a:lnTo>
                  <a:pt x="1190" y="1884"/>
                </a:lnTo>
                <a:lnTo>
                  <a:pt x="1193" y="1886"/>
                </a:lnTo>
                <a:lnTo>
                  <a:pt x="1196" y="1886"/>
                </a:lnTo>
                <a:lnTo>
                  <a:pt x="1198" y="1885"/>
                </a:lnTo>
                <a:lnTo>
                  <a:pt x="1198" y="1885"/>
                </a:lnTo>
                <a:lnTo>
                  <a:pt x="1205" y="1879"/>
                </a:lnTo>
                <a:lnTo>
                  <a:pt x="1211" y="1876"/>
                </a:lnTo>
                <a:lnTo>
                  <a:pt x="1216" y="1871"/>
                </a:lnTo>
                <a:lnTo>
                  <a:pt x="1216" y="1871"/>
                </a:lnTo>
                <a:lnTo>
                  <a:pt x="1219" y="1873"/>
                </a:lnTo>
                <a:lnTo>
                  <a:pt x="1222" y="1875"/>
                </a:lnTo>
                <a:lnTo>
                  <a:pt x="1225" y="1876"/>
                </a:lnTo>
                <a:lnTo>
                  <a:pt x="1225" y="1876"/>
                </a:lnTo>
                <a:lnTo>
                  <a:pt x="1235" y="1902"/>
                </a:lnTo>
                <a:lnTo>
                  <a:pt x="1235" y="1902"/>
                </a:lnTo>
                <a:lnTo>
                  <a:pt x="1238" y="1908"/>
                </a:lnTo>
                <a:lnTo>
                  <a:pt x="1242" y="1912"/>
                </a:lnTo>
                <a:lnTo>
                  <a:pt x="1245" y="1914"/>
                </a:lnTo>
                <a:lnTo>
                  <a:pt x="1245" y="1917"/>
                </a:lnTo>
                <a:lnTo>
                  <a:pt x="1245" y="1917"/>
                </a:lnTo>
                <a:lnTo>
                  <a:pt x="1245" y="1923"/>
                </a:lnTo>
                <a:lnTo>
                  <a:pt x="1245" y="1930"/>
                </a:lnTo>
                <a:lnTo>
                  <a:pt x="1245" y="1934"/>
                </a:lnTo>
                <a:lnTo>
                  <a:pt x="1247" y="1937"/>
                </a:lnTo>
                <a:lnTo>
                  <a:pt x="1248" y="1939"/>
                </a:lnTo>
                <a:lnTo>
                  <a:pt x="1251" y="1941"/>
                </a:lnTo>
                <a:lnTo>
                  <a:pt x="1241" y="1952"/>
                </a:lnTo>
                <a:lnTo>
                  <a:pt x="1241" y="1952"/>
                </a:lnTo>
                <a:lnTo>
                  <a:pt x="1238" y="1956"/>
                </a:lnTo>
                <a:lnTo>
                  <a:pt x="1237" y="1960"/>
                </a:lnTo>
                <a:lnTo>
                  <a:pt x="1236" y="1965"/>
                </a:lnTo>
                <a:lnTo>
                  <a:pt x="1236" y="1965"/>
                </a:lnTo>
                <a:lnTo>
                  <a:pt x="1236" y="1972"/>
                </a:lnTo>
                <a:lnTo>
                  <a:pt x="1223" y="1990"/>
                </a:lnTo>
                <a:lnTo>
                  <a:pt x="1220" y="1996"/>
                </a:lnTo>
                <a:lnTo>
                  <a:pt x="1220" y="1996"/>
                </a:lnTo>
                <a:lnTo>
                  <a:pt x="1216" y="1998"/>
                </a:lnTo>
                <a:lnTo>
                  <a:pt x="1214" y="2002"/>
                </a:lnTo>
                <a:lnTo>
                  <a:pt x="1212" y="2007"/>
                </a:lnTo>
                <a:lnTo>
                  <a:pt x="1212" y="2007"/>
                </a:lnTo>
                <a:lnTo>
                  <a:pt x="1211" y="2011"/>
                </a:lnTo>
                <a:lnTo>
                  <a:pt x="1210" y="2012"/>
                </a:lnTo>
                <a:lnTo>
                  <a:pt x="1210" y="2012"/>
                </a:lnTo>
                <a:lnTo>
                  <a:pt x="1203" y="2029"/>
                </a:lnTo>
                <a:lnTo>
                  <a:pt x="1203" y="2029"/>
                </a:lnTo>
                <a:lnTo>
                  <a:pt x="1193" y="2043"/>
                </a:lnTo>
                <a:lnTo>
                  <a:pt x="1186" y="2053"/>
                </a:lnTo>
                <a:lnTo>
                  <a:pt x="1178" y="2068"/>
                </a:lnTo>
                <a:lnTo>
                  <a:pt x="1171" y="2071"/>
                </a:lnTo>
                <a:lnTo>
                  <a:pt x="1171" y="2071"/>
                </a:lnTo>
                <a:lnTo>
                  <a:pt x="1168" y="2077"/>
                </a:lnTo>
                <a:lnTo>
                  <a:pt x="1168" y="1981"/>
                </a:lnTo>
                <a:lnTo>
                  <a:pt x="1145" y="1981"/>
                </a:lnTo>
                <a:lnTo>
                  <a:pt x="1145" y="1979"/>
                </a:lnTo>
                <a:lnTo>
                  <a:pt x="1138" y="1979"/>
                </a:lnTo>
                <a:lnTo>
                  <a:pt x="1138" y="1973"/>
                </a:lnTo>
                <a:lnTo>
                  <a:pt x="1145" y="1973"/>
                </a:lnTo>
                <a:lnTo>
                  <a:pt x="1145" y="1968"/>
                </a:lnTo>
                <a:lnTo>
                  <a:pt x="1138" y="1968"/>
                </a:lnTo>
                <a:lnTo>
                  <a:pt x="1138" y="1919"/>
                </a:lnTo>
                <a:lnTo>
                  <a:pt x="1145" y="1919"/>
                </a:lnTo>
                <a:lnTo>
                  <a:pt x="1145" y="1913"/>
                </a:lnTo>
                <a:lnTo>
                  <a:pt x="1138" y="1913"/>
                </a:lnTo>
                <a:lnTo>
                  <a:pt x="1138" y="1907"/>
                </a:lnTo>
                <a:lnTo>
                  <a:pt x="1145" y="1907"/>
                </a:lnTo>
                <a:lnTo>
                  <a:pt x="1145" y="1901"/>
                </a:lnTo>
                <a:lnTo>
                  <a:pt x="1138" y="1901"/>
                </a:lnTo>
                <a:lnTo>
                  <a:pt x="1138" y="1851"/>
                </a:lnTo>
                <a:lnTo>
                  <a:pt x="1145" y="1851"/>
                </a:lnTo>
                <a:lnTo>
                  <a:pt x="1145" y="1846"/>
                </a:lnTo>
                <a:lnTo>
                  <a:pt x="1138" y="1846"/>
                </a:lnTo>
                <a:lnTo>
                  <a:pt x="1138" y="1841"/>
                </a:lnTo>
                <a:lnTo>
                  <a:pt x="1145" y="1841"/>
                </a:lnTo>
                <a:lnTo>
                  <a:pt x="1145" y="1835"/>
                </a:lnTo>
                <a:lnTo>
                  <a:pt x="1138" y="1835"/>
                </a:lnTo>
                <a:lnTo>
                  <a:pt x="1138" y="1815"/>
                </a:lnTo>
                <a:lnTo>
                  <a:pt x="1138" y="1815"/>
                </a:lnTo>
                <a:lnTo>
                  <a:pt x="1140" y="1814"/>
                </a:lnTo>
                <a:lnTo>
                  <a:pt x="1142" y="1813"/>
                </a:lnTo>
                <a:lnTo>
                  <a:pt x="1146" y="1814"/>
                </a:lnTo>
                <a:lnTo>
                  <a:pt x="1149" y="1817"/>
                </a:lnTo>
                <a:lnTo>
                  <a:pt x="1149" y="1817"/>
                </a:lnTo>
                <a:lnTo>
                  <a:pt x="1155" y="1827"/>
                </a:lnTo>
                <a:lnTo>
                  <a:pt x="1149" y="1835"/>
                </a:lnTo>
                <a:lnTo>
                  <a:pt x="1161" y="1847"/>
                </a:lnTo>
                <a:close/>
                <a:moveTo>
                  <a:pt x="2200" y="3360"/>
                </a:moveTo>
                <a:lnTo>
                  <a:pt x="2200" y="3360"/>
                </a:lnTo>
                <a:lnTo>
                  <a:pt x="2200" y="3361"/>
                </a:lnTo>
                <a:lnTo>
                  <a:pt x="2200" y="3361"/>
                </a:lnTo>
                <a:lnTo>
                  <a:pt x="2201" y="3366"/>
                </a:lnTo>
                <a:lnTo>
                  <a:pt x="2195" y="3367"/>
                </a:lnTo>
                <a:lnTo>
                  <a:pt x="2200" y="3360"/>
                </a:lnTo>
                <a:close/>
                <a:moveTo>
                  <a:pt x="2397" y="3077"/>
                </a:moveTo>
                <a:lnTo>
                  <a:pt x="2404" y="3115"/>
                </a:lnTo>
                <a:lnTo>
                  <a:pt x="2366" y="3122"/>
                </a:lnTo>
                <a:lnTo>
                  <a:pt x="2397" y="3077"/>
                </a:lnTo>
                <a:close/>
                <a:moveTo>
                  <a:pt x="2406" y="3079"/>
                </a:moveTo>
                <a:lnTo>
                  <a:pt x="2447" y="3107"/>
                </a:lnTo>
                <a:lnTo>
                  <a:pt x="2412" y="3114"/>
                </a:lnTo>
                <a:lnTo>
                  <a:pt x="2406" y="3079"/>
                </a:lnTo>
                <a:close/>
                <a:moveTo>
                  <a:pt x="2365" y="3130"/>
                </a:moveTo>
                <a:lnTo>
                  <a:pt x="2405" y="3123"/>
                </a:lnTo>
                <a:lnTo>
                  <a:pt x="2412" y="3164"/>
                </a:lnTo>
                <a:lnTo>
                  <a:pt x="2365" y="3130"/>
                </a:lnTo>
                <a:close/>
                <a:moveTo>
                  <a:pt x="2404" y="3169"/>
                </a:moveTo>
                <a:lnTo>
                  <a:pt x="2369" y="3174"/>
                </a:lnTo>
                <a:lnTo>
                  <a:pt x="2363" y="3140"/>
                </a:lnTo>
                <a:lnTo>
                  <a:pt x="2404" y="3169"/>
                </a:lnTo>
                <a:close/>
                <a:moveTo>
                  <a:pt x="2354" y="3138"/>
                </a:moveTo>
                <a:lnTo>
                  <a:pt x="2361" y="3177"/>
                </a:lnTo>
                <a:lnTo>
                  <a:pt x="2323" y="3184"/>
                </a:lnTo>
                <a:lnTo>
                  <a:pt x="2354" y="3138"/>
                </a:lnTo>
                <a:close/>
                <a:moveTo>
                  <a:pt x="2322" y="3192"/>
                </a:moveTo>
                <a:lnTo>
                  <a:pt x="2362" y="3185"/>
                </a:lnTo>
                <a:lnTo>
                  <a:pt x="2369" y="3225"/>
                </a:lnTo>
                <a:lnTo>
                  <a:pt x="2322" y="3192"/>
                </a:lnTo>
                <a:close/>
                <a:moveTo>
                  <a:pt x="2361" y="3230"/>
                </a:moveTo>
                <a:lnTo>
                  <a:pt x="2326" y="3236"/>
                </a:lnTo>
                <a:lnTo>
                  <a:pt x="2321" y="3201"/>
                </a:lnTo>
                <a:lnTo>
                  <a:pt x="2361" y="3230"/>
                </a:lnTo>
                <a:close/>
                <a:moveTo>
                  <a:pt x="2311" y="3200"/>
                </a:moveTo>
                <a:lnTo>
                  <a:pt x="2318" y="3238"/>
                </a:lnTo>
                <a:lnTo>
                  <a:pt x="2280" y="3245"/>
                </a:lnTo>
                <a:lnTo>
                  <a:pt x="2311" y="3200"/>
                </a:lnTo>
                <a:close/>
                <a:moveTo>
                  <a:pt x="2280" y="3253"/>
                </a:moveTo>
                <a:lnTo>
                  <a:pt x="2319" y="3246"/>
                </a:lnTo>
                <a:lnTo>
                  <a:pt x="2328" y="3287"/>
                </a:lnTo>
                <a:lnTo>
                  <a:pt x="2280" y="3253"/>
                </a:lnTo>
                <a:close/>
                <a:moveTo>
                  <a:pt x="2319" y="3291"/>
                </a:moveTo>
                <a:lnTo>
                  <a:pt x="2285" y="3297"/>
                </a:lnTo>
                <a:lnTo>
                  <a:pt x="2278" y="3262"/>
                </a:lnTo>
                <a:lnTo>
                  <a:pt x="2319" y="3291"/>
                </a:lnTo>
                <a:close/>
                <a:moveTo>
                  <a:pt x="2268" y="3260"/>
                </a:moveTo>
                <a:lnTo>
                  <a:pt x="2275" y="3298"/>
                </a:lnTo>
                <a:lnTo>
                  <a:pt x="2237" y="3305"/>
                </a:lnTo>
                <a:lnTo>
                  <a:pt x="2268" y="3260"/>
                </a:lnTo>
                <a:close/>
                <a:moveTo>
                  <a:pt x="2237" y="3315"/>
                </a:moveTo>
                <a:lnTo>
                  <a:pt x="2278" y="3308"/>
                </a:lnTo>
                <a:lnTo>
                  <a:pt x="2285" y="3348"/>
                </a:lnTo>
                <a:lnTo>
                  <a:pt x="2237" y="3315"/>
                </a:lnTo>
                <a:close/>
                <a:moveTo>
                  <a:pt x="2277" y="3353"/>
                </a:moveTo>
                <a:lnTo>
                  <a:pt x="2242" y="3359"/>
                </a:lnTo>
                <a:lnTo>
                  <a:pt x="2235" y="3324"/>
                </a:lnTo>
                <a:lnTo>
                  <a:pt x="2277" y="3353"/>
                </a:lnTo>
                <a:close/>
                <a:moveTo>
                  <a:pt x="2227" y="3322"/>
                </a:moveTo>
                <a:lnTo>
                  <a:pt x="2234" y="3360"/>
                </a:lnTo>
                <a:lnTo>
                  <a:pt x="2211" y="3364"/>
                </a:lnTo>
                <a:lnTo>
                  <a:pt x="2211" y="3364"/>
                </a:lnTo>
                <a:lnTo>
                  <a:pt x="2209" y="3359"/>
                </a:lnTo>
                <a:lnTo>
                  <a:pt x="2209" y="3359"/>
                </a:lnTo>
                <a:lnTo>
                  <a:pt x="2209" y="3355"/>
                </a:lnTo>
                <a:lnTo>
                  <a:pt x="2208" y="3348"/>
                </a:lnTo>
                <a:lnTo>
                  <a:pt x="2227" y="3322"/>
                </a:lnTo>
                <a:close/>
                <a:moveTo>
                  <a:pt x="2234" y="3414"/>
                </a:moveTo>
                <a:lnTo>
                  <a:pt x="2199" y="3420"/>
                </a:lnTo>
                <a:lnTo>
                  <a:pt x="2193" y="3385"/>
                </a:lnTo>
                <a:lnTo>
                  <a:pt x="2234" y="3414"/>
                </a:lnTo>
                <a:close/>
                <a:moveTo>
                  <a:pt x="2200" y="3379"/>
                </a:moveTo>
                <a:lnTo>
                  <a:pt x="2200" y="3379"/>
                </a:lnTo>
                <a:lnTo>
                  <a:pt x="2204" y="3379"/>
                </a:lnTo>
                <a:lnTo>
                  <a:pt x="2206" y="3377"/>
                </a:lnTo>
                <a:lnTo>
                  <a:pt x="2208" y="3374"/>
                </a:lnTo>
                <a:lnTo>
                  <a:pt x="2235" y="3369"/>
                </a:lnTo>
                <a:lnTo>
                  <a:pt x="2242" y="3408"/>
                </a:lnTo>
                <a:lnTo>
                  <a:pt x="2200" y="3379"/>
                </a:lnTo>
                <a:close/>
                <a:moveTo>
                  <a:pt x="2184" y="3383"/>
                </a:moveTo>
                <a:lnTo>
                  <a:pt x="2191" y="3421"/>
                </a:lnTo>
                <a:lnTo>
                  <a:pt x="2153" y="3428"/>
                </a:lnTo>
                <a:lnTo>
                  <a:pt x="2184" y="3383"/>
                </a:lnTo>
                <a:close/>
                <a:moveTo>
                  <a:pt x="2151" y="3437"/>
                </a:moveTo>
                <a:lnTo>
                  <a:pt x="2192" y="3429"/>
                </a:lnTo>
                <a:lnTo>
                  <a:pt x="2199" y="3470"/>
                </a:lnTo>
                <a:lnTo>
                  <a:pt x="2151" y="3437"/>
                </a:lnTo>
                <a:close/>
                <a:moveTo>
                  <a:pt x="2191" y="3474"/>
                </a:moveTo>
                <a:lnTo>
                  <a:pt x="2156" y="3481"/>
                </a:lnTo>
                <a:lnTo>
                  <a:pt x="2150" y="3447"/>
                </a:lnTo>
                <a:lnTo>
                  <a:pt x="2191" y="3474"/>
                </a:lnTo>
                <a:close/>
                <a:moveTo>
                  <a:pt x="2141" y="3444"/>
                </a:moveTo>
                <a:lnTo>
                  <a:pt x="2148" y="3483"/>
                </a:lnTo>
                <a:lnTo>
                  <a:pt x="2110" y="3490"/>
                </a:lnTo>
                <a:lnTo>
                  <a:pt x="2141" y="3444"/>
                </a:lnTo>
                <a:close/>
                <a:moveTo>
                  <a:pt x="2109" y="3499"/>
                </a:moveTo>
                <a:lnTo>
                  <a:pt x="2149" y="3491"/>
                </a:lnTo>
                <a:lnTo>
                  <a:pt x="2157" y="3531"/>
                </a:lnTo>
                <a:lnTo>
                  <a:pt x="2109" y="3499"/>
                </a:lnTo>
                <a:close/>
                <a:moveTo>
                  <a:pt x="2149" y="3536"/>
                </a:moveTo>
                <a:lnTo>
                  <a:pt x="2114" y="3543"/>
                </a:lnTo>
                <a:lnTo>
                  <a:pt x="2107" y="3508"/>
                </a:lnTo>
                <a:lnTo>
                  <a:pt x="2149" y="3536"/>
                </a:lnTo>
                <a:close/>
                <a:moveTo>
                  <a:pt x="2098" y="3506"/>
                </a:moveTo>
                <a:lnTo>
                  <a:pt x="2105" y="3544"/>
                </a:lnTo>
                <a:lnTo>
                  <a:pt x="2067" y="3551"/>
                </a:lnTo>
                <a:lnTo>
                  <a:pt x="2098" y="3506"/>
                </a:lnTo>
                <a:close/>
                <a:moveTo>
                  <a:pt x="2067" y="3559"/>
                </a:moveTo>
                <a:lnTo>
                  <a:pt x="2107" y="3552"/>
                </a:lnTo>
                <a:lnTo>
                  <a:pt x="2114" y="3593"/>
                </a:lnTo>
                <a:lnTo>
                  <a:pt x="2067" y="3559"/>
                </a:lnTo>
                <a:close/>
                <a:moveTo>
                  <a:pt x="2106" y="3597"/>
                </a:moveTo>
                <a:lnTo>
                  <a:pt x="2071" y="3604"/>
                </a:lnTo>
                <a:lnTo>
                  <a:pt x="2065" y="3568"/>
                </a:lnTo>
                <a:lnTo>
                  <a:pt x="2106" y="3597"/>
                </a:lnTo>
                <a:close/>
                <a:moveTo>
                  <a:pt x="2056" y="3567"/>
                </a:moveTo>
                <a:lnTo>
                  <a:pt x="2063" y="3605"/>
                </a:lnTo>
                <a:lnTo>
                  <a:pt x="2025" y="3612"/>
                </a:lnTo>
                <a:lnTo>
                  <a:pt x="2056" y="3567"/>
                </a:lnTo>
                <a:close/>
                <a:moveTo>
                  <a:pt x="2024" y="3620"/>
                </a:moveTo>
                <a:lnTo>
                  <a:pt x="2065" y="3613"/>
                </a:lnTo>
                <a:lnTo>
                  <a:pt x="2071" y="3654"/>
                </a:lnTo>
                <a:lnTo>
                  <a:pt x="2024" y="3620"/>
                </a:lnTo>
                <a:close/>
                <a:moveTo>
                  <a:pt x="2065" y="3660"/>
                </a:moveTo>
                <a:lnTo>
                  <a:pt x="2027" y="3666"/>
                </a:lnTo>
                <a:lnTo>
                  <a:pt x="2022" y="3630"/>
                </a:lnTo>
                <a:lnTo>
                  <a:pt x="2065" y="3660"/>
                </a:lnTo>
                <a:close/>
                <a:moveTo>
                  <a:pt x="2012" y="3630"/>
                </a:moveTo>
                <a:lnTo>
                  <a:pt x="2019" y="3668"/>
                </a:lnTo>
                <a:lnTo>
                  <a:pt x="1981" y="3675"/>
                </a:lnTo>
                <a:lnTo>
                  <a:pt x="2012" y="3630"/>
                </a:lnTo>
                <a:close/>
                <a:moveTo>
                  <a:pt x="2021" y="3676"/>
                </a:moveTo>
                <a:lnTo>
                  <a:pt x="2029" y="3717"/>
                </a:lnTo>
                <a:lnTo>
                  <a:pt x="1981" y="3683"/>
                </a:lnTo>
                <a:lnTo>
                  <a:pt x="2021" y="3676"/>
                </a:lnTo>
                <a:close/>
                <a:moveTo>
                  <a:pt x="2036" y="3711"/>
                </a:moveTo>
                <a:lnTo>
                  <a:pt x="2030" y="3675"/>
                </a:lnTo>
                <a:lnTo>
                  <a:pt x="2066" y="3668"/>
                </a:lnTo>
                <a:lnTo>
                  <a:pt x="2036" y="3711"/>
                </a:lnTo>
                <a:close/>
                <a:moveTo>
                  <a:pt x="2080" y="3648"/>
                </a:moveTo>
                <a:lnTo>
                  <a:pt x="2073" y="3612"/>
                </a:lnTo>
                <a:lnTo>
                  <a:pt x="2109" y="3605"/>
                </a:lnTo>
                <a:lnTo>
                  <a:pt x="2080" y="3648"/>
                </a:lnTo>
                <a:close/>
                <a:moveTo>
                  <a:pt x="2121" y="3587"/>
                </a:moveTo>
                <a:lnTo>
                  <a:pt x="2116" y="3551"/>
                </a:lnTo>
                <a:lnTo>
                  <a:pt x="2151" y="3544"/>
                </a:lnTo>
                <a:lnTo>
                  <a:pt x="2121" y="3587"/>
                </a:lnTo>
                <a:close/>
                <a:moveTo>
                  <a:pt x="2164" y="3525"/>
                </a:moveTo>
                <a:lnTo>
                  <a:pt x="2158" y="3490"/>
                </a:lnTo>
                <a:lnTo>
                  <a:pt x="2194" y="3483"/>
                </a:lnTo>
                <a:lnTo>
                  <a:pt x="2164" y="3525"/>
                </a:lnTo>
                <a:close/>
                <a:moveTo>
                  <a:pt x="2207" y="3464"/>
                </a:moveTo>
                <a:lnTo>
                  <a:pt x="2200" y="3428"/>
                </a:lnTo>
                <a:lnTo>
                  <a:pt x="2237" y="3422"/>
                </a:lnTo>
                <a:lnTo>
                  <a:pt x="2207" y="3464"/>
                </a:lnTo>
                <a:close/>
                <a:moveTo>
                  <a:pt x="2250" y="3403"/>
                </a:moveTo>
                <a:lnTo>
                  <a:pt x="2243" y="3367"/>
                </a:lnTo>
                <a:lnTo>
                  <a:pt x="2279" y="3361"/>
                </a:lnTo>
                <a:lnTo>
                  <a:pt x="2250" y="3403"/>
                </a:lnTo>
                <a:close/>
                <a:moveTo>
                  <a:pt x="2293" y="3342"/>
                </a:moveTo>
                <a:lnTo>
                  <a:pt x="2286" y="3305"/>
                </a:lnTo>
                <a:lnTo>
                  <a:pt x="2322" y="3300"/>
                </a:lnTo>
                <a:lnTo>
                  <a:pt x="2293" y="3342"/>
                </a:lnTo>
                <a:close/>
                <a:moveTo>
                  <a:pt x="2334" y="3281"/>
                </a:moveTo>
                <a:lnTo>
                  <a:pt x="2329" y="3245"/>
                </a:lnTo>
                <a:lnTo>
                  <a:pt x="2365" y="3238"/>
                </a:lnTo>
                <a:lnTo>
                  <a:pt x="2334" y="3281"/>
                </a:lnTo>
                <a:close/>
                <a:moveTo>
                  <a:pt x="2377" y="3220"/>
                </a:moveTo>
                <a:lnTo>
                  <a:pt x="2370" y="3184"/>
                </a:lnTo>
                <a:lnTo>
                  <a:pt x="2407" y="3177"/>
                </a:lnTo>
                <a:lnTo>
                  <a:pt x="2377" y="3220"/>
                </a:lnTo>
                <a:close/>
                <a:moveTo>
                  <a:pt x="2420" y="3158"/>
                </a:moveTo>
                <a:lnTo>
                  <a:pt x="2413" y="3122"/>
                </a:lnTo>
                <a:lnTo>
                  <a:pt x="2449" y="3115"/>
                </a:lnTo>
                <a:lnTo>
                  <a:pt x="2420" y="3158"/>
                </a:lnTo>
                <a:close/>
                <a:moveTo>
                  <a:pt x="2407" y="3070"/>
                </a:moveTo>
                <a:lnTo>
                  <a:pt x="2448" y="3062"/>
                </a:lnTo>
                <a:lnTo>
                  <a:pt x="2455" y="3103"/>
                </a:lnTo>
                <a:lnTo>
                  <a:pt x="2407" y="3070"/>
                </a:lnTo>
                <a:close/>
                <a:moveTo>
                  <a:pt x="2407" y="3061"/>
                </a:moveTo>
                <a:lnTo>
                  <a:pt x="2439" y="3016"/>
                </a:lnTo>
                <a:lnTo>
                  <a:pt x="2446" y="3054"/>
                </a:lnTo>
                <a:lnTo>
                  <a:pt x="2407" y="3061"/>
                </a:lnTo>
                <a:close/>
                <a:moveTo>
                  <a:pt x="2491" y="3038"/>
                </a:moveTo>
                <a:lnTo>
                  <a:pt x="2450" y="3009"/>
                </a:lnTo>
                <a:lnTo>
                  <a:pt x="2490" y="3001"/>
                </a:lnTo>
                <a:lnTo>
                  <a:pt x="2491" y="3008"/>
                </a:lnTo>
                <a:lnTo>
                  <a:pt x="2491" y="3038"/>
                </a:lnTo>
                <a:close/>
                <a:moveTo>
                  <a:pt x="2491" y="2957"/>
                </a:moveTo>
                <a:lnTo>
                  <a:pt x="2491" y="2959"/>
                </a:lnTo>
                <a:lnTo>
                  <a:pt x="2491" y="2957"/>
                </a:lnTo>
                <a:lnTo>
                  <a:pt x="2491" y="2957"/>
                </a:lnTo>
                <a:close/>
                <a:moveTo>
                  <a:pt x="2482" y="2954"/>
                </a:moveTo>
                <a:lnTo>
                  <a:pt x="2489" y="2993"/>
                </a:lnTo>
                <a:lnTo>
                  <a:pt x="2450" y="2999"/>
                </a:lnTo>
                <a:lnTo>
                  <a:pt x="2482" y="2954"/>
                </a:lnTo>
                <a:close/>
                <a:moveTo>
                  <a:pt x="2448" y="3018"/>
                </a:moveTo>
                <a:lnTo>
                  <a:pt x="2490" y="3046"/>
                </a:lnTo>
                <a:lnTo>
                  <a:pt x="2455" y="3053"/>
                </a:lnTo>
                <a:lnTo>
                  <a:pt x="2448" y="3018"/>
                </a:lnTo>
                <a:close/>
                <a:moveTo>
                  <a:pt x="1320" y="2631"/>
                </a:moveTo>
                <a:lnTo>
                  <a:pt x="1325" y="2637"/>
                </a:lnTo>
                <a:lnTo>
                  <a:pt x="1300" y="2662"/>
                </a:lnTo>
                <a:lnTo>
                  <a:pt x="1300" y="2631"/>
                </a:lnTo>
                <a:lnTo>
                  <a:pt x="1320" y="2631"/>
                </a:lnTo>
                <a:close/>
                <a:moveTo>
                  <a:pt x="1462" y="2924"/>
                </a:moveTo>
                <a:lnTo>
                  <a:pt x="1462" y="2924"/>
                </a:lnTo>
                <a:lnTo>
                  <a:pt x="1460" y="2926"/>
                </a:lnTo>
                <a:lnTo>
                  <a:pt x="1460" y="2926"/>
                </a:lnTo>
                <a:lnTo>
                  <a:pt x="1453" y="2931"/>
                </a:lnTo>
                <a:lnTo>
                  <a:pt x="1445" y="2920"/>
                </a:lnTo>
                <a:lnTo>
                  <a:pt x="1445" y="2920"/>
                </a:lnTo>
                <a:lnTo>
                  <a:pt x="1444" y="2913"/>
                </a:lnTo>
                <a:lnTo>
                  <a:pt x="1444" y="2913"/>
                </a:lnTo>
                <a:lnTo>
                  <a:pt x="1444" y="2911"/>
                </a:lnTo>
                <a:lnTo>
                  <a:pt x="1444" y="2911"/>
                </a:lnTo>
                <a:lnTo>
                  <a:pt x="1449" y="2903"/>
                </a:lnTo>
                <a:lnTo>
                  <a:pt x="1449" y="2902"/>
                </a:lnTo>
                <a:lnTo>
                  <a:pt x="1452" y="2898"/>
                </a:lnTo>
                <a:lnTo>
                  <a:pt x="1461" y="2893"/>
                </a:lnTo>
                <a:lnTo>
                  <a:pt x="1461" y="2893"/>
                </a:lnTo>
                <a:lnTo>
                  <a:pt x="1461" y="2909"/>
                </a:lnTo>
                <a:lnTo>
                  <a:pt x="1461" y="2909"/>
                </a:lnTo>
                <a:lnTo>
                  <a:pt x="1462" y="2923"/>
                </a:lnTo>
                <a:lnTo>
                  <a:pt x="1462" y="2923"/>
                </a:lnTo>
                <a:lnTo>
                  <a:pt x="1462" y="2924"/>
                </a:lnTo>
                <a:lnTo>
                  <a:pt x="1462" y="2924"/>
                </a:lnTo>
                <a:close/>
                <a:moveTo>
                  <a:pt x="1303" y="3194"/>
                </a:moveTo>
                <a:lnTo>
                  <a:pt x="1332" y="3165"/>
                </a:lnTo>
                <a:lnTo>
                  <a:pt x="1361" y="3194"/>
                </a:lnTo>
                <a:lnTo>
                  <a:pt x="1303" y="3194"/>
                </a:lnTo>
                <a:close/>
                <a:moveTo>
                  <a:pt x="1338" y="3159"/>
                </a:moveTo>
                <a:lnTo>
                  <a:pt x="1366" y="3132"/>
                </a:lnTo>
                <a:lnTo>
                  <a:pt x="1366" y="3186"/>
                </a:lnTo>
                <a:lnTo>
                  <a:pt x="1338" y="3159"/>
                </a:lnTo>
                <a:close/>
                <a:moveTo>
                  <a:pt x="1300" y="2686"/>
                </a:moveTo>
                <a:lnTo>
                  <a:pt x="1325" y="2711"/>
                </a:lnTo>
                <a:lnTo>
                  <a:pt x="1300" y="2738"/>
                </a:lnTo>
                <a:lnTo>
                  <a:pt x="1300" y="2686"/>
                </a:lnTo>
                <a:close/>
                <a:moveTo>
                  <a:pt x="1303" y="2747"/>
                </a:moveTo>
                <a:lnTo>
                  <a:pt x="1332" y="2717"/>
                </a:lnTo>
                <a:lnTo>
                  <a:pt x="1361" y="2747"/>
                </a:lnTo>
                <a:lnTo>
                  <a:pt x="1303" y="2747"/>
                </a:lnTo>
                <a:close/>
                <a:moveTo>
                  <a:pt x="1357" y="2755"/>
                </a:moveTo>
                <a:lnTo>
                  <a:pt x="1332" y="2779"/>
                </a:lnTo>
                <a:lnTo>
                  <a:pt x="1307" y="2755"/>
                </a:lnTo>
                <a:lnTo>
                  <a:pt x="1357" y="2755"/>
                </a:lnTo>
                <a:close/>
                <a:moveTo>
                  <a:pt x="1300" y="2760"/>
                </a:moveTo>
                <a:lnTo>
                  <a:pt x="1325" y="2786"/>
                </a:lnTo>
                <a:lnTo>
                  <a:pt x="1300" y="2812"/>
                </a:lnTo>
                <a:lnTo>
                  <a:pt x="1300" y="2760"/>
                </a:lnTo>
                <a:close/>
                <a:moveTo>
                  <a:pt x="1303" y="2821"/>
                </a:moveTo>
                <a:lnTo>
                  <a:pt x="1332" y="2792"/>
                </a:lnTo>
                <a:lnTo>
                  <a:pt x="1361" y="2821"/>
                </a:lnTo>
                <a:lnTo>
                  <a:pt x="1303" y="2821"/>
                </a:lnTo>
                <a:close/>
                <a:moveTo>
                  <a:pt x="1357" y="2829"/>
                </a:moveTo>
                <a:lnTo>
                  <a:pt x="1332" y="2855"/>
                </a:lnTo>
                <a:lnTo>
                  <a:pt x="1307" y="2829"/>
                </a:lnTo>
                <a:lnTo>
                  <a:pt x="1357" y="2829"/>
                </a:lnTo>
                <a:close/>
                <a:moveTo>
                  <a:pt x="1300" y="2835"/>
                </a:moveTo>
                <a:lnTo>
                  <a:pt x="1325" y="2860"/>
                </a:lnTo>
                <a:lnTo>
                  <a:pt x="1300" y="2886"/>
                </a:lnTo>
                <a:lnTo>
                  <a:pt x="1300" y="2835"/>
                </a:lnTo>
                <a:close/>
                <a:moveTo>
                  <a:pt x="1300" y="3059"/>
                </a:moveTo>
                <a:lnTo>
                  <a:pt x="1325" y="3084"/>
                </a:lnTo>
                <a:lnTo>
                  <a:pt x="1300" y="3111"/>
                </a:lnTo>
                <a:lnTo>
                  <a:pt x="1300" y="3059"/>
                </a:lnTo>
                <a:close/>
                <a:moveTo>
                  <a:pt x="1307" y="3053"/>
                </a:moveTo>
                <a:lnTo>
                  <a:pt x="1357" y="3053"/>
                </a:lnTo>
                <a:lnTo>
                  <a:pt x="1332" y="3078"/>
                </a:lnTo>
                <a:lnTo>
                  <a:pt x="1307" y="3053"/>
                </a:lnTo>
                <a:close/>
                <a:moveTo>
                  <a:pt x="1332" y="3090"/>
                </a:moveTo>
                <a:lnTo>
                  <a:pt x="1361" y="3119"/>
                </a:lnTo>
                <a:lnTo>
                  <a:pt x="1303" y="3119"/>
                </a:lnTo>
                <a:lnTo>
                  <a:pt x="1332" y="3090"/>
                </a:lnTo>
                <a:close/>
                <a:moveTo>
                  <a:pt x="1366" y="3112"/>
                </a:moveTo>
                <a:lnTo>
                  <a:pt x="1338" y="3084"/>
                </a:lnTo>
                <a:lnTo>
                  <a:pt x="1366" y="3056"/>
                </a:lnTo>
                <a:lnTo>
                  <a:pt x="1366" y="3112"/>
                </a:lnTo>
                <a:close/>
                <a:moveTo>
                  <a:pt x="1303" y="3045"/>
                </a:moveTo>
                <a:lnTo>
                  <a:pt x="1332" y="3016"/>
                </a:lnTo>
                <a:lnTo>
                  <a:pt x="1361" y="3045"/>
                </a:lnTo>
                <a:lnTo>
                  <a:pt x="1303" y="3045"/>
                </a:lnTo>
                <a:close/>
                <a:moveTo>
                  <a:pt x="1300" y="3035"/>
                </a:moveTo>
                <a:lnTo>
                  <a:pt x="1300" y="2983"/>
                </a:lnTo>
                <a:lnTo>
                  <a:pt x="1325" y="3010"/>
                </a:lnTo>
                <a:lnTo>
                  <a:pt x="1300" y="3035"/>
                </a:lnTo>
                <a:close/>
                <a:moveTo>
                  <a:pt x="1300" y="2951"/>
                </a:moveTo>
                <a:lnTo>
                  <a:pt x="1300" y="2951"/>
                </a:lnTo>
                <a:lnTo>
                  <a:pt x="1306" y="2955"/>
                </a:lnTo>
                <a:lnTo>
                  <a:pt x="1300" y="2961"/>
                </a:lnTo>
                <a:lnTo>
                  <a:pt x="1300" y="2951"/>
                </a:lnTo>
                <a:close/>
                <a:moveTo>
                  <a:pt x="1321" y="2959"/>
                </a:moveTo>
                <a:lnTo>
                  <a:pt x="1321" y="2959"/>
                </a:lnTo>
                <a:lnTo>
                  <a:pt x="1323" y="2961"/>
                </a:lnTo>
                <a:lnTo>
                  <a:pt x="1323" y="2961"/>
                </a:lnTo>
                <a:lnTo>
                  <a:pt x="1324" y="2961"/>
                </a:lnTo>
                <a:lnTo>
                  <a:pt x="1327" y="2962"/>
                </a:lnTo>
                <a:lnTo>
                  <a:pt x="1327" y="2962"/>
                </a:lnTo>
                <a:lnTo>
                  <a:pt x="1329" y="2961"/>
                </a:lnTo>
                <a:lnTo>
                  <a:pt x="1329" y="2961"/>
                </a:lnTo>
                <a:lnTo>
                  <a:pt x="1329" y="2962"/>
                </a:lnTo>
                <a:lnTo>
                  <a:pt x="1329" y="2962"/>
                </a:lnTo>
                <a:lnTo>
                  <a:pt x="1330" y="2971"/>
                </a:lnTo>
                <a:lnTo>
                  <a:pt x="1303" y="2971"/>
                </a:lnTo>
                <a:lnTo>
                  <a:pt x="1315" y="2958"/>
                </a:lnTo>
                <a:lnTo>
                  <a:pt x="1315" y="2958"/>
                </a:lnTo>
                <a:lnTo>
                  <a:pt x="1321" y="2959"/>
                </a:lnTo>
                <a:lnTo>
                  <a:pt x="1321" y="2959"/>
                </a:lnTo>
                <a:close/>
                <a:moveTo>
                  <a:pt x="1307" y="2979"/>
                </a:moveTo>
                <a:lnTo>
                  <a:pt x="1333" y="2979"/>
                </a:lnTo>
                <a:lnTo>
                  <a:pt x="1333" y="2979"/>
                </a:lnTo>
                <a:lnTo>
                  <a:pt x="1337" y="2982"/>
                </a:lnTo>
                <a:lnTo>
                  <a:pt x="1339" y="2983"/>
                </a:lnTo>
                <a:lnTo>
                  <a:pt x="1343" y="2983"/>
                </a:lnTo>
                <a:lnTo>
                  <a:pt x="1343" y="2983"/>
                </a:lnTo>
                <a:lnTo>
                  <a:pt x="1346" y="2983"/>
                </a:lnTo>
                <a:lnTo>
                  <a:pt x="1350" y="2986"/>
                </a:lnTo>
                <a:lnTo>
                  <a:pt x="1332" y="3004"/>
                </a:lnTo>
                <a:lnTo>
                  <a:pt x="1307" y="2979"/>
                </a:lnTo>
                <a:close/>
                <a:moveTo>
                  <a:pt x="1357" y="3128"/>
                </a:moveTo>
                <a:lnTo>
                  <a:pt x="1332" y="3152"/>
                </a:lnTo>
                <a:lnTo>
                  <a:pt x="1307" y="3128"/>
                </a:lnTo>
                <a:lnTo>
                  <a:pt x="1357" y="3128"/>
                </a:lnTo>
                <a:close/>
                <a:moveTo>
                  <a:pt x="1366" y="3038"/>
                </a:moveTo>
                <a:lnTo>
                  <a:pt x="1338" y="3010"/>
                </a:lnTo>
                <a:lnTo>
                  <a:pt x="1359" y="2989"/>
                </a:lnTo>
                <a:lnTo>
                  <a:pt x="1359" y="2989"/>
                </a:lnTo>
                <a:lnTo>
                  <a:pt x="1366" y="2990"/>
                </a:lnTo>
                <a:lnTo>
                  <a:pt x="1366" y="3004"/>
                </a:lnTo>
                <a:lnTo>
                  <a:pt x="1366" y="3004"/>
                </a:lnTo>
                <a:lnTo>
                  <a:pt x="1357" y="3010"/>
                </a:lnTo>
                <a:lnTo>
                  <a:pt x="1356" y="3010"/>
                </a:lnTo>
                <a:lnTo>
                  <a:pt x="1358" y="3017"/>
                </a:lnTo>
                <a:lnTo>
                  <a:pt x="1366" y="3011"/>
                </a:lnTo>
                <a:lnTo>
                  <a:pt x="1366" y="3038"/>
                </a:lnTo>
                <a:close/>
                <a:moveTo>
                  <a:pt x="1357" y="2893"/>
                </a:moveTo>
                <a:lnTo>
                  <a:pt x="1357" y="2893"/>
                </a:lnTo>
                <a:lnTo>
                  <a:pt x="1351" y="2892"/>
                </a:lnTo>
                <a:lnTo>
                  <a:pt x="1346" y="2891"/>
                </a:lnTo>
                <a:lnTo>
                  <a:pt x="1342" y="2889"/>
                </a:lnTo>
                <a:lnTo>
                  <a:pt x="1342" y="2889"/>
                </a:lnTo>
                <a:lnTo>
                  <a:pt x="1342" y="2889"/>
                </a:lnTo>
                <a:lnTo>
                  <a:pt x="1342" y="2889"/>
                </a:lnTo>
                <a:lnTo>
                  <a:pt x="1338" y="2885"/>
                </a:lnTo>
                <a:lnTo>
                  <a:pt x="1335" y="2882"/>
                </a:lnTo>
                <a:lnTo>
                  <a:pt x="1330" y="2880"/>
                </a:lnTo>
                <a:lnTo>
                  <a:pt x="1330" y="2880"/>
                </a:lnTo>
                <a:lnTo>
                  <a:pt x="1330" y="2880"/>
                </a:lnTo>
                <a:lnTo>
                  <a:pt x="1330" y="2880"/>
                </a:lnTo>
                <a:lnTo>
                  <a:pt x="1327" y="2881"/>
                </a:lnTo>
                <a:lnTo>
                  <a:pt x="1323" y="2884"/>
                </a:lnTo>
                <a:lnTo>
                  <a:pt x="1320" y="2887"/>
                </a:lnTo>
                <a:lnTo>
                  <a:pt x="1317" y="2893"/>
                </a:lnTo>
                <a:lnTo>
                  <a:pt x="1317" y="2893"/>
                </a:lnTo>
                <a:lnTo>
                  <a:pt x="1310" y="2895"/>
                </a:lnTo>
                <a:lnTo>
                  <a:pt x="1303" y="2895"/>
                </a:lnTo>
                <a:lnTo>
                  <a:pt x="1332" y="2866"/>
                </a:lnTo>
                <a:lnTo>
                  <a:pt x="1358" y="2893"/>
                </a:lnTo>
                <a:lnTo>
                  <a:pt x="1358" y="2893"/>
                </a:lnTo>
                <a:lnTo>
                  <a:pt x="1357" y="2893"/>
                </a:lnTo>
                <a:lnTo>
                  <a:pt x="1357" y="2893"/>
                </a:lnTo>
                <a:close/>
                <a:moveTo>
                  <a:pt x="1366" y="2833"/>
                </a:moveTo>
                <a:lnTo>
                  <a:pt x="1366" y="2888"/>
                </a:lnTo>
                <a:lnTo>
                  <a:pt x="1338" y="2860"/>
                </a:lnTo>
                <a:lnTo>
                  <a:pt x="1366" y="2833"/>
                </a:lnTo>
                <a:close/>
                <a:moveTo>
                  <a:pt x="1338" y="2786"/>
                </a:moveTo>
                <a:lnTo>
                  <a:pt x="1366" y="2758"/>
                </a:lnTo>
                <a:lnTo>
                  <a:pt x="1366" y="2813"/>
                </a:lnTo>
                <a:lnTo>
                  <a:pt x="1338" y="2786"/>
                </a:lnTo>
                <a:close/>
                <a:moveTo>
                  <a:pt x="1366" y="2739"/>
                </a:moveTo>
                <a:lnTo>
                  <a:pt x="1338" y="2711"/>
                </a:lnTo>
                <a:lnTo>
                  <a:pt x="1366" y="2683"/>
                </a:lnTo>
                <a:lnTo>
                  <a:pt x="1366" y="2739"/>
                </a:lnTo>
                <a:close/>
                <a:moveTo>
                  <a:pt x="1332" y="2705"/>
                </a:moveTo>
                <a:lnTo>
                  <a:pt x="1307" y="2680"/>
                </a:lnTo>
                <a:lnTo>
                  <a:pt x="1357" y="2680"/>
                </a:lnTo>
                <a:lnTo>
                  <a:pt x="1332" y="2705"/>
                </a:lnTo>
                <a:close/>
                <a:moveTo>
                  <a:pt x="1300" y="3133"/>
                </a:moveTo>
                <a:lnTo>
                  <a:pt x="1325" y="3159"/>
                </a:lnTo>
                <a:lnTo>
                  <a:pt x="1300" y="3185"/>
                </a:lnTo>
                <a:lnTo>
                  <a:pt x="1300" y="3133"/>
                </a:lnTo>
                <a:close/>
                <a:moveTo>
                  <a:pt x="1384" y="2735"/>
                </a:moveTo>
                <a:lnTo>
                  <a:pt x="1410" y="2760"/>
                </a:lnTo>
                <a:lnTo>
                  <a:pt x="1384" y="2785"/>
                </a:lnTo>
                <a:lnTo>
                  <a:pt x="1384" y="2735"/>
                </a:lnTo>
                <a:close/>
                <a:moveTo>
                  <a:pt x="1303" y="2672"/>
                </a:moveTo>
                <a:lnTo>
                  <a:pt x="1332" y="2643"/>
                </a:lnTo>
                <a:lnTo>
                  <a:pt x="1361" y="2672"/>
                </a:lnTo>
                <a:lnTo>
                  <a:pt x="1303" y="2672"/>
                </a:lnTo>
                <a:close/>
                <a:moveTo>
                  <a:pt x="1381" y="3006"/>
                </a:moveTo>
                <a:lnTo>
                  <a:pt x="1381" y="3006"/>
                </a:lnTo>
                <a:lnTo>
                  <a:pt x="1384" y="3012"/>
                </a:lnTo>
                <a:lnTo>
                  <a:pt x="1384" y="3012"/>
                </a:lnTo>
                <a:lnTo>
                  <a:pt x="1386" y="3012"/>
                </a:lnTo>
                <a:lnTo>
                  <a:pt x="1386" y="3012"/>
                </a:lnTo>
                <a:lnTo>
                  <a:pt x="1386" y="3012"/>
                </a:lnTo>
                <a:lnTo>
                  <a:pt x="1386" y="3021"/>
                </a:lnTo>
                <a:lnTo>
                  <a:pt x="1386" y="3021"/>
                </a:lnTo>
                <a:lnTo>
                  <a:pt x="1387" y="3042"/>
                </a:lnTo>
                <a:lnTo>
                  <a:pt x="1389" y="3067"/>
                </a:lnTo>
                <a:lnTo>
                  <a:pt x="1389" y="3067"/>
                </a:lnTo>
                <a:lnTo>
                  <a:pt x="1391" y="3097"/>
                </a:lnTo>
                <a:lnTo>
                  <a:pt x="1391" y="3097"/>
                </a:lnTo>
                <a:lnTo>
                  <a:pt x="1393" y="3115"/>
                </a:lnTo>
                <a:lnTo>
                  <a:pt x="1393" y="3115"/>
                </a:lnTo>
                <a:lnTo>
                  <a:pt x="1393" y="3135"/>
                </a:lnTo>
                <a:lnTo>
                  <a:pt x="1391" y="3135"/>
                </a:lnTo>
                <a:lnTo>
                  <a:pt x="1393" y="3135"/>
                </a:lnTo>
                <a:lnTo>
                  <a:pt x="1393" y="3135"/>
                </a:lnTo>
                <a:lnTo>
                  <a:pt x="1393" y="3142"/>
                </a:lnTo>
                <a:lnTo>
                  <a:pt x="1395" y="3154"/>
                </a:lnTo>
                <a:lnTo>
                  <a:pt x="1395" y="3154"/>
                </a:lnTo>
                <a:lnTo>
                  <a:pt x="1396" y="3157"/>
                </a:lnTo>
                <a:lnTo>
                  <a:pt x="1398" y="3158"/>
                </a:lnTo>
                <a:lnTo>
                  <a:pt x="1398" y="3158"/>
                </a:lnTo>
                <a:lnTo>
                  <a:pt x="1401" y="3158"/>
                </a:lnTo>
                <a:lnTo>
                  <a:pt x="1401" y="3159"/>
                </a:lnTo>
                <a:lnTo>
                  <a:pt x="1401" y="3159"/>
                </a:lnTo>
                <a:lnTo>
                  <a:pt x="1400" y="3161"/>
                </a:lnTo>
                <a:lnTo>
                  <a:pt x="1400" y="3164"/>
                </a:lnTo>
                <a:lnTo>
                  <a:pt x="1400" y="3164"/>
                </a:lnTo>
                <a:lnTo>
                  <a:pt x="1400" y="3167"/>
                </a:lnTo>
                <a:lnTo>
                  <a:pt x="1403" y="3172"/>
                </a:lnTo>
                <a:lnTo>
                  <a:pt x="1403" y="3173"/>
                </a:lnTo>
                <a:lnTo>
                  <a:pt x="1403" y="3173"/>
                </a:lnTo>
                <a:lnTo>
                  <a:pt x="1403" y="3177"/>
                </a:lnTo>
                <a:lnTo>
                  <a:pt x="1403" y="3177"/>
                </a:lnTo>
                <a:lnTo>
                  <a:pt x="1403" y="3180"/>
                </a:lnTo>
                <a:lnTo>
                  <a:pt x="1403" y="3180"/>
                </a:lnTo>
                <a:lnTo>
                  <a:pt x="1404" y="3180"/>
                </a:lnTo>
                <a:lnTo>
                  <a:pt x="1404" y="3180"/>
                </a:lnTo>
                <a:lnTo>
                  <a:pt x="1403" y="3184"/>
                </a:lnTo>
                <a:lnTo>
                  <a:pt x="1403" y="3184"/>
                </a:lnTo>
                <a:lnTo>
                  <a:pt x="1402" y="3185"/>
                </a:lnTo>
                <a:lnTo>
                  <a:pt x="1402" y="3185"/>
                </a:lnTo>
                <a:lnTo>
                  <a:pt x="1402" y="3185"/>
                </a:lnTo>
                <a:lnTo>
                  <a:pt x="1402" y="3185"/>
                </a:lnTo>
                <a:lnTo>
                  <a:pt x="1397" y="3189"/>
                </a:lnTo>
                <a:lnTo>
                  <a:pt x="1396" y="3194"/>
                </a:lnTo>
                <a:lnTo>
                  <a:pt x="1381" y="3194"/>
                </a:lnTo>
                <a:lnTo>
                  <a:pt x="1381" y="3006"/>
                </a:lnTo>
                <a:close/>
                <a:moveTo>
                  <a:pt x="1430" y="3194"/>
                </a:moveTo>
                <a:lnTo>
                  <a:pt x="1430" y="3183"/>
                </a:lnTo>
                <a:lnTo>
                  <a:pt x="1431" y="3173"/>
                </a:lnTo>
                <a:lnTo>
                  <a:pt x="1432" y="3171"/>
                </a:lnTo>
                <a:lnTo>
                  <a:pt x="1432" y="3171"/>
                </a:lnTo>
                <a:lnTo>
                  <a:pt x="1433" y="3170"/>
                </a:lnTo>
                <a:lnTo>
                  <a:pt x="1434" y="3167"/>
                </a:lnTo>
                <a:lnTo>
                  <a:pt x="1434" y="3167"/>
                </a:lnTo>
                <a:lnTo>
                  <a:pt x="1434" y="3165"/>
                </a:lnTo>
                <a:lnTo>
                  <a:pt x="1434" y="3165"/>
                </a:lnTo>
                <a:lnTo>
                  <a:pt x="1431" y="3157"/>
                </a:lnTo>
                <a:lnTo>
                  <a:pt x="1431" y="3157"/>
                </a:lnTo>
                <a:lnTo>
                  <a:pt x="1431" y="3156"/>
                </a:lnTo>
                <a:lnTo>
                  <a:pt x="1432" y="3152"/>
                </a:lnTo>
                <a:lnTo>
                  <a:pt x="1432" y="3152"/>
                </a:lnTo>
                <a:lnTo>
                  <a:pt x="1431" y="3150"/>
                </a:lnTo>
                <a:lnTo>
                  <a:pt x="1431" y="3150"/>
                </a:lnTo>
                <a:lnTo>
                  <a:pt x="1428" y="3147"/>
                </a:lnTo>
                <a:lnTo>
                  <a:pt x="1428" y="3147"/>
                </a:lnTo>
                <a:lnTo>
                  <a:pt x="1427" y="3143"/>
                </a:lnTo>
                <a:lnTo>
                  <a:pt x="1427" y="3143"/>
                </a:lnTo>
                <a:lnTo>
                  <a:pt x="1426" y="3135"/>
                </a:lnTo>
                <a:lnTo>
                  <a:pt x="1426" y="3122"/>
                </a:lnTo>
                <a:lnTo>
                  <a:pt x="1426" y="3122"/>
                </a:lnTo>
                <a:lnTo>
                  <a:pt x="1426" y="3113"/>
                </a:lnTo>
                <a:lnTo>
                  <a:pt x="1426" y="3113"/>
                </a:lnTo>
                <a:lnTo>
                  <a:pt x="1428" y="3100"/>
                </a:lnTo>
                <a:lnTo>
                  <a:pt x="1428" y="3100"/>
                </a:lnTo>
                <a:lnTo>
                  <a:pt x="1428" y="3100"/>
                </a:lnTo>
                <a:lnTo>
                  <a:pt x="1428" y="3100"/>
                </a:lnTo>
                <a:lnTo>
                  <a:pt x="1430" y="3091"/>
                </a:lnTo>
                <a:lnTo>
                  <a:pt x="1431" y="3076"/>
                </a:lnTo>
                <a:lnTo>
                  <a:pt x="1431" y="3076"/>
                </a:lnTo>
                <a:lnTo>
                  <a:pt x="1435" y="3049"/>
                </a:lnTo>
                <a:lnTo>
                  <a:pt x="1435" y="3049"/>
                </a:lnTo>
                <a:lnTo>
                  <a:pt x="1435" y="3049"/>
                </a:lnTo>
                <a:lnTo>
                  <a:pt x="1435" y="3049"/>
                </a:lnTo>
                <a:lnTo>
                  <a:pt x="1435" y="3048"/>
                </a:lnTo>
                <a:lnTo>
                  <a:pt x="1435" y="3048"/>
                </a:lnTo>
                <a:lnTo>
                  <a:pt x="1437" y="3047"/>
                </a:lnTo>
                <a:lnTo>
                  <a:pt x="1438" y="3046"/>
                </a:lnTo>
                <a:lnTo>
                  <a:pt x="1438" y="3046"/>
                </a:lnTo>
                <a:lnTo>
                  <a:pt x="1438" y="3046"/>
                </a:lnTo>
                <a:lnTo>
                  <a:pt x="1438" y="3046"/>
                </a:lnTo>
                <a:lnTo>
                  <a:pt x="1438" y="3047"/>
                </a:lnTo>
                <a:lnTo>
                  <a:pt x="1438" y="3047"/>
                </a:lnTo>
                <a:lnTo>
                  <a:pt x="1439" y="3048"/>
                </a:lnTo>
                <a:lnTo>
                  <a:pt x="1439" y="3048"/>
                </a:lnTo>
                <a:lnTo>
                  <a:pt x="1440" y="3053"/>
                </a:lnTo>
                <a:lnTo>
                  <a:pt x="1442" y="3055"/>
                </a:lnTo>
                <a:lnTo>
                  <a:pt x="1442" y="3055"/>
                </a:lnTo>
                <a:lnTo>
                  <a:pt x="1442" y="3061"/>
                </a:lnTo>
                <a:lnTo>
                  <a:pt x="1444" y="3066"/>
                </a:lnTo>
                <a:lnTo>
                  <a:pt x="1446" y="3068"/>
                </a:lnTo>
                <a:lnTo>
                  <a:pt x="1446" y="3068"/>
                </a:lnTo>
                <a:lnTo>
                  <a:pt x="1445" y="3077"/>
                </a:lnTo>
                <a:lnTo>
                  <a:pt x="1445" y="3077"/>
                </a:lnTo>
                <a:lnTo>
                  <a:pt x="1446" y="3085"/>
                </a:lnTo>
                <a:lnTo>
                  <a:pt x="1447" y="3091"/>
                </a:lnTo>
                <a:lnTo>
                  <a:pt x="1447" y="3092"/>
                </a:lnTo>
                <a:lnTo>
                  <a:pt x="1447" y="3092"/>
                </a:lnTo>
                <a:lnTo>
                  <a:pt x="1447" y="3092"/>
                </a:lnTo>
                <a:lnTo>
                  <a:pt x="1454" y="3100"/>
                </a:lnTo>
                <a:lnTo>
                  <a:pt x="1454" y="3100"/>
                </a:lnTo>
                <a:lnTo>
                  <a:pt x="1454" y="3120"/>
                </a:lnTo>
                <a:lnTo>
                  <a:pt x="1454" y="3120"/>
                </a:lnTo>
                <a:lnTo>
                  <a:pt x="1454" y="3135"/>
                </a:lnTo>
                <a:lnTo>
                  <a:pt x="1454" y="3135"/>
                </a:lnTo>
                <a:lnTo>
                  <a:pt x="1453" y="3141"/>
                </a:lnTo>
                <a:lnTo>
                  <a:pt x="1452" y="3151"/>
                </a:lnTo>
                <a:lnTo>
                  <a:pt x="1452" y="3151"/>
                </a:lnTo>
                <a:lnTo>
                  <a:pt x="1452" y="3151"/>
                </a:lnTo>
                <a:lnTo>
                  <a:pt x="1452" y="3151"/>
                </a:lnTo>
                <a:lnTo>
                  <a:pt x="1454" y="3156"/>
                </a:lnTo>
                <a:lnTo>
                  <a:pt x="1454" y="3156"/>
                </a:lnTo>
                <a:lnTo>
                  <a:pt x="1454" y="3159"/>
                </a:lnTo>
                <a:lnTo>
                  <a:pt x="1454" y="3159"/>
                </a:lnTo>
                <a:lnTo>
                  <a:pt x="1453" y="3163"/>
                </a:lnTo>
                <a:lnTo>
                  <a:pt x="1453" y="3163"/>
                </a:lnTo>
                <a:lnTo>
                  <a:pt x="1451" y="3165"/>
                </a:lnTo>
                <a:lnTo>
                  <a:pt x="1449" y="3169"/>
                </a:lnTo>
                <a:lnTo>
                  <a:pt x="1449" y="3173"/>
                </a:lnTo>
                <a:lnTo>
                  <a:pt x="1449" y="3173"/>
                </a:lnTo>
                <a:lnTo>
                  <a:pt x="1449" y="3174"/>
                </a:lnTo>
                <a:lnTo>
                  <a:pt x="1449" y="3174"/>
                </a:lnTo>
                <a:lnTo>
                  <a:pt x="1449" y="3174"/>
                </a:lnTo>
                <a:lnTo>
                  <a:pt x="1449" y="3174"/>
                </a:lnTo>
                <a:lnTo>
                  <a:pt x="1453" y="3180"/>
                </a:lnTo>
                <a:lnTo>
                  <a:pt x="1453" y="3180"/>
                </a:lnTo>
                <a:lnTo>
                  <a:pt x="1454" y="3180"/>
                </a:lnTo>
                <a:lnTo>
                  <a:pt x="1455" y="3180"/>
                </a:lnTo>
                <a:lnTo>
                  <a:pt x="1455" y="3180"/>
                </a:lnTo>
                <a:lnTo>
                  <a:pt x="1456" y="3184"/>
                </a:lnTo>
                <a:lnTo>
                  <a:pt x="1456" y="3184"/>
                </a:lnTo>
                <a:lnTo>
                  <a:pt x="1457" y="3186"/>
                </a:lnTo>
                <a:lnTo>
                  <a:pt x="1459" y="3191"/>
                </a:lnTo>
                <a:lnTo>
                  <a:pt x="1459" y="3191"/>
                </a:lnTo>
                <a:lnTo>
                  <a:pt x="1459" y="3194"/>
                </a:lnTo>
                <a:lnTo>
                  <a:pt x="1430" y="3194"/>
                </a:lnTo>
                <a:lnTo>
                  <a:pt x="1430" y="3194"/>
                </a:lnTo>
                <a:close/>
                <a:moveTo>
                  <a:pt x="1416" y="2765"/>
                </a:moveTo>
                <a:lnTo>
                  <a:pt x="1441" y="2792"/>
                </a:lnTo>
                <a:lnTo>
                  <a:pt x="1389" y="2792"/>
                </a:lnTo>
                <a:lnTo>
                  <a:pt x="1416" y="2765"/>
                </a:lnTo>
                <a:close/>
                <a:moveTo>
                  <a:pt x="1459" y="2735"/>
                </a:moveTo>
                <a:lnTo>
                  <a:pt x="1484" y="2760"/>
                </a:lnTo>
                <a:lnTo>
                  <a:pt x="1459" y="2785"/>
                </a:lnTo>
                <a:lnTo>
                  <a:pt x="1459" y="2735"/>
                </a:lnTo>
                <a:close/>
                <a:moveTo>
                  <a:pt x="1451" y="2789"/>
                </a:moveTo>
                <a:lnTo>
                  <a:pt x="1422" y="2760"/>
                </a:lnTo>
                <a:lnTo>
                  <a:pt x="1451" y="2731"/>
                </a:lnTo>
                <a:lnTo>
                  <a:pt x="1451" y="2789"/>
                </a:lnTo>
                <a:close/>
                <a:moveTo>
                  <a:pt x="1490" y="2765"/>
                </a:moveTo>
                <a:lnTo>
                  <a:pt x="1517" y="2792"/>
                </a:lnTo>
                <a:lnTo>
                  <a:pt x="1464" y="2792"/>
                </a:lnTo>
                <a:lnTo>
                  <a:pt x="1490" y="2765"/>
                </a:lnTo>
                <a:close/>
                <a:moveTo>
                  <a:pt x="1534" y="2735"/>
                </a:moveTo>
                <a:lnTo>
                  <a:pt x="1558" y="2760"/>
                </a:lnTo>
                <a:lnTo>
                  <a:pt x="1534" y="2785"/>
                </a:lnTo>
                <a:lnTo>
                  <a:pt x="1534" y="2735"/>
                </a:lnTo>
                <a:close/>
                <a:moveTo>
                  <a:pt x="1525" y="2789"/>
                </a:moveTo>
                <a:lnTo>
                  <a:pt x="1496" y="2760"/>
                </a:lnTo>
                <a:lnTo>
                  <a:pt x="1525" y="2731"/>
                </a:lnTo>
                <a:lnTo>
                  <a:pt x="1525" y="2789"/>
                </a:lnTo>
                <a:close/>
                <a:moveTo>
                  <a:pt x="1565" y="2765"/>
                </a:moveTo>
                <a:lnTo>
                  <a:pt x="1591" y="2792"/>
                </a:lnTo>
                <a:lnTo>
                  <a:pt x="1539" y="2792"/>
                </a:lnTo>
                <a:lnTo>
                  <a:pt x="1565" y="2765"/>
                </a:lnTo>
                <a:close/>
                <a:moveTo>
                  <a:pt x="1608" y="2735"/>
                </a:moveTo>
                <a:lnTo>
                  <a:pt x="1634" y="2760"/>
                </a:lnTo>
                <a:lnTo>
                  <a:pt x="1608" y="2785"/>
                </a:lnTo>
                <a:lnTo>
                  <a:pt x="1608" y="2735"/>
                </a:lnTo>
                <a:close/>
                <a:moveTo>
                  <a:pt x="1600" y="2789"/>
                </a:moveTo>
                <a:lnTo>
                  <a:pt x="1571" y="2760"/>
                </a:lnTo>
                <a:lnTo>
                  <a:pt x="1600" y="2731"/>
                </a:lnTo>
                <a:lnTo>
                  <a:pt x="1600" y="2789"/>
                </a:lnTo>
                <a:close/>
                <a:moveTo>
                  <a:pt x="1639" y="2765"/>
                </a:moveTo>
                <a:lnTo>
                  <a:pt x="1665" y="2792"/>
                </a:lnTo>
                <a:lnTo>
                  <a:pt x="1614" y="2792"/>
                </a:lnTo>
                <a:lnTo>
                  <a:pt x="1639" y="2765"/>
                </a:lnTo>
                <a:close/>
                <a:moveTo>
                  <a:pt x="1683" y="2735"/>
                </a:moveTo>
                <a:lnTo>
                  <a:pt x="1708" y="2760"/>
                </a:lnTo>
                <a:lnTo>
                  <a:pt x="1683" y="2785"/>
                </a:lnTo>
                <a:lnTo>
                  <a:pt x="1683" y="2735"/>
                </a:lnTo>
                <a:close/>
                <a:moveTo>
                  <a:pt x="1674" y="2789"/>
                </a:moveTo>
                <a:lnTo>
                  <a:pt x="1645" y="2760"/>
                </a:lnTo>
                <a:lnTo>
                  <a:pt x="1674" y="2731"/>
                </a:lnTo>
                <a:lnTo>
                  <a:pt x="1674" y="2789"/>
                </a:lnTo>
                <a:close/>
                <a:moveTo>
                  <a:pt x="1713" y="2765"/>
                </a:moveTo>
                <a:lnTo>
                  <a:pt x="1740" y="2792"/>
                </a:lnTo>
                <a:lnTo>
                  <a:pt x="1688" y="2792"/>
                </a:lnTo>
                <a:lnTo>
                  <a:pt x="1713" y="2765"/>
                </a:lnTo>
                <a:close/>
                <a:moveTo>
                  <a:pt x="1758" y="2735"/>
                </a:moveTo>
                <a:lnTo>
                  <a:pt x="1782" y="2760"/>
                </a:lnTo>
                <a:lnTo>
                  <a:pt x="1758" y="2785"/>
                </a:lnTo>
                <a:lnTo>
                  <a:pt x="1758" y="2735"/>
                </a:lnTo>
                <a:close/>
                <a:moveTo>
                  <a:pt x="1749" y="2789"/>
                </a:moveTo>
                <a:lnTo>
                  <a:pt x="1720" y="2760"/>
                </a:lnTo>
                <a:lnTo>
                  <a:pt x="1749" y="2731"/>
                </a:lnTo>
                <a:lnTo>
                  <a:pt x="1749" y="2789"/>
                </a:lnTo>
                <a:close/>
                <a:moveTo>
                  <a:pt x="1789" y="2765"/>
                </a:moveTo>
                <a:lnTo>
                  <a:pt x="1814" y="2792"/>
                </a:lnTo>
                <a:lnTo>
                  <a:pt x="1762" y="2792"/>
                </a:lnTo>
                <a:lnTo>
                  <a:pt x="1789" y="2765"/>
                </a:lnTo>
                <a:close/>
                <a:moveTo>
                  <a:pt x="2346" y="2789"/>
                </a:moveTo>
                <a:lnTo>
                  <a:pt x="2318" y="2760"/>
                </a:lnTo>
                <a:lnTo>
                  <a:pt x="2346" y="2732"/>
                </a:lnTo>
                <a:lnTo>
                  <a:pt x="2346" y="2789"/>
                </a:lnTo>
                <a:close/>
                <a:moveTo>
                  <a:pt x="1898" y="2789"/>
                </a:moveTo>
                <a:lnTo>
                  <a:pt x="1870" y="2760"/>
                </a:lnTo>
                <a:lnTo>
                  <a:pt x="1898" y="2732"/>
                </a:lnTo>
                <a:lnTo>
                  <a:pt x="1898" y="2789"/>
                </a:lnTo>
                <a:close/>
                <a:moveTo>
                  <a:pt x="1907" y="2735"/>
                </a:moveTo>
                <a:lnTo>
                  <a:pt x="1931" y="2760"/>
                </a:lnTo>
                <a:lnTo>
                  <a:pt x="1907" y="2784"/>
                </a:lnTo>
                <a:lnTo>
                  <a:pt x="1907" y="2735"/>
                </a:lnTo>
                <a:close/>
                <a:moveTo>
                  <a:pt x="1973" y="2789"/>
                </a:moveTo>
                <a:lnTo>
                  <a:pt x="1944" y="2760"/>
                </a:lnTo>
                <a:lnTo>
                  <a:pt x="1973" y="2732"/>
                </a:lnTo>
                <a:lnTo>
                  <a:pt x="1973" y="2789"/>
                </a:lnTo>
                <a:close/>
                <a:moveTo>
                  <a:pt x="1982" y="2735"/>
                </a:moveTo>
                <a:lnTo>
                  <a:pt x="2007" y="2760"/>
                </a:lnTo>
                <a:lnTo>
                  <a:pt x="1982" y="2784"/>
                </a:lnTo>
                <a:lnTo>
                  <a:pt x="1982" y="2735"/>
                </a:lnTo>
                <a:close/>
                <a:moveTo>
                  <a:pt x="2047" y="2789"/>
                </a:moveTo>
                <a:lnTo>
                  <a:pt x="2019" y="2760"/>
                </a:lnTo>
                <a:lnTo>
                  <a:pt x="2047" y="2732"/>
                </a:lnTo>
                <a:lnTo>
                  <a:pt x="2047" y="2789"/>
                </a:lnTo>
                <a:close/>
                <a:moveTo>
                  <a:pt x="2056" y="2735"/>
                </a:moveTo>
                <a:lnTo>
                  <a:pt x="2081" y="2760"/>
                </a:lnTo>
                <a:lnTo>
                  <a:pt x="2056" y="2784"/>
                </a:lnTo>
                <a:lnTo>
                  <a:pt x="2056" y="2735"/>
                </a:lnTo>
                <a:close/>
                <a:moveTo>
                  <a:pt x="2197" y="2789"/>
                </a:moveTo>
                <a:lnTo>
                  <a:pt x="2177" y="2769"/>
                </a:lnTo>
                <a:lnTo>
                  <a:pt x="2177" y="2765"/>
                </a:lnTo>
                <a:lnTo>
                  <a:pt x="2177" y="2765"/>
                </a:lnTo>
                <a:lnTo>
                  <a:pt x="2169" y="2758"/>
                </a:lnTo>
                <a:lnTo>
                  <a:pt x="2197" y="2732"/>
                </a:lnTo>
                <a:lnTo>
                  <a:pt x="2197" y="2789"/>
                </a:lnTo>
                <a:close/>
                <a:moveTo>
                  <a:pt x="2121" y="2734"/>
                </a:moveTo>
                <a:lnTo>
                  <a:pt x="2121" y="2734"/>
                </a:lnTo>
                <a:lnTo>
                  <a:pt x="2119" y="2734"/>
                </a:lnTo>
                <a:lnTo>
                  <a:pt x="2121" y="2732"/>
                </a:lnTo>
                <a:lnTo>
                  <a:pt x="2121" y="2734"/>
                </a:lnTo>
                <a:close/>
                <a:moveTo>
                  <a:pt x="2206" y="2735"/>
                </a:moveTo>
                <a:lnTo>
                  <a:pt x="2230" y="2760"/>
                </a:lnTo>
                <a:lnTo>
                  <a:pt x="2206" y="2784"/>
                </a:lnTo>
                <a:lnTo>
                  <a:pt x="2206" y="2735"/>
                </a:lnTo>
                <a:close/>
                <a:moveTo>
                  <a:pt x="2271" y="2789"/>
                </a:moveTo>
                <a:lnTo>
                  <a:pt x="2243" y="2760"/>
                </a:lnTo>
                <a:lnTo>
                  <a:pt x="2271" y="2732"/>
                </a:lnTo>
                <a:lnTo>
                  <a:pt x="2271" y="2789"/>
                </a:lnTo>
                <a:close/>
                <a:moveTo>
                  <a:pt x="2280" y="2785"/>
                </a:moveTo>
                <a:lnTo>
                  <a:pt x="2280" y="2735"/>
                </a:lnTo>
                <a:lnTo>
                  <a:pt x="2306" y="2760"/>
                </a:lnTo>
                <a:lnTo>
                  <a:pt x="2280" y="2785"/>
                </a:lnTo>
                <a:close/>
                <a:moveTo>
                  <a:pt x="1857" y="2760"/>
                </a:moveTo>
                <a:lnTo>
                  <a:pt x="1833" y="2784"/>
                </a:lnTo>
                <a:lnTo>
                  <a:pt x="1833" y="2735"/>
                </a:lnTo>
                <a:lnTo>
                  <a:pt x="1857" y="2760"/>
                </a:lnTo>
                <a:close/>
                <a:moveTo>
                  <a:pt x="1863" y="2767"/>
                </a:moveTo>
                <a:lnTo>
                  <a:pt x="1888" y="2792"/>
                </a:lnTo>
                <a:lnTo>
                  <a:pt x="1837" y="2792"/>
                </a:lnTo>
                <a:lnTo>
                  <a:pt x="1863" y="2767"/>
                </a:lnTo>
                <a:close/>
                <a:moveTo>
                  <a:pt x="1938" y="2767"/>
                </a:moveTo>
                <a:lnTo>
                  <a:pt x="1964" y="2792"/>
                </a:lnTo>
                <a:lnTo>
                  <a:pt x="1913" y="2792"/>
                </a:lnTo>
                <a:lnTo>
                  <a:pt x="1938" y="2767"/>
                </a:lnTo>
                <a:close/>
                <a:moveTo>
                  <a:pt x="2012" y="2767"/>
                </a:moveTo>
                <a:lnTo>
                  <a:pt x="2038" y="2792"/>
                </a:lnTo>
                <a:lnTo>
                  <a:pt x="1987" y="2792"/>
                </a:lnTo>
                <a:lnTo>
                  <a:pt x="2012" y="2767"/>
                </a:lnTo>
                <a:close/>
                <a:moveTo>
                  <a:pt x="2080" y="2774"/>
                </a:moveTo>
                <a:lnTo>
                  <a:pt x="2081" y="2792"/>
                </a:lnTo>
                <a:lnTo>
                  <a:pt x="2061" y="2792"/>
                </a:lnTo>
                <a:lnTo>
                  <a:pt x="2080" y="2774"/>
                </a:lnTo>
                <a:close/>
                <a:moveTo>
                  <a:pt x="2180" y="2784"/>
                </a:moveTo>
                <a:lnTo>
                  <a:pt x="2187" y="2792"/>
                </a:lnTo>
                <a:lnTo>
                  <a:pt x="2182" y="2792"/>
                </a:lnTo>
                <a:lnTo>
                  <a:pt x="2180" y="2784"/>
                </a:lnTo>
                <a:close/>
                <a:moveTo>
                  <a:pt x="2236" y="2767"/>
                </a:moveTo>
                <a:lnTo>
                  <a:pt x="2261" y="2792"/>
                </a:lnTo>
                <a:lnTo>
                  <a:pt x="2211" y="2792"/>
                </a:lnTo>
                <a:lnTo>
                  <a:pt x="2236" y="2767"/>
                </a:lnTo>
                <a:close/>
                <a:moveTo>
                  <a:pt x="2311" y="2767"/>
                </a:moveTo>
                <a:lnTo>
                  <a:pt x="2337" y="2792"/>
                </a:lnTo>
                <a:lnTo>
                  <a:pt x="2286" y="2792"/>
                </a:lnTo>
                <a:lnTo>
                  <a:pt x="2311" y="2767"/>
                </a:lnTo>
                <a:close/>
                <a:moveTo>
                  <a:pt x="2311" y="2754"/>
                </a:moveTo>
                <a:lnTo>
                  <a:pt x="2285" y="2726"/>
                </a:lnTo>
                <a:lnTo>
                  <a:pt x="2339" y="2726"/>
                </a:lnTo>
                <a:lnTo>
                  <a:pt x="2311" y="2754"/>
                </a:lnTo>
                <a:close/>
                <a:moveTo>
                  <a:pt x="2236" y="2754"/>
                </a:moveTo>
                <a:lnTo>
                  <a:pt x="2209" y="2726"/>
                </a:lnTo>
                <a:lnTo>
                  <a:pt x="2264" y="2726"/>
                </a:lnTo>
                <a:lnTo>
                  <a:pt x="2236" y="2754"/>
                </a:lnTo>
                <a:close/>
                <a:moveTo>
                  <a:pt x="2162" y="2753"/>
                </a:moveTo>
                <a:lnTo>
                  <a:pt x="2162" y="2753"/>
                </a:lnTo>
                <a:lnTo>
                  <a:pt x="2156" y="2748"/>
                </a:lnTo>
                <a:lnTo>
                  <a:pt x="2134" y="2726"/>
                </a:lnTo>
                <a:lnTo>
                  <a:pt x="2188" y="2726"/>
                </a:lnTo>
                <a:lnTo>
                  <a:pt x="2162" y="2753"/>
                </a:lnTo>
                <a:close/>
                <a:moveTo>
                  <a:pt x="2088" y="2754"/>
                </a:moveTo>
                <a:lnTo>
                  <a:pt x="2060" y="2726"/>
                </a:lnTo>
                <a:lnTo>
                  <a:pt x="2114" y="2726"/>
                </a:lnTo>
                <a:lnTo>
                  <a:pt x="2088" y="2754"/>
                </a:lnTo>
                <a:close/>
                <a:moveTo>
                  <a:pt x="2012" y="2754"/>
                </a:moveTo>
                <a:lnTo>
                  <a:pt x="1986" y="2726"/>
                </a:lnTo>
                <a:lnTo>
                  <a:pt x="2040" y="2726"/>
                </a:lnTo>
                <a:lnTo>
                  <a:pt x="2012" y="2754"/>
                </a:lnTo>
                <a:close/>
                <a:moveTo>
                  <a:pt x="1938" y="2754"/>
                </a:moveTo>
                <a:lnTo>
                  <a:pt x="1910" y="2726"/>
                </a:lnTo>
                <a:lnTo>
                  <a:pt x="1965" y="2726"/>
                </a:lnTo>
                <a:lnTo>
                  <a:pt x="1938" y="2754"/>
                </a:lnTo>
                <a:close/>
                <a:moveTo>
                  <a:pt x="1863" y="2754"/>
                </a:moveTo>
                <a:lnTo>
                  <a:pt x="1836" y="2726"/>
                </a:lnTo>
                <a:lnTo>
                  <a:pt x="1891" y="2726"/>
                </a:lnTo>
                <a:lnTo>
                  <a:pt x="1863" y="2754"/>
                </a:lnTo>
                <a:close/>
                <a:moveTo>
                  <a:pt x="2355" y="2784"/>
                </a:moveTo>
                <a:lnTo>
                  <a:pt x="2355" y="2735"/>
                </a:lnTo>
                <a:lnTo>
                  <a:pt x="2380" y="2760"/>
                </a:lnTo>
                <a:lnTo>
                  <a:pt x="2355" y="2784"/>
                </a:lnTo>
                <a:close/>
                <a:moveTo>
                  <a:pt x="1824" y="2789"/>
                </a:moveTo>
                <a:lnTo>
                  <a:pt x="1795" y="2760"/>
                </a:lnTo>
                <a:lnTo>
                  <a:pt x="1824" y="2731"/>
                </a:lnTo>
                <a:lnTo>
                  <a:pt x="1824" y="2789"/>
                </a:lnTo>
                <a:close/>
                <a:moveTo>
                  <a:pt x="2385" y="2765"/>
                </a:moveTo>
                <a:lnTo>
                  <a:pt x="2412" y="2792"/>
                </a:lnTo>
                <a:lnTo>
                  <a:pt x="2360" y="2792"/>
                </a:lnTo>
                <a:lnTo>
                  <a:pt x="2385" y="2765"/>
                </a:lnTo>
                <a:close/>
                <a:moveTo>
                  <a:pt x="2429" y="2735"/>
                </a:moveTo>
                <a:lnTo>
                  <a:pt x="2455" y="2760"/>
                </a:lnTo>
                <a:lnTo>
                  <a:pt x="2429" y="2785"/>
                </a:lnTo>
                <a:lnTo>
                  <a:pt x="2429" y="2735"/>
                </a:lnTo>
                <a:close/>
                <a:moveTo>
                  <a:pt x="2421" y="2789"/>
                </a:moveTo>
                <a:lnTo>
                  <a:pt x="2392" y="2760"/>
                </a:lnTo>
                <a:lnTo>
                  <a:pt x="2421" y="2731"/>
                </a:lnTo>
                <a:lnTo>
                  <a:pt x="2421" y="2789"/>
                </a:lnTo>
                <a:close/>
                <a:moveTo>
                  <a:pt x="2461" y="2765"/>
                </a:moveTo>
                <a:lnTo>
                  <a:pt x="2486" y="2792"/>
                </a:lnTo>
                <a:lnTo>
                  <a:pt x="2434" y="2792"/>
                </a:lnTo>
                <a:lnTo>
                  <a:pt x="2461" y="2765"/>
                </a:lnTo>
                <a:close/>
                <a:moveTo>
                  <a:pt x="2491" y="2785"/>
                </a:moveTo>
                <a:lnTo>
                  <a:pt x="2467" y="2760"/>
                </a:lnTo>
                <a:lnTo>
                  <a:pt x="2491" y="2735"/>
                </a:lnTo>
                <a:lnTo>
                  <a:pt x="2491" y="2785"/>
                </a:lnTo>
                <a:close/>
                <a:moveTo>
                  <a:pt x="2461" y="2754"/>
                </a:moveTo>
                <a:lnTo>
                  <a:pt x="2433" y="2726"/>
                </a:lnTo>
                <a:lnTo>
                  <a:pt x="2487" y="2726"/>
                </a:lnTo>
                <a:lnTo>
                  <a:pt x="2461" y="2754"/>
                </a:lnTo>
                <a:close/>
                <a:moveTo>
                  <a:pt x="2385" y="2754"/>
                </a:moveTo>
                <a:lnTo>
                  <a:pt x="2359" y="2726"/>
                </a:lnTo>
                <a:lnTo>
                  <a:pt x="2413" y="2726"/>
                </a:lnTo>
                <a:lnTo>
                  <a:pt x="2385" y="2754"/>
                </a:lnTo>
                <a:close/>
                <a:moveTo>
                  <a:pt x="1789" y="2754"/>
                </a:moveTo>
                <a:lnTo>
                  <a:pt x="1761" y="2726"/>
                </a:lnTo>
                <a:lnTo>
                  <a:pt x="1815" y="2726"/>
                </a:lnTo>
                <a:lnTo>
                  <a:pt x="1789" y="2754"/>
                </a:lnTo>
                <a:close/>
                <a:moveTo>
                  <a:pt x="1713" y="2754"/>
                </a:moveTo>
                <a:lnTo>
                  <a:pt x="1687" y="2726"/>
                </a:lnTo>
                <a:lnTo>
                  <a:pt x="1741" y="2726"/>
                </a:lnTo>
                <a:lnTo>
                  <a:pt x="1713" y="2754"/>
                </a:lnTo>
                <a:close/>
                <a:moveTo>
                  <a:pt x="1639" y="2754"/>
                </a:moveTo>
                <a:lnTo>
                  <a:pt x="1612" y="2726"/>
                </a:lnTo>
                <a:lnTo>
                  <a:pt x="1667" y="2726"/>
                </a:lnTo>
                <a:lnTo>
                  <a:pt x="1639" y="2754"/>
                </a:lnTo>
                <a:close/>
                <a:moveTo>
                  <a:pt x="1565" y="2754"/>
                </a:moveTo>
                <a:lnTo>
                  <a:pt x="1537" y="2726"/>
                </a:lnTo>
                <a:lnTo>
                  <a:pt x="1592" y="2726"/>
                </a:lnTo>
                <a:lnTo>
                  <a:pt x="1565" y="2754"/>
                </a:lnTo>
                <a:close/>
                <a:moveTo>
                  <a:pt x="1490" y="2754"/>
                </a:moveTo>
                <a:lnTo>
                  <a:pt x="1462" y="2726"/>
                </a:lnTo>
                <a:lnTo>
                  <a:pt x="1518" y="2726"/>
                </a:lnTo>
                <a:lnTo>
                  <a:pt x="1490" y="2754"/>
                </a:lnTo>
                <a:close/>
                <a:moveTo>
                  <a:pt x="1416" y="2754"/>
                </a:moveTo>
                <a:lnTo>
                  <a:pt x="1388" y="2726"/>
                </a:lnTo>
                <a:lnTo>
                  <a:pt x="1444" y="2726"/>
                </a:lnTo>
                <a:lnTo>
                  <a:pt x="1416" y="2754"/>
                </a:lnTo>
                <a:close/>
                <a:moveTo>
                  <a:pt x="1366" y="2665"/>
                </a:moveTo>
                <a:lnTo>
                  <a:pt x="1338" y="2637"/>
                </a:lnTo>
                <a:lnTo>
                  <a:pt x="1344" y="2631"/>
                </a:lnTo>
                <a:lnTo>
                  <a:pt x="1366" y="2631"/>
                </a:lnTo>
                <a:lnTo>
                  <a:pt x="1366" y="2665"/>
                </a:lnTo>
                <a:close/>
                <a:moveTo>
                  <a:pt x="1255" y="2071"/>
                </a:moveTo>
                <a:lnTo>
                  <a:pt x="1255" y="2071"/>
                </a:lnTo>
                <a:lnTo>
                  <a:pt x="1250" y="2073"/>
                </a:lnTo>
                <a:lnTo>
                  <a:pt x="1248" y="2075"/>
                </a:lnTo>
                <a:lnTo>
                  <a:pt x="1245" y="2077"/>
                </a:lnTo>
                <a:lnTo>
                  <a:pt x="1245" y="2077"/>
                </a:lnTo>
                <a:lnTo>
                  <a:pt x="1235" y="2077"/>
                </a:lnTo>
                <a:lnTo>
                  <a:pt x="1228" y="2080"/>
                </a:lnTo>
                <a:lnTo>
                  <a:pt x="1226" y="2081"/>
                </a:lnTo>
                <a:lnTo>
                  <a:pt x="1223" y="2083"/>
                </a:lnTo>
                <a:lnTo>
                  <a:pt x="1223" y="2083"/>
                </a:lnTo>
                <a:lnTo>
                  <a:pt x="1223" y="2089"/>
                </a:lnTo>
                <a:lnTo>
                  <a:pt x="1212" y="2089"/>
                </a:lnTo>
                <a:lnTo>
                  <a:pt x="1219" y="2081"/>
                </a:lnTo>
                <a:lnTo>
                  <a:pt x="1242" y="2052"/>
                </a:lnTo>
                <a:lnTo>
                  <a:pt x="1242" y="2052"/>
                </a:lnTo>
                <a:lnTo>
                  <a:pt x="1248" y="2056"/>
                </a:lnTo>
                <a:lnTo>
                  <a:pt x="1252" y="2061"/>
                </a:lnTo>
                <a:lnTo>
                  <a:pt x="1256" y="2063"/>
                </a:lnTo>
                <a:lnTo>
                  <a:pt x="1255" y="2071"/>
                </a:lnTo>
                <a:close/>
                <a:moveTo>
                  <a:pt x="1132" y="1785"/>
                </a:moveTo>
                <a:lnTo>
                  <a:pt x="1132" y="1791"/>
                </a:lnTo>
                <a:lnTo>
                  <a:pt x="1132" y="1791"/>
                </a:lnTo>
                <a:lnTo>
                  <a:pt x="1131" y="1793"/>
                </a:lnTo>
                <a:lnTo>
                  <a:pt x="1130" y="1797"/>
                </a:lnTo>
                <a:lnTo>
                  <a:pt x="1130" y="1797"/>
                </a:lnTo>
                <a:lnTo>
                  <a:pt x="1130" y="1799"/>
                </a:lnTo>
                <a:lnTo>
                  <a:pt x="1130" y="1799"/>
                </a:lnTo>
                <a:lnTo>
                  <a:pt x="1128" y="1802"/>
                </a:lnTo>
                <a:lnTo>
                  <a:pt x="1128" y="1803"/>
                </a:lnTo>
                <a:lnTo>
                  <a:pt x="1130" y="1804"/>
                </a:lnTo>
                <a:lnTo>
                  <a:pt x="1130" y="1804"/>
                </a:lnTo>
                <a:lnTo>
                  <a:pt x="1132" y="1806"/>
                </a:lnTo>
                <a:lnTo>
                  <a:pt x="1132" y="1835"/>
                </a:lnTo>
                <a:lnTo>
                  <a:pt x="1097" y="1835"/>
                </a:lnTo>
                <a:lnTo>
                  <a:pt x="1097" y="1785"/>
                </a:lnTo>
                <a:lnTo>
                  <a:pt x="1132" y="1785"/>
                </a:lnTo>
                <a:close/>
                <a:moveTo>
                  <a:pt x="1097" y="1780"/>
                </a:moveTo>
                <a:lnTo>
                  <a:pt x="1097" y="1774"/>
                </a:lnTo>
                <a:lnTo>
                  <a:pt x="1132" y="1774"/>
                </a:lnTo>
                <a:lnTo>
                  <a:pt x="1132" y="1780"/>
                </a:lnTo>
                <a:lnTo>
                  <a:pt x="1097" y="1780"/>
                </a:lnTo>
                <a:close/>
                <a:moveTo>
                  <a:pt x="1132" y="1841"/>
                </a:moveTo>
                <a:lnTo>
                  <a:pt x="1132" y="1846"/>
                </a:lnTo>
                <a:lnTo>
                  <a:pt x="1097" y="1846"/>
                </a:lnTo>
                <a:lnTo>
                  <a:pt x="1097" y="1841"/>
                </a:lnTo>
                <a:lnTo>
                  <a:pt x="1132" y="1841"/>
                </a:lnTo>
                <a:close/>
                <a:moveTo>
                  <a:pt x="1132" y="1851"/>
                </a:moveTo>
                <a:lnTo>
                  <a:pt x="1132" y="1901"/>
                </a:lnTo>
                <a:lnTo>
                  <a:pt x="1097" y="1901"/>
                </a:lnTo>
                <a:lnTo>
                  <a:pt x="1097" y="1851"/>
                </a:lnTo>
                <a:lnTo>
                  <a:pt x="1132" y="1851"/>
                </a:lnTo>
                <a:close/>
                <a:moveTo>
                  <a:pt x="1132" y="1907"/>
                </a:moveTo>
                <a:lnTo>
                  <a:pt x="1132" y="1913"/>
                </a:lnTo>
                <a:lnTo>
                  <a:pt x="1097" y="1913"/>
                </a:lnTo>
                <a:lnTo>
                  <a:pt x="1097" y="1907"/>
                </a:lnTo>
                <a:lnTo>
                  <a:pt x="1132" y="1907"/>
                </a:lnTo>
                <a:close/>
                <a:moveTo>
                  <a:pt x="1132" y="1919"/>
                </a:moveTo>
                <a:lnTo>
                  <a:pt x="1132" y="1968"/>
                </a:lnTo>
                <a:lnTo>
                  <a:pt x="1097" y="1968"/>
                </a:lnTo>
                <a:lnTo>
                  <a:pt x="1097" y="1919"/>
                </a:lnTo>
                <a:lnTo>
                  <a:pt x="1132" y="1919"/>
                </a:lnTo>
                <a:close/>
                <a:moveTo>
                  <a:pt x="1132" y="1973"/>
                </a:moveTo>
                <a:lnTo>
                  <a:pt x="1132" y="1979"/>
                </a:lnTo>
                <a:lnTo>
                  <a:pt x="1097" y="1979"/>
                </a:lnTo>
                <a:lnTo>
                  <a:pt x="1097" y="1973"/>
                </a:lnTo>
                <a:lnTo>
                  <a:pt x="1132" y="1973"/>
                </a:lnTo>
                <a:close/>
                <a:moveTo>
                  <a:pt x="1485" y="3194"/>
                </a:moveTo>
                <a:lnTo>
                  <a:pt x="1485" y="3194"/>
                </a:lnTo>
                <a:lnTo>
                  <a:pt x="1484" y="3188"/>
                </a:lnTo>
                <a:lnTo>
                  <a:pt x="1484" y="3188"/>
                </a:lnTo>
                <a:lnTo>
                  <a:pt x="1483" y="3177"/>
                </a:lnTo>
                <a:lnTo>
                  <a:pt x="1483" y="3177"/>
                </a:lnTo>
                <a:lnTo>
                  <a:pt x="1484" y="3163"/>
                </a:lnTo>
                <a:lnTo>
                  <a:pt x="1485" y="3159"/>
                </a:lnTo>
                <a:lnTo>
                  <a:pt x="1485" y="3159"/>
                </a:lnTo>
                <a:lnTo>
                  <a:pt x="1488" y="3157"/>
                </a:lnTo>
                <a:lnTo>
                  <a:pt x="1490" y="3155"/>
                </a:lnTo>
                <a:lnTo>
                  <a:pt x="1490" y="3151"/>
                </a:lnTo>
                <a:lnTo>
                  <a:pt x="1490" y="3151"/>
                </a:lnTo>
                <a:lnTo>
                  <a:pt x="1489" y="3149"/>
                </a:lnTo>
                <a:lnTo>
                  <a:pt x="1489" y="3149"/>
                </a:lnTo>
                <a:lnTo>
                  <a:pt x="1485" y="3144"/>
                </a:lnTo>
                <a:lnTo>
                  <a:pt x="1486" y="3118"/>
                </a:lnTo>
                <a:lnTo>
                  <a:pt x="1484" y="3082"/>
                </a:lnTo>
                <a:lnTo>
                  <a:pt x="1484" y="3082"/>
                </a:lnTo>
                <a:lnTo>
                  <a:pt x="1485" y="3077"/>
                </a:lnTo>
                <a:lnTo>
                  <a:pt x="1486" y="3072"/>
                </a:lnTo>
                <a:lnTo>
                  <a:pt x="1486" y="3072"/>
                </a:lnTo>
                <a:lnTo>
                  <a:pt x="1486" y="3052"/>
                </a:lnTo>
                <a:lnTo>
                  <a:pt x="1486" y="3052"/>
                </a:lnTo>
                <a:lnTo>
                  <a:pt x="1486" y="3037"/>
                </a:lnTo>
                <a:lnTo>
                  <a:pt x="1485" y="3019"/>
                </a:lnTo>
                <a:lnTo>
                  <a:pt x="1482" y="3002"/>
                </a:lnTo>
                <a:lnTo>
                  <a:pt x="1479" y="2995"/>
                </a:lnTo>
                <a:lnTo>
                  <a:pt x="1476" y="2988"/>
                </a:lnTo>
                <a:lnTo>
                  <a:pt x="1476" y="2987"/>
                </a:lnTo>
                <a:lnTo>
                  <a:pt x="1485" y="2979"/>
                </a:lnTo>
                <a:lnTo>
                  <a:pt x="1485" y="2979"/>
                </a:lnTo>
                <a:lnTo>
                  <a:pt x="1489" y="2976"/>
                </a:lnTo>
                <a:lnTo>
                  <a:pt x="1489" y="2976"/>
                </a:lnTo>
                <a:lnTo>
                  <a:pt x="1490" y="2975"/>
                </a:lnTo>
                <a:lnTo>
                  <a:pt x="1491" y="2973"/>
                </a:lnTo>
                <a:lnTo>
                  <a:pt x="1491" y="2973"/>
                </a:lnTo>
                <a:lnTo>
                  <a:pt x="1491" y="2972"/>
                </a:lnTo>
                <a:lnTo>
                  <a:pt x="1491" y="2972"/>
                </a:lnTo>
                <a:lnTo>
                  <a:pt x="1489" y="2967"/>
                </a:lnTo>
                <a:lnTo>
                  <a:pt x="1489" y="2967"/>
                </a:lnTo>
                <a:lnTo>
                  <a:pt x="1489" y="2965"/>
                </a:lnTo>
                <a:lnTo>
                  <a:pt x="1488" y="2962"/>
                </a:lnTo>
                <a:lnTo>
                  <a:pt x="1488" y="2962"/>
                </a:lnTo>
                <a:lnTo>
                  <a:pt x="1488" y="2960"/>
                </a:lnTo>
                <a:lnTo>
                  <a:pt x="1486" y="2959"/>
                </a:lnTo>
                <a:lnTo>
                  <a:pt x="1486" y="2959"/>
                </a:lnTo>
                <a:lnTo>
                  <a:pt x="1483" y="2957"/>
                </a:lnTo>
                <a:lnTo>
                  <a:pt x="1476" y="2955"/>
                </a:lnTo>
                <a:lnTo>
                  <a:pt x="1476" y="2955"/>
                </a:lnTo>
                <a:lnTo>
                  <a:pt x="1476" y="2953"/>
                </a:lnTo>
                <a:lnTo>
                  <a:pt x="1476" y="2953"/>
                </a:lnTo>
                <a:lnTo>
                  <a:pt x="1477" y="2948"/>
                </a:lnTo>
                <a:lnTo>
                  <a:pt x="1477" y="2948"/>
                </a:lnTo>
                <a:lnTo>
                  <a:pt x="1478" y="2942"/>
                </a:lnTo>
                <a:lnTo>
                  <a:pt x="1478" y="2931"/>
                </a:lnTo>
                <a:lnTo>
                  <a:pt x="1478" y="2931"/>
                </a:lnTo>
                <a:lnTo>
                  <a:pt x="1478" y="2924"/>
                </a:lnTo>
                <a:lnTo>
                  <a:pt x="1478" y="2924"/>
                </a:lnTo>
                <a:lnTo>
                  <a:pt x="1478" y="2921"/>
                </a:lnTo>
                <a:lnTo>
                  <a:pt x="1478" y="2921"/>
                </a:lnTo>
                <a:lnTo>
                  <a:pt x="1479" y="2892"/>
                </a:lnTo>
                <a:lnTo>
                  <a:pt x="1479" y="2892"/>
                </a:lnTo>
                <a:lnTo>
                  <a:pt x="1479" y="2881"/>
                </a:lnTo>
                <a:lnTo>
                  <a:pt x="1479" y="2881"/>
                </a:lnTo>
                <a:lnTo>
                  <a:pt x="1479" y="2870"/>
                </a:lnTo>
                <a:lnTo>
                  <a:pt x="1478" y="2865"/>
                </a:lnTo>
                <a:lnTo>
                  <a:pt x="1477" y="2859"/>
                </a:lnTo>
                <a:lnTo>
                  <a:pt x="1477" y="2859"/>
                </a:lnTo>
                <a:lnTo>
                  <a:pt x="1477" y="2859"/>
                </a:lnTo>
                <a:lnTo>
                  <a:pt x="1477" y="2859"/>
                </a:lnTo>
                <a:lnTo>
                  <a:pt x="1473" y="2852"/>
                </a:lnTo>
                <a:lnTo>
                  <a:pt x="1469" y="2851"/>
                </a:lnTo>
                <a:lnTo>
                  <a:pt x="1466" y="2850"/>
                </a:lnTo>
                <a:lnTo>
                  <a:pt x="1466" y="2850"/>
                </a:lnTo>
                <a:lnTo>
                  <a:pt x="1457" y="2851"/>
                </a:lnTo>
                <a:lnTo>
                  <a:pt x="1451" y="2852"/>
                </a:lnTo>
                <a:lnTo>
                  <a:pt x="1449" y="2851"/>
                </a:lnTo>
                <a:lnTo>
                  <a:pt x="1448" y="2851"/>
                </a:lnTo>
                <a:lnTo>
                  <a:pt x="1448" y="2851"/>
                </a:lnTo>
                <a:lnTo>
                  <a:pt x="1438" y="2856"/>
                </a:lnTo>
                <a:lnTo>
                  <a:pt x="1428" y="2860"/>
                </a:lnTo>
                <a:lnTo>
                  <a:pt x="1420" y="2866"/>
                </a:lnTo>
                <a:lnTo>
                  <a:pt x="1420" y="2866"/>
                </a:lnTo>
                <a:lnTo>
                  <a:pt x="1415" y="2867"/>
                </a:lnTo>
                <a:lnTo>
                  <a:pt x="1412" y="2869"/>
                </a:lnTo>
                <a:lnTo>
                  <a:pt x="1412" y="2869"/>
                </a:lnTo>
                <a:lnTo>
                  <a:pt x="1405" y="2872"/>
                </a:lnTo>
                <a:lnTo>
                  <a:pt x="1388" y="2884"/>
                </a:lnTo>
                <a:lnTo>
                  <a:pt x="1388" y="2884"/>
                </a:lnTo>
                <a:lnTo>
                  <a:pt x="1381" y="2884"/>
                </a:lnTo>
                <a:lnTo>
                  <a:pt x="1381" y="2884"/>
                </a:lnTo>
                <a:lnTo>
                  <a:pt x="1381" y="2884"/>
                </a:lnTo>
                <a:lnTo>
                  <a:pt x="1381" y="2807"/>
                </a:lnTo>
                <a:lnTo>
                  <a:pt x="2076" y="2807"/>
                </a:lnTo>
                <a:lnTo>
                  <a:pt x="2043" y="2876"/>
                </a:lnTo>
                <a:lnTo>
                  <a:pt x="2052" y="2882"/>
                </a:lnTo>
                <a:lnTo>
                  <a:pt x="2024" y="2945"/>
                </a:lnTo>
                <a:lnTo>
                  <a:pt x="1607" y="3501"/>
                </a:lnTo>
                <a:lnTo>
                  <a:pt x="1607" y="3194"/>
                </a:lnTo>
                <a:lnTo>
                  <a:pt x="1485" y="3194"/>
                </a:lnTo>
                <a:close/>
                <a:moveTo>
                  <a:pt x="2015" y="2965"/>
                </a:moveTo>
                <a:lnTo>
                  <a:pt x="1993" y="3013"/>
                </a:lnTo>
                <a:lnTo>
                  <a:pt x="1607" y="3529"/>
                </a:lnTo>
                <a:lnTo>
                  <a:pt x="1607" y="3508"/>
                </a:lnTo>
                <a:lnTo>
                  <a:pt x="2015" y="2965"/>
                </a:lnTo>
                <a:close/>
                <a:moveTo>
                  <a:pt x="1856" y="3317"/>
                </a:moveTo>
                <a:lnTo>
                  <a:pt x="1857" y="3318"/>
                </a:lnTo>
                <a:lnTo>
                  <a:pt x="1854" y="3330"/>
                </a:lnTo>
                <a:lnTo>
                  <a:pt x="1851" y="3328"/>
                </a:lnTo>
                <a:lnTo>
                  <a:pt x="1687" y="3741"/>
                </a:lnTo>
                <a:lnTo>
                  <a:pt x="1687" y="3741"/>
                </a:lnTo>
                <a:lnTo>
                  <a:pt x="1685" y="3739"/>
                </a:lnTo>
                <a:lnTo>
                  <a:pt x="1680" y="3736"/>
                </a:lnTo>
                <a:lnTo>
                  <a:pt x="1675" y="3735"/>
                </a:lnTo>
                <a:lnTo>
                  <a:pt x="1668" y="3735"/>
                </a:lnTo>
                <a:lnTo>
                  <a:pt x="1668" y="3735"/>
                </a:lnTo>
                <a:lnTo>
                  <a:pt x="1663" y="3736"/>
                </a:lnTo>
                <a:lnTo>
                  <a:pt x="1658" y="3737"/>
                </a:lnTo>
                <a:lnTo>
                  <a:pt x="1653" y="3740"/>
                </a:lnTo>
                <a:lnTo>
                  <a:pt x="1650" y="3742"/>
                </a:lnTo>
                <a:lnTo>
                  <a:pt x="1647" y="3746"/>
                </a:lnTo>
                <a:lnTo>
                  <a:pt x="1645" y="3748"/>
                </a:lnTo>
                <a:lnTo>
                  <a:pt x="1644" y="3754"/>
                </a:lnTo>
                <a:lnTo>
                  <a:pt x="1643" y="3759"/>
                </a:lnTo>
                <a:lnTo>
                  <a:pt x="1644" y="3765"/>
                </a:lnTo>
                <a:lnTo>
                  <a:pt x="1645" y="3770"/>
                </a:lnTo>
                <a:lnTo>
                  <a:pt x="1607" y="3815"/>
                </a:lnTo>
                <a:lnTo>
                  <a:pt x="1607" y="3537"/>
                </a:lnTo>
                <a:lnTo>
                  <a:pt x="1983" y="3033"/>
                </a:lnTo>
                <a:lnTo>
                  <a:pt x="1856" y="3317"/>
                </a:lnTo>
                <a:close/>
                <a:moveTo>
                  <a:pt x="1974" y="3134"/>
                </a:moveTo>
                <a:lnTo>
                  <a:pt x="1964" y="3164"/>
                </a:lnTo>
                <a:lnTo>
                  <a:pt x="1960" y="3149"/>
                </a:lnTo>
                <a:lnTo>
                  <a:pt x="1974" y="3134"/>
                </a:lnTo>
                <a:close/>
                <a:moveTo>
                  <a:pt x="1953" y="3208"/>
                </a:moveTo>
                <a:lnTo>
                  <a:pt x="1951" y="3209"/>
                </a:lnTo>
                <a:lnTo>
                  <a:pt x="1952" y="3206"/>
                </a:lnTo>
                <a:lnTo>
                  <a:pt x="1953" y="3208"/>
                </a:lnTo>
                <a:close/>
                <a:moveTo>
                  <a:pt x="1951" y="3196"/>
                </a:moveTo>
                <a:lnTo>
                  <a:pt x="1944" y="3214"/>
                </a:lnTo>
                <a:lnTo>
                  <a:pt x="1935" y="3221"/>
                </a:lnTo>
                <a:lnTo>
                  <a:pt x="1935" y="3220"/>
                </a:lnTo>
                <a:lnTo>
                  <a:pt x="1949" y="3188"/>
                </a:lnTo>
                <a:lnTo>
                  <a:pt x="1951" y="3196"/>
                </a:lnTo>
                <a:close/>
                <a:moveTo>
                  <a:pt x="1929" y="3268"/>
                </a:moveTo>
                <a:lnTo>
                  <a:pt x="1929" y="3268"/>
                </a:lnTo>
                <a:lnTo>
                  <a:pt x="1929" y="3268"/>
                </a:lnTo>
                <a:lnTo>
                  <a:pt x="1929" y="3268"/>
                </a:lnTo>
                <a:close/>
                <a:moveTo>
                  <a:pt x="1865" y="3425"/>
                </a:moveTo>
                <a:lnTo>
                  <a:pt x="1861" y="3439"/>
                </a:lnTo>
                <a:lnTo>
                  <a:pt x="1858" y="3429"/>
                </a:lnTo>
                <a:lnTo>
                  <a:pt x="1865" y="3425"/>
                </a:lnTo>
                <a:close/>
                <a:moveTo>
                  <a:pt x="1855" y="3415"/>
                </a:moveTo>
                <a:lnTo>
                  <a:pt x="1866" y="3386"/>
                </a:lnTo>
                <a:lnTo>
                  <a:pt x="1871" y="3405"/>
                </a:lnTo>
                <a:lnTo>
                  <a:pt x="1855" y="3415"/>
                </a:lnTo>
                <a:close/>
                <a:moveTo>
                  <a:pt x="1871" y="3421"/>
                </a:moveTo>
                <a:lnTo>
                  <a:pt x="1876" y="3419"/>
                </a:lnTo>
                <a:lnTo>
                  <a:pt x="1884" y="3450"/>
                </a:lnTo>
                <a:lnTo>
                  <a:pt x="1866" y="3462"/>
                </a:lnTo>
                <a:lnTo>
                  <a:pt x="1862" y="3446"/>
                </a:lnTo>
                <a:lnTo>
                  <a:pt x="1871" y="3421"/>
                </a:lnTo>
                <a:close/>
                <a:moveTo>
                  <a:pt x="1881" y="3381"/>
                </a:moveTo>
                <a:lnTo>
                  <a:pt x="1872" y="3347"/>
                </a:lnTo>
                <a:lnTo>
                  <a:pt x="1892" y="3355"/>
                </a:lnTo>
                <a:lnTo>
                  <a:pt x="1881" y="3381"/>
                </a:lnTo>
                <a:close/>
                <a:moveTo>
                  <a:pt x="1881" y="3313"/>
                </a:moveTo>
                <a:lnTo>
                  <a:pt x="1914" y="3294"/>
                </a:lnTo>
                <a:lnTo>
                  <a:pt x="1903" y="3322"/>
                </a:lnTo>
                <a:lnTo>
                  <a:pt x="1881" y="3313"/>
                </a:lnTo>
                <a:close/>
                <a:moveTo>
                  <a:pt x="1902" y="3287"/>
                </a:moveTo>
                <a:lnTo>
                  <a:pt x="1921" y="3247"/>
                </a:lnTo>
                <a:lnTo>
                  <a:pt x="1924" y="3245"/>
                </a:lnTo>
                <a:lnTo>
                  <a:pt x="1928" y="3259"/>
                </a:lnTo>
                <a:lnTo>
                  <a:pt x="1922" y="3273"/>
                </a:lnTo>
                <a:lnTo>
                  <a:pt x="1902" y="3287"/>
                </a:lnTo>
                <a:close/>
                <a:moveTo>
                  <a:pt x="1855" y="3469"/>
                </a:moveTo>
                <a:lnTo>
                  <a:pt x="1854" y="3470"/>
                </a:lnTo>
                <a:lnTo>
                  <a:pt x="1854" y="3468"/>
                </a:lnTo>
                <a:lnTo>
                  <a:pt x="1855" y="3469"/>
                </a:lnTo>
                <a:close/>
                <a:moveTo>
                  <a:pt x="1826" y="3487"/>
                </a:moveTo>
                <a:lnTo>
                  <a:pt x="1846" y="3439"/>
                </a:lnTo>
                <a:lnTo>
                  <a:pt x="1851" y="3461"/>
                </a:lnTo>
                <a:lnTo>
                  <a:pt x="1847" y="3474"/>
                </a:lnTo>
                <a:lnTo>
                  <a:pt x="1826" y="3487"/>
                </a:lnTo>
                <a:close/>
                <a:moveTo>
                  <a:pt x="1839" y="3498"/>
                </a:moveTo>
                <a:lnTo>
                  <a:pt x="1817" y="3553"/>
                </a:lnTo>
                <a:lnTo>
                  <a:pt x="1806" y="3517"/>
                </a:lnTo>
                <a:lnTo>
                  <a:pt x="1839" y="3498"/>
                </a:lnTo>
                <a:close/>
                <a:moveTo>
                  <a:pt x="1793" y="3629"/>
                </a:moveTo>
                <a:lnTo>
                  <a:pt x="1796" y="3633"/>
                </a:lnTo>
                <a:lnTo>
                  <a:pt x="1791" y="3636"/>
                </a:lnTo>
                <a:lnTo>
                  <a:pt x="1793" y="3629"/>
                </a:lnTo>
                <a:close/>
                <a:moveTo>
                  <a:pt x="1784" y="3640"/>
                </a:moveTo>
                <a:lnTo>
                  <a:pt x="1766" y="3651"/>
                </a:lnTo>
                <a:lnTo>
                  <a:pt x="1784" y="3601"/>
                </a:lnTo>
                <a:lnTo>
                  <a:pt x="1791" y="3622"/>
                </a:lnTo>
                <a:lnTo>
                  <a:pt x="1784" y="3640"/>
                </a:lnTo>
                <a:close/>
                <a:moveTo>
                  <a:pt x="1793" y="3578"/>
                </a:moveTo>
                <a:lnTo>
                  <a:pt x="1793" y="3578"/>
                </a:lnTo>
                <a:lnTo>
                  <a:pt x="1799" y="3560"/>
                </a:lnTo>
                <a:lnTo>
                  <a:pt x="1803" y="3573"/>
                </a:lnTo>
                <a:lnTo>
                  <a:pt x="1793" y="3578"/>
                </a:lnTo>
                <a:close/>
                <a:moveTo>
                  <a:pt x="1804" y="3588"/>
                </a:moveTo>
                <a:lnTo>
                  <a:pt x="1800" y="3598"/>
                </a:lnTo>
                <a:lnTo>
                  <a:pt x="1798" y="3591"/>
                </a:lnTo>
                <a:lnTo>
                  <a:pt x="1804" y="3588"/>
                </a:lnTo>
                <a:close/>
                <a:moveTo>
                  <a:pt x="1484" y="4292"/>
                </a:moveTo>
                <a:lnTo>
                  <a:pt x="1484" y="4292"/>
                </a:lnTo>
                <a:lnTo>
                  <a:pt x="1444" y="4294"/>
                </a:lnTo>
                <a:lnTo>
                  <a:pt x="1437" y="4294"/>
                </a:lnTo>
                <a:lnTo>
                  <a:pt x="1435" y="4290"/>
                </a:lnTo>
                <a:lnTo>
                  <a:pt x="1427" y="4222"/>
                </a:lnTo>
                <a:lnTo>
                  <a:pt x="1491" y="4222"/>
                </a:lnTo>
                <a:lnTo>
                  <a:pt x="1518" y="4267"/>
                </a:lnTo>
                <a:lnTo>
                  <a:pt x="1506" y="4295"/>
                </a:lnTo>
                <a:lnTo>
                  <a:pt x="1506" y="4295"/>
                </a:lnTo>
                <a:lnTo>
                  <a:pt x="1497" y="4292"/>
                </a:lnTo>
                <a:lnTo>
                  <a:pt x="1484" y="4292"/>
                </a:lnTo>
                <a:lnTo>
                  <a:pt x="1484" y="4292"/>
                </a:lnTo>
                <a:close/>
                <a:moveTo>
                  <a:pt x="1498" y="4445"/>
                </a:moveTo>
                <a:lnTo>
                  <a:pt x="1498" y="4445"/>
                </a:lnTo>
                <a:lnTo>
                  <a:pt x="1482" y="4444"/>
                </a:lnTo>
                <a:lnTo>
                  <a:pt x="1470" y="4444"/>
                </a:lnTo>
                <a:lnTo>
                  <a:pt x="1492" y="4408"/>
                </a:lnTo>
                <a:lnTo>
                  <a:pt x="1493" y="4408"/>
                </a:lnTo>
                <a:lnTo>
                  <a:pt x="1498" y="4445"/>
                </a:lnTo>
                <a:close/>
                <a:moveTo>
                  <a:pt x="1322" y="4128"/>
                </a:moveTo>
                <a:lnTo>
                  <a:pt x="1328" y="4159"/>
                </a:lnTo>
                <a:lnTo>
                  <a:pt x="1322" y="4160"/>
                </a:lnTo>
                <a:lnTo>
                  <a:pt x="1313" y="4202"/>
                </a:lnTo>
                <a:lnTo>
                  <a:pt x="1313" y="4202"/>
                </a:lnTo>
                <a:lnTo>
                  <a:pt x="1313" y="4202"/>
                </a:lnTo>
                <a:lnTo>
                  <a:pt x="1310" y="4201"/>
                </a:lnTo>
                <a:lnTo>
                  <a:pt x="1307" y="4199"/>
                </a:lnTo>
                <a:lnTo>
                  <a:pt x="1303" y="4192"/>
                </a:lnTo>
                <a:lnTo>
                  <a:pt x="1302" y="4188"/>
                </a:lnTo>
                <a:lnTo>
                  <a:pt x="1301" y="4182"/>
                </a:lnTo>
                <a:lnTo>
                  <a:pt x="1301" y="4182"/>
                </a:lnTo>
                <a:lnTo>
                  <a:pt x="1287" y="4032"/>
                </a:lnTo>
                <a:lnTo>
                  <a:pt x="1346" y="4031"/>
                </a:lnTo>
                <a:lnTo>
                  <a:pt x="1353" y="4076"/>
                </a:lnTo>
                <a:lnTo>
                  <a:pt x="1353" y="4076"/>
                </a:lnTo>
                <a:lnTo>
                  <a:pt x="1336" y="4095"/>
                </a:lnTo>
                <a:lnTo>
                  <a:pt x="1336" y="4095"/>
                </a:lnTo>
                <a:lnTo>
                  <a:pt x="1330" y="4101"/>
                </a:lnTo>
                <a:lnTo>
                  <a:pt x="1327" y="4107"/>
                </a:lnTo>
                <a:lnTo>
                  <a:pt x="1324" y="4113"/>
                </a:lnTo>
                <a:lnTo>
                  <a:pt x="1323" y="4117"/>
                </a:lnTo>
                <a:lnTo>
                  <a:pt x="1322" y="4126"/>
                </a:lnTo>
                <a:lnTo>
                  <a:pt x="1322" y="4128"/>
                </a:lnTo>
                <a:lnTo>
                  <a:pt x="1322" y="4128"/>
                </a:lnTo>
                <a:close/>
                <a:moveTo>
                  <a:pt x="1298" y="3956"/>
                </a:moveTo>
                <a:lnTo>
                  <a:pt x="1298" y="3956"/>
                </a:lnTo>
                <a:lnTo>
                  <a:pt x="1294" y="3953"/>
                </a:lnTo>
                <a:lnTo>
                  <a:pt x="1391" y="3823"/>
                </a:lnTo>
                <a:lnTo>
                  <a:pt x="1599" y="3823"/>
                </a:lnTo>
                <a:lnTo>
                  <a:pt x="1541" y="3892"/>
                </a:lnTo>
                <a:lnTo>
                  <a:pt x="1541" y="3892"/>
                </a:lnTo>
                <a:lnTo>
                  <a:pt x="1540" y="3892"/>
                </a:lnTo>
                <a:lnTo>
                  <a:pt x="1540" y="3892"/>
                </a:lnTo>
                <a:lnTo>
                  <a:pt x="1532" y="3888"/>
                </a:lnTo>
                <a:lnTo>
                  <a:pt x="1526" y="3888"/>
                </a:lnTo>
                <a:lnTo>
                  <a:pt x="1522" y="3889"/>
                </a:lnTo>
                <a:lnTo>
                  <a:pt x="1520" y="3892"/>
                </a:lnTo>
                <a:lnTo>
                  <a:pt x="1520" y="3892"/>
                </a:lnTo>
                <a:lnTo>
                  <a:pt x="1460" y="3959"/>
                </a:lnTo>
                <a:lnTo>
                  <a:pt x="1460" y="3959"/>
                </a:lnTo>
                <a:lnTo>
                  <a:pt x="1444" y="3955"/>
                </a:lnTo>
                <a:lnTo>
                  <a:pt x="1298" y="3956"/>
                </a:lnTo>
                <a:close/>
                <a:moveTo>
                  <a:pt x="1389" y="4029"/>
                </a:moveTo>
                <a:lnTo>
                  <a:pt x="1390" y="4035"/>
                </a:lnTo>
                <a:lnTo>
                  <a:pt x="1390" y="4035"/>
                </a:lnTo>
                <a:lnTo>
                  <a:pt x="1369" y="4058"/>
                </a:lnTo>
                <a:lnTo>
                  <a:pt x="1365" y="4031"/>
                </a:lnTo>
                <a:lnTo>
                  <a:pt x="1389" y="4029"/>
                </a:lnTo>
                <a:close/>
                <a:moveTo>
                  <a:pt x="1401" y="4098"/>
                </a:moveTo>
                <a:lnTo>
                  <a:pt x="1410" y="4151"/>
                </a:lnTo>
                <a:lnTo>
                  <a:pt x="1386" y="4152"/>
                </a:lnTo>
                <a:lnTo>
                  <a:pt x="1380" y="4119"/>
                </a:lnTo>
                <a:lnTo>
                  <a:pt x="1401" y="4098"/>
                </a:lnTo>
                <a:close/>
                <a:moveTo>
                  <a:pt x="1408" y="4090"/>
                </a:moveTo>
                <a:lnTo>
                  <a:pt x="1427" y="4070"/>
                </a:lnTo>
                <a:lnTo>
                  <a:pt x="1427" y="4070"/>
                </a:lnTo>
                <a:lnTo>
                  <a:pt x="1484" y="4194"/>
                </a:lnTo>
                <a:lnTo>
                  <a:pt x="1425" y="4197"/>
                </a:lnTo>
                <a:lnTo>
                  <a:pt x="1420" y="4151"/>
                </a:lnTo>
                <a:lnTo>
                  <a:pt x="1418" y="4151"/>
                </a:lnTo>
                <a:lnTo>
                  <a:pt x="1408" y="4090"/>
                </a:lnTo>
                <a:close/>
                <a:moveTo>
                  <a:pt x="1412" y="4485"/>
                </a:moveTo>
                <a:lnTo>
                  <a:pt x="1412" y="4485"/>
                </a:lnTo>
                <a:lnTo>
                  <a:pt x="1439" y="4487"/>
                </a:lnTo>
                <a:lnTo>
                  <a:pt x="1462" y="4489"/>
                </a:lnTo>
                <a:lnTo>
                  <a:pt x="1452" y="4502"/>
                </a:lnTo>
                <a:lnTo>
                  <a:pt x="1422" y="4502"/>
                </a:lnTo>
                <a:lnTo>
                  <a:pt x="1422" y="4502"/>
                </a:lnTo>
                <a:lnTo>
                  <a:pt x="1417" y="4492"/>
                </a:lnTo>
                <a:lnTo>
                  <a:pt x="1410" y="4485"/>
                </a:lnTo>
                <a:lnTo>
                  <a:pt x="1410" y="4485"/>
                </a:lnTo>
                <a:lnTo>
                  <a:pt x="1412" y="4485"/>
                </a:lnTo>
                <a:lnTo>
                  <a:pt x="1412" y="4485"/>
                </a:lnTo>
                <a:close/>
                <a:moveTo>
                  <a:pt x="1446" y="4051"/>
                </a:moveTo>
                <a:lnTo>
                  <a:pt x="1489" y="4006"/>
                </a:lnTo>
                <a:lnTo>
                  <a:pt x="1557" y="4152"/>
                </a:lnTo>
                <a:lnTo>
                  <a:pt x="1533" y="4233"/>
                </a:lnTo>
                <a:lnTo>
                  <a:pt x="1532" y="4234"/>
                </a:lnTo>
                <a:lnTo>
                  <a:pt x="1446" y="4051"/>
                </a:lnTo>
                <a:close/>
                <a:moveTo>
                  <a:pt x="1500" y="3995"/>
                </a:moveTo>
                <a:lnTo>
                  <a:pt x="1565" y="3927"/>
                </a:lnTo>
                <a:lnTo>
                  <a:pt x="1565" y="3927"/>
                </a:lnTo>
                <a:lnTo>
                  <a:pt x="1565" y="3927"/>
                </a:lnTo>
                <a:lnTo>
                  <a:pt x="1565" y="3927"/>
                </a:lnTo>
                <a:lnTo>
                  <a:pt x="1566" y="3925"/>
                </a:lnTo>
                <a:lnTo>
                  <a:pt x="1568" y="3924"/>
                </a:lnTo>
                <a:lnTo>
                  <a:pt x="1568" y="3924"/>
                </a:lnTo>
                <a:lnTo>
                  <a:pt x="1568" y="3924"/>
                </a:lnTo>
                <a:lnTo>
                  <a:pt x="1568" y="3924"/>
                </a:lnTo>
                <a:lnTo>
                  <a:pt x="1569" y="3919"/>
                </a:lnTo>
                <a:lnTo>
                  <a:pt x="1568" y="3915"/>
                </a:lnTo>
                <a:lnTo>
                  <a:pt x="1564" y="3910"/>
                </a:lnTo>
                <a:lnTo>
                  <a:pt x="1561" y="3905"/>
                </a:lnTo>
                <a:lnTo>
                  <a:pt x="1661" y="3787"/>
                </a:lnTo>
                <a:lnTo>
                  <a:pt x="1671" y="3793"/>
                </a:lnTo>
                <a:lnTo>
                  <a:pt x="1565" y="4123"/>
                </a:lnTo>
                <a:lnTo>
                  <a:pt x="1500" y="3995"/>
                </a:lnTo>
                <a:close/>
                <a:moveTo>
                  <a:pt x="1989" y="3091"/>
                </a:moveTo>
                <a:lnTo>
                  <a:pt x="1989" y="3093"/>
                </a:lnTo>
                <a:lnTo>
                  <a:pt x="1987" y="3100"/>
                </a:lnTo>
                <a:lnTo>
                  <a:pt x="1983" y="3103"/>
                </a:lnTo>
                <a:lnTo>
                  <a:pt x="1989" y="3091"/>
                </a:lnTo>
                <a:close/>
                <a:moveTo>
                  <a:pt x="1386" y="3823"/>
                </a:moveTo>
                <a:lnTo>
                  <a:pt x="1292" y="3949"/>
                </a:lnTo>
                <a:lnTo>
                  <a:pt x="1292" y="3949"/>
                </a:lnTo>
                <a:lnTo>
                  <a:pt x="1286" y="3945"/>
                </a:lnTo>
                <a:lnTo>
                  <a:pt x="1280" y="3943"/>
                </a:lnTo>
                <a:lnTo>
                  <a:pt x="1369" y="3823"/>
                </a:lnTo>
                <a:lnTo>
                  <a:pt x="1386" y="3823"/>
                </a:lnTo>
                <a:close/>
                <a:moveTo>
                  <a:pt x="1283" y="4210"/>
                </a:moveTo>
                <a:lnTo>
                  <a:pt x="1220" y="4215"/>
                </a:lnTo>
                <a:lnTo>
                  <a:pt x="1200" y="4034"/>
                </a:lnTo>
                <a:lnTo>
                  <a:pt x="1263" y="4031"/>
                </a:lnTo>
                <a:lnTo>
                  <a:pt x="1283" y="4210"/>
                </a:lnTo>
                <a:close/>
                <a:moveTo>
                  <a:pt x="1605" y="4431"/>
                </a:moveTo>
                <a:lnTo>
                  <a:pt x="1569" y="4442"/>
                </a:lnTo>
                <a:lnTo>
                  <a:pt x="1566" y="4442"/>
                </a:lnTo>
                <a:lnTo>
                  <a:pt x="1564" y="4423"/>
                </a:lnTo>
                <a:lnTo>
                  <a:pt x="1599" y="4421"/>
                </a:lnTo>
                <a:lnTo>
                  <a:pt x="1599" y="4421"/>
                </a:lnTo>
                <a:lnTo>
                  <a:pt x="1602" y="4427"/>
                </a:lnTo>
                <a:lnTo>
                  <a:pt x="1607" y="4433"/>
                </a:lnTo>
                <a:lnTo>
                  <a:pt x="1605" y="4431"/>
                </a:lnTo>
                <a:close/>
                <a:moveTo>
                  <a:pt x="1565" y="4336"/>
                </a:moveTo>
                <a:lnTo>
                  <a:pt x="1563" y="4326"/>
                </a:lnTo>
                <a:lnTo>
                  <a:pt x="1638" y="4339"/>
                </a:lnTo>
                <a:lnTo>
                  <a:pt x="1638" y="4339"/>
                </a:lnTo>
                <a:lnTo>
                  <a:pt x="1628" y="4342"/>
                </a:lnTo>
                <a:lnTo>
                  <a:pt x="1618" y="4346"/>
                </a:lnTo>
                <a:lnTo>
                  <a:pt x="1620" y="4346"/>
                </a:lnTo>
                <a:lnTo>
                  <a:pt x="1558" y="4348"/>
                </a:lnTo>
                <a:lnTo>
                  <a:pt x="1558" y="4346"/>
                </a:lnTo>
                <a:lnTo>
                  <a:pt x="1565" y="4336"/>
                </a:lnTo>
                <a:close/>
                <a:moveTo>
                  <a:pt x="1548" y="4297"/>
                </a:moveTo>
                <a:lnTo>
                  <a:pt x="1513" y="4335"/>
                </a:lnTo>
                <a:lnTo>
                  <a:pt x="1536" y="4281"/>
                </a:lnTo>
                <a:lnTo>
                  <a:pt x="1584" y="4226"/>
                </a:lnTo>
                <a:lnTo>
                  <a:pt x="1548" y="4297"/>
                </a:lnTo>
                <a:close/>
                <a:moveTo>
                  <a:pt x="1629" y="4061"/>
                </a:moveTo>
                <a:lnTo>
                  <a:pt x="1587" y="4163"/>
                </a:lnTo>
                <a:lnTo>
                  <a:pt x="1576" y="4142"/>
                </a:lnTo>
                <a:lnTo>
                  <a:pt x="1625" y="4017"/>
                </a:lnTo>
                <a:lnTo>
                  <a:pt x="1629" y="4014"/>
                </a:lnTo>
                <a:lnTo>
                  <a:pt x="1629" y="4061"/>
                </a:lnTo>
                <a:close/>
                <a:moveTo>
                  <a:pt x="1646" y="4018"/>
                </a:moveTo>
                <a:lnTo>
                  <a:pt x="1646" y="4005"/>
                </a:lnTo>
                <a:lnTo>
                  <a:pt x="1652" y="4003"/>
                </a:lnTo>
                <a:lnTo>
                  <a:pt x="1646" y="4018"/>
                </a:lnTo>
                <a:close/>
                <a:moveTo>
                  <a:pt x="1663" y="3977"/>
                </a:moveTo>
                <a:lnTo>
                  <a:pt x="1646" y="3987"/>
                </a:lnTo>
                <a:lnTo>
                  <a:pt x="1647" y="3961"/>
                </a:lnTo>
                <a:lnTo>
                  <a:pt x="1663" y="3923"/>
                </a:lnTo>
                <a:lnTo>
                  <a:pt x="1668" y="3963"/>
                </a:lnTo>
                <a:lnTo>
                  <a:pt x="1663" y="3977"/>
                </a:lnTo>
                <a:close/>
                <a:moveTo>
                  <a:pt x="1668" y="3859"/>
                </a:moveTo>
                <a:lnTo>
                  <a:pt x="1667" y="3852"/>
                </a:lnTo>
                <a:lnTo>
                  <a:pt x="1691" y="3787"/>
                </a:lnTo>
                <a:lnTo>
                  <a:pt x="1697" y="3790"/>
                </a:lnTo>
                <a:lnTo>
                  <a:pt x="1672" y="3858"/>
                </a:lnTo>
                <a:lnTo>
                  <a:pt x="1668" y="3859"/>
                </a:lnTo>
                <a:close/>
                <a:moveTo>
                  <a:pt x="1683" y="3946"/>
                </a:moveTo>
                <a:lnTo>
                  <a:pt x="1674" y="3893"/>
                </a:lnTo>
                <a:lnTo>
                  <a:pt x="1683" y="3867"/>
                </a:lnTo>
                <a:lnTo>
                  <a:pt x="1738" y="3835"/>
                </a:lnTo>
                <a:lnTo>
                  <a:pt x="1683" y="3946"/>
                </a:lnTo>
                <a:close/>
                <a:moveTo>
                  <a:pt x="1693" y="3846"/>
                </a:moveTo>
                <a:lnTo>
                  <a:pt x="1711" y="3797"/>
                </a:lnTo>
                <a:lnTo>
                  <a:pt x="1748" y="3815"/>
                </a:lnTo>
                <a:lnTo>
                  <a:pt x="1693" y="3846"/>
                </a:lnTo>
                <a:close/>
                <a:moveTo>
                  <a:pt x="1729" y="3770"/>
                </a:moveTo>
                <a:lnTo>
                  <a:pt x="1741" y="3747"/>
                </a:lnTo>
                <a:lnTo>
                  <a:pt x="1752" y="3779"/>
                </a:lnTo>
                <a:lnTo>
                  <a:pt x="1729" y="3770"/>
                </a:lnTo>
                <a:close/>
                <a:moveTo>
                  <a:pt x="1752" y="3725"/>
                </a:moveTo>
                <a:lnTo>
                  <a:pt x="1746" y="3704"/>
                </a:lnTo>
                <a:lnTo>
                  <a:pt x="1758" y="3673"/>
                </a:lnTo>
                <a:lnTo>
                  <a:pt x="1776" y="3661"/>
                </a:lnTo>
                <a:lnTo>
                  <a:pt x="1753" y="3724"/>
                </a:lnTo>
                <a:lnTo>
                  <a:pt x="1752" y="3725"/>
                </a:lnTo>
                <a:close/>
                <a:moveTo>
                  <a:pt x="1768" y="3778"/>
                </a:moveTo>
                <a:lnTo>
                  <a:pt x="1756" y="3739"/>
                </a:lnTo>
                <a:lnTo>
                  <a:pt x="1791" y="3719"/>
                </a:lnTo>
                <a:lnTo>
                  <a:pt x="1768" y="3778"/>
                </a:lnTo>
                <a:close/>
                <a:moveTo>
                  <a:pt x="1799" y="3696"/>
                </a:moveTo>
                <a:lnTo>
                  <a:pt x="1760" y="3720"/>
                </a:lnTo>
                <a:lnTo>
                  <a:pt x="1783" y="3658"/>
                </a:lnTo>
                <a:lnTo>
                  <a:pt x="1799" y="3647"/>
                </a:lnTo>
                <a:lnTo>
                  <a:pt x="1808" y="3673"/>
                </a:lnTo>
                <a:lnTo>
                  <a:pt x="1799" y="3696"/>
                </a:lnTo>
                <a:close/>
                <a:moveTo>
                  <a:pt x="1803" y="3605"/>
                </a:moveTo>
                <a:lnTo>
                  <a:pt x="1807" y="3591"/>
                </a:lnTo>
                <a:lnTo>
                  <a:pt x="1815" y="3622"/>
                </a:lnTo>
                <a:lnTo>
                  <a:pt x="1810" y="3626"/>
                </a:lnTo>
                <a:lnTo>
                  <a:pt x="1803" y="3605"/>
                </a:lnTo>
                <a:close/>
                <a:moveTo>
                  <a:pt x="1817" y="3649"/>
                </a:moveTo>
                <a:lnTo>
                  <a:pt x="1813" y="3639"/>
                </a:lnTo>
                <a:lnTo>
                  <a:pt x="1819" y="3636"/>
                </a:lnTo>
                <a:lnTo>
                  <a:pt x="1820" y="3640"/>
                </a:lnTo>
                <a:lnTo>
                  <a:pt x="1817" y="3649"/>
                </a:lnTo>
                <a:close/>
                <a:moveTo>
                  <a:pt x="1834" y="3610"/>
                </a:moveTo>
                <a:lnTo>
                  <a:pt x="1824" y="3576"/>
                </a:lnTo>
                <a:lnTo>
                  <a:pt x="1853" y="3560"/>
                </a:lnTo>
                <a:lnTo>
                  <a:pt x="1834" y="3610"/>
                </a:lnTo>
                <a:close/>
                <a:moveTo>
                  <a:pt x="1861" y="3539"/>
                </a:moveTo>
                <a:lnTo>
                  <a:pt x="1820" y="3563"/>
                </a:lnTo>
                <a:lnTo>
                  <a:pt x="1819" y="3561"/>
                </a:lnTo>
                <a:lnTo>
                  <a:pt x="1844" y="3493"/>
                </a:lnTo>
                <a:lnTo>
                  <a:pt x="1858" y="3484"/>
                </a:lnTo>
                <a:lnTo>
                  <a:pt x="1869" y="3518"/>
                </a:lnTo>
                <a:lnTo>
                  <a:pt x="1861" y="3539"/>
                </a:lnTo>
                <a:close/>
                <a:moveTo>
                  <a:pt x="1877" y="3498"/>
                </a:moveTo>
                <a:lnTo>
                  <a:pt x="1871" y="3476"/>
                </a:lnTo>
                <a:lnTo>
                  <a:pt x="1887" y="3465"/>
                </a:lnTo>
                <a:lnTo>
                  <a:pt x="1888" y="3468"/>
                </a:lnTo>
                <a:lnTo>
                  <a:pt x="1877" y="3498"/>
                </a:lnTo>
                <a:close/>
                <a:moveTo>
                  <a:pt x="1899" y="3443"/>
                </a:moveTo>
                <a:lnTo>
                  <a:pt x="1890" y="3410"/>
                </a:lnTo>
                <a:lnTo>
                  <a:pt x="1920" y="3391"/>
                </a:lnTo>
                <a:lnTo>
                  <a:pt x="1899" y="3443"/>
                </a:lnTo>
                <a:close/>
                <a:moveTo>
                  <a:pt x="1928" y="3369"/>
                </a:moveTo>
                <a:lnTo>
                  <a:pt x="1886" y="3396"/>
                </a:lnTo>
                <a:lnTo>
                  <a:pt x="1884" y="3389"/>
                </a:lnTo>
                <a:lnTo>
                  <a:pt x="1895" y="3356"/>
                </a:lnTo>
                <a:lnTo>
                  <a:pt x="1929" y="3368"/>
                </a:lnTo>
                <a:lnTo>
                  <a:pt x="1928" y="3369"/>
                </a:lnTo>
                <a:close/>
                <a:moveTo>
                  <a:pt x="1941" y="3338"/>
                </a:moveTo>
                <a:lnTo>
                  <a:pt x="1908" y="3324"/>
                </a:lnTo>
                <a:lnTo>
                  <a:pt x="1921" y="3290"/>
                </a:lnTo>
                <a:lnTo>
                  <a:pt x="1932" y="3283"/>
                </a:lnTo>
                <a:lnTo>
                  <a:pt x="1942" y="3332"/>
                </a:lnTo>
                <a:lnTo>
                  <a:pt x="1941" y="3338"/>
                </a:lnTo>
                <a:close/>
                <a:moveTo>
                  <a:pt x="1939" y="3242"/>
                </a:moveTo>
                <a:lnTo>
                  <a:pt x="1943" y="3230"/>
                </a:lnTo>
                <a:lnTo>
                  <a:pt x="1956" y="3221"/>
                </a:lnTo>
                <a:lnTo>
                  <a:pt x="1960" y="3245"/>
                </a:lnTo>
                <a:lnTo>
                  <a:pt x="1943" y="3259"/>
                </a:lnTo>
                <a:lnTo>
                  <a:pt x="1939" y="3242"/>
                </a:lnTo>
                <a:close/>
                <a:moveTo>
                  <a:pt x="1952" y="3304"/>
                </a:moveTo>
                <a:lnTo>
                  <a:pt x="1946" y="3275"/>
                </a:lnTo>
                <a:lnTo>
                  <a:pt x="1966" y="3264"/>
                </a:lnTo>
                <a:lnTo>
                  <a:pt x="1952" y="3304"/>
                </a:lnTo>
                <a:close/>
                <a:moveTo>
                  <a:pt x="1975" y="3231"/>
                </a:moveTo>
                <a:lnTo>
                  <a:pt x="1972" y="3210"/>
                </a:lnTo>
                <a:lnTo>
                  <a:pt x="1986" y="3201"/>
                </a:lnTo>
                <a:lnTo>
                  <a:pt x="1975" y="3231"/>
                </a:lnTo>
                <a:close/>
                <a:moveTo>
                  <a:pt x="1994" y="3177"/>
                </a:moveTo>
                <a:lnTo>
                  <a:pt x="1970" y="3196"/>
                </a:lnTo>
                <a:lnTo>
                  <a:pt x="1971" y="3203"/>
                </a:lnTo>
                <a:lnTo>
                  <a:pt x="1965" y="3172"/>
                </a:lnTo>
                <a:lnTo>
                  <a:pt x="1982" y="3125"/>
                </a:lnTo>
                <a:lnTo>
                  <a:pt x="1994" y="3113"/>
                </a:lnTo>
                <a:lnTo>
                  <a:pt x="2003" y="3149"/>
                </a:lnTo>
                <a:lnTo>
                  <a:pt x="1994" y="3177"/>
                </a:lnTo>
                <a:close/>
                <a:moveTo>
                  <a:pt x="2015" y="3114"/>
                </a:moveTo>
                <a:lnTo>
                  <a:pt x="2009" y="3096"/>
                </a:lnTo>
                <a:lnTo>
                  <a:pt x="2014" y="3092"/>
                </a:lnTo>
                <a:lnTo>
                  <a:pt x="2021" y="3094"/>
                </a:lnTo>
                <a:lnTo>
                  <a:pt x="2015" y="3114"/>
                </a:lnTo>
                <a:close/>
                <a:moveTo>
                  <a:pt x="2034" y="3055"/>
                </a:moveTo>
                <a:lnTo>
                  <a:pt x="2005" y="3083"/>
                </a:lnTo>
                <a:lnTo>
                  <a:pt x="2003" y="3071"/>
                </a:lnTo>
                <a:lnTo>
                  <a:pt x="2016" y="3035"/>
                </a:lnTo>
                <a:lnTo>
                  <a:pt x="2070" y="2922"/>
                </a:lnTo>
                <a:lnTo>
                  <a:pt x="2076" y="2926"/>
                </a:lnTo>
                <a:lnTo>
                  <a:pt x="2034" y="3055"/>
                </a:lnTo>
                <a:close/>
                <a:moveTo>
                  <a:pt x="2132" y="2851"/>
                </a:moveTo>
                <a:lnTo>
                  <a:pt x="2133" y="2849"/>
                </a:lnTo>
                <a:lnTo>
                  <a:pt x="2133" y="2853"/>
                </a:lnTo>
                <a:lnTo>
                  <a:pt x="2132" y="2851"/>
                </a:lnTo>
                <a:close/>
                <a:moveTo>
                  <a:pt x="2194" y="3121"/>
                </a:moveTo>
                <a:lnTo>
                  <a:pt x="2186" y="3078"/>
                </a:lnTo>
                <a:lnTo>
                  <a:pt x="2170" y="3081"/>
                </a:lnTo>
                <a:lnTo>
                  <a:pt x="2140" y="2867"/>
                </a:lnTo>
                <a:lnTo>
                  <a:pt x="2153" y="2864"/>
                </a:lnTo>
                <a:lnTo>
                  <a:pt x="2139" y="2859"/>
                </a:lnTo>
                <a:lnTo>
                  <a:pt x="2136" y="2838"/>
                </a:lnTo>
                <a:lnTo>
                  <a:pt x="2141" y="2822"/>
                </a:lnTo>
                <a:lnTo>
                  <a:pt x="2141" y="2826"/>
                </a:lnTo>
                <a:lnTo>
                  <a:pt x="2164" y="2807"/>
                </a:lnTo>
                <a:lnTo>
                  <a:pt x="2281" y="2807"/>
                </a:lnTo>
                <a:lnTo>
                  <a:pt x="2491" y="2807"/>
                </a:lnTo>
                <a:lnTo>
                  <a:pt x="2491" y="2915"/>
                </a:lnTo>
                <a:lnTo>
                  <a:pt x="2207" y="3324"/>
                </a:lnTo>
                <a:lnTo>
                  <a:pt x="2200" y="3273"/>
                </a:lnTo>
                <a:lnTo>
                  <a:pt x="2228" y="3268"/>
                </a:lnTo>
                <a:lnTo>
                  <a:pt x="2204" y="3120"/>
                </a:lnTo>
                <a:lnTo>
                  <a:pt x="2194" y="3121"/>
                </a:lnTo>
                <a:close/>
                <a:moveTo>
                  <a:pt x="2204" y="3324"/>
                </a:moveTo>
                <a:lnTo>
                  <a:pt x="2207" y="3324"/>
                </a:lnTo>
                <a:lnTo>
                  <a:pt x="2205" y="3327"/>
                </a:lnTo>
                <a:lnTo>
                  <a:pt x="2204" y="3324"/>
                </a:lnTo>
                <a:close/>
                <a:moveTo>
                  <a:pt x="2463" y="3097"/>
                </a:moveTo>
                <a:lnTo>
                  <a:pt x="2456" y="3061"/>
                </a:lnTo>
                <a:lnTo>
                  <a:pt x="2491" y="3055"/>
                </a:lnTo>
                <a:lnTo>
                  <a:pt x="2491" y="3055"/>
                </a:lnTo>
                <a:lnTo>
                  <a:pt x="2463" y="3097"/>
                </a:lnTo>
                <a:close/>
                <a:moveTo>
                  <a:pt x="2807" y="2498"/>
                </a:moveTo>
                <a:lnTo>
                  <a:pt x="2807" y="2498"/>
                </a:lnTo>
                <a:lnTo>
                  <a:pt x="2814" y="2498"/>
                </a:lnTo>
                <a:lnTo>
                  <a:pt x="2807" y="2498"/>
                </a:lnTo>
                <a:close/>
                <a:moveTo>
                  <a:pt x="2731" y="1558"/>
                </a:moveTo>
                <a:lnTo>
                  <a:pt x="2731" y="1558"/>
                </a:lnTo>
                <a:lnTo>
                  <a:pt x="2718" y="1558"/>
                </a:lnTo>
                <a:lnTo>
                  <a:pt x="2709" y="1561"/>
                </a:lnTo>
                <a:lnTo>
                  <a:pt x="2697" y="1533"/>
                </a:lnTo>
                <a:lnTo>
                  <a:pt x="2723" y="1488"/>
                </a:lnTo>
                <a:lnTo>
                  <a:pt x="2786" y="1488"/>
                </a:lnTo>
                <a:lnTo>
                  <a:pt x="2779" y="1556"/>
                </a:lnTo>
                <a:lnTo>
                  <a:pt x="2778" y="1559"/>
                </a:lnTo>
                <a:lnTo>
                  <a:pt x="2778" y="1559"/>
                </a:lnTo>
                <a:lnTo>
                  <a:pt x="2770" y="1559"/>
                </a:lnTo>
                <a:lnTo>
                  <a:pt x="2731" y="1558"/>
                </a:lnTo>
                <a:lnTo>
                  <a:pt x="2731" y="1558"/>
                </a:lnTo>
                <a:close/>
                <a:moveTo>
                  <a:pt x="2745" y="1710"/>
                </a:moveTo>
                <a:lnTo>
                  <a:pt x="2745" y="1710"/>
                </a:lnTo>
                <a:lnTo>
                  <a:pt x="2732" y="1710"/>
                </a:lnTo>
                <a:lnTo>
                  <a:pt x="2717" y="1711"/>
                </a:lnTo>
                <a:lnTo>
                  <a:pt x="2721" y="1674"/>
                </a:lnTo>
                <a:lnTo>
                  <a:pt x="2723" y="1674"/>
                </a:lnTo>
                <a:lnTo>
                  <a:pt x="2745" y="1710"/>
                </a:lnTo>
                <a:close/>
                <a:moveTo>
                  <a:pt x="2647" y="1190"/>
                </a:moveTo>
                <a:lnTo>
                  <a:pt x="2647" y="1190"/>
                </a:lnTo>
                <a:lnTo>
                  <a:pt x="2647" y="1190"/>
                </a:lnTo>
                <a:lnTo>
                  <a:pt x="2648" y="1191"/>
                </a:lnTo>
                <a:lnTo>
                  <a:pt x="2648" y="1191"/>
                </a:lnTo>
                <a:lnTo>
                  <a:pt x="2650" y="1192"/>
                </a:lnTo>
                <a:lnTo>
                  <a:pt x="2650" y="1192"/>
                </a:lnTo>
                <a:lnTo>
                  <a:pt x="2650" y="1193"/>
                </a:lnTo>
                <a:lnTo>
                  <a:pt x="2714" y="1260"/>
                </a:lnTo>
                <a:lnTo>
                  <a:pt x="2650" y="1389"/>
                </a:lnTo>
                <a:lnTo>
                  <a:pt x="2544" y="1059"/>
                </a:lnTo>
                <a:lnTo>
                  <a:pt x="2553" y="1053"/>
                </a:lnTo>
                <a:lnTo>
                  <a:pt x="2654" y="1171"/>
                </a:lnTo>
                <a:lnTo>
                  <a:pt x="2654" y="1171"/>
                </a:lnTo>
                <a:lnTo>
                  <a:pt x="2650" y="1176"/>
                </a:lnTo>
                <a:lnTo>
                  <a:pt x="2647" y="1181"/>
                </a:lnTo>
                <a:lnTo>
                  <a:pt x="2646" y="1185"/>
                </a:lnTo>
                <a:lnTo>
                  <a:pt x="2647" y="1190"/>
                </a:lnTo>
                <a:lnTo>
                  <a:pt x="2647" y="1190"/>
                </a:lnTo>
                <a:close/>
                <a:moveTo>
                  <a:pt x="2726" y="1272"/>
                </a:moveTo>
                <a:lnTo>
                  <a:pt x="2769" y="1316"/>
                </a:lnTo>
                <a:lnTo>
                  <a:pt x="2683" y="1500"/>
                </a:lnTo>
                <a:lnTo>
                  <a:pt x="2682" y="1499"/>
                </a:lnTo>
                <a:lnTo>
                  <a:pt x="2658" y="1418"/>
                </a:lnTo>
                <a:lnTo>
                  <a:pt x="2726" y="1272"/>
                </a:lnTo>
                <a:close/>
                <a:moveTo>
                  <a:pt x="2803" y="1751"/>
                </a:moveTo>
                <a:lnTo>
                  <a:pt x="2803" y="1751"/>
                </a:lnTo>
                <a:lnTo>
                  <a:pt x="2804" y="1751"/>
                </a:lnTo>
                <a:lnTo>
                  <a:pt x="2804" y="1751"/>
                </a:lnTo>
                <a:lnTo>
                  <a:pt x="2798" y="1758"/>
                </a:lnTo>
                <a:lnTo>
                  <a:pt x="2793" y="1768"/>
                </a:lnTo>
                <a:lnTo>
                  <a:pt x="2763" y="1768"/>
                </a:lnTo>
                <a:lnTo>
                  <a:pt x="2753" y="1755"/>
                </a:lnTo>
                <a:lnTo>
                  <a:pt x="2753" y="1755"/>
                </a:lnTo>
                <a:lnTo>
                  <a:pt x="2775" y="1753"/>
                </a:lnTo>
                <a:lnTo>
                  <a:pt x="2803" y="1751"/>
                </a:lnTo>
                <a:lnTo>
                  <a:pt x="2803" y="1751"/>
                </a:lnTo>
                <a:close/>
                <a:moveTo>
                  <a:pt x="2797" y="1417"/>
                </a:moveTo>
                <a:lnTo>
                  <a:pt x="2794" y="1417"/>
                </a:lnTo>
                <a:lnTo>
                  <a:pt x="2790" y="1462"/>
                </a:lnTo>
                <a:lnTo>
                  <a:pt x="2731" y="1460"/>
                </a:lnTo>
                <a:lnTo>
                  <a:pt x="2731" y="1460"/>
                </a:lnTo>
                <a:lnTo>
                  <a:pt x="2787" y="1336"/>
                </a:lnTo>
                <a:lnTo>
                  <a:pt x="2807" y="1355"/>
                </a:lnTo>
                <a:lnTo>
                  <a:pt x="2797" y="1417"/>
                </a:lnTo>
                <a:close/>
                <a:moveTo>
                  <a:pt x="2814" y="1362"/>
                </a:moveTo>
                <a:lnTo>
                  <a:pt x="2835" y="1384"/>
                </a:lnTo>
                <a:lnTo>
                  <a:pt x="2829" y="1418"/>
                </a:lnTo>
                <a:lnTo>
                  <a:pt x="2805" y="1417"/>
                </a:lnTo>
                <a:lnTo>
                  <a:pt x="2814" y="1362"/>
                </a:lnTo>
                <a:close/>
                <a:moveTo>
                  <a:pt x="2825" y="1301"/>
                </a:moveTo>
                <a:lnTo>
                  <a:pt x="2825" y="1295"/>
                </a:lnTo>
                <a:lnTo>
                  <a:pt x="2850" y="1296"/>
                </a:lnTo>
                <a:lnTo>
                  <a:pt x="2845" y="1324"/>
                </a:lnTo>
                <a:lnTo>
                  <a:pt x="2845" y="1324"/>
                </a:lnTo>
                <a:lnTo>
                  <a:pt x="2825" y="1301"/>
                </a:lnTo>
                <a:lnTo>
                  <a:pt x="2825" y="1301"/>
                </a:lnTo>
                <a:close/>
                <a:moveTo>
                  <a:pt x="2770" y="1221"/>
                </a:moveTo>
                <a:lnTo>
                  <a:pt x="2770" y="1221"/>
                </a:lnTo>
                <a:lnTo>
                  <a:pt x="2755" y="1225"/>
                </a:lnTo>
                <a:lnTo>
                  <a:pt x="2755" y="1225"/>
                </a:lnTo>
                <a:lnTo>
                  <a:pt x="2695" y="1157"/>
                </a:lnTo>
                <a:lnTo>
                  <a:pt x="2695" y="1157"/>
                </a:lnTo>
                <a:lnTo>
                  <a:pt x="2692" y="1155"/>
                </a:lnTo>
                <a:lnTo>
                  <a:pt x="2689" y="1154"/>
                </a:lnTo>
                <a:lnTo>
                  <a:pt x="2683" y="1154"/>
                </a:lnTo>
                <a:lnTo>
                  <a:pt x="2674" y="1156"/>
                </a:lnTo>
                <a:lnTo>
                  <a:pt x="2674" y="1156"/>
                </a:lnTo>
                <a:lnTo>
                  <a:pt x="2674" y="1157"/>
                </a:lnTo>
                <a:lnTo>
                  <a:pt x="2570" y="1036"/>
                </a:lnTo>
                <a:lnTo>
                  <a:pt x="2570" y="1036"/>
                </a:lnTo>
                <a:lnTo>
                  <a:pt x="2571" y="1031"/>
                </a:lnTo>
                <a:lnTo>
                  <a:pt x="2571" y="1025"/>
                </a:lnTo>
                <a:lnTo>
                  <a:pt x="2571" y="1020"/>
                </a:lnTo>
                <a:lnTo>
                  <a:pt x="2569" y="1014"/>
                </a:lnTo>
                <a:lnTo>
                  <a:pt x="2567" y="1010"/>
                </a:lnTo>
                <a:lnTo>
                  <a:pt x="2565" y="1008"/>
                </a:lnTo>
                <a:lnTo>
                  <a:pt x="2562" y="1006"/>
                </a:lnTo>
                <a:lnTo>
                  <a:pt x="2557" y="1003"/>
                </a:lnTo>
                <a:lnTo>
                  <a:pt x="2552" y="1002"/>
                </a:lnTo>
                <a:lnTo>
                  <a:pt x="2545" y="1001"/>
                </a:lnTo>
                <a:lnTo>
                  <a:pt x="2545" y="1001"/>
                </a:lnTo>
                <a:lnTo>
                  <a:pt x="2540" y="1001"/>
                </a:lnTo>
                <a:lnTo>
                  <a:pt x="2535" y="1002"/>
                </a:lnTo>
                <a:lnTo>
                  <a:pt x="2530" y="1004"/>
                </a:lnTo>
                <a:lnTo>
                  <a:pt x="2527" y="1007"/>
                </a:lnTo>
                <a:lnTo>
                  <a:pt x="2363" y="594"/>
                </a:lnTo>
                <a:lnTo>
                  <a:pt x="2361" y="595"/>
                </a:lnTo>
                <a:lnTo>
                  <a:pt x="2356" y="584"/>
                </a:lnTo>
                <a:lnTo>
                  <a:pt x="2359" y="583"/>
                </a:lnTo>
                <a:lnTo>
                  <a:pt x="2230" y="299"/>
                </a:lnTo>
                <a:lnTo>
                  <a:pt x="2920" y="1219"/>
                </a:lnTo>
                <a:lnTo>
                  <a:pt x="2920" y="1219"/>
                </a:lnTo>
                <a:lnTo>
                  <a:pt x="2917" y="1222"/>
                </a:lnTo>
                <a:lnTo>
                  <a:pt x="2770" y="1221"/>
                </a:lnTo>
                <a:close/>
                <a:moveTo>
                  <a:pt x="2412" y="839"/>
                </a:moveTo>
                <a:lnTo>
                  <a:pt x="2416" y="826"/>
                </a:lnTo>
                <a:lnTo>
                  <a:pt x="2421" y="843"/>
                </a:lnTo>
                <a:lnTo>
                  <a:pt x="2421" y="843"/>
                </a:lnTo>
                <a:lnTo>
                  <a:pt x="2412" y="839"/>
                </a:lnTo>
                <a:close/>
                <a:moveTo>
                  <a:pt x="2417" y="857"/>
                </a:moveTo>
                <a:lnTo>
                  <a:pt x="2414" y="864"/>
                </a:lnTo>
                <a:lnTo>
                  <a:pt x="2411" y="854"/>
                </a:lnTo>
                <a:lnTo>
                  <a:pt x="2417" y="857"/>
                </a:lnTo>
                <a:close/>
                <a:moveTo>
                  <a:pt x="2420" y="894"/>
                </a:moveTo>
                <a:lnTo>
                  <a:pt x="2424" y="901"/>
                </a:lnTo>
                <a:lnTo>
                  <a:pt x="2419" y="899"/>
                </a:lnTo>
                <a:lnTo>
                  <a:pt x="2420" y="894"/>
                </a:lnTo>
                <a:close/>
                <a:moveTo>
                  <a:pt x="2423" y="887"/>
                </a:moveTo>
                <a:lnTo>
                  <a:pt x="2429" y="865"/>
                </a:lnTo>
                <a:lnTo>
                  <a:pt x="2449" y="916"/>
                </a:lnTo>
                <a:lnTo>
                  <a:pt x="2429" y="905"/>
                </a:lnTo>
                <a:lnTo>
                  <a:pt x="2423" y="887"/>
                </a:lnTo>
                <a:close/>
                <a:moveTo>
                  <a:pt x="2407" y="783"/>
                </a:moveTo>
                <a:lnTo>
                  <a:pt x="2397" y="819"/>
                </a:lnTo>
                <a:lnTo>
                  <a:pt x="2376" y="762"/>
                </a:lnTo>
                <a:lnTo>
                  <a:pt x="2407" y="783"/>
                </a:lnTo>
                <a:close/>
                <a:moveTo>
                  <a:pt x="2368" y="739"/>
                </a:moveTo>
                <a:lnTo>
                  <a:pt x="2362" y="726"/>
                </a:lnTo>
                <a:lnTo>
                  <a:pt x="2369" y="704"/>
                </a:lnTo>
                <a:lnTo>
                  <a:pt x="2389" y="753"/>
                </a:lnTo>
                <a:lnTo>
                  <a:pt x="2368" y="739"/>
                </a:lnTo>
                <a:close/>
                <a:moveTo>
                  <a:pt x="2361" y="736"/>
                </a:moveTo>
                <a:lnTo>
                  <a:pt x="2360" y="735"/>
                </a:lnTo>
                <a:lnTo>
                  <a:pt x="2360" y="733"/>
                </a:lnTo>
                <a:lnTo>
                  <a:pt x="2361" y="736"/>
                </a:lnTo>
                <a:close/>
                <a:moveTo>
                  <a:pt x="2332" y="578"/>
                </a:moveTo>
                <a:lnTo>
                  <a:pt x="2311" y="587"/>
                </a:lnTo>
                <a:lnTo>
                  <a:pt x="2300" y="560"/>
                </a:lnTo>
                <a:lnTo>
                  <a:pt x="2332" y="578"/>
                </a:lnTo>
                <a:close/>
                <a:moveTo>
                  <a:pt x="2293" y="539"/>
                </a:moveTo>
                <a:lnTo>
                  <a:pt x="2287" y="525"/>
                </a:lnTo>
                <a:lnTo>
                  <a:pt x="2290" y="511"/>
                </a:lnTo>
                <a:lnTo>
                  <a:pt x="2293" y="513"/>
                </a:lnTo>
                <a:lnTo>
                  <a:pt x="2312" y="553"/>
                </a:lnTo>
                <a:lnTo>
                  <a:pt x="2293" y="539"/>
                </a:lnTo>
                <a:close/>
                <a:moveTo>
                  <a:pt x="2343" y="613"/>
                </a:moveTo>
                <a:lnTo>
                  <a:pt x="2333" y="646"/>
                </a:lnTo>
                <a:lnTo>
                  <a:pt x="2323" y="620"/>
                </a:lnTo>
                <a:lnTo>
                  <a:pt x="2343" y="613"/>
                </a:lnTo>
                <a:close/>
                <a:moveTo>
                  <a:pt x="2339" y="685"/>
                </a:moveTo>
                <a:lnTo>
                  <a:pt x="2343" y="687"/>
                </a:lnTo>
                <a:lnTo>
                  <a:pt x="2352" y="711"/>
                </a:lnTo>
                <a:lnTo>
                  <a:pt x="2348" y="726"/>
                </a:lnTo>
                <a:lnTo>
                  <a:pt x="2331" y="716"/>
                </a:lnTo>
                <a:lnTo>
                  <a:pt x="2339" y="685"/>
                </a:lnTo>
                <a:close/>
                <a:moveTo>
                  <a:pt x="2350" y="690"/>
                </a:moveTo>
                <a:lnTo>
                  <a:pt x="2356" y="695"/>
                </a:lnTo>
                <a:lnTo>
                  <a:pt x="2354" y="704"/>
                </a:lnTo>
                <a:lnTo>
                  <a:pt x="2350" y="690"/>
                </a:lnTo>
                <a:close/>
                <a:moveTo>
                  <a:pt x="2343" y="671"/>
                </a:moveTo>
                <a:lnTo>
                  <a:pt x="2348" y="652"/>
                </a:lnTo>
                <a:lnTo>
                  <a:pt x="2360" y="680"/>
                </a:lnTo>
                <a:lnTo>
                  <a:pt x="2343" y="671"/>
                </a:lnTo>
                <a:close/>
                <a:moveTo>
                  <a:pt x="2286" y="534"/>
                </a:moveTo>
                <a:lnTo>
                  <a:pt x="2286" y="534"/>
                </a:lnTo>
                <a:lnTo>
                  <a:pt x="2286" y="533"/>
                </a:lnTo>
                <a:lnTo>
                  <a:pt x="2286" y="534"/>
                </a:lnTo>
                <a:close/>
                <a:moveTo>
                  <a:pt x="2280" y="485"/>
                </a:moveTo>
                <a:lnTo>
                  <a:pt x="2280" y="487"/>
                </a:lnTo>
                <a:lnTo>
                  <a:pt x="2271" y="480"/>
                </a:lnTo>
                <a:lnTo>
                  <a:pt x="2264" y="462"/>
                </a:lnTo>
                <a:lnTo>
                  <a:pt x="2265" y="454"/>
                </a:lnTo>
                <a:lnTo>
                  <a:pt x="2280" y="485"/>
                </a:lnTo>
                <a:close/>
                <a:moveTo>
                  <a:pt x="2264" y="475"/>
                </a:moveTo>
                <a:lnTo>
                  <a:pt x="2261" y="474"/>
                </a:lnTo>
                <a:lnTo>
                  <a:pt x="2261" y="472"/>
                </a:lnTo>
                <a:lnTo>
                  <a:pt x="2264" y="475"/>
                </a:lnTo>
                <a:close/>
                <a:moveTo>
                  <a:pt x="2253" y="415"/>
                </a:moveTo>
                <a:lnTo>
                  <a:pt x="2251" y="429"/>
                </a:lnTo>
                <a:lnTo>
                  <a:pt x="2241" y="400"/>
                </a:lnTo>
                <a:lnTo>
                  <a:pt x="2253" y="415"/>
                </a:lnTo>
                <a:close/>
                <a:moveTo>
                  <a:pt x="2230" y="368"/>
                </a:moveTo>
                <a:lnTo>
                  <a:pt x="2228" y="366"/>
                </a:lnTo>
                <a:lnTo>
                  <a:pt x="2224" y="358"/>
                </a:lnTo>
                <a:lnTo>
                  <a:pt x="2226" y="357"/>
                </a:lnTo>
                <a:lnTo>
                  <a:pt x="2230" y="368"/>
                </a:lnTo>
                <a:close/>
                <a:moveTo>
                  <a:pt x="2892" y="2062"/>
                </a:moveTo>
                <a:lnTo>
                  <a:pt x="2918" y="2088"/>
                </a:lnTo>
                <a:lnTo>
                  <a:pt x="2892" y="2114"/>
                </a:lnTo>
                <a:lnTo>
                  <a:pt x="2892" y="2062"/>
                </a:lnTo>
                <a:close/>
                <a:moveTo>
                  <a:pt x="2958" y="2414"/>
                </a:moveTo>
                <a:lnTo>
                  <a:pt x="2930" y="2387"/>
                </a:lnTo>
                <a:lnTo>
                  <a:pt x="2958" y="2359"/>
                </a:lnTo>
                <a:lnTo>
                  <a:pt x="2958" y="2414"/>
                </a:lnTo>
                <a:close/>
                <a:moveTo>
                  <a:pt x="2953" y="2421"/>
                </a:moveTo>
                <a:lnTo>
                  <a:pt x="2895" y="2421"/>
                </a:lnTo>
                <a:lnTo>
                  <a:pt x="2924" y="2392"/>
                </a:lnTo>
                <a:lnTo>
                  <a:pt x="2953" y="2421"/>
                </a:lnTo>
                <a:close/>
                <a:moveTo>
                  <a:pt x="2949" y="2355"/>
                </a:moveTo>
                <a:lnTo>
                  <a:pt x="2924" y="2381"/>
                </a:lnTo>
                <a:lnTo>
                  <a:pt x="2899" y="2355"/>
                </a:lnTo>
                <a:lnTo>
                  <a:pt x="2949" y="2355"/>
                </a:lnTo>
                <a:close/>
                <a:moveTo>
                  <a:pt x="2895" y="2347"/>
                </a:moveTo>
                <a:lnTo>
                  <a:pt x="2924" y="2318"/>
                </a:lnTo>
                <a:lnTo>
                  <a:pt x="2953" y="2347"/>
                </a:lnTo>
                <a:lnTo>
                  <a:pt x="2895" y="2347"/>
                </a:lnTo>
                <a:close/>
                <a:moveTo>
                  <a:pt x="2958" y="2339"/>
                </a:moveTo>
                <a:lnTo>
                  <a:pt x="2930" y="2312"/>
                </a:lnTo>
                <a:lnTo>
                  <a:pt x="2958" y="2285"/>
                </a:lnTo>
                <a:lnTo>
                  <a:pt x="2958" y="2339"/>
                </a:lnTo>
                <a:close/>
                <a:moveTo>
                  <a:pt x="2949" y="2281"/>
                </a:moveTo>
                <a:lnTo>
                  <a:pt x="2924" y="2305"/>
                </a:lnTo>
                <a:lnTo>
                  <a:pt x="2899" y="2281"/>
                </a:lnTo>
                <a:lnTo>
                  <a:pt x="2949" y="2281"/>
                </a:lnTo>
                <a:close/>
                <a:moveTo>
                  <a:pt x="2895" y="2272"/>
                </a:moveTo>
                <a:lnTo>
                  <a:pt x="2924" y="2243"/>
                </a:lnTo>
                <a:lnTo>
                  <a:pt x="2953" y="2272"/>
                </a:lnTo>
                <a:lnTo>
                  <a:pt x="2895" y="2272"/>
                </a:lnTo>
                <a:close/>
                <a:moveTo>
                  <a:pt x="2958" y="2265"/>
                </a:moveTo>
                <a:lnTo>
                  <a:pt x="2930" y="2237"/>
                </a:lnTo>
                <a:lnTo>
                  <a:pt x="2958" y="2209"/>
                </a:lnTo>
                <a:lnTo>
                  <a:pt x="2958" y="2265"/>
                </a:lnTo>
                <a:close/>
                <a:moveTo>
                  <a:pt x="2949" y="2206"/>
                </a:moveTo>
                <a:lnTo>
                  <a:pt x="2924" y="2231"/>
                </a:lnTo>
                <a:lnTo>
                  <a:pt x="2899" y="2206"/>
                </a:lnTo>
                <a:lnTo>
                  <a:pt x="2949" y="2206"/>
                </a:lnTo>
                <a:close/>
                <a:moveTo>
                  <a:pt x="2895" y="2198"/>
                </a:moveTo>
                <a:lnTo>
                  <a:pt x="2924" y="2169"/>
                </a:lnTo>
                <a:lnTo>
                  <a:pt x="2953" y="2198"/>
                </a:lnTo>
                <a:lnTo>
                  <a:pt x="2895" y="2198"/>
                </a:lnTo>
                <a:close/>
                <a:moveTo>
                  <a:pt x="2958" y="2191"/>
                </a:moveTo>
                <a:lnTo>
                  <a:pt x="2930" y="2163"/>
                </a:lnTo>
                <a:lnTo>
                  <a:pt x="2958" y="2135"/>
                </a:lnTo>
                <a:lnTo>
                  <a:pt x="2958" y="2191"/>
                </a:lnTo>
                <a:close/>
                <a:moveTo>
                  <a:pt x="2949" y="2132"/>
                </a:moveTo>
                <a:lnTo>
                  <a:pt x="2924" y="2157"/>
                </a:lnTo>
                <a:lnTo>
                  <a:pt x="2899" y="2132"/>
                </a:lnTo>
                <a:lnTo>
                  <a:pt x="2949" y="2132"/>
                </a:lnTo>
                <a:close/>
                <a:moveTo>
                  <a:pt x="2895" y="2124"/>
                </a:moveTo>
                <a:lnTo>
                  <a:pt x="2924" y="2095"/>
                </a:lnTo>
                <a:lnTo>
                  <a:pt x="2953" y="2124"/>
                </a:lnTo>
                <a:lnTo>
                  <a:pt x="2895" y="2124"/>
                </a:lnTo>
                <a:close/>
                <a:moveTo>
                  <a:pt x="2958" y="2115"/>
                </a:moveTo>
                <a:lnTo>
                  <a:pt x="2930" y="2088"/>
                </a:lnTo>
                <a:lnTo>
                  <a:pt x="2958" y="2061"/>
                </a:lnTo>
                <a:lnTo>
                  <a:pt x="2958" y="2115"/>
                </a:lnTo>
                <a:close/>
                <a:moveTo>
                  <a:pt x="2958" y="2041"/>
                </a:moveTo>
                <a:lnTo>
                  <a:pt x="2930" y="2014"/>
                </a:lnTo>
                <a:lnTo>
                  <a:pt x="2958" y="1986"/>
                </a:lnTo>
                <a:lnTo>
                  <a:pt x="2958" y="2041"/>
                </a:lnTo>
                <a:close/>
                <a:moveTo>
                  <a:pt x="2953" y="2048"/>
                </a:moveTo>
                <a:lnTo>
                  <a:pt x="2895" y="2048"/>
                </a:lnTo>
                <a:lnTo>
                  <a:pt x="2924" y="2019"/>
                </a:lnTo>
                <a:lnTo>
                  <a:pt x="2953" y="2048"/>
                </a:lnTo>
                <a:close/>
                <a:moveTo>
                  <a:pt x="2949" y="2058"/>
                </a:moveTo>
                <a:lnTo>
                  <a:pt x="2924" y="2082"/>
                </a:lnTo>
                <a:lnTo>
                  <a:pt x="2899" y="2058"/>
                </a:lnTo>
                <a:lnTo>
                  <a:pt x="2949" y="2058"/>
                </a:lnTo>
                <a:close/>
                <a:moveTo>
                  <a:pt x="2918" y="2163"/>
                </a:moveTo>
                <a:lnTo>
                  <a:pt x="2892" y="2188"/>
                </a:lnTo>
                <a:lnTo>
                  <a:pt x="2892" y="2136"/>
                </a:lnTo>
                <a:lnTo>
                  <a:pt x="2918" y="2163"/>
                </a:lnTo>
                <a:close/>
                <a:moveTo>
                  <a:pt x="2892" y="2212"/>
                </a:moveTo>
                <a:lnTo>
                  <a:pt x="2918" y="2237"/>
                </a:lnTo>
                <a:lnTo>
                  <a:pt x="2892" y="2263"/>
                </a:lnTo>
                <a:lnTo>
                  <a:pt x="2892" y="2212"/>
                </a:lnTo>
                <a:close/>
                <a:moveTo>
                  <a:pt x="2892" y="2286"/>
                </a:moveTo>
                <a:lnTo>
                  <a:pt x="2918" y="2312"/>
                </a:lnTo>
                <a:lnTo>
                  <a:pt x="2892" y="2338"/>
                </a:lnTo>
                <a:lnTo>
                  <a:pt x="2892" y="2286"/>
                </a:lnTo>
                <a:close/>
                <a:moveTo>
                  <a:pt x="2892" y="2361"/>
                </a:moveTo>
                <a:lnTo>
                  <a:pt x="2918" y="2387"/>
                </a:lnTo>
                <a:lnTo>
                  <a:pt x="2892" y="2412"/>
                </a:lnTo>
                <a:lnTo>
                  <a:pt x="2892" y="2361"/>
                </a:lnTo>
                <a:close/>
                <a:moveTo>
                  <a:pt x="2951" y="2429"/>
                </a:moveTo>
                <a:lnTo>
                  <a:pt x="2924" y="2456"/>
                </a:lnTo>
                <a:lnTo>
                  <a:pt x="2898" y="2429"/>
                </a:lnTo>
                <a:lnTo>
                  <a:pt x="2951" y="2429"/>
                </a:lnTo>
                <a:close/>
                <a:moveTo>
                  <a:pt x="2958" y="2435"/>
                </a:moveTo>
                <a:lnTo>
                  <a:pt x="2958" y="2490"/>
                </a:lnTo>
                <a:lnTo>
                  <a:pt x="2930" y="2462"/>
                </a:lnTo>
                <a:lnTo>
                  <a:pt x="2958" y="2435"/>
                </a:lnTo>
                <a:close/>
                <a:moveTo>
                  <a:pt x="2953" y="2498"/>
                </a:moveTo>
                <a:lnTo>
                  <a:pt x="2895" y="2498"/>
                </a:lnTo>
                <a:lnTo>
                  <a:pt x="2924" y="2469"/>
                </a:lnTo>
                <a:lnTo>
                  <a:pt x="2953" y="2498"/>
                </a:lnTo>
                <a:close/>
                <a:moveTo>
                  <a:pt x="2924" y="2008"/>
                </a:moveTo>
                <a:lnTo>
                  <a:pt x="2899" y="1982"/>
                </a:lnTo>
                <a:lnTo>
                  <a:pt x="2949" y="1982"/>
                </a:lnTo>
                <a:lnTo>
                  <a:pt x="2924" y="2008"/>
                </a:lnTo>
                <a:close/>
                <a:moveTo>
                  <a:pt x="2892" y="1988"/>
                </a:moveTo>
                <a:lnTo>
                  <a:pt x="2918" y="2014"/>
                </a:lnTo>
                <a:lnTo>
                  <a:pt x="2892" y="2039"/>
                </a:lnTo>
                <a:lnTo>
                  <a:pt x="2892" y="1988"/>
                </a:lnTo>
                <a:close/>
                <a:moveTo>
                  <a:pt x="2892" y="2436"/>
                </a:moveTo>
                <a:lnTo>
                  <a:pt x="2918" y="2462"/>
                </a:lnTo>
                <a:lnTo>
                  <a:pt x="2892" y="2489"/>
                </a:lnTo>
                <a:lnTo>
                  <a:pt x="2892" y="2436"/>
                </a:lnTo>
                <a:close/>
                <a:moveTo>
                  <a:pt x="2973" y="1936"/>
                </a:moveTo>
                <a:lnTo>
                  <a:pt x="3070" y="1936"/>
                </a:lnTo>
                <a:lnTo>
                  <a:pt x="3070" y="2394"/>
                </a:lnTo>
                <a:lnTo>
                  <a:pt x="2973" y="2394"/>
                </a:lnTo>
                <a:lnTo>
                  <a:pt x="2973" y="1936"/>
                </a:lnTo>
                <a:close/>
                <a:moveTo>
                  <a:pt x="3140" y="1936"/>
                </a:moveTo>
                <a:lnTo>
                  <a:pt x="3145" y="1942"/>
                </a:lnTo>
                <a:lnTo>
                  <a:pt x="3088" y="1942"/>
                </a:lnTo>
                <a:lnTo>
                  <a:pt x="3093" y="1936"/>
                </a:lnTo>
                <a:lnTo>
                  <a:pt x="3140" y="1936"/>
                </a:lnTo>
                <a:close/>
                <a:moveTo>
                  <a:pt x="3085" y="1956"/>
                </a:moveTo>
                <a:lnTo>
                  <a:pt x="3111" y="1981"/>
                </a:lnTo>
                <a:lnTo>
                  <a:pt x="3085" y="2008"/>
                </a:lnTo>
                <a:lnTo>
                  <a:pt x="3085" y="1956"/>
                </a:lnTo>
                <a:close/>
                <a:moveTo>
                  <a:pt x="3092" y="1951"/>
                </a:moveTo>
                <a:lnTo>
                  <a:pt x="3142" y="1951"/>
                </a:lnTo>
                <a:lnTo>
                  <a:pt x="3116" y="1975"/>
                </a:lnTo>
                <a:lnTo>
                  <a:pt x="3092" y="1951"/>
                </a:lnTo>
                <a:close/>
                <a:moveTo>
                  <a:pt x="3088" y="2017"/>
                </a:moveTo>
                <a:lnTo>
                  <a:pt x="3116" y="1988"/>
                </a:lnTo>
                <a:lnTo>
                  <a:pt x="3145" y="2017"/>
                </a:lnTo>
                <a:lnTo>
                  <a:pt x="3088" y="2017"/>
                </a:lnTo>
                <a:close/>
                <a:moveTo>
                  <a:pt x="3142" y="2025"/>
                </a:moveTo>
                <a:lnTo>
                  <a:pt x="3116" y="2051"/>
                </a:lnTo>
                <a:lnTo>
                  <a:pt x="3092" y="2025"/>
                </a:lnTo>
                <a:lnTo>
                  <a:pt x="3142" y="2025"/>
                </a:lnTo>
                <a:close/>
                <a:moveTo>
                  <a:pt x="3085" y="2030"/>
                </a:moveTo>
                <a:lnTo>
                  <a:pt x="3111" y="2056"/>
                </a:lnTo>
                <a:lnTo>
                  <a:pt x="3085" y="2082"/>
                </a:lnTo>
                <a:lnTo>
                  <a:pt x="3085" y="2030"/>
                </a:lnTo>
                <a:close/>
                <a:moveTo>
                  <a:pt x="3088" y="2091"/>
                </a:moveTo>
                <a:lnTo>
                  <a:pt x="3116" y="2062"/>
                </a:lnTo>
                <a:lnTo>
                  <a:pt x="3145" y="2091"/>
                </a:lnTo>
                <a:lnTo>
                  <a:pt x="3088" y="2091"/>
                </a:lnTo>
                <a:close/>
                <a:moveTo>
                  <a:pt x="3142" y="2099"/>
                </a:moveTo>
                <a:lnTo>
                  <a:pt x="3116" y="2125"/>
                </a:lnTo>
                <a:lnTo>
                  <a:pt x="3092" y="2099"/>
                </a:lnTo>
                <a:lnTo>
                  <a:pt x="3142" y="2099"/>
                </a:lnTo>
                <a:close/>
                <a:moveTo>
                  <a:pt x="3085" y="2105"/>
                </a:moveTo>
                <a:lnTo>
                  <a:pt x="3111" y="2131"/>
                </a:lnTo>
                <a:lnTo>
                  <a:pt x="3085" y="2157"/>
                </a:lnTo>
                <a:lnTo>
                  <a:pt x="3085" y="2105"/>
                </a:lnTo>
                <a:close/>
                <a:moveTo>
                  <a:pt x="3088" y="2165"/>
                </a:moveTo>
                <a:lnTo>
                  <a:pt x="3116" y="2136"/>
                </a:lnTo>
                <a:lnTo>
                  <a:pt x="3145" y="2165"/>
                </a:lnTo>
                <a:lnTo>
                  <a:pt x="3088" y="2165"/>
                </a:lnTo>
                <a:close/>
                <a:moveTo>
                  <a:pt x="3142" y="2175"/>
                </a:moveTo>
                <a:lnTo>
                  <a:pt x="3116" y="2199"/>
                </a:lnTo>
                <a:lnTo>
                  <a:pt x="3092" y="2175"/>
                </a:lnTo>
                <a:lnTo>
                  <a:pt x="3142" y="2175"/>
                </a:lnTo>
                <a:close/>
                <a:moveTo>
                  <a:pt x="3085" y="2179"/>
                </a:moveTo>
                <a:lnTo>
                  <a:pt x="3111" y="2206"/>
                </a:lnTo>
                <a:lnTo>
                  <a:pt x="3085" y="2231"/>
                </a:lnTo>
                <a:lnTo>
                  <a:pt x="3085" y="2179"/>
                </a:lnTo>
                <a:close/>
                <a:moveTo>
                  <a:pt x="3088" y="2241"/>
                </a:moveTo>
                <a:lnTo>
                  <a:pt x="3116" y="2212"/>
                </a:lnTo>
                <a:lnTo>
                  <a:pt x="3145" y="2241"/>
                </a:lnTo>
                <a:lnTo>
                  <a:pt x="3088" y="2241"/>
                </a:lnTo>
                <a:close/>
                <a:moveTo>
                  <a:pt x="3142" y="2249"/>
                </a:moveTo>
                <a:lnTo>
                  <a:pt x="3116" y="2274"/>
                </a:lnTo>
                <a:lnTo>
                  <a:pt x="3092" y="2249"/>
                </a:lnTo>
                <a:lnTo>
                  <a:pt x="3142" y="2249"/>
                </a:lnTo>
                <a:close/>
                <a:moveTo>
                  <a:pt x="3085" y="2255"/>
                </a:moveTo>
                <a:lnTo>
                  <a:pt x="3111" y="2280"/>
                </a:lnTo>
                <a:lnTo>
                  <a:pt x="3085" y="2305"/>
                </a:lnTo>
                <a:lnTo>
                  <a:pt x="3085" y="2255"/>
                </a:lnTo>
                <a:close/>
                <a:moveTo>
                  <a:pt x="3116" y="2286"/>
                </a:moveTo>
                <a:lnTo>
                  <a:pt x="3145" y="2315"/>
                </a:lnTo>
                <a:lnTo>
                  <a:pt x="3088" y="2315"/>
                </a:lnTo>
                <a:lnTo>
                  <a:pt x="3116" y="2286"/>
                </a:lnTo>
                <a:close/>
                <a:moveTo>
                  <a:pt x="3085" y="2330"/>
                </a:moveTo>
                <a:lnTo>
                  <a:pt x="3111" y="2356"/>
                </a:lnTo>
                <a:lnTo>
                  <a:pt x="3085" y="2382"/>
                </a:lnTo>
                <a:lnTo>
                  <a:pt x="3085" y="2330"/>
                </a:lnTo>
                <a:close/>
                <a:moveTo>
                  <a:pt x="3090" y="2324"/>
                </a:moveTo>
                <a:lnTo>
                  <a:pt x="3143" y="2324"/>
                </a:lnTo>
                <a:lnTo>
                  <a:pt x="3116" y="2350"/>
                </a:lnTo>
                <a:lnTo>
                  <a:pt x="3090" y="2324"/>
                </a:lnTo>
                <a:close/>
                <a:moveTo>
                  <a:pt x="3148" y="2331"/>
                </a:moveTo>
                <a:lnTo>
                  <a:pt x="3148" y="2381"/>
                </a:lnTo>
                <a:lnTo>
                  <a:pt x="3122" y="2356"/>
                </a:lnTo>
                <a:lnTo>
                  <a:pt x="3148" y="2331"/>
                </a:lnTo>
                <a:close/>
                <a:moveTo>
                  <a:pt x="3122" y="2280"/>
                </a:moveTo>
                <a:lnTo>
                  <a:pt x="3148" y="2255"/>
                </a:lnTo>
                <a:lnTo>
                  <a:pt x="3148" y="2305"/>
                </a:lnTo>
                <a:lnTo>
                  <a:pt x="3122" y="2280"/>
                </a:lnTo>
                <a:close/>
                <a:moveTo>
                  <a:pt x="3122" y="2206"/>
                </a:moveTo>
                <a:lnTo>
                  <a:pt x="3148" y="2180"/>
                </a:lnTo>
                <a:lnTo>
                  <a:pt x="3148" y="2231"/>
                </a:lnTo>
                <a:lnTo>
                  <a:pt x="3122" y="2206"/>
                </a:lnTo>
                <a:close/>
                <a:moveTo>
                  <a:pt x="3122" y="2131"/>
                </a:moveTo>
                <a:lnTo>
                  <a:pt x="3148" y="2105"/>
                </a:lnTo>
                <a:lnTo>
                  <a:pt x="3148" y="2156"/>
                </a:lnTo>
                <a:lnTo>
                  <a:pt x="3122" y="2131"/>
                </a:lnTo>
                <a:close/>
                <a:moveTo>
                  <a:pt x="3122" y="2056"/>
                </a:moveTo>
                <a:lnTo>
                  <a:pt x="3148" y="2031"/>
                </a:lnTo>
                <a:lnTo>
                  <a:pt x="3148" y="2082"/>
                </a:lnTo>
                <a:lnTo>
                  <a:pt x="3122" y="2056"/>
                </a:lnTo>
                <a:close/>
                <a:moveTo>
                  <a:pt x="3122" y="1981"/>
                </a:moveTo>
                <a:lnTo>
                  <a:pt x="3148" y="1956"/>
                </a:lnTo>
                <a:lnTo>
                  <a:pt x="3148" y="2007"/>
                </a:lnTo>
                <a:lnTo>
                  <a:pt x="3122" y="1981"/>
                </a:lnTo>
                <a:close/>
                <a:moveTo>
                  <a:pt x="3116" y="2362"/>
                </a:moveTo>
                <a:lnTo>
                  <a:pt x="3145" y="2391"/>
                </a:lnTo>
                <a:lnTo>
                  <a:pt x="3088" y="2391"/>
                </a:lnTo>
                <a:lnTo>
                  <a:pt x="3116" y="2362"/>
                </a:lnTo>
                <a:close/>
                <a:moveTo>
                  <a:pt x="3106" y="1753"/>
                </a:moveTo>
                <a:lnTo>
                  <a:pt x="3111" y="1758"/>
                </a:lnTo>
                <a:lnTo>
                  <a:pt x="3111" y="1758"/>
                </a:lnTo>
                <a:lnTo>
                  <a:pt x="3110" y="1759"/>
                </a:lnTo>
                <a:lnTo>
                  <a:pt x="3101" y="1767"/>
                </a:lnTo>
                <a:lnTo>
                  <a:pt x="3085" y="1767"/>
                </a:lnTo>
                <a:lnTo>
                  <a:pt x="3085" y="1753"/>
                </a:lnTo>
                <a:lnTo>
                  <a:pt x="3106" y="1753"/>
                </a:lnTo>
                <a:close/>
                <a:moveTo>
                  <a:pt x="3070" y="1767"/>
                </a:moveTo>
                <a:lnTo>
                  <a:pt x="2973" y="1767"/>
                </a:lnTo>
                <a:lnTo>
                  <a:pt x="2973" y="1753"/>
                </a:lnTo>
                <a:lnTo>
                  <a:pt x="3070" y="1753"/>
                </a:lnTo>
                <a:lnTo>
                  <a:pt x="3070" y="1767"/>
                </a:lnTo>
                <a:close/>
                <a:moveTo>
                  <a:pt x="2898" y="1748"/>
                </a:moveTo>
                <a:lnTo>
                  <a:pt x="2898" y="1748"/>
                </a:lnTo>
                <a:lnTo>
                  <a:pt x="2950" y="1747"/>
                </a:lnTo>
                <a:lnTo>
                  <a:pt x="2953" y="1751"/>
                </a:lnTo>
                <a:lnTo>
                  <a:pt x="2895" y="1751"/>
                </a:lnTo>
                <a:lnTo>
                  <a:pt x="2898" y="1748"/>
                </a:lnTo>
                <a:close/>
                <a:moveTo>
                  <a:pt x="2958" y="1767"/>
                </a:moveTo>
                <a:lnTo>
                  <a:pt x="2953" y="1767"/>
                </a:lnTo>
                <a:lnTo>
                  <a:pt x="2958" y="1762"/>
                </a:lnTo>
                <a:lnTo>
                  <a:pt x="2958" y="1767"/>
                </a:lnTo>
                <a:close/>
                <a:moveTo>
                  <a:pt x="2949" y="1759"/>
                </a:moveTo>
                <a:lnTo>
                  <a:pt x="2940" y="1767"/>
                </a:lnTo>
                <a:lnTo>
                  <a:pt x="2908" y="1767"/>
                </a:lnTo>
                <a:lnTo>
                  <a:pt x="2899" y="1759"/>
                </a:lnTo>
                <a:lnTo>
                  <a:pt x="2949" y="1759"/>
                </a:lnTo>
                <a:close/>
                <a:moveTo>
                  <a:pt x="2951" y="1296"/>
                </a:moveTo>
                <a:lnTo>
                  <a:pt x="2969" y="1298"/>
                </a:lnTo>
                <a:lnTo>
                  <a:pt x="2969" y="1478"/>
                </a:lnTo>
                <a:lnTo>
                  <a:pt x="2932" y="1476"/>
                </a:lnTo>
                <a:lnTo>
                  <a:pt x="2951" y="1296"/>
                </a:lnTo>
                <a:close/>
                <a:moveTo>
                  <a:pt x="2914" y="1448"/>
                </a:moveTo>
                <a:lnTo>
                  <a:pt x="2914" y="1448"/>
                </a:lnTo>
                <a:lnTo>
                  <a:pt x="2913" y="1454"/>
                </a:lnTo>
                <a:lnTo>
                  <a:pt x="2911" y="1457"/>
                </a:lnTo>
                <a:lnTo>
                  <a:pt x="2907" y="1463"/>
                </a:lnTo>
                <a:lnTo>
                  <a:pt x="2903" y="1467"/>
                </a:lnTo>
                <a:lnTo>
                  <a:pt x="2902" y="1468"/>
                </a:lnTo>
                <a:lnTo>
                  <a:pt x="2902" y="1468"/>
                </a:lnTo>
                <a:lnTo>
                  <a:pt x="2893" y="1426"/>
                </a:lnTo>
                <a:lnTo>
                  <a:pt x="2887" y="1425"/>
                </a:lnTo>
                <a:lnTo>
                  <a:pt x="2892" y="1394"/>
                </a:lnTo>
                <a:lnTo>
                  <a:pt x="2892" y="1394"/>
                </a:lnTo>
                <a:lnTo>
                  <a:pt x="2893" y="1390"/>
                </a:lnTo>
                <a:lnTo>
                  <a:pt x="2892" y="1383"/>
                </a:lnTo>
                <a:lnTo>
                  <a:pt x="2891" y="1379"/>
                </a:lnTo>
                <a:lnTo>
                  <a:pt x="2888" y="1373"/>
                </a:lnTo>
                <a:lnTo>
                  <a:pt x="2884" y="1367"/>
                </a:lnTo>
                <a:lnTo>
                  <a:pt x="2879" y="1361"/>
                </a:lnTo>
                <a:lnTo>
                  <a:pt x="2879" y="1361"/>
                </a:lnTo>
                <a:lnTo>
                  <a:pt x="2860" y="1342"/>
                </a:lnTo>
                <a:lnTo>
                  <a:pt x="2869" y="1296"/>
                </a:lnTo>
                <a:lnTo>
                  <a:pt x="2928" y="1298"/>
                </a:lnTo>
                <a:lnTo>
                  <a:pt x="2928" y="1298"/>
                </a:lnTo>
                <a:lnTo>
                  <a:pt x="2914" y="1448"/>
                </a:lnTo>
                <a:lnTo>
                  <a:pt x="2914" y="1448"/>
                </a:lnTo>
                <a:close/>
                <a:moveTo>
                  <a:pt x="2877" y="1748"/>
                </a:moveTo>
                <a:lnTo>
                  <a:pt x="2877" y="1767"/>
                </a:lnTo>
                <a:lnTo>
                  <a:pt x="2862" y="1767"/>
                </a:lnTo>
                <a:lnTo>
                  <a:pt x="2862" y="1767"/>
                </a:lnTo>
                <a:lnTo>
                  <a:pt x="2862" y="1762"/>
                </a:lnTo>
                <a:lnTo>
                  <a:pt x="2860" y="1758"/>
                </a:lnTo>
                <a:lnTo>
                  <a:pt x="2858" y="1753"/>
                </a:lnTo>
                <a:lnTo>
                  <a:pt x="2856" y="1749"/>
                </a:lnTo>
                <a:lnTo>
                  <a:pt x="2856" y="1749"/>
                </a:lnTo>
                <a:lnTo>
                  <a:pt x="2877" y="1748"/>
                </a:lnTo>
                <a:lnTo>
                  <a:pt x="2877" y="1748"/>
                </a:lnTo>
                <a:close/>
                <a:moveTo>
                  <a:pt x="2892" y="1763"/>
                </a:moveTo>
                <a:lnTo>
                  <a:pt x="2895" y="1767"/>
                </a:lnTo>
                <a:lnTo>
                  <a:pt x="2892" y="1767"/>
                </a:lnTo>
                <a:lnTo>
                  <a:pt x="2892" y="1763"/>
                </a:lnTo>
                <a:close/>
                <a:moveTo>
                  <a:pt x="2932" y="1936"/>
                </a:moveTo>
                <a:lnTo>
                  <a:pt x="2958" y="1936"/>
                </a:lnTo>
                <a:lnTo>
                  <a:pt x="2958" y="1966"/>
                </a:lnTo>
                <a:lnTo>
                  <a:pt x="2930" y="1939"/>
                </a:lnTo>
                <a:lnTo>
                  <a:pt x="2932" y="1936"/>
                </a:lnTo>
                <a:close/>
                <a:moveTo>
                  <a:pt x="2953" y="1974"/>
                </a:moveTo>
                <a:lnTo>
                  <a:pt x="2895" y="1974"/>
                </a:lnTo>
                <a:lnTo>
                  <a:pt x="2924" y="1945"/>
                </a:lnTo>
                <a:lnTo>
                  <a:pt x="2953" y="1974"/>
                </a:lnTo>
                <a:close/>
                <a:moveTo>
                  <a:pt x="2935" y="1208"/>
                </a:moveTo>
                <a:lnTo>
                  <a:pt x="2935" y="1208"/>
                </a:lnTo>
                <a:lnTo>
                  <a:pt x="2928" y="1211"/>
                </a:lnTo>
                <a:lnTo>
                  <a:pt x="2923" y="1215"/>
                </a:lnTo>
                <a:lnTo>
                  <a:pt x="2222" y="279"/>
                </a:lnTo>
                <a:lnTo>
                  <a:pt x="2200" y="229"/>
                </a:lnTo>
                <a:lnTo>
                  <a:pt x="2935" y="1208"/>
                </a:lnTo>
                <a:close/>
                <a:moveTo>
                  <a:pt x="2200" y="380"/>
                </a:moveTo>
                <a:lnTo>
                  <a:pt x="2193" y="359"/>
                </a:lnTo>
                <a:lnTo>
                  <a:pt x="2201" y="357"/>
                </a:lnTo>
                <a:lnTo>
                  <a:pt x="2205" y="361"/>
                </a:lnTo>
                <a:lnTo>
                  <a:pt x="2200" y="380"/>
                </a:lnTo>
                <a:close/>
                <a:moveTo>
                  <a:pt x="2209" y="348"/>
                </a:moveTo>
                <a:lnTo>
                  <a:pt x="2180" y="321"/>
                </a:lnTo>
                <a:lnTo>
                  <a:pt x="2138" y="192"/>
                </a:lnTo>
                <a:lnTo>
                  <a:pt x="2144" y="188"/>
                </a:lnTo>
                <a:lnTo>
                  <a:pt x="2198" y="301"/>
                </a:lnTo>
                <a:lnTo>
                  <a:pt x="2212" y="337"/>
                </a:lnTo>
                <a:lnTo>
                  <a:pt x="2209" y="348"/>
                </a:lnTo>
                <a:close/>
                <a:moveTo>
                  <a:pt x="2239" y="497"/>
                </a:moveTo>
                <a:lnTo>
                  <a:pt x="2229" y="467"/>
                </a:lnTo>
                <a:lnTo>
                  <a:pt x="2243" y="476"/>
                </a:lnTo>
                <a:lnTo>
                  <a:pt x="2239" y="497"/>
                </a:lnTo>
                <a:close/>
                <a:moveTo>
                  <a:pt x="2244" y="469"/>
                </a:moveTo>
                <a:lnTo>
                  <a:pt x="2245" y="462"/>
                </a:lnTo>
                <a:lnTo>
                  <a:pt x="2221" y="441"/>
                </a:lnTo>
                <a:lnTo>
                  <a:pt x="2212" y="415"/>
                </a:lnTo>
                <a:lnTo>
                  <a:pt x="2220" y="378"/>
                </a:lnTo>
                <a:lnTo>
                  <a:pt x="2233" y="390"/>
                </a:lnTo>
                <a:lnTo>
                  <a:pt x="2250" y="438"/>
                </a:lnTo>
                <a:lnTo>
                  <a:pt x="2244" y="469"/>
                </a:lnTo>
                <a:close/>
                <a:moveTo>
                  <a:pt x="2263" y="569"/>
                </a:moveTo>
                <a:lnTo>
                  <a:pt x="2249" y="529"/>
                </a:lnTo>
                <a:lnTo>
                  <a:pt x="2268" y="541"/>
                </a:lnTo>
                <a:lnTo>
                  <a:pt x="2263" y="569"/>
                </a:lnTo>
                <a:close/>
                <a:moveTo>
                  <a:pt x="2255" y="511"/>
                </a:moveTo>
                <a:lnTo>
                  <a:pt x="2259" y="487"/>
                </a:lnTo>
                <a:lnTo>
                  <a:pt x="2272" y="496"/>
                </a:lnTo>
                <a:lnTo>
                  <a:pt x="2275" y="507"/>
                </a:lnTo>
                <a:lnTo>
                  <a:pt x="2272" y="524"/>
                </a:lnTo>
                <a:lnTo>
                  <a:pt x="2255" y="511"/>
                </a:lnTo>
                <a:close/>
                <a:moveTo>
                  <a:pt x="2272" y="598"/>
                </a:moveTo>
                <a:lnTo>
                  <a:pt x="2282" y="549"/>
                </a:lnTo>
                <a:lnTo>
                  <a:pt x="2294" y="556"/>
                </a:lnTo>
                <a:lnTo>
                  <a:pt x="2307" y="590"/>
                </a:lnTo>
                <a:lnTo>
                  <a:pt x="2274" y="602"/>
                </a:lnTo>
                <a:lnTo>
                  <a:pt x="2272" y="598"/>
                </a:lnTo>
                <a:close/>
                <a:moveTo>
                  <a:pt x="2286" y="634"/>
                </a:moveTo>
                <a:lnTo>
                  <a:pt x="2318" y="622"/>
                </a:lnTo>
                <a:lnTo>
                  <a:pt x="2331" y="655"/>
                </a:lnTo>
                <a:lnTo>
                  <a:pt x="2329" y="662"/>
                </a:lnTo>
                <a:lnTo>
                  <a:pt x="2286" y="635"/>
                </a:lnTo>
                <a:lnTo>
                  <a:pt x="2286" y="634"/>
                </a:lnTo>
                <a:close/>
                <a:moveTo>
                  <a:pt x="2316" y="709"/>
                </a:moveTo>
                <a:lnTo>
                  <a:pt x="2295" y="657"/>
                </a:lnTo>
                <a:lnTo>
                  <a:pt x="2325" y="675"/>
                </a:lnTo>
                <a:lnTo>
                  <a:pt x="2316" y="709"/>
                </a:lnTo>
                <a:close/>
                <a:moveTo>
                  <a:pt x="2338" y="763"/>
                </a:moveTo>
                <a:lnTo>
                  <a:pt x="2326" y="733"/>
                </a:lnTo>
                <a:lnTo>
                  <a:pt x="2326" y="730"/>
                </a:lnTo>
                <a:lnTo>
                  <a:pt x="2344" y="741"/>
                </a:lnTo>
                <a:lnTo>
                  <a:pt x="2338" y="763"/>
                </a:lnTo>
                <a:close/>
                <a:moveTo>
                  <a:pt x="2346" y="784"/>
                </a:moveTo>
                <a:lnTo>
                  <a:pt x="2355" y="750"/>
                </a:lnTo>
                <a:lnTo>
                  <a:pt x="2369" y="759"/>
                </a:lnTo>
                <a:lnTo>
                  <a:pt x="2395" y="826"/>
                </a:lnTo>
                <a:lnTo>
                  <a:pt x="2395" y="828"/>
                </a:lnTo>
                <a:lnTo>
                  <a:pt x="2354" y="805"/>
                </a:lnTo>
                <a:lnTo>
                  <a:pt x="2346" y="784"/>
                </a:lnTo>
                <a:close/>
                <a:moveTo>
                  <a:pt x="2381" y="876"/>
                </a:moveTo>
                <a:lnTo>
                  <a:pt x="2361" y="825"/>
                </a:lnTo>
                <a:lnTo>
                  <a:pt x="2391" y="842"/>
                </a:lnTo>
                <a:lnTo>
                  <a:pt x="2381" y="876"/>
                </a:lnTo>
                <a:close/>
                <a:moveTo>
                  <a:pt x="2397" y="915"/>
                </a:moveTo>
                <a:lnTo>
                  <a:pt x="2394" y="906"/>
                </a:lnTo>
                <a:lnTo>
                  <a:pt x="2395" y="901"/>
                </a:lnTo>
                <a:lnTo>
                  <a:pt x="2401" y="905"/>
                </a:lnTo>
                <a:lnTo>
                  <a:pt x="2397" y="915"/>
                </a:lnTo>
                <a:close/>
                <a:moveTo>
                  <a:pt x="2398" y="887"/>
                </a:moveTo>
                <a:lnTo>
                  <a:pt x="2406" y="857"/>
                </a:lnTo>
                <a:lnTo>
                  <a:pt x="2412" y="871"/>
                </a:lnTo>
                <a:lnTo>
                  <a:pt x="2405" y="891"/>
                </a:lnTo>
                <a:lnTo>
                  <a:pt x="2398" y="887"/>
                </a:lnTo>
                <a:close/>
                <a:moveTo>
                  <a:pt x="2406" y="938"/>
                </a:moveTo>
                <a:lnTo>
                  <a:pt x="2414" y="913"/>
                </a:lnTo>
                <a:lnTo>
                  <a:pt x="2432" y="923"/>
                </a:lnTo>
                <a:lnTo>
                  <a:pt x="2455" y="986"/>
                </a:lnTo>
                <a:lnTo>
                  <a:pt x="2414" y="960"/>
                </a:lnTo>
                <a:lnTo>
                  <a:pt x="2406" y="938"/>
                </a:lnTo>
                <a:close/>
                <a:moveTo>
                  <a:pt x="2446" y="1044"/>
                </a:moveTo>
                <a:lnTo>
                  <a:pt x="2424" y="985"/>
                </a:lnTo>
                <a:lnTo>
                  <a:pt x="2457" y="1004"/>
                </a:lnTo>
                <a:lnTo>
                  <a:pt x="2446" y="1044"/>
                </a:lnTo>
                <a:close/>
                <a:moveTo>
                  <a:pt x="2462" y="989"/>
                </a:moveTo>
                <a:lnTo>
                  <a:pt x="2438" y="927"/>
                </a:lnTo>
                <a:lnTo>
                  <a:pt x="2457" y="938"/>
                </a:lnTo>
                <a:lnTo>
                  <a:pt x="2469" y="969"/>
                </a:lnTo>
                <a:lnTo>
                  <a:pt x="2462" y="989"/>
                </a:lnTo>
                <a:lnTo>
                  <a:pt x="2462" y="989"/>
                </a:lnTo>
                <a:close/>
                <a:moveTo>
                  <a:pt x="2474" y="1011"/>
                </a:moveTo>
                <a:lnTo>
                  <a:pt x="2485" y="1036"/>
                </a:lnTo>
                <a:lnTo>
                  <a:pt x="2463" y="1045"/>
                </a:lnTo>
                <a:lnTo>
                  <a:pt x="2474" y="1011"/>
                </a:lnTo>
                <a:close/>
                <a:moveTo>
                  <a:pt x="2502" y="1062"/>
                </a:moveTo>
                <a:lnTo>
                  <a:pt x="2522" y="1111"/>
                </a:lnTo>
                <a:lnTo>
                  <a:pt x="2467" y="1081"/>
                </a:lnTo>
                <a:lnTo>
                  <a:pt x="2502" y="1062"/>
                </a:lnTo>
                <a:close/>
                <a:moveTo>
                  <a:pt x="2531" y="1212"/>
                </a:moveTo>
                <a:lnTo>
                  <a:pt x="2476" y="1101"/>
                </a:lnTo>
                <a:lnTo>
                  <a:pt x="2531" y="1133"/>
                </a:lnTo>
                <a:lnTo>
                  <a:pt x="2541" y="1159"/>
                </a:lnTo>
                <a:lnTo>
                  <a:pt x="2531" y="1212"/>
                </a:lnTo>
                <a:close/>
                <a:moveTo>
                  <a:pt x="2543" y="1124"/>
                </a:moveTo>
                <a:lnTo>
                  <a:pt x="2518" y="1055"/>
                </a:lnTo>
                <a:lnTo>
                  <a:pt x="2523" y="1052"/>
                </a:lnTo>
                <a:lnTo>
                  <a:pt x="2548" y="1118"/>
                </a:lnTo>
                <a:lnTo>
                  <a:pt x="2546" y="1125"/>
                </a:lnTo>
                <a:lnTo>
                  <a:pt x="2543" y="1124"/>
                </a:lnTo>
                <a:close/>
                <a:moveTo>
                  <a:pt x="2546" y="1228"/>
                </a:moveTo>
                <a:lnTo>
                  <a:pt x="2552" y="1189"/>
                </a:lnTo>
                <a:lnTo>
                  <a:pt x="2567" y="1227"/>
                </a:lnTo>
                <a:lnTo>
                  <a:pt x="2569" y="1252"/>
                </a:lnTo>
                <a:lnTo>
                  <a:pt x="2552" y="1243"/>
                </a:lnTo>
                <a:lnTo>
                  <a:pt x="2546" y="1228"/>
                </a:lnTo>
                <a:close/>
                <a:moveTo>
                  <a:pt x="2563" y="1269"/>
                </a:moveTo>
                <a:lnTo>
                  <a:pt x="2569" y="1271"/>
                </a:lnTo>
                <a:lnTo>
                  <a:pt x="2569" y="1284"/>
                </a:lnTo>
                <a:lnTo>
                  <a:pt x="2563" y="1269"/>
                </a:lnTo>
                <a:close/>
                <a:moveTo>
                  <a:pt x="2586" y="1327"/>
                </a:moveTo>
                <a:lnTo>
                  <a:pt x="2585" y="1280"/>
                </a:lnTo>
                <a:lnTo>
                  <a:pt x="2589" y="1283"/>
                </a:lnTo>
                <a:lnTo>
                  <a:pt x="2638" y="1408"/>
                </a:lnTo>
                <a:lnTo>
                  <a:pt x="2628" y="1428"/>
                </a:lnTo>
                <a:lnTo>
                  <a:pt x="2586" y="1327"/>
                </a:lnTo>
                <a:close/>
                <a:moveTo>
                  <a:pt x="2631" y="1492"/>
                </a:moveTo>
                <a:lnTo>
                  <a:pt x="2679" y="1547"/>
                </a:lnTo>
                <a:lnTo>
                  <a:pt x="2702" y="1601"/>
                </a:lnTo>
                <a:lnTo>
                  <a:pt x="2667" y="1563"/>
                </a:lnTo>
                <a:lnTo>
                  <a:pt x="2631" y="1492"/>
                </a:lnTo>
                <a:close/>
                <a:moveTo>
                  <a:pt x="2577" y="1605"/>
                </a:moveTo>
                <a:lnTo>
                  <a:pt x="2651" y="1592"/>
                </a:lnTo>
                <a:lnTo>
                  <a:pt x="2648" y="1602"/>
                </a:lnTo>
                <a:lnTo>
                  <a:pt x="2657" y="1610"/>
                </a:lnTo>
                <a:lnTo>
                  <a:pt x="2655" y="1613"/>
                </a:lnTo>
                <a:lnTo>
                  <a:pt x="2595" y="1612"/>
                </a:lnTo>
                <a:lnTo>
                  <a:pt x="2595" y="1612"/>
                </a:lnTo>
                <a:lnTo>
                  <a:pt x="2595" y="1612"/>
                </a:lnTo>
                <a:lnTo>
                  <a:pt x="2587" y="1607"/>
                </a:lnTo>
                <a:lnTo>
                  <a:pt x="2577" y="1605"/>
                </a:lnTo>
                <a:lnTo>
                  <a:pt x="2577" y="1605"/>
                </a:lnTo>
                <a:close/>
                <a:moveTo>
                  <a:pt x="2610" y="1697"/>
                </a:moveTo>
                <a:lnTo>
                  <a:pt x="2608" y="1698"/>
                </a:lnTo>
                <a:lnTo>
                  <a:pt x="2608" y="1698"/>
                </a:lnTo>
                <a:lnTo>
                  <a:pt x="2613" y="1693"/>
                </a:lnTo>
                <a:lnTo>
                  <a:pt x="2616" y="1687"/>
                </a:lnTo>
                <a:lnTo>
                  <a:pt x="2651" y="1689"/>
                </a:lnTo>
                <a:lnTo>
                  <a:pt x="2647" y="1708"/>
                </a:lnTo>
                <a:lnTo>
                  <a:pt x="2645" y="1707"/>
                </a:lnTo>
                <a:lnTo>
                  <a:pt x="2610" y="1697"/>
                </a:lnTo>
                <a:close/>
                <a:moveTo>
                  <a:pt x="2915" y="1936"/>
                </a:moveTo>
                <a:lnTo>
                  <a:pt x="2918" y="1939"/>
                </a:lnTo>
                <a:lnTo>
                  <a:pt x="2892" y="1965"/>
                </a:lnTo>
                <a:lnTo>
                  <a:pt x="2892" y="1936"/>
                </a:lnTo>
                <a:lnTo>
                  <a:pt x="2915" y="1936"/>
                </a:lnTo>
                <a:close/>
                <a:moveTo>
                  <a:pt x="2819" y="2222"/>
                </a:moveTo>
                <a:lnTo>
                  <a:pt x="2827" y="2187"/>
                </a:lnTo>
                <a:lnTo>
                  <a:pt x="2827" y="2187"/>
                </a:lnTo>
                <a:lnTo>
                  <a:pt x="2857" y="2200"/>
                </a:lnTo>
                <a:lnTo>
                  <a:pt x="2857" y="2200"/>
                </a:lnTo>
                <a:lnTo>
                  <a:pt x="2862" y="2201"/>
                </a:lnTo>
                <a:lnTo>
                  <a:pt x="2865" y="2200"/>
                </a:lnTo>
                <a:lnTo>
                  <a:pt x="2867" y="2199"/>
                </a:lnTo>
                <a:lnTo>
                  <a:pt x="2870" y="2198"/>
                </a:lnTo>
                <a:lnTo>
                  <a:pt x="2873" y="2194"/>
                </a:lnTo>
                <a:lnTo>
                  <a:pt x="2873" y="2192"/>
                </a:lnTo>
                <a:lnTo>
                  <a:pt x="2873" y="2192"/>
                </a:lnTo>
                <a:lnTo>
                  <a:pt x="2877" y="2187"/>
                </a:lnTo>
                <a:lnTo>
                  <a:pt x="2877" y="2498"/>
                </a:lnTo>
                <a:lnTo>
                  <a:pt x="2836" y="2498"/>
                </a:lnTo>
                <a:lnTo>
                  <a:pt x="2836" y="2498"/>
                </a:lnTo>
                <a:lnTo>
                  <a:pt x="2840" y="2494"/>
                </a:lnTo>
                <a:lnTo>
                  <a:pt x="2842" y="2492"/>
                </a:lnTo>
                <a:lnTo>
                  <a:pt x="2843" y="2487"/>
                </a:lnTo>
                <a:lnTo>
                  <a:pt x="2843" y="2487"/>
                </a:lnTo>
                <a:lnTo>
                  <a:pt x="2842" y="2483"/>
                </a:lnTo>
                <a:lnTo>
                  <a:pt x="2841" y="2480"/>
                </a:lnTo>
                <a:lnTo>
                  <a:pt x="2840" y="2478"/>
                </a:lnTo>
                <a:lnTo>
                  <a:pt x="2837" y="2477"/>
                </a:lnTo>
                <a:lnTo>
                  <a:pt x="2831" y="2477"/>
                </a:lnTo>
                <a:lnTo>
                  <a:pt x="2829" y="2477"/>
                </a:lnTo>
                <a:lnTo>
                  <a:pt x="2829" y="2477"/>
                </a:lnTo>
                <a:lnTo>
                  <a:pt x="2826" y="2476"/>
                </a:lnTo>
                <a:lnTo>
                  <a:pt x="2822" y="2475"/>
                </a:lnTo>
                <a:lnTo>
                  <a:pt x="2820" y="2460"/>
                </a:lnTo>
                <a:lnTo>
                  <a:pt x="2823" y="2458"/>
                </a:lnTo>
                <a:lnTo>
                  <a:pt x="2823" y="2458"/>
                </a:lnTo>
                <a:lnTo>
                  <a:pt x="2825" y="2456"/>
                </a:lnTo>
                <a:lnTo>
                  <a:pt x="2826" y="2454"/>
                </a:lnTo>
                <a:lnTo>
                  <a:pt x="2826" y="2448"/>
                </a:lnTo>
                <a:lnTo>
                  <a:pt x="2827" y="2434"/>
                </a:lnTo>
                <a:lnTo>
                  <a:pt x="2827" y="2434"/>
                </a:lnTo>
                <a:lnTo>
                  <a:pt x="2828" y="2424"/>
                </a:lnTo>
                <a:lnTo>
                  <a:pt x="2829" y="2412"/>
                </a:lnTo>
                <a:lnTo>
                  <a:pt x="2829" y="2394"/>
                </a:lnTo>
                <a:lnTo>
                  <a:pt x="2829" y="2394"/>
                </a:lnTo>
                <a:lnTo>
                  <a:pt x="2829" y="2381"/>
                </a:lnTo>
                <a:lnTo>
                  <a:pt x="2830" y="2374"/>
                </a:lnTo>
                <a:lnTo>
                  <a:pt x="2830" y="2374"/>
                </a:lnTo>
                <a:lnTo>
                  <a:pt x="2831" y="2353"/>
                </a:lnTo>
                <a:lnTo>
                  <a:pt x="2831" y="2353"/>
                </a:lnTo>
                <a:lnTo>
                  <a:pt x="2830" y="2348"/>
                </a:lnTo>
                <a:lnTo>
                  <a:pt x="2828" y="2343"/>
                </a:lnTo>
                <a:lnTo>
                  <a:pt x="2826" y="2336"/>
                </a:lnTo>
                <a:lnTo>
                  <a:pt x="2809" y="2304"/>
                </a:lnTo>
                <a:lnTo>
                  <a:pt x="2809" y="2304"/>
                </a:lnTo>
                <a:lnTo>
                  <a:pt x="2813" y="2304"/>
                </a:lnTo>
                <a:lnTo>
                  <a:pt x="2815" y="2303"/>
                </a:lnTo>
                <a:lnTo>
                  <a:pt x="2816" y="2302"/>
                </a:lnTo>
                <a:lnTo>
                  <a:pt x="2818" y="2301"/>
                </a:lnTo>
                <a:lnTo>
                  <a:pt x="2818" y="2297"/>
                </a:lnTo>
                <a:lnTo>
                  <a:pt x="2818" y="2296"/>
                </a:lnTo>
                <a:lnTo>
                  <a:pt x="2818" y="2296"/>
                </a:lnTo>
                <a:lnTo>
                  <a:pt x="2814" y="2289"/>
                </a:lnTo>
                <a:lnTo>
                  <a:pt x="2808" y="2274"/>
                </a:lnTo>
                <a:lnTo>
                  <a:pt x="2808" y="2274"/>
                </a:lnTo>
                <a:lnTo>
                  <a:pt x="2809" y="2265"/>
                </a:lnTo>
                <a:lnTo>
                  <a:pt x="2811" y="2256"/>
                </a:lnTo>
                <a:lnTo>
                  <a:pt x="2814" y="2239"/>
                </a:lnTo>
                <a:lnTo>
                  <a:pt x="2819" y="2222"/>
                </a:lnTo>
                <a:lnTo>
                  <a:pt x="2819" y="2222"/>
                </a:lnTo>
                <a:close/>
                <a:moveTo>
                  <a:pt x="2675" y="2486"/>
                </a:moveTo>
                <a:lnTo>
                  <a:pt x="2674" y="2486"/>
                </a:lnTo>
                <a:lnTo>
                  <a:pt x="2674" y="2486"/>
                </a:lnTo>
                <a:lnTo>
                  <a:pt x="2675" y="2487"/>
                </a:lnTo>
                <a:lnTo>
                  <a:pt x="2676" y="2487"/>
                </a:lnTo>
                <a:lnTo>
                  <a:pt x="2677" y="2485"/>
                </a:lnTo>
                <a:lnTo>
                  <a:pt x="2677" y="2479"/>
                </a:lnTo>
                <a:lnTo>
                  <a:pt x="2677" y="2479"/>
                </a:lnTo>
                <a:lnTo>
                  <a:pt x="2679" y="2477"/>
                </a:lnTo>
                <a:lnTo>
                  <a:pt x="2682" y="2475"/>
                </a:lnTo>
                <a:lnTo>
                  <a:pt x="2682" y="2475"/>
                </a:lnTo>
                <a:lnTo>
                  <a:pt x="2687" y="2470"/>
                </a:lnTo>
                <a:lnTo>
                  <a:pt x="2690" y="2464"/>
                </a:lnTo>
                <a:lnTo>
                  <a:pt x="2690" y="2464"/>
                </a:lnTo>
                <a:lnTo>
                  <a:pt x="2696" y="2455"/>
                </a:lnTo>
                <a:lnTo>
                  <a:pt x="2696" y="2455"/>
                </a:lnTo>
                <a:lnTo>
                  <a:pt x="2704" y="2435"/>
                </a:lnTo>
                <a:lnTo>
                  <a:pt x="2711" y="2419"/>
                </a:lnTo>
                <a:lnTo>
                  <a:pt x="2714" y="2407"/>
                </a:lnTo>
                <a:lnTo>
                  <a:pt x="2714" y="2407"/>
                </a:lnTo>
                <a:lnTo>
                  <a:pt x="2718" y="2398"/>
                </a:lnTo>
                <a:lnTo>
                  <a:pt x="2723" y="2389"/>
                </a:lnTo>
                <a:lnTo>
                  <a:pt x="2731" y="2374"/>
                </a:lnTo>
                <a:lnTo>
                  <a:pt x="2731" y="2374"/>
                </a:lnTo>
                <a:lnTo>
                  <a:pt x="2736" y="2368"/>
                </a:lnTo>
                <a:lnTo>
                  <a:pt x="2742" y="2360"/>
                </a:lnTo>
                <a:lnTo>
                  <a:pt x="2750" y="2347"/>
                </a:lnTo>
                <a:lnTo>
                  <a:pt x="2750" y="2347"/>
                </a:lnTo>
                <a:lnTo>
                  <a:pt x="2753" y="2344"/>
                </a:lnTo>
                <a:lnTo>
                  <a:pt x="2754" y="2344"/>
                </a:lnTo>
                <a:lnTo>
                  <a:pt x="2754" y="2344"/>
                </a:lnTo>
                <a:lnTo>
                  <a:pt x="2764" y="2368"/>
                </a:lnTo>
                <a:lnTo>
                  <a:pt x="2764" y="2368"/>
                </a:lnTo>
                <a:lnTo>
                  <a:pt x="2769" y="2382"/>
                </a:lnTo>
                <a:lnTo>
                  <a:pt x="2772" y="2391"/>
                </a:lnTo>
                <a:lnTo>
                  <a:pt x="2775" y="2397"/>
                </a:lnTo>
                <a:lnTo>
                  <a:pt x="2775" y="2397"/>
                </a:lnTo>
                <a:lnTo>
                  <a:pt x="2778" y="2419"/>
                </a:lnTo>
                <a:lnTo>
                  <a:pt x="2781" y="2438"/>
                </a:lnTo>
                <a:lnTo>
                  <a:pt x="2781" y="2438"/>
                </a:lnTo>
                <a:lnTo>
                  <a:pt x="2779" y="2448"/>
                </a:lnTo>
                <a:lnTo>
                  <a:pt x="2778" y="2458"/>
                </a:lnTo>
                <a:lnTo>
                  <a:pt x="2778" y="2458"/>
                </a:lnTo>
                <a:lnTo>
                  <a:pt x="2778" y="2464"/>
                </a:lnTo>
                <a:lnTo>
                  <a:pt x="2778" y="2467"/>
                </a:lnTo>
                <a:lnTo>
                  <a:pt x="2778" y="2479"/>
                </a:lnTo>
                <a:lnTo>
                  <a:pt x="2778" y="2479"/>
                </a:lnTo>
                <a:lnTo>
                  <a:pt x="2777" y="2485"/>
                </a:lnTo>
                <a:lnTo>
                  <a:pt x="2775" y="2493"/>
                </a:lnTo>
                <a:lnTo>
                  <a:pt x="2775" y="2493"/>
                </a:lnTo>
                <a:lnTo>
                  <a:pt x="2778" y="2496"/>
                </a:lnTo>
                <a:lnTo>
                  <a:pt x="2783" y="2498"/>
                </a:lnTo>
                <a:lnTo>
                  <a:pt x="2672" y="2498"/>
                </a:lnTo>
                <a:lnTo>
                  <a:pt x="2672" y="2498"/>
                </a:lnTo>
                <a:lnTo>
                  <a:pt x="2673" y="2493"/>
                </a:lnTo>
                <a:lnTo>
                  <a:pt x="2673" y="2490"/>
                </a:lnTo>
                <a:lnTo>
                  <a:pt x="2675" y="2486"/>
                </a:lnTo>
                <a:lnTo>
                  <a:pt x="2675" y="2486"/>
                </a:lnTo>
                <a:close/>
                <a:moveTo>
                  <a:pt x="2356" y="2305"/>
                </a:moveTo>
                <a:lnTo>
                  <a:pt x="2363" y="2304"/>
                </a:lnTo>
                <a:lnTo>
                  <a:pt x="2377" y="2312"/>
                </a:lnTo>
                <a:lnTo>
                  <a:pt x="2376" y="2318"/>
                </a:lnTo>
                <a:lnTo>
                  <a:pt x="2376" y="2318"/>
                </a:lnTo>
                <a:lnTo>
                  <a:pt x="2373" y="2318"/>
                </a:lnTo>
                <a:lnTo>
                  <a:pt x="2372" y="2318"/>
                </a:lnTo>
                <a:lnTo>
                  <a:pt x="2370" y="2317"/>
                </a:lnTo>
                <a:lnTo>
                  <a:pt x="2370" y="2317"/>
                </a:lnTo>
                <a:lnTo>
                  <a:pt x="2369" y="2315"/>
                </a:lnTo>
                <a:lnTo>
                  <a:pt x="2368" y="2315"/>
                </a:lnTo>
                <a:lnTo>
                  <a:pt x="2365" y="2314"/>
                </a:lnTo>
                <a:lnTo>
                  <a:pt x="2360" y="2314"/>
                </a:lnTo>
                <a:lnTo>
                  <a:pt x="2360" y="2314"/>
                </a:lnTo>
                <a:lnTo>
                  <a:pt x="2355" y="2314"/>
                </a:lnTo>
                <a:lnTo>
                  <a:pt x="2352" y="2312"/>
                </a:lnTo>
                <a:lnTo>
                  <a:pt x="2350" y="2310"/>
                </a:lnTo>
                <a:lnTo>
                  <a:pt x="2356" y="2305"/>
                </a:lnTo>
                <a:close/>
                <a:moveTo>
                  <a:pt x="2252" y="2497"/>
                </a:moveTo>
                <a:lnTo>
                  <a:pt x="2252" y="2497"/>
                </a:lnTo>
                <a:lnTo>
                  <a:pt x="2255" y="2493"/>
                </a:lnTo>
                <a:lnTo>
                  <a:pt x="2256" y="2489"/>
                </a:lnTo>
                <a:lnTo>
                  <a:pt x="2255" y="2487"/>
                </a:lnTo>
                <a:lnTo>
                  <a:pt x="2255" y="2486"/>
                </a:lnTo>
                <a:lnTo>
                  <a:pt x="2253" y="2485"/>
                </a:lnTo>
                <a:lnTo>
                  <a:pt x="2253" y="2485"/>
                </a:lnTo>
                <a:lnTo>
                  <a:pt x="2261" y="2483"/>
                </a:lnTo>
                <a:lnTo>
                  <a:pt x="2261" y="2483"/>
                </a:lnTo>
                <a:lnTo>
                  <a:pt x="2265" y="2482"/>
                </a:lnTo>
                <a:lnTo>
                  <a:pt x="2266" y="2480"/>
                </a:lnTo>
                <a:lnTo>
                  <a:pt x="2265" y="2479"/>
                </a:lnTo>
                <a:lnTo>
                  <a:pt x="2265" y="2479"/>
                </a:lnTo>
                <a:lnTo>
                  <a:pt x="2265" y="2479"/>
                </a:lnTo>
                <a:lnTo>
                  <a:pt x="2265" y="2477"/>
                </a:lnTo>
                <a:lnTo>
                  <a:pt x="2268" y="2467"/>
                </a:lnTo>
                <a:lnTo>
                  <a:pt x="2278" y="2442"/>
                </a:lnTo>
                <a:lnTo>
                  <a:pt x="2289" y="2403"/>
                </a:lnTo>
                <a:lnTo>
                  <a:pt x="2312" y="2355"/>
                </a:lnTo>
                <a:lnTo>
                  <a:pt x="2325" y="2331"/>
                </a:lnTo>
                <a:lnTo>
                  <a:pt x="2336" y="2336"/>
                </a:lnTo>
                <a:lnTo>
                  <a:pt x="2336" y="2336"/>
                </a:lnTo>
                <a:lnTo>
                  <a:pt x="2337" y="2341"/>
                </a:lnTo>
                <a:lnTo>
                  <a:pt x="2339" y="2344"/>
                </a:lnTo>
                <a:lnTo>
                  <a:pt x="2340" y="2345"/>
                </a:lnTo>
                <a:lnTo>
                  <a:pt x="2341" y="2345"/>
                </a:lnTo>
                <a:lnTo>
                  <a:pt x="2344" y="2346"/>
                </a:lnTo>
                <a:lnTo>
                  <a:pt x="2344" y="2346"/>
                </a:lnTo>
                <a:lnTo>
                  <a:pt x="2344" y="2347"/>
                </a:lnTo>
                <a:lnTo>
                  <a:pt x="2346" y="2350"/>
                </a:lnTo>
                <a:lnTo>
                  <a:pt x="2347" y="2351"/>
                </a:lnTo>
                <a:lnTo>
                  <a:pt x="2350" y="2351"/>
                </a:lnTo>
                <a:lnTo>
                  <a:pt x="2352" y="2351"/>
                </a:lnTo>
                <a:lnTo>
                  <a:pt x="2355" y="2348"/>
                </a:lnTo>
                <a:lnTo>
                  <a:pt x="2355" y="2348"/>
                </a:lnTo>
                <a:lnTo>
                  <a:pt x="2356" y="2350"/>
                </a:lnTo>
                <a:lnTo>
                  <a:pt x="2360" y="2352"/>
                </a:lnTo>
                <a:lnTo>
                  <a:pt x="2365" y="2352"/>
                </a:lnTo>
                <a:lnTo>
                  <a:pt x="2368" y="2351"/>
                </a:lnTo>
                <a:lnTo>
                  <a:pt x="2372" y="2348"/>
                </a:lnTo>
                <a:lnTo>
                  <a:pt x="2373" y="2347"/>
                </a:lnTo>
                <a:lnTo>
                  <a:pt x="2383" y="2352"/>
                </a:lnTo>
                <a:lnTo>
                  <a:pt x="2395" y="2381"/>
                </a:lnTo>
                <a:lnTo>
                  <a:pt x="2395" y="2381"/>
                </a:lnTo>
                <a:lnTo>
                  <a:pt x="2398" y="2389"/>
                </a:lnTo>
                <a:lnTo>
                  <a:pt x="2402" y="2396"/>
                </a:lnTo>
                <a:lnTo>
                  <a:pt x="2404" y="2401"/>
                </a:lnTo>
                <a:lnTo>
                  <a:pt x="2404" y="2401"/>
                </a:lnTo>
                <a:lnTo>
                  <a:pt x="2407" y="2403"/>
                </a:lnTo>
                <a:lnTo>
                  <a:pt x="2410" y="2407"/>
                </a:lnTo>
                <a:lnTo>
                  <a:pt x="2410" y="2407"/>
                </a:lnTo>
                <a:lnTo>
                  <a:pt x="2431" y="2446"/>
                </a:lnTo>
                <a:lnTo>
                  <a:pt x="2458" y="2498"/>
                </a:lnTo>
                <a:lnTo>
                  <a:pt x="2252" y="2498"/>
                </a:lnTo>
                <a:lnTo>
                  <a:pt x="2252" y="2498"/>
                </a:lnTo>
                <a:lnTo>
                  <a:pt x="2252" y="2497"/>
                </a:lnTo>
                <a:lnTo>
                  <a:pt x="2252" y="2497"/>
                </a:lnTo>
                <a:close/>
                <a:moveTo>
                  <a:pt x="2044" y="2128"/>
                </a:moveTo>
                <a:lnTo>
                  <a:pt x="2077" y="2128"/>
                </a:lnTo>
                <a:lnTo>
                  <a:pt x="2077" y="2133"/>
                </a:lnTo>
                <a:lnTo>
                  <a:pt x="2044" y="2133"/>
                </a:lnTo>
                <a:lnTo>
                  <a:pt x="2044" y="2128"/>
                </a:lnTo>
                <a:close/>
                <a:moveTo>
                  <a:pt x="2044" y="2138"/>
                </a:moveTo>
                <a:lnTo>
                  <a:pt x="2077" y="2138"/>
                </a:lnTo>
                <a:lnTo>
                  <a:pt x="2077" y="2178"/>
                </a:lnTo>
                <a:lnTo>
                  <a:pt x="2044" y="2178"/>
                </a:lnTo>
                <a:lnTo>
                  <a:pt x="2044" y="2138"/>
                </a:lnTo>
                <a:close/>
                <a:moveTo>
                  <a:pt x="2044" y="2182"/>
                </a:moveTo>
                <a:lnTo>
                  <a:pt x="2077" y="2182"/>
                </a:lnTo>
                <a:lnTo>
                  <a:pt x="2077" y="2186"/>
                </a:lnTo>
                <a:lnTo>
                  <a:pt x="2044" y="2186"/>
                </a:lnTo>
                <a:lnTo>
                  <a:pt x="2044" y="2182"/>
                </a:lnTo>
                <a:close/>
                <a:moveTo>
                  <a:pt x="2044" y="2191"/>
                </a:moveTo>
                <a:lnTo>
                  <a:pt x="2077" y="2191"/>
                </a:lnTo>
                <a:lnTo>
                  <a:pt x="2077" y="2230"/>
                </a:lnTo>
                <a:lnTo>
                  <a:pt x="2044" y="2230"/>
                </a:lnTo>
                <a:lnTo>
                  <a:pt x="2044" y="2191"/>
                </a:lnTo>
                <a:close/>
                <a:moveTo>
                  <a:pt x="2044" y="2235"/>
                </a:moveTo>
                <a:lnTo>
                  <a:pt x="2077" y="2235"/>
                </a:lnTo>
                <a:lnTo>
                  <a:pt x="2077" y="2239"/>
                </a:lnTo>
                <a:lnTo>
                  <a:pt x="2044" y="2239"/>
                </a:lnTo>
                <a:lnTo>
                  <a:pt x="2044" y="2235"/>
                </a:lnTo>
                <a:close/>
                <a:moveTo>
                  <a:pt x="2044" y="2244"/>
                </a:moveTo>
                <a:lnTo>
                  <a:pt x="2077" y="2244"/>
                </a:lnTo>
                <a:lnTo>
                  <a:pt x="2077" y="2283"/>
                </a:lnTo>
                <a:lnTo>
                  <a:pt x="2044" y="2283"/>
                </a:lnTo>
                <a:lnTo>
                  <a:pt x="2044" y="2244"/>
                </a:lnTo>
                <a:close/>
                <a:moveTo>
                  <a:pt x="2044" y="2288"/>
                </a:moveTo>
                <a:lnTo>
                  <a:pt x="2077" y="2288"/>
                </a:lnTo>
                <a:lnTo>
                  <a:pt x="2077" y="2293"/>
                </a:lnTo>
                <a:lnTo>
                  <a:pt x="2044" y="2293"/>
                </a:lnTo>
                <a:lnTo>
                  <a:pt x="2044" y="2288"/>
                </a:lnTo>
                <a:close/>
                <a:moveTo>
                  <a:pt x="2044" y="2297"/>
                </a:moveTo>
                <a:lnTo>
                  <a:pt x="2077" y="2297"/>
                </a:lnTo>
                <a:lnTo>
                  <a:pt x="2077" y="2314"/>
                </a:lnTo>
                <a:lnTo>
                  <a:pt x="2044" y="2314"/>
                </a:lnTo>
                <a:lnTo>
                  <a:pt x="2044" y="2297"/>
                </a:lnTo>
                <a:close/>
                <a:moveTo>
                  <a:pt x="1906" y="2179"/>
                </a:moveTo>
                <a:lnTo>
                  <a:pt x="1939" y="2179"/>
                </a:lnTo>
                <a:lnTo>
                  <a:pt x="1939" y="2184"/>
                </a:lnTo>
                <a:lnTo>
                  <a:pt x="1906" y="2184"/>
                </a:lnTo>
                <a:lnTo>
                  <a:pt x="1906" y="2179"/>
                </a:lnTo>
                <a:close/>
                <a:moveTo>
                  <a:pt x="1906" y="2187"/>
                </a:moveTo>
                <a:lnTo>
                  <a:pt x="1939" y="2187"/>
                </a:lnTo>
                <a:lnTo>
                  <a:pt x="1939" y="2228"/>
                </a:lnTo>
                <a:lnTo>
                  <a:pt x="1906" y="2228"/>
                </a:lnTo>
                <a:lnTo>
                  <a:pt x="1906" y="2187"/>
                </a:lnTo>
                <a:close/>
                <a:moveTo>
                  <a:pt x="1906" y="2233"/>
                </a:moveTo>
                <a:lnTo>
                  <a:pt x="1939" y="2233"/>
                </a:lnTo>
                <a:lnTo>
                  <a:pt x="1939" y="2236"/>
                </a:lnTo>
                <a:lnTo>
                  <a:pt x="1906" y="2236"/>
                </a:lnTo>
                <a:lnTo>
                  <a:pt x="1906" y="2233"/>
                </a:lnTo>
                <a:close/>
                <a:moveTo>
                  <a:pt x="1906" y="2241"/>
                </a:moveTo>
                <a:lnTo>
                  <a:pt x="1939" y="2241"/>
                </a:lnTo>
                <a:lnTo>
                  <a:pt x="1939" y="2281"/>
                </a:lnTo>
                <a:lnTo>
                  <a:pt x="1906" y="2281"/>
                </a:lnTo>
                <a:lnTo>
                  <a:pt x="1906" y="2241"/>
                </a:lnTo>
                <a:close/>
                <a:moveTo>
                  <a:pt x="1906" y="2285"/>
                </a:moveTo>
                <a:lnTo>
                  <a:pt x="1939" y="2285"/>
                </a:lnTo>
                <a:lnTo>
                  <a:pt x="1939" y="2289"/>
                </a:lnTo>
                <a:lnTo>
                  <a:pt x="1906" y="2289"/>
                </a:lnTo>
                <a:lnTo>
                  <a:pt x="1906" y="2285"/>
                </a:lnTo>
                <a:close/>
                <a:moveTo>
                  <a:pt x="1906" y="2294"/>
                </a:moveTo>
                <a:lnTo>
                  <a:pt x="1939" y="2294"/>
                </a:lnTo>
                <a:lnTo>
                  <a:pt x="1939" y="2334"/>
                </a:lnTo>
                <a:lnTo>
                  <a:pt x="1906" y="2334"/>
                </a:lnTo>
                <a:lnTo>
                  <a:pt x="1906" y="2294"/>
                </a:lnTo>
                <a:close/>
                <a:moveTo>
                  <a:pt x="1906" y="2338"/>
                </a:moveTo>
                <a:lnTo>
                  <a:pt x="1939" y="2338"/>
                </a:lnTo>
                <a:lnTo>
                  <a:pt x="1939" y="2343"/>
                </a:lnTo>
                <a:lnTo>
                  <a:pt x="1906" y="2343"/>
                </a:lnTo>
                <a:lnTo>
                  <a:pt x="1906" y="2338"/>
                </a:lnTo>
                <a:close/>
                <a:moveTo>
                  <a:pt x="1906" y="2347"/>
                </a:moveTo>
                <a:lnTo>
                  <a:pt x="1939" y="2347"/>
                </a:lnTo>
                <a:lnTo>
                  <a:pt x="1939" y="2365"/>
                </a:lnTo>
                <a:lnTo>
                  <a:pt x="1906" y="2365"/>
                </a:lnTo>
                <a:lnTo>
                  <a:pt x="1906" y="2347"/>
                </a:lnTo>
                <a:close/>
                <a:moveTo>
                  <a:pt x="2491" y="2631"/>
                </a:moveTo>
                <a:lnTo>
                  <a:pt x="2491" y="2711"/>
                </a:lnTo>
                <a:lnTo>
                  <a:pt x="2355" y="2711"/>
                </a:lnTo>
                <a:lnTo>
                  <a:pt x="2355" y="2711"/>
                </a:lnTo>
                <a:lnTo>
                  <a:pt x="2281" y="2711"/>
                </a:lnTo>
                <a:lnTo>
                  <a:pt x="1825" y="2711"/>
                </a:lnTo>
                <a:lnTo>
                  <a:pt x="1825" y="2711"/>
                </a:lnTo>
                <a:lnTo>
                  <a:pt x="1381" y="2711"/>
                </a:lnTo>
                <a:lnTo>
                  <a:pt x="1381" y="2631"/>
                </a:lnTo>
                <a:lnTo>
                  <a:pt x="2491" y="2631"/>
                </a:lnTo>
                <a:close/>
                <a:moveTo>
                  <a:pt x="1473" y="1813"/>
                </a:moveTo>
                <a:lnTo>
                  <a:pt x="1457" y="1797"/>
                </a:lnTo>
                <a:lnTo>
                  <a:pt x="1507" y="1797"/>
                </a:lnTo>
                <a:lnTo>
                  <a:pt x="1491" y="1813"/>
                </a:lnTo>
                <a:lnTo>
                  <a:pt x="1473" y="1813"/>
                </a:lnTo>
                <a:close/>
                <a:moveTo>
                  <a:pt x="1451" y="1057"/>
                </a:moveTo>
                <a:lnTo>
                  <a:pt x="1476" y="1082"/>
                </a:lnTo>
                <a:lnTo>
                  <a:pt x="1451" y="1109"/>
                </a:lnTo>
                <a:lnTo>
                  <a:pt x="1451" y="1057"/>
                </a:lnTo>
                <a:close/>
                <a:moveTo>
                  <a:pt x="1457" y="1051"/>
                </a:moveTo>
                <a:lnTo>
                  <a:pt x="1507" y="1051"/>
                </a:lnTo>
                <a:lnTo>
                  <a:pt x="1482" y="1076"/>
                </a:lnTo>
                <a:lnTo>
                  <a:pt x="1457" y="1051"/>
                </a:lnTo>
                <a:close/>
                <a:moveTo>
                  <a:pt x="1453" y="1118"/>
                </a:moveTo>
                <a:lnTo>
                  <a:pt x="1482" y="1088"/>
                </a:lnTo>
                <a:lnTo>
                  <a:pt x="1511" y="1118"/>
                </a:lnTo>
                <a:lnTo>
                  <a:pt x="1453" y="1118"/>
                </a:lnTo>
                <a:close/>
                <a:moveTo>
                  <a:pt x="1507" y="1126"/>
                </a:moveTo>
                <a:lnTo>
                  <a:pt x="1482" y="1150"/>
                </a:lnTo>
                <a:lnTo>
                  <a:pt x="1457" y="1126"/>
                </a:lnTo>
                <a:lnTo>
                  <a:pt x="1507" y="1126"/>
                </a:lnTo>
                <a:close/>
                <a:moveTo>
                  <a:pt x="1451" y="1131"/>
                </a:moveTo>
                <a:lnTo>
                  <a:pt x="1476" y="1157"/>
                </a:lnTo>
                <a:lnTo>
                  <a:pt x="1451" y="1183"/>
                </a:lnTo>
                <a:lnTo>
                  <a:pt x="1451" y="1131"/>
                </a:lnTo>
                <a:close/>
                <a:moveTo>
                  <a:pt x="1453" y="1192"/>
                </a:moveTo>
                <a:lnTo>
                  <a:pt x="1482" y="1163"/>
                </a:lnTo>
                <a:lnTo>
                  <a:pt x="1511" y="1192"/>
                </a:lnTo>
                <a:lnTo>
                  <a:pt x="1453" y="1192"/>
                </a:lnTo>
                <a:close/>
                <a:moveTo>
                  <a:pt x="1507" y="1200"/>
                </a:moveTo>
                <a:lnTo>
                  <a:pt x="1482" y="1226"/>
                </a:lnTo>
                <a:lnTo>
                  <a:pt x="1457" y="1200"/>
                </a:lnTo>
                <a:lnTo>
                  <a:pt x="1507" y="1200"/>
                </a:lnTo>
                <a:close/>
                <a:moveTo>
                  <a:pt x="1451" y="1206"/>
                </a:moveTo>
                <a:lnTo>
                  <a:pt x="1476" y="1232"/>
                </a:lnTo>
                <a:lnTo>
                  <a:pt x="1451" y="1257"/>
                </a:lnTo>
                <a:lnTo>
                  <a:pt x="1451" y="1206"/>
                </a:lnTo>
                <a:close/>
                <a:moveTo>
                  <a:pt x="1453" y="1266"/>
                </a:moveTo>
                <a:lnTo>
                  <a:pt x="1482" y="1237"/>
                </a:lnTo>
                <a:lnTo>
                  <a:pt x="1511" y="1266"/>
                </a:lnTo>
                <a:lnTo>
                  <a:pt x="1453" y="1266"/>
                </a:lnTo>
                <a:close/>
                <a:moveTo>
                  <a:pt x="1507" y="1276"/>
                </a:moveTo>
                <a:lnTo>
                  <a:pt x="1482" y="1300"/>
                </a:lnTo>
                <a:lnTo>
                  <a:pt x="1457" y="1276"/>
                </a:lnTo>
                <a:lnTo>
                  <a:pt x="1507" y="1276"/>
                </a:lnTo>
                <a:close/>
                <a:moveTo>
                  <a:pt x="1451" y="1280"/>
                </a:moveTo>
                <a:lnTo>
                  <a:pt x="1476" y="1306"/>
                </a:lnTo>
                <a:lnTo>
                  <a:pt x="1451" y="1332"/>
                </a:lnTo>
                <a:lnTo>
                  <a:pt x="1451" y="1280"/>
                </a:lnTo>
                <a:close/>
                <a:moveTo>
                  <a:pt x="1453" y="1342"/>
                </a:moveTo>
                <a:lnTo>
                  <a:pt x="1482" y="1313"/>
                </a:lnTo>
                <a:lnTo>
                  <a:pt x="1511" y="1342"/>
                </a:lnTo>
                <a:lnTo>
                  <a:pt x="1453" y="1342"/>
                </a:lnTo>
                <a:close/>
                <a:moveTo>
                  <a:pt x="1507" y="1350"/>
                </a:moveTo>
                <a:lnTo>
                  <a:pt x="1482" y="1375"/>
                </a:lnTo>
                <a:lnTo>
                  <a:pt x="1457" y="1350"/>
                </a:lnTo>
                <a:lnTo>
                  <a:pt x="1507" y="1350"/>
                </a:lnTo>
                <a:close/>
                <a:moveTo>
                  <a:pt x="1451" y="1354"/>
                </a:moveTo>
                <a:lnTo>
                  <a:pt x="1476" y="1381"/>
                </a:lnTo>
                <a:lnTo>
                  <a:pt x="1451" y="1406"/>
                </a:lnTo>
                <a:lnTo>
                  <a:pt x="1451" y="1354"/>
                </a:lnTo>
                <a:close/>
                <a:moveTo>
                  <a:pt x="1453" y="1416"/>
                </a:moveTo>
                <a:lnTo>
                  <a:pt x="1482" y="1387"/>
                </a:lnTo>
                <a:lnTo>
                  <a:pt x="1511" y="1416"/>
                </a:lnTo>
                <a:lnTo>
                  <a:pt x="1453" y="1416"/>
                </a:lnTo>
                <a:close/>
                <a:moveTo>
                  <a:pt x="1507" y="1424"/>
                </a:moveTo>
                <a:lnTo>
                  <a:pt x="1482" y="1449"/>
                </a:lnTo>
                <a:lnTo>
                  <a:pt x="1457" y="1424"/>
                </a:lnTo>
                <a:lnTo>
                  <a:pt x="1507" y="1424"/>
                </a:lnTo>
                <a:close/>
                <a:moveTo>
                  <a:pt x="1451" y="1430"/>
                </a:moveTo>
                <a:lnTo>
                  <a:pt x="1476" y="1455"/>
                </a:lnTo>
                <a:lnTo>
                  <a:pt x="1451" y="1482"/>
                </a:lnTo>
                <a:lnTo>
                  <a:pt x="1451" y="1430"/>
                </a:lnTo>
                <a:close/>
                <a:moveTo>
                  <a:pt x="1453" y="1490"/>
                </a:moveTo>
                <a:lnTo>
                  <a:pt x="1482" y="1461"/>
                </a:lnTo>
                <a:lnTo>
                  <a:pt x="1511" y="1490"/>
                </a:lnTo>
                <a:lnTo>
                  <a:pt x="1453" y="1490"/>
                </a:lnTo>
                <a:close/>
                <a:moveTo>
                  <a:pt x="1507" y="1499"/>
                </a:moveTo>
                <a:lnTo>
                  <a:pt x="1482" y="1523"/>
                </a:lnTo>
                <a:lnTo>
                  <a:pt x="1457" y="1499"/>
                </a:lnTo>
                <a:lnTo>
                  <a:pt x="1507" y="1499"/>
                </a:lnTo>
                <a:close/>
                <a:moveTo>
                  <a:pt x="1451" y="1504"/>
                </a:moveTo>
                <a:lnTo>
                  <a:pt x="1476" y="1530"/>
                </a:lnTo>
                <a:lnTo>
                  <a:pt x="1451" y="1556"/>
                </a:lnTo>
                <a:lnTo>
                  <a:pt x="1451" y="1504"/>
                </a:lnTo>
                <a:close/>
                <a:moveTo>
                  <a:pt x="1453" y="1565"/>
                </a:moveTo>
                <a:lnTo>
                  <a:pt x="1482" y="1536"/>
                </a:lnTo>
                <a:lnTo>
                  <a:pt x="1511" y="1565"/>
                </a:lnTo>
                <a:lnTo>
                  <a:pt x="1453" y="1565"/>
                </a:lnTo>
                <a:close/>
                <a:moveTo>
                  <a:pt x="1507" y="1573"/>
                </a:moveTo>
                <a:lnTo>
                  <a:pt x="1482" y="1599"/>
                </a:lnTo>
                <a:lnTo>
                  <a:pt x="1457" y="1573"/>
                </a:lnTo>
                <a:lnTo>
                  <a:pt x="1507" y="1573"/>
                </a:lnTo>
                <a:close/>
                <a:moveTo>
                  <a:pt x="1451" y="1579"/>
                </a:moveTo>
                <a:lnTo>
                  <a:pt x="1476" y="1605"/>
                </a:lnTo>
                <a:lnTo>
                  <a:pt x="1451" y="1630"/>
                </a:lnTo>
                <a:lnTo>
                  <a:pt x="1451" y="1579"/>
                </a:lnTo>
                <a:close/>
                <a:moveTo>
                  <a:pt x="1453" y="1639"/>
                </a:moveTo>
                <a:lnTo>
                  <a:pt x="1482" y="1610"/>
                </a:lnTo>
                <a:lnTo>
                  <a:pt x="1511" y="1639"/>
                </a:lnTo>
                <a:lnTo>
                  <a:pt x="1453" y="1639"/>
                </a:lnTo>
                <a:close/>
                <a:moveTo>
                  <a:pt x="1507" y="1649"/>
                </a:moveTo>
                <a:lnTo>
                  <a:pt x="1482" y="1673"/>
                </a:lnTo>
                <a:lnTo>
                  <a:pt x="1457" y="1649"/>
                </a:lnTo>
                <a:lnTo>
                  <a:pt x="1507" y="1649"/>
                </a:lnTo>
                <a:close/>
                <a:moveTo>
                  <a:pt x="1451" y="1653"/>
                </a:moveTo>
                <a:lnTo>
                  <a:pt x="1476" y="1679"/>
                </a:lnTo>
                <a:lnTo>
                  <a:pt x="1451" y="1705"/>
                </a:lnTo>
                <a:lnTo>
                  <a:pt x="1451" y="1653"/>
                </a:lnTo>
                <a:close/>
                <a:moveTo>
                  <a:pt x="1453" y="1715"/>
                </a:moveTo>
                <a:lnTo>
                  <a:pt x="1482" y="1686"/>
                </a:lnTo>
                <a:lnTo>
                  <a:pt x="1511" y="1715"/>
                </a:lnTo>
                <a:lnTo>
                  <a:pt x="1453" y="1715"/>
                </a:lnTo>
                <a:close/>
                <a:moveTo>
                  <a:pt x="1507" y="1723"/>
                </a:moveTo>
                <a:lnTo>
                  <a:pt x="1482" y="1748"/>
                </a:lnTo>
                <a:lnTo>
                  <a:pt x="1457" y="1723"/>
                </a:lnTo>
                <a:lnTo>
                  <a:pt x="1507" y="1723"/>
                </a:lnTo>
                <a:close/>
                <a:moveTo>
                  <a:pt x="1451" y="1727"/>
                </a:moveTo>
                <a:lnTo>
                  <a:pt x="1476" y="1754"/>
                </a:lnTo>
                <a:lnTo>
                  <a:pt x="1451" y="1780"/>
                </a:lnTo>
                <a:lnTo>
                  <a:pt x="1451" y="1727"/>
                </a:lnTo>
                <a:close/>
                <a:moveTo>
                  <a:pt x="1482" y="1760"/>
                </a:moveTo>
                <a:lnTo>
                  <a:pt x="1511" y="1789"/>
                </a:lnTo>
                <a:lnTo>
                  <a:pt x="1453" y="1789"/>
                </a:lnTo>
                <a:lnTo>
                  <a:pt x="1482" y="1760"/>
                </a:lnTo>
                <a:close/>
                <a:moveTo>
                  <a:pt x="1515" y="1782"/>
                </a:moveTo>
                <a:lnTo>
                  <a:pt x="1488" y="1754"/>
                </a:lnTo>
                <a:lnTo>
                  <a:pt x="1515" y="1726"/>
                </a:lnTo>
                <a:lnTo>
                  <a:pt x="1515" y="1782"/>
                </a:lnTo>
                <a:close/>
                <a:moveTo>
                  <a:pt x="1515" y="1707"/>
                </a:moveTo>
                <a:lnTo>
                  <a:pt x="1488" y="1679"/>
                </a:lnTo>
                <a:lnTo>
                  <a:pt x="1515" y="1652"/>
                </a:lnTo>
                <a:lnTo>
                  <a:pt x="1515" y="1707"/>
                </a:lnTo>
                <a:close/>
                <a:moveTo>
                  <a:pt x="1515" y="1632"/>
                </a:moveTo>
                <a:lnTo>
                  <a:pt x="1488" y="1605"/>
                </a:lnTo>
                <a:lnTo>
                  <a:pt x="1515" y="1577"/>
                </a:lnTo>
                <a:lnTo>
                  <a:pt x="1515" y="1632"/>
                </a:lnTo>
                <a:close/>
                <a:moveTo>
                  <a:pt x="1515" y="1557"/>
                </a:moveTo>
                <a:lnTo>
                  <a:pt x="1488" y="1530"/>
                </a:lnTo>
                <a:lnTo>
                  <a:pt x="1515" y="1503"/>
                </a:lnTo>
                <a:lnTo>
                  <a:pt x="1515" y="1557"/>
                </a:lnTo>
                <a:close/>
                <a:moveTo>
                  <a:pt x="1515" y="1483"/>
                </a:moveTo>
                <a:lnTo>
                  <a:pt x="1488" y="1455"/>
                </a:lnTo>
                <a:lnTo>
                  <a:pt x="1515" y="1427"/>
                </a:lnTo>
                <a:lnTo>
                  <a:pt x="1515" y="1483"/>
                </a:lnTo>
                <a:close/>
                <a:moveTo>
                  <a:pt x="1515" y="1409"/>
                </a:moveTo>
                <a:lnTo>
                  <a:pt x="1488" y="1381"/>
                </a:lnTo>
                <a:lnTo>
                  <a:pt x="1515" y="1353"/>
                </a:lnTo>
                <a:lnTo>
                  <a:pt x="1515" y="1409"/>
                </a:lnTo>
                <a:close/>
                <a:moveTo>
                  <a:pt x="1515" y="1333"/>
                </a:moveTo>
                <a:lnTo>
                  <a:pt x="1488" y="1306"/>
                </a:lnTo>
                <a:lnTo>
                  <a:pt x="1515" y="1279"/>
                </a:lnTo>
                <a:lnTo>
                  <a:pt x="1515" y="1333"/>
                </a:lnTo>
                <a:close/>
                <a:moveTo>
                  <a:pt x="1515" y="1259"/>
                </a:moveTo>
                <a:lnTo>
                  <a:pt x="1488" y="1232"/>
                </a:lnTo>
                <a:lnTo>
                  <a:pt x="1515" y="1204"/>
                </a:lnTo>
                <a:lnTo>
                  <a:pt x="1515" y="1259"/>
                </a:lnTo>
                <a:close/>
                <a:moveTo>
                  <a:pt x="1515" y="1184"/>
                </a:moveTo>
                <a:lnTo>
                  <a:pt x="1488" y="1157"/>
                </a:lnTo>
                <a:lnTo>
                  <a:pt x="1515" y="1130"/>
                </a:lnTo>
                <a:lnTo>
                  <a:pt x="1515" y="1184"/>
                </a:lnTo>
                <a:close/>
                <a:moveTo>
                  <a:pt x="1515" y="1110"/>
                </a:moveTo>
                <a:lnTo>
                  <a:pt x="1488" y="1082"/>
                </a:lnTo>
                <a:lnTo>
                  <a:pt x="1515" y="1055"/>
                </a:lnTo>
                <a:lnTo>
                  <a:pt x="1515" y="1110"/>
                </a:lnTo>
                <a:close/>
                <a:moveTo>
                  <a:pt x="1453" y="1043"/>
                </a:moveTo>
                <a:lnTo>
                  <a:pt x="1454" y="1042"/>
                </a:lnTo>
                <a:lnTo>
                  <a:pt x="1510" y="1042"/>
                </a:lnTo>
                <a:lnTo>
                  <a:pt x="1511" y="1043"/>
                </a:lnTo>
                <a:lnTo>
                  <a:pt x="1453" y="1043"/>
                </a:lnTo>
                <a:close/>
                <a:moveTo>
                  <a:pt x="1451" y="1803"/>
                </a:moveTo>
                <a:lnTo>
                  <a:pt x="1461" y="1813"/>
                </a:lnTo>
                <a:lnTo>
                  <a:pt x="1451" y="1813"/>
                </a:lnTo>
                <a:lnTo>
                  <a:pt x="1451" y="1803"/>
                </a:lnTo>
                <a:close/>
                <a:moveTo>
                  <a:pt x="2169" y="1802"/>
                </a:moveTo>
                <a:lnTo>
                  <a:pt x="2170" y="1806"/>
                </a:lnTo>
                <a:lnTo>
                  <a:pt x="2173" y="1812"/>
                </a:lnTo>
                <a:lnTo>
                  <a:pt x="2173" y="1812"/>
                </a:lnTo>
                <a:lnTo>
                  <a:pt x="2173" y="1813"/>
                </a:lnTo>
                <a:lnTo>
                  <a:pt x="2127" y="1813"/>
                </a:lnTo>
                <a:lnTo>
                  <a:pt x="2127" y="1813"/>
                </a:lnTo>
                <a:lnTo>
                  <a:pt x="2135" y="1812"/>
                </a:lnTo>
                <a:lnTo>
                  <a:pt x="2135" y="1812"/>
                </a:lnTo>
                <a:lnTo>
                  <a:pt x="2146" y="1810"/>
                </a:lnTo>
                <a:lnTo>
                  <a:pt x="2156" y="1806"/>
                </a:lnTo>
                <a:lnTo>
                  <a:pt x="2166" y="1802"/>
                </a:lnTo>
                <a:lnTo>
                  <a:pt x="2169" y="1802"/>
                </a:lnTo>
                <a:close/>
                <a:moveTo>
                  <a:pt x="2141" y="1656"/>
                </a:moveTo>
                <a:lnTo>
                  <a:pt x="2148" y="1652"/>
                </a:lnTo>
                <a:lnTo>
                  <a:pt x="2148" y="1652"/>
                </a:lnTo>
                <a:lnTo>
                  <a:pt x="2149" y="1656"/>
                </a:lnTo>
                <a:lnTo>
                  <a:pt x="2149" y="1660"/>
                </a:lnTo>
                <a:lnTo>
                  <a:pt x="2149" y="1665"/>
                </a:lnTo>
                <a:lnTo>
                  <a:pt x="2149" y="1665"/>
                </a:lnTo>
                <a:lnTo>
                  <a:pt x="2147" y="1671"/>
                </a:lnTo>
                <a:lnTo>
                  <a:pt x="2147" y="1676"/>
                </a:lnTo>
                <a:lnTo>
                  <a:pt x="2146" y="1685"/>
                </a:lnTo>
                <a:lnTo>
                  <a:pt x="2147" y="1688"/>
                </a:lnTo>
                <a:lnTo>
                  <a:pt x="2136" y="1686"/>
                </a:lnTo>
                <a:lnTo>
                  <a:pt x="2127" y="1685"/>
                </a:lnTo>
                <a:lnTo>
                  <a:pt x="2125" y="1680"/>
                </a:lnTo>
                <a:lnTo>
                  <a:pt x="2141" y="1656"/>
                </a:lnTo>
                <a:close/>
                <a:moveTo>
                  <a:pt x="2091" y="1720"/>
                </a:moveTo>
                <a:lnTo>
                  <a:pt x="2091" y="1720"/>
                </a:lnTo>
                <a:lnTo>
                  <a:pt x="2096" y="1718"/>
                </a:lnTo>
                <a:lnTo>
                  <a:pt x="2098" y="1716"/>
                </a:lnTo>
                <a:lnTo>
                  <a:pt x="2099" y="1712"/>
                </a:lnTo>
                <a:lnTo>
                  <a:pt x="2103" y="1712"/>
                </a:lnTo>
                <a:lnTo>
                  <a:pt x="2105" y="1713"/>
                </a:lnTo>
                <a:lnTo>
                  <a:pt x="2112" y="1718"/>
                </a:lnTo>
                <a:lnTo>
                  <a:pt x="2112" y="1718"/>
                </a:lnTo>
                <a:lnTo>
                  <a:pt x="2112" y="1722"/>
                </a:lnTo>
                <a:lnTo>
                  <a:pt x="2112" y="1730"/>
                </a:lnTo>
                <a:lnTo>
                  <a:pt x="2112" y="1730"/>
                </a:lnTo>
                <a:lnTo>
                  <a:pt x="2113" y="1733"/>
                </a:lnTo>
                <a:lnTo>
                  <a:pt x="2117" y="1735"/>
                </a:lnTo>
                <a:lnTo>
                  <a:pt x="2120" y="1739"/>
                </a:lnTo>
                <a:lnTo>
                  <a:pt x="2120" y="1739"/>
                </a:lnTo>
                <a:lnTo>
                  <a:pt x="2114" y="1741"/>
                </a:lnTo>
                <a:lnTo>
                  <a:pt x="2110" y="1746"/>
                </a:lnTo>
                <a:lnTo>
                  <a:pt x="2102" y="1754"/>
                </a:lnTo>
                <a:lnTo>
                  <a:pt x="2097" y="1761"/>
                </a:lnTo>
                <a:lnTo>
                  <a:pt x="2096" y="1763"/>
                </a:lnTo>
                <a:lnTo>
                  <a:pt x="2096" y="1763"/>
                </a:lnTo>
                <a:lnTo>
                  <a:pt x="2092" y="1771"/>
                </a:lnTo>
                <a:lnTo>
                  <a:pt x="2082" y="1796"/>
                </a:lnTo>
                <a:lnTo>
                  <a:pt x="2082" y="1796"/>
                </a:lnTo>
                <a:lnTo>
                  <a:pt x="2082" y="1802"/>
                </a:lnTo>
                <a:lnTo>
                  <a:pt x="2083" y="1806"/>
                </a:lnTo>
                <a:lnTo>
                  <a:pt x="2087" y="1811"/>
                </a:lnTo>
                <a:lnTo>
                  <a:pt x="2089" y="1813"/>
                </a:lnTo>
                <a:lnTo>
                  <a:pt x="2078" y="1813"/>
                </a:lnTo>
                <a:lnTo>
                  <a:pt x="2078" y="1717"/>
                </a:lnTo>
                <a:lnTo>
                  <a:pt x="2078" y="1717"/>
                </a:lnTo>
                <a:lnTo>
                  <a:pt x="2081" y="1719"/>
                </a:lnTo>
                <a:lnTo>
                  <a:pt x="2084" y="1720"/>
                </a:lnTo>
                <a:lnTo>
                  <a:pt x="2088" y="1720"/>
                </a:lnTo>
                <a:lnTo>
                  <a:pt x="2091" y="1720"/>
                </a:lnTo>
                <a:lnTo>
                  <a:pt x="2091" y="1720"/>
                </a:lnTo>
                <a:close/>
                <a:moveTo>
                  <a:pt x="2053" y="1680"/>
                </a:moveTo>
                <a:lnTo>
                  <a:pt x="2051" y="1688"/>
                </a:lnTo>
                <a:lnTo>
                  <a:pt x="2063" y="1694"/>
                </a:lnTo>
                <a:lnTo>
                  <a:pt x="2063" y="1694"/>
                </a:lnTo>
                <a:lnTo>
                  <a:pt x="2077" y="1696"/>
                </a:lnTo>
                <a:lnTo>
                  <a:pt x="2077" y="1696"/>
                </a:lnTo>
                <a:lnTo>
                  <a:pt x="2081" y="1697"/>
                </a:lnTo>
                <a:lnTo>
                  <a:pt x="2082" y="1697"/>
                </a:lnTo>
                <a:lnTo>
                  <a:pt x="2076" y="1704"/>
                </a:lnTo>
                <a:lnTo>
                  <a:pt x="2076" y="1704"/>
                </a:lnTo>
                <a:lnTo>
                  <a:pt x="2076" y="1704"/>
                </a:lnTo>
                <a:lnTo>
                  <a:pt x="2048" y="1704"/>
                </a:lnTo>
                <a:lnTo>
                  <a:pt x="2048" y="1680"/>
                </a:lnTo>
                <a:lnTo>
                  <a:pt x="2053" y="1680"/>
                </a:lnTo>
                <a:close/>
                <a:moveTo>
                  <a:pt x="2008" y="1602"/>
                </a:moveTo>
                <a:lnTo>
                  <a:pt x="2043" y="1602"/>
                </a:lnTo>
                <a:lnTo>
                  <a:pt x="2043" y="1608"/>
                </a:lnTo>
                <a:lnTo>
                  <a:pt x="2008" y="1608"/>
                </a:lnTo>
                <a:lnTo>
                  <a:pt x="2008" y="1602"/>
                </a:lnTo>
                <a:close/>
                <a:moveTo>
                  <a:pt x="2008" y="1614"/>
                </a:moveTo>
                <a:lnTo>
                  <a:pt x="2043" y="1614"/>
                </a:lnTo>
                <a:lnTo>
                  <a:pt x="2043" y="1664"/>
                </a:lnTo>
                <a:lnTo>
                  <a:pt x="2008" y="1664"/>
                </a:lnTo>
                <a:lnTo>
                  <a:pt x="2008" y="1614"/>
                </a:lnTo>
                <a:close/>
                <a:moveTo>
                  <a:pt x="2008" y="1669"/>
                </a:moveTo>
                <a:lnTo>
                  <a:pt x="2043" y="1669"/>
                </a:lnTo>
                <a:lnTo>
                  <a:pt x="2043" y="1674"/>
                </a:lnTo>
                <a:lnTo>
                  <a:pt x="2008" y="1674"/>
                </a:lnTo>
                <a:lnTo>
                  <a:pt x="2008" y="1669"/>
                </a:lnTo>
                <a:close/>
                <a:moveTo>
                  <a:pt x="2008" y="1680"/>
                </a:moveTo>
                <a:lnTo>
                  <a:pt x="2043" y="1680"/>
                </a:lnTo>
                <a:lnTo>
                  <a:pt x="2043" y="1704"/>
                </a:lnTo>
                <a:lnTo>
                  <a:pt x="2008" y="1704"/>
                </a:lnTo>
                <a:lnTo>
                  <a:pt x="2008" y="1680"/>
                </a:lnTo>
                <a:close/>
                <a:moveTo>
                  <a:pt x="1828" y="1462"/>
                </a:moveTo>
                <a:lnTo>
                  <a:pt x="1862" y="1462"/>
                </a:lnTo>
                <a:lnTo>
                  <a:pt x="1862" y="1468"/>
                </a:lnTo>
                <a:lnTo>
                  <a:pt x="1828" y="1468"/>
                </a:lnTo>
                <a:lnTo>
                  <a:pt x="1828" y="1462"/>
                </a:lnTo>
                <a:close/>
                <a:moveTo>
                  <a:pt x="1828" y="1473"/>
                </a:moveTo>
                <a:lnTo>
                  <a:pt x="1862" y="1473"/>
                </a:lnTo>
                <a:lnTo>
                  <a:pt x="1862" y="1522"/>
                </a:lnTo>
                <a:lnTo>
                  <a:pt x="1828" y="1522"/>
                </a:lnTo>
                <a:lnTo>
                  <a:pt x="1828" y="1473"/>
                </a:lnTo>
                <a:close/>
                <a:moveTo>
                  <a:pt x="1828" y="1528"/>
                </a:moveTo>
                <a:lnTo>
                  <a:pt x="1862" y="1528"/>
                </a:lnTo>
                <a:lnTo>
                  <a:pt x="1862" y="1534"/>
                </a:lnTo>
                <a:lnTo>
                  <a:pt x="1828" y="1534"/>
                </a:lnTo>
                <a:lnTo>
                  <a:pt x="1828" y="1528"/>
                </a:lnTo>
                <a:close/>
                <a:moveTo>
                  <a:pt x="1828" y="1540"/>
                </a:moveTo>
                <a:lnTo>
                  <a:pt x="1862" y="1540"/>
                </a:lnTo>
                <a:lnTo>
                  <a:pt x="1862" y="1590"/>
                </a:lnTo>
                <a:lnTo>
                  <a:pt x="1828" y="1590"/>
                </a:lnTo>
                <a:lnTo>
                  <a:pt x="1828" y="1540"/>
                </a:lnTo>
                <a:close/>
                <a:moveTo>
                  <a:pt x="1828" y="1595"/>
                </a:moveTo>
                <a:lnTo>
                  <a:pt x="1862" y="1595"/>
                </a:lnTo>
                <a:lnTo>
                  <a:pt x="1862" y="1601"/>
                </a:lnTo>
                <a:lnTo>
                  <a:pt x="1828" y="1601"/>
                </a:lnTo>
                <a:lnTo>
                  <a:pt x="1828" y="1595"/>
                </a:lnTo>
                <a:close/>
                <a:moveTo>
                  <a:pt x="1828" y="1606"/>
                </a:moveTo>
                <a:lnTo>
                  <a:pt x="1862" y="1606"/>
                </a:lnTo>
                <a:lnTo>
                  <a:pt x="1862" y="1656"/>
                </a:lnTo>
                <a:lnTo>
                  <a:pt x="1828" y="1656"/>
                </a:lnTo>
                <a:lnTo>
                  <a:pt x="1828" y="1606"/>
                </a:lnTo>
                <a:close/>
                <a:moveTo>
                  <a:pt x="1828" y="1661"/>
                </a:moveTo>
                <a:lnTo>
                  <a:pt x="1862" y="1661"/>
                </a:lnTo>
                <a:lnTo>
                  <a:pt x="1862" y="1667"/>
                </a:lnTo>
                <a:lnTo>
                  <a:pt x="1828" y="1667"/>
                </a:lnTo>
                <a:lnTo>
                  <a:pt x="1828" y="1661"/>
                </a:lnTo>
                <a:close/>
                <a:moveTo>
                  <a:pt x="1828" y="1673"/>
                </a:moveTo>
                <a:lnTo>
                  <a:pt x="1862" y="1673"/>
                </a:lnTo>
                <a:lnTo>
                  <a:pt x="1862" y="1723"/>
                </a:lnTo>
                <a:lnTo>
                  <a:pt x="1828" y="1723"/>
                </a:lnTo>
                <a:lnTo>
                  <a:pt x="1828" y="1673"/>
                </a:lnTo>
                <a:close/>
                <a:moveTo>
                  <a:pt x="1828" y="1729"/>
                </a:moveTo>
                <a:lnTo>
                  <a:pt x="1862" y="1729"/>
                </a:lnTo>
                <a:lnTo>
                  <a:pt x="1862" y="1733"/>
                </a:lnTo>
                <a:lnTo>
                  <a:pt x="1828" y="1733"/>
                </a:lnTo>
                <a:lnTo>
                  <a:pt x="1828" y="1729"/>
                </a:lnTo>
                <a:close/>
                <a:moveTo>
                  <a:pt x="1828" y="1739"/>
                </a:moveTo>
                <a:lnTo>
                  <a:pt x="1862" y="1739"/>
                </a:lnTo>
                <a:lnTo>
                  <a:pt x="1862" y="1753"/>
                </a:lnTo>
                <a:lnTo>
                  <a:pt x="1828" y="1753"/>
                </a:lnTo>
                <a:lnTo>
                  <a:pt x="1828" y="1739"/>
                </a:lnTo>
                <a:close/>
                <a:moveTo>
                  <a:pt x="1625" y="1602"/>
                </a:moveTo>
                <a:lnTo>
                  <a:pt x="1660" y="1602"/>
                </a:lnTo>
                <a:lnTo>
                  <a:pt x="1660" y="1608"/>
                </a:lnTo>
                <a:lnTo>
                  <a:pt x="1625" y="1608"/>
                </a:lnTo>
                <a:lnTo>
                  <a:pt x="1625" y="1602"/>
                </a:lnTo>
                <a:close/>
                <a:moveTo>
                  <a:pt x="1625" y="1614"/>
                </a:moveTo>
                <a:lnTo>
                  <a:pt x="1660" y="1614"/>
                </a:lnTo>
                <a:lnTo>
                  <a:pt x="1660" y="1664"/>
                </a:lnTo>
                <a:lnTo>
                  <a:pt x="1625" y="1664"/>
                </a:lnTo>
                <a:lnTo>
                  <a:pt x="1625" y="1614"/>
                </a:lnTo>
                <a:close/>
                <a:moveTo>
                  <a:pt x="1625" y="1669"/>
                </a:moveTo>
                <a:lnTo>
                  <a:pt x="1660" y="1669"/>
                </a:lnTo>
                <a:lnTo>
                  <a:pt x="1660" y="1674"/>
                </a:lnTo>
                <a:lnTo>
                  <a:pt x="1625" y="1674"/>
                </a:lnTo>
                <a:lnTo>
                  <a:pt x="1625" y="1669"/>
                </a:lnTo>
                <a:close/>
                <a:moveTo>
                  <a:pt x="1625" y="1680"/>
                </a:moveTo>
                <a:lnTo>
                  <a:pt x="1660" y="1680"/>
                </a:lnTo>
                <a:lnTo>
                  <a:pt x="1660" y="1713"/>
                </a:lnTo>
                <a:lnTo>
                  <a:pt x="1625" y="1713"/>
                </a:lnTo>
                <a:lnTo>
                  <a:pt x="1625" y="1680"/>
                </a:lnTo>
                <a:close/>
                <a:moveTo>
                  <a:pt x="1503" y="1813"/>
                </a:moveTo>
                <a:lnTo>
                  <a:pt x="1515" y="1800"/>
                </a:lnTo>
                <a:lnTo>
                  <a:pt x="1515" y="1813"/>
                </a:lnTo>
                <a:lnTo>
                  <a:pt x="1503" y="1813"/>
                </a:lnTo>
                <a:close/>
                <a:moveTo>
                  <a:pt x="1332" y="787"/>
                </a:moveTo>
                <a:lnTo>
                  <a:pt x="1332" y="787"/>
                </a:lnTo>
                <a:lnTo>
                  <a:pt x="1335" y="782"/>
                </a:lnTo>
                <a:lnTo>
                  <a:pt x="1335" y="779"/>
                </a:lnTo>
                <a:lnTo>
                  <a:pt x="1335" y="774"/>
                </a:lnTo>
                <a:lnTo>
                  <a:pt x="1335" y="774"/>
                </a:lnTo>
                <a:lnTo>
                  <a:pt x="1335" y="766"/>
                </a:lnTo>
                <a:lnTo>
                  <a:pt x="1335" y="760"/>
                </a:lnTo>
                <a:lnTo>
                  <a:pt x="1336" y="753"/>
                </a:lnTo>
                <a:lnTo>
                  <a:pt x="1336" y="753"/>
                </a:lnTo>
                <a:lnTo>
                  <a:pt x="1338" y="747"/>
                </a:lnTo>
                <a:lnTo>
                  <a:pt x="1339" y="743"/>
                </a:lnTo>
                <a:lnTo>
                  <a:pt x="1339" y="738"/>
                </a:lnTo>
                <a:lnTo>
                  <a:pt x="1339" y="738"/>
                </a:lnTo>
                <a:lnTo>
                  <a:pt x="1338" y="731"/>
                </a:lnTo>
                <a:lnTo>
                  <a:pt x="1338" y="722"/>
                </a:lnTo>
                <a:lnTo>
                  <a:pt x="1338" y="710"/>
                </a:lnTo>
                <a:lnTo>
                  <a:pt x="1342" y="658"/>
                </a:lnTo>
                <a:lnTo>
                  <a:pt x="1342" y="658"/>
                </a:lnTo>
                <a:lnTo>
                  <a:pt x="1345" y="648"/>
                </a:lnTo>
                <a:lnTo>
                  <a:pt x="1347" y="638"/>
                </a:lnTo>
                <a:lnTo>
                  <a:pt x="1347" y="633"/>
                </a:lnTo>
                <a:lnTo>
                  <a:pt x="1347" y="633"/>
                </a:lnTo>
                <a:lnTo>
                  <a:pt x="1350" y="627"/>
                </a:lnTo>
                <a:lnTo>
                  <a:pt x="1352" y="619"/>
                </a:lnTo>
                <a:lnTo>
                  <a:pt x="1356" y="611"/>
                </a:lnTo>
                <a:lnTo>
                  <a:pt x="1357" y="605"/>
                </a:lnTo>
                <a:lnTo>
                  <a:pt x="1357" y="605"/>
                </a:lnTo>
                <a:lnTo>
                  <a:pt x="1358" y="573"/>
                </a:lnTo>
                <a:lnTo>
                  <a:pt x="1358" y="573"/>
                </a:lnTo>
                <a:lnTo>
                  <a:pt x="1360" y="568"/>
                </a:lnTo>
                <a:lnTo>
                  <a:pt x="1362" y="564"/>
                </a:lnTo>
                <a:lnTo>
                  <a:pt x="1364" y="563"/>
                </a:lnTo>
                <a:lnTo>
                  <a:pt x="1366" y="563"/>
                </a:lnTo>
                <a:lnTo>
                  <a:pt x="1366" y="563"/>
                </a:lnTo>
                <a:lnTo>
                  <a:pt x="1368" y="564"/>
                </a:lnTo>
                <a:lnTo>
                  <a:pt x="1369" y="565"/>
                </a:lnTo>
                <a:lnTo>
                  <a:pt x="1372" y="572"/>
                </a:lnTo>
                <a:lnTo>
                  <a:pt x="1372" y="572"/>
                </a:lnTo>
                <a:lnTo>
                  <a:pt x="1387" y="611"/>
                </a:lnTo>
                <a:lnTo>
                  <a:pt x="1387" y="611"/>
                </a:lnTo>
                <a:lnTo>
                  <a:pt x="1389" y="646"/>
                </a:lnTo>
                <a:lnTo>
                  <a:pt x="1389" y="646"/>
                </a:lnTo>
                <a:lnTo>
                  <a:pt x="1393" y="656"/>
                </a:lnTo>
                <a:lnTo>
                  <a:pt x="1395" y="663"/>
                </a:lnTo>
                <a:lnTo>
                  <a:pt x="1398" y="670"/>
                </a:lnTo>
                <a:lnTo>
                  <a:pt x="1398" y="670"/>
                </a:lnTo>
                <a:lnTo>
                  <a:pt x="1400" y="679"/>
                </a:lnTo>
                <a:lnTo>
                  <a:pt x="1401" y="695"/>
                </a:lnTo>
                <a:lnTo>
                  <a:pt x="1401" y="695"/>
                </a:lnTo>
                <a:lnTo>
                  <a:pt x="1401" y="753"/>
                </a:lnTo>
                <a:lnTo>
                  <a:pt x="1401" y="753"/>
                </a:lnTo>
                <a:lnTo>
                  <a:pt x="1403" y="757"/>
                </a:lnTo>
                <a:lnTo>
                  <a:pt x="1405" y="760"/>
                </a:lnTo>
                <a:lnTo>
                  <a:pt x="1405" y="763"/>
                </a:lnTo>
                <a:lnTo>
                  <a:pt x="1405" y="763"/>
                </a:lnTo>
                <a:lnTo>
                  <a:pt x="1402" y="772"/>
                </a:lnTo>
                <a:lnTo>
                  <a:pt x="1401" y="775"/>
                </a:lnTo>
                <a:lnTo>
                  <a:pt x="1401" y="780"/>
                </a:lnTo>
                <a:lnTo>
                  <a:pt x="1401" y="780"/>
                </a:lnTo>
                <a:lnTo>
                  <a:pt x="1403" y="788"/>
                </a:lnTo>
                <a:lnTo>
                  <a:pt x="1405" y="792"/>
                </a:lnTo>
                <a:lnTo>
                  <a:pt x="1405" y="798"/>
                </a:lnTo>
                <a:lnTo>
                  <a:pt x="1332" y="798"/>
                </a:lnTo>
                <a:lnTo>
                  <a:pt x="1332" y="798"/>
                </a:lnTo>
                <a:lnTo>
                  <a:pt x="1332" y="787"/>
                </a:lnTo>
                <a:lnTo>
                  <a:pt x="1332" y="787"/>
                </a:lnTo>
                <a:close/>
                <a:moveTo>
                  <a:pt x="1024" y="348"/>
                </a:moveTo>
                <a:lnTo>
                  <a:pt x="1058" y="348"/>
                </a:lnTo>
                <a:lnTo>
                  <a:pt x="1058" y="352"/>
                </a:lnTo>
                <a:lnTo>
                  <a:pt x="1024" y="352"/>
                </a:lnTo>
                <a:lnTo>
                  <a:pt x="1024" y="348"/>
                </a:lnTo>
                <a:close/>
                <a:moveTo>
                  <a:pt x="1024" y="357"/>
                </a:moveTo>
                <a:lnTo>
                  <a:pt x="1058" y="357"/>
                </a:lnTo>
                <a:lnTo>
                  <a:pt x="1058" y="396"/>
                </a:lnTo>
                <a:lnTo>
                  <a:pt x="1024" y="396"/>
                </a:lnTo>
                <a:lnTo>
                  <a:pt x="1024" y="357"/>
                </a:lnTo>
                <a:close/>
                <a:moveTo>
                  <a:pt x="1024" y="401"/>
                </a:moveTo>
                <a:lnTo>
                  <a:pt x="1058" y="401"/>
                </a:lnTo>
                <a:lnTo>
                  <a:pt x="1058" y="405"/>
                </a:lnTo>
                <a:lnTo>
                  <a:pt x="1024" y="405"/>
                </a:lnTo>
                <a:lnTo>
                  <a:pt x="1024" y="401"/>
                </a:lnTo>
                <a:close/>
                <a:moveTo>
                  <a:pt x="1024" y="410"/>
                </a:moveTo>
                <a:lnTo>
                  <a:pt x="1058" y="410"/>
                </a:lnTo>
                <a:lnTo>
                  <a:pt x="1058" y="450"/>
                </a:lnTo>
                <a:lnTo>
                  <a:pt x="1024" y="450"/>
                </a:lnTo>
                <a:lnTo>
                  <a:pt x="1024" y="410"/>
                </a:lnTo>
                <a:close/>
                <a:moveTo>
                  <a:pt x="1024" y="454"/>
                </a:moveTo>
                <a:lnTo>
                  <a:pt x="1058" y="454"/>
                </a:lnTo>
                <a:lnTo>
                  <a:pt x="1058" y="459"/>
                </a:lnTo>
                <a:lnTo>
                  <a:pt x="1024" y="459"/>
                </a:lnTo>
                <a:lnTo>
                  <a:pt x="1024" y="454"/>
                </a:lnTo>
                <a:close/>
                <a:moveTo>
                  <a:pt x="1024" y="463"/>
                </a:moveTo>
                <a:lnTo>
                  <a:pt x="1058" y="463"/>
                </a:lnTo>
                <a:lnTo>
                  <a:pt x="1058" y="503"/>
                </a:lnTo>
                <a:lnTo>
                  <a:pt x="1024" y="503"/>
                </a:lnTo>
                <a:lnTo>
                  <a:pt x="1024" y="463"/>
                </a:lnTo>
                <a:close/>
                <a:moveTo>
                  <a:pt x="1024" y="507"/>
                </a:moveTo>
                <a:lnTo>
                  <a:pt x="1058" y="507"/>
                </a:lnTo>
                <a:lnTo>
                  <a:pt x="1058" y="512"/>
                </a:lnTo>
                <a:lnTo>
                  <a:pt x="1024" y="512"/>
                </a:lnTo>
                <a:lnTo>
                  <a:pt x="1024" y="507"/>
                </a:lnTo>
                <a:close/>
                <a:moveTo>
                  <a:pt x="1024" y="517"/>
                </a:moveTo>
                <a:lnTo>
                  <a:pt x="1058" y="517"/>
                </a:lnTo>
                <a:lnTo>
                  <a:pt x="1058" y="556"/>
                </a:lnTo>
                <a:lnTo>
                  <a:pt x="1024" y="556"/>
                </a:lnTo>
                <a:lnTo>
                  <a:pt x="1024" y="517"/>
                </a:lnTo>
                <a:close/>
                <a:moveTo>
                  <a:pt x="1024" y="561"/>
                </a:moveTo>
                <a:lnTo>
                  <a:pt x="1058" y="561"/>
                </a:lnTo>
                <a:lnTo>
                  <a:pt x="1058" y="565"/>
                </a:lnTo>
                <a:lnTo>
                  <a:pt x="1024" y="565"/>
                </a:lnTo>
                <a:lnTo>
                  <a:pt x="1024" y="561"/>
                </a:lnTo>
                <a:close/>
                <a:moveTo>
                  <a:pt x="1024" y="570"/>
                </a:moveTo>
                <a:lnTo>
                  <a:pt x="1058" y="570"/>
                </a:lnTo>
                <a:lnTo>
                  <a:pt x="1058" y="609"/>
                </a:lnTo>
                <a:lnTo>
                  <a:pt x="1024" y="609"/>
                </a:lnTo>
                <a:lnTo>
                  <a:pt x="1024" y="570"/>
                </a:lnTo>
                <a:close/>
                <a:moveTo>
                  <a:pt x="1024" y="614"/>
                </a:moveTo>
                <a:lnTo>
                  <a:pt x="1058" y="614"/>
                </a:lnTo>
                <a:lnTo>
                  <a:pt x="1058" y="619"/>
                </a:lnTo>
                <a:lnTo>
                  <a:pt x="1024" y="619"/>
                </a:lnTo>
                <a:lnTo>
                  <a:pt x="1024" y="614"/>
                </a:lnTo>
                <a:close/>
                <a:moveTo>
                  <a:pt x="1024" y="623"/>
                </a:moveTo>
                <a:lnTo>
                  <a:pt x="1058" y="623"/>
                </a:lnTo>
                <a:lnTo>
                  <a:pt x="1058" y="663"/>
                </a:lnTo>
                <a:lnTo>
                  <a:pt x="1024" y="663"/>
                </a:lnTo>
                <a:lnTo>
                  <a:pt x="1024" y="623"/>
                </a:lnTo>
                <a:close/>
                <a:moveTo>
                  <a:pt x="1024" y="667"/>
                </a:moveTo>
                <a:lnTo>
                  <a:pt x="1058" y="667"/>
                </a:lnTo>
                <a:lnTo>
                  <a:pt x="1058" y="672"/>
                </a:lnTo>
                <a:lnTo>
                  <a:pt x="1024" y="672"/>
                </a:lnTo>
                <a:lnTo>
                  <a:pt x="1024" y="667"/>
                </a:lnTo>
                <a:close/>
                <a:moveTo>
                  <a:pt x="1024" y="677"/>
                </a:moveTo>
                <a:lnTo>
                  <a:pt x="1058" y="677"/>
                </a:lnTo>
                <a:lnTo>
                  <a:pt x="1058" y="716"/>
                </a:lnTo>
                <a:lnTo>
                  <a:pt x="1024" y="716"/>
                </a:lnTo>
                <a:lnTo>
                  <a:pt x="1024" y="677"/>
                </a:lnTo>
                <a:close/>
                <a:moveTo>
                  <a:pt x="1024" y="721"/>
                </a:moveTo>
                <a:lnTo>
                  <a:pt x="1058" y="721"/>
                </a:lnTo>
                <a:lnTo>
                  <a:pt x="1058" y="725"/>
                </a:lnTo>
                <a:lnTo>
                  <a:pt x="1024" y="725"/>
                </a:lnTo>
                <a:lnTo>
                  <a:pt x="1024" y="721"/>
                </a:lnTo>
                <a:close/>
                <a:moveTo>
                  <a:pt x="1024" y="730"/>
                </a:moveTo>
                <a:lnTo>
                  <a:pt x="1058" y="730"/>
                </a:lnTo>
                <a:lnTo>
                  <a:pt x="1058" y="743"/>
                </a:lnTo>
                <a:lnTo>
                  <a:pt x="1024" y="743"/>
                </a:lnTo>
                <a:lnTo>
                  <a:pt x="1024" y="730"/>
                </a:lnTo>
                <a:close/>
                <a:moveTo>
                  <a:pt x="802" y="509"/>
                </a:moveTo>
                <a:lnTo>
                  <a:pt x="835" y="509"/>
                </a:lnTo>
                <a:lnTo>
                  <a:pt x="835" y="513"/>
                </a:lnTo>
                <a:lnTo>
                  <a:pt x="802" y="513"/>
                </a:lnTo>
                <a:lnTo>
                  <a:pt x="802" y="509"/>
                </a:lnTo>
                <a:close/>
                <a:moveTo>
                  <a:pt x="802" y="518"/>
                </a:moveTo>
                <a:lnTo>
                  <a:pt x="835" y="518"/>
                </a:lnTo>
                <a:lnTo>
                  <a:pt x="835" y="557"/>
                </a:lnTo>
                <a:lnTo>
                  <a:pt x="802" y="557"/>
                </a:lnTo>
                <a:lnTo>
                  <a:pt x="802" y="518"/>
                </a:lnTo>
                <a:close/>
                <a:moveTo>
                  <a:pt x="802" y="562"/>
                </a:moveTo>
                <a:lnTo>
                  <a:pt x="835" y="562"/>
                </a:lnTo>
                <a:lnTo>
                  <a:pt x="835" y="567"/>
                </a:lnTo>
                <a:lnTo>
                  <a:pt x="802" y="567"/>
                </a:lnTo>
                <a:lnTo>
                  <a:pt x="802" y="562"/>
                </a:lnTo>
                <a:close/>
                <a:moveTo>
                  <a:pt x="802" y="571"/>
                </a:moveTo>
                <a:lnTo>
                  <a:pt x="835" y="571"/>
                </a:lnTo>
                <a:lnTo>
                  <a:pt x="835" y="611"/>
                </a:lnTo>
                <a:lnTo>
                  <a:pt x="802" y="611"/>
                </a:lnTo>
                <a:lnTo>
                  <a:pt x="802" y="571"/>
                </a:lnTo>
                <a:close/>
                <a:moveTo>
                  <a:pt x="802" y="615"/>
                </a:moveTo>
                <a:lnTo>
                  <a:pt x="835" y="615"/>
                </a:lnTo>
                <a:lnTo>
                  <a:pt x="835" y="620"/>
                </a:lnTo>
                <a:lnTo>
                  <a:pt x="802" y="620"/>
                </a:lnTo>
                <a:lnTo>
                  <a:pt x="802" y="615"/>
                </a:lnTo>
                <a:close/>
                <a:moveTo>
                  <a:pt x="802" y="624"/>
                </a:moveTo>
                <a:lnTo>
                  <a:pt x="835" y="624"/>
                </a:lnTo>
                <a:lnTo>
                  <a:pt x="835" y="664"/>
                </a:lnTo>
                <a:lnTo>
                  <a:pt x="802" y="664"/>
                </a:lnTo>
                <a:lnTo>
                  <a:pt x="802" y="624"/>
                </a:lnTo>
                <a:close/>
                <a:moveTo>
                  <a:pt x="802" y="668"/>
                </a:moveTo>
                <a:lnTo>
                  <a:pt x="835" y="668"/>
                </a:lnTo>
                <a:lnTo>
                  <a:pt x="835" y="673"/>
                </a:lnTo>
                <a:lnTo>
                  <a:pt x="802" y="673"/>
                </a:lnTo>
                <a:lnTo>
                  <a:pt x="802" y="668"/>
                </a:lnTo>
                <a:close/>
                <a:moveTo>
                  <a:pt x="802" y="678"/>
                </a:moveTo>
                <a:lnTo>
                  <a:pt x="835" y="678"/>
                </a:lnTo>
                <a:lnTo>
                  <a:pt x="835" y="717"/>
                </a:lnTo>
                <a:lnTo>
                  <a:pt x="802" y="717"/>
                </a:lnTo>
                <a:lnTo>
                  <a:pt x="802" y="678"/>
                </a:lnTo>
                <a:close/>
                <a:moveTo>
                  <a:pt x="802" y="722"/>
                </a:moveTo>
                <a:lnTo>
                  <a:pt x="835" y="722"/>
                </a:lnTo>
                <a:lnTo>
                  <a:pt x="835" y="726"/>
                </a:lnTo>
                <a:lnTo>
                  <a:pt x="802" y="726"/>
                </a:lnTo>
                <a:lnTo>
                  <a:pt x="802" y="722"/>
                </a:lnTo>
                <a:close/>
                <a:moveTo>
                  <a:pt x="802" y="731"/>
                </a:moveTo>
                <a:lnTo>
                  <a:pt x="835" y="731"/>
                </a:lnTo>
                <a:lnTo>
                  <a:pt x="835" y="743"/>
                </a:lnTo>
                <a:lnTo>
                  <a:pt x="802" y="743"/>
                </a:lnTo>
                <a:lnTo>
                  <a:pt x="802" y="731"/>
                </a:lnTo>
                <a:close/>
                <a:moveTo>
                  <a:pt x="1435" y="1042"/>
                </a:moveTo>
                <a:lnTo>
                  <a:pt x="1435" y="1813"/>
                </a:lnTo>
                <a:lnTo>
                  <a:pt x="1416" y="1813"/>
                </a:lnTo>
                <a:lnTo>
                  <a:pt x="1416" y="2089"/>
                </a:lnTo>
                <a:lnTo>
                  <a:pt x="1305" y="2089"/>
                </a:lnTo>
                <a:lnTo>
                  <a:pt x="1305" y="2089"/>
                </a:lnTo>
                <a:lnTo>
                  <a:pt x="1302" y="2080"/>
                </a:lnTo>
                <a:lnTo>
                  <a:pt x="1301" y="2076"/>
                </a:lnTo>
                <a:lnTo>
                  <a:pt x="1301" y="2076"/>
                </a:lnTo>
                <a:lnTo>
                  <a:pt x="1299" y="2067"/>
                </a:lnTo>
                <a:lnTo>
                  <a:pt x="1296" y="2060"/>
                </a:lnTo>
                <a:lnTo>
                  <a:pt x="1295" y="2055"/>
                </a:lnTo>
                <a:lnTo>
                  <a:pt x="1295" y="2055"/>
                </a:lnTo>
                <a:lnTo>
                  <a:pt x="1294" y="2054"/>
                </a:lnTo>
                <a:lnTo>
                  <a:pt x="1293" y="2051"/>
                </a:lnTo>
                <a:lnTo>
                  <a:pt x="1293" y="2048"/>
                </a:lnTo>
                <a:lnTo>
                  <a:pt x="1293" y="2048"/>
                </a:lnTo>
                <a:lnTo>
                  <a:pt x="1294" y="2047"/>
                </a:lnTo>
                <a:lnTo>
                  <a:pt x="1294" y="2044"/>
                </a:lnTo>
                <a:lnTo>
                  <a:pt x="1294" y="2039"/>
                </a:lnTo>
                <a:lnTo>
                  <a:pt x="1292" y="2033"/>
                </a:lnTo>
                <a:lnTo>
                  <a:pt x="1292" y="2033"/>
                </a:lnTo>
                <a:lnTo>
                  <a:pt x="1289" y="2024"/>
                </a:lnTo>
                <a:lnTo>
                  <a:pt x="1288" y="2016"/>
                </a:lnTo>
                <a:lnTo>
                  <a:pt x="1288" y="2009"/>
                </a:lnTo>
                <a:lnTo>
                  <a:pt x="1288" y="2009"/>
                </a:lnTo>
                <a:lnTo>
                  <a:pt x="1302" y="1993"/>
                </a:lnTo>
                <a:lnTo>
                  <a:pt x="1302" y="1993"/>
                </a:lnTo>
                <a:lnTo>
                  <a:pt x="1309" y="1986"/>
                </a:lnTo>
                <a:lnTo>
                  <a:pt x="1318" y="1978"/>
                </a:lnTo>
                <a:lnTo>
                  <a:pt x="1329" y="1970"/>
                </a:lnTo>
                <a:lnTo>
                  <a:pt x="1335" y="1967"/>
                </a:lnTo>
                <a:lnTo>
                  <a:pt x="1340" y="1965"/>
                </a:lnTo>
                <a:lnTo>
                  <a:pt x="1340" y="1965"/>
                </a:lnTo>
                <a:lnTo>
                  <a:pt x="1351" y="1961"/>
                </a:lnTo>
                <a:lnTo>
                  <a:pt x="1357" y="1958"/>
                </a:lnTo>
                <a:lnTo>
                  <a:pt x="1364" y="1954"/>
                </a:lnTo>
                <a:lnTo>
                  <a:pt x="1369" y="1949"/>
                </a:lnTo>
                <a:lnTo>
                  <a:pt x="1374" y="1943"/>
                </a:lnTo>
                <a:lnTo>
                  <a:pt x="1379" y="1935"/>
                </a:lnTo>
                <a:lnTo>
                  <a:pt x="1381" y="1927"/>
                </a:lnTo>
                <a:lnTo>
                  <a:pt x="1381" y="1927"/>
                </a:lnTo>
                <a:lnTo>
                  <a:pt x="1380" y="1902"/>
                </a:lnTo>
                <a:lnTo>
                  <a:pt x="1380" y="1891"/>
                </a:lnTo>
                <a:lnTo>
                  <a:pt x="1380" y="1891"/>
                </a:lnTo>
                <a:lnTo>
                  <a:pt x="1379" y="1886"/>
                </a:lnTo>
                <a:lnTo>
                  <a:pt x="1378" y="1883"/>
                </a:lnTo>
                <a:lnTo>
                  <a:pt x="1375" y="1878"/>
                </a:lnTo>
                <a:lnTo>
                  <a:pt x="1375" y="1878"/>
                </a:lnTo>
                <a:lnTo>
                  <a:pt x="1368" y="1864"/>
                </a:lnTo>
                <a:lnTo>
                  <a:pt x="1365" y="1855"/>
                </a:lnTo>
                <a:lnTo>
                  <a:pt x="1365" y="1855"/>
                </a:lnTo>
                <a:lnTo>
                  <a:pt x="1364" y="1851"/>
                </a:lnTo>
                <a:lnTo>
                  <a:pt x="1361" y="1848"/>
                </a:lnTo>
                <a:lnTo>
                  <a:pt x="1359" y="1846"/>
                </a:lnTo>
                <a:lnTo>
                  <a:pt x="1359" y="1846"/>
                </a:lnTo>
                <a:lnTo>
                  <a:pt x="1357" y="1843"/>
                </a:lnTo>
                <a:lnTo>
                  <a:pt x="1356" y="1841"/>
                </a:lnTo>
                <a:lnTo>
                  <a:pt x="1353" y="1837"/>
                </a:lnTo>
                <a:lnTo>
                  <a:pt x="1353" y="1837"/>
                </a:lnTo>
                <a:lnTo>
                  <a:pt x="1346" y="1830"/>
                </a:lnTo>
                <a:lnTo>
                  <a:pt x="1346" y="1830"/>
                </a:lnTo>
                <a:lnTo>
                  <a:pt x="1339" y="1826"/>
                </a:lnTo>
                <a:lnTo>
                  <a:pt x="1339" y="1826"/>
                </a:lnTo>
                <a:lnTo>
                  <a:pt x="1324" y="1812"/>
                </a:lnTo>
                <a:lnTo>
                  <a:pt x="1324" y="1812"/>
                </a:lnTo>
                <a:lnTo>
                  <a:pt x="1309" y="1796"/>
                </a:lnTo>
                <a:lnTo>
                  <a:pt x="1309" y="1796"/>
                </a:lnTo>
                <a:lnTo>
                  <a:pt x="1305" y="1792"/>
                </a:lnTo>
                <a:lnTo>
                  <a:pt x="1299" y="1789"/>
                </a:lnTo>
                <a:lnTo>
                  <a:pt x="1293" y="1786"/>
                </a:lnTo>
                <a:lnTo>
                  <a:pt x="1293" y="1786"/>
                </a:lnTo>
                <a:lnTo>
                  <a:pt x="1281" y="1778"/>
                </a:lnTo>
                <a:lnTo>
                  <a:pt x="1277" y="1776"/>
                </a:lnTo>
                <a:lnTo>
                  <a:pt x="1273" y="1774"/>
                </a:lnTo>
                <a:lnTo>
                  <a:pt x="1273" y="1774"/>
                </a:lnTo>
                <a:lnTo>
                  <a:pt x="1270" y="1773"/>
                </a:lnTo>
                <a:lnTo>
                  <a:pt x="1267" y="1771"/>
                </a:lnTo>
                <a:lnTo>
                  <a:pt x="1264" y="1769"/>
                </a:lnTo>
                <a:lnTo>
                  <a:pt x="1264" y="1769"/>
                </a:lnTo>
                <a:lnTo>
                  <a:pt x="1262" y="1768"/>
                </a:lnTo>
                <a:lnTo>
                  <a:pt x="1256" y="1766"/>
                </a:lnTo>
                <a:lnTo>
                  <a:pt x="1256" y="1766"/>
                </a:lnTo>
                <a:lnTo>
                  <a:pt x="1255" y="1766"/>
                </a:lnTo>
                <a:lnTo>
                  <a:pt x="1254" y="1764"/>
                </a:lnTo>
                <a:lnTo>
                  <a:pt x="1252" y="1761"/>
                </a:lnTo>
                <a:lnTo>
                  <a:pt x="1252" y="1758"/>
                </a:lnTo>
                <a:lnTo>
                  <a:pt x="1252" y="1758"/>
                </a:lnTo>
                <a:lnTo>
                  <a:pt x="1251" y="1749"/>
                </a:lnTo>
                <a:lnTo>
                  <a:pt x="1250" y="1738"/>
                </a:lnTo>
                <a:lnTo>
                  <a:pt x="1250" y="1738"/>
                </a:lnTo>
                <a:lnTo>
                  <a:pt x="1250" y="1735"/>
                </a:lnTo>
                <a:lnTo>
                  <a:pt x="1251" y="1731"/>
                </a:lnTo>
                <a:lnTo>
                  <a:pt x="1251" y="1729"/>
                </a:lnTo>
                <a:lnTo>
                  <a:pt x="1250" y="1726"/>
                </a:lnTo>
                <a:lnTo>
                  <a:pt x="1248" y="1725"/>
                </a:lnTo>
                <a:lnTo>
                  <a:pt x="1243" y="1724"/>
                </a:lnTo>
                <a:lnTo>
                  <a:pt x="1243" y="1724"/>
                </a:lnTo>
                <a:lnTo>
                  <a:pt x="1240" y="1719"/>
                </a:lnTo>
                <a:lnTo>
                  <a:pt x="1237" y="1717"/>
                </a:lnTo>
                <a:lnTo>
                  <a:pt x="1234" y="1715"/>
                </a:lnTo>
                <a:lnTo>
                  <a:pt x="1228" y="1712"/>
                </a:lnTo>
                <a:lnTo>
                  <a:pt x="1222" y="1711"/>
                </a:lnTo>
                <a:lnTo>
                  <a:pt x="1214" y="1710"/>
                </a:lnTo>
                <a:lnTo>
                  <a:pt x="1205" y="1711"/>
                </a:lnTo>
                <a:lnTo>
                  <a:pt x="1205" y="1711"/>
                </a:lnTo>
                <a:lnTo>
                  <a:pt x="1198" y="1713"/>
                </a:lnTo>
                <a:lnTo>
                  <a:pt x="1193" y="1717"/>
                </a:lnTo>
                <a:lnTo>
                  <a:pt x="1189" y="1722"/>
                </a:lnTo>
                <a:lnTo>
                  <a:pt x="1184" y="1727"/>
                </a:lnTo>
                <a:lnTo>
                  <a:pt x="1182" y="1735"/>
                </a:lnTo>
                <a:lnTo>
                  <a:pt x="1179" y="1745"/>
                </a:lnTo>
                <a:lnTo>
                  <a:pt x="1179" y="1756"/>
                </a:lnTo>
                <a:lnTo>
                  <a:pt x="1179" y="1756"/>
                </a:lnTo>
                <a:lnTo>
                  <a:pt x="1183" y="1768"/>
                </a:lnTo>
                <a:lnTo>
                  <a:pt x="1183" y="1768"/>
                </a:lnTo>
                <a:lnTo>
                  <a:pt x="1179" y="1774"/>
                </a:lnTo>
                <a:lnTo>
                  <a:pt x="1177" y="1780"/>
                </a:lnTo>
                <a:lnTo>
                  <a:pt x="1177" y="1782"/>
                </a:lnTo>
                <a:lnTo>
                  <a:pt x="1178" y="1783"/>
                </a:lnTo>
                <a:lnTo>
                  <a:pt x="1178" y="1783"/>
                </a:lnTo>
                <a:lnTo>
                  <a:pt x="1181" y="1784"/>
                </a:lnTo>
                <a:lnTo>
                  <a:pt x="1185" y="1785"/>
                </a:lnTo>
                <a:lnTo>
                  <a:pt x="1191" y="1786"/>
                </a:lnTo>
                <a:lnTo>
                  <a:pt x="1197" y="1785"/>
                </a:lnTo>
                <a:lnTo>
                  <a:pt x="1199" y="1790"/>
                </a:lnTo>
                <a:lnTo>
                  <a:pt x="1199" y="1795"/>
                </a:lnTo>
                <a:lnTo>
                  <a:pt x="1199" y="1795"/>
                </a:lnTo>
                <a:lnTo>
                  <a:pt x="1200" y="1795"/>
                </a:lnTo>
                <a:lnTo>
                  <a:pt x="1201" y="1796"/>
                </a:lnTo>
                <a:lnTo>
                  <a:pt x="1203" y="1795"/>
                </a:lnTo>
                <a:lnTo>
                  <a:pt x="1205" y="1793"/>
                </a:lnTo>
                <a:lnTo>
                  <a:pt x="1206" y="1797"/>
                </a:lnTo>
                <a:lnTo>
                  <a:pt x="1206" y="1797"/>
                </a:lnTo>
                <a:lnTo>
                  <a:pt x="1205" y="1800"/>
                </a:lnTo>
                <a:lnTo>
                  <a:pt x="1201" y="1807"/>
                </a:lnTo>
                <a:lnTo>
                  <a:pt x="1201" y="1807"/>
                </a:lnTo>
                <a:lnTo>
                  <a:pt x="1200" y="1815"/>
                </a:lnTo>
                <a:lnTo>
                  <a:pt x="1198" y="1822"/>
                </a:lnTo>
                <a:lnTo>
                  <a:pt x="1198" y="1822"/>
                </a:lnTo>
                <a:lnTo>
                  <a:pt x="1196" y="1828"/>
                </a:lnTo>
                <a:lnTo>
                  <a:pt x="1193" y="1832"/>
                </a:lnTo>
                <a:lnTo>
                  <a:pt x="1192" y="1833"/>
                </a:lnTo>
                <a:lnTo>
                  <a:pt x="1190" y="1834"/>
                </a:lnTo>
                <a:lnTo>
                  <a:pt x="1190" y="1834"/>
                </a:lnTo>
                <a:lnTo>
                  <a:pt x="1183" y="1828"/>
                </a:lnTo>
                <a:lnTo>
                  <a:pt x="1178" y="1824"/>
                </a:lnTo>
                <a:lnTo>
                  <a:pt x="1175" y="1819"/>
                </a:lnTo>
                <a:lnTo>
                  <a:pt x="1175" y="1819"/>
                </a:lnTo>
                <a:lnTo>
                  <a:pt x="1167" y="1810"/>
                </a:lnTo>
                <a:lnTo>
                  <a:pt x="1163" y="1805"/>
                </a:lnTo>
                <a:lnTo>
                  <a:pt x="1163" y="1805"/>
                </a:lnTo>
                <a:lnTo>
                  <a:pt x="1163" y="1798"/>
                </a:lnTo>
                <a:lnTo>
                  <a:pt x="1162" y="1793"/>
                </a:lnTo>
                <a:lnTo>
                  <a:pt x="1161" y="1790"/>
                </a:lnTo>
                <a:lnTo>
                  <a:pt x="1161" y="1790"/>
                </a:lnTo>
                <a:lnTo>
                  <a:pt x="1161" y="1784"/>
                </a:lnTo>
                <a:lnTo>
                  <a:pt x="1160" y="1781"/>
                </a:lnTo>
                <a:lnTo>
                  <a:pt x="1155" y="1777"/>
                </a:lnTo>
                <a:lnTo>
                  <a:pt x="1155" y="1777"/>
                </a:lnTo>
                <a:lnTo>
                  <a:pt x="1149" y="1777"/>
                </a:lnTo>
                <a:lnTo>
                  <a:pt x="1148" y="1778"/>
                </a:lnTo>
                <a:lnTo>
                  <a:pt x="1147" y="1780"/>
                </a:lnTo>
                <a:lnTo>
                  <a:pt x="1147" y="1781"/>
                </a:lnTo>
                <a:lnTo>
                  <a:pt x="1147" y="1781"/>
                </a:lnTo>
                <a:lnTo>
                  <a:pt x="1145" y="1781"/>
                </a:lnTo>
                <a:lnTo>
                  <a:pt x="1145" y="1781"/>
                </a:lnTo>
                <a:lnTo>
                  <a:pt x="1145" y="1781"/>
                </a:lnTo>
                <a:lnTo>
                  <a:pt x="1145" y="1780"/>
                </a:lnTo>
                <a:lnTo>
                  <a:pt x="1142" y="1780"/>
                </a:lnTo>
                <a:lnTo>
                  <a:pt x="1142" y="1780"/>
                </a:lnTo>
                <a:lnTo>
                  <a:pt x="1140" y="1780"/>
                </a:lnTo>
                <a:lnTo>
                  <a:pt x="1138" y="1780"/>
                </a:lnTo>
                <a:lnTo>
                  <a:pt x="1138" y="1774"/>
                </a:lnTo>
                <a:lnTo>
                  <a:pt x="1145" y="1774"/>
                </a:lnTo>
                <a:lnTo>
                  <a:pt x="1145" y="1768"/>
                </a:lnTo>
                <a:lnTo>
                  <a:pt x="1138" y="1768"/>
                </a:lnTo>
                <a:lnTo>
                  <a:pt x="1138" y="1738"/>
                </a:lnTo>
                <a:lnTo>
                  <a:pt x="1132" y="1738"/>
                </a:lnTo>
                <a:lnTo>
                  <a:pt x="1132" y="1768"/>
                </a:lnTo>
                <a:lnTo>
                  <a:pt x="1097" y="1768"/>
                </a:lnTo>
                <a:lnTo>
                  <a:pt x="1097" y="1738"/>
                </a:lnTo>
                <a:lnTo>
                  <a:pt x="1091" y="1738"/>
                </a:lnTo>
                <a:lnTo>
                  <a:pt x="1091" y="1768"/>
                </a:lnTo>
                <a:lnTo>
                  <a:pt x="1082" y="1768"/>
                </a:lnTo>
                <a:lnTo>
                  <a:pt x="1082" y="1774"/>
                </a:lnTo>
                <a:lnTo>
                  <a:pt x="1091" y="1774"/>
                </a:lnTo>
                <a:lnTo>
                  <a:pt x="1091" y="1780"/>
                </a:lnTo>
                <a:lnTo>
                  <a:pt x="1082" y="1780"/>
                </a:lnTo>
                <a:lnTo>
                  <a:pt x="1082" y="1785"/>
                </a:lnTo>
                <a:lnTo>
                  <a:pt x="1091" y="1785"/>
                </a:lnTo>
                <a:lnTo>
                  <a:pt x="1091" y="1835"/>
                </a:lnTo>
                <a:lnTo>
                  <a:pt x="1082" y="1835"/>
                </a:lnTo>
                <a:lnTo>
                  <a:pt x="1082" y="1841"/>
                </a:lnTo>
                <a:lnTo>
                  <a:pt x="1091" y="1841"/>
                </a:lnTo>
                <a:lnTo>
                  <a:pt x="1091" y="1846"/>
                </a:lnTo>
                <a:lnTo>
                  <a:pt x="1082" y="1846"/>
                </a:lnTo>
                <a:lnTo>
                  <a:pt x="1082" y="1851"/>
                </a:lnTo>
                <a:lnTo>
                  <a:pt x="1091" y="1851"/>
                </a:lnTo>
                <a:lnTo>
                  <a:pt x="1091" y="1901"/>
                </a:lnTo>
                <a:lnTo>
                  <a:pt x="1082" y="1901"/>
                </a:lnTo>
                <a:lnTo>
                  <a:pt x="1082" y="1907"/>
                </a:lnTo>
                <a:lnTo>
                  <a:pt x="1091" y="1907"/>
                </a:lnTo>
                <a:lnTo>
                  <a:pt x="1091" y="1913"/>
                </a:lnTo>
                <a:lnTo>
                  <a:pt x="1082" y="1913"/>
                </a:lnTo>
                <a:lnTo>
                  <a:pt x="1082" y="1919"/>
                </a:lnTo>
                <a:lnTo>
                  <a:pt x="1091" y="1919"/>
                </a:lnTo>
                <a:lnTo>
                  <a:pt x="1091" y="1968"/>
                </a:lnTo>
                <a:lnTo>
                  <a:pt x="1082" y="1968"/>
                </a:lnTo>
                <a:lnTo>
                  <a:pt x="1082" y="1973"/>
                </a:lnTo>
                <a:lnTo>
                  <a:pt x="1091" y="1973"/>
                </a:lnTo>
                <a:lnTo>
                  <a:pt x="1091" y="1979"/>
                </a:lnTo>
                <a:lnTo>
                  <a:pt x="1082" y="1979"/>
                </a:lnTo>
                <a:lnTo>
                  <a:pt x="1082" y="1981"/>
                </a:lnTo>
                <a:lnTo>
                  <a:pt x="1062" y="1981"/>
                </a:lnTo>
                <a:lnTo>
                  <a:pt x="1062" y="2089"/>
                </a:lnTo>
                <a:lnTo>
                  <a:pt x="981" y="2089"/>
                </a:lnTo>
                <a:lnTo>
                  <a:pt x="981" y="2030"/>
                </a:lnTo>
                <a:lnTo>
                  <a:pt x="958" y="2030"/>
                </a:lnTo>
                <a:lnTo>
                  <a:pt x="958" y="2017"/>
                </a:lnTo>
                <a:lnTo>
                  <a:pt x="964" y="2017"/>
                </a:lnTo>
                <a:lnTo>
                  <a:pt x="964" y="2011"/>
                </a:lnTo>
                <a:lnTo>
                  <a:pt x="958" y="2011"/>
                </a:lnTo>
                <a:lnTo>
                  <a:pt x="958" y="2005"/>
                </a:lnTo>
                <a:lnTo>
                  <a:pt x="964" y="2005"/>
                </a:lnTo>
                <a:lnTo>
                  <a:pt x="964" y="2001"/>
                </a:lnTo>
                <a:lnTo>
                  <a:pt x="958" y="2001"/>
                </a:lnTo>
                <a:lnTo>
                  <a:pt x="958" y="1951"/>
                </a:lnTo>
                <a:lnTo>
                  <a:pt x="964" y="1951"/>
                </a:lnTo>
                <a:lnTo>
                  <a:pt x="964" y="1945"/>
                </a:lnTo>
                <a:lnTo>
                  <a:pt x="958" y="1945"/>
                </a:lnTo>
                <a:lnTo>
                  <a:pt x="958" y="1939"/>
                </a:lnTo>
                <a:lnTo>
                  <a:pt x="964" y="1939"/>
                </a:lnTo>
                <a:lnTo>
                  <a:pt x="964" y="1934"/>
                </a:lnTo>
                <a:lnTo>
                  <a:pt x="958" y="1934"/>
                </a:lnTo>
                <a:lnTo>
                  <a:pt x="958" y="1884"/>
                </a:lnTo>
                <a:lnTo>
                  <a:pt x="964" y="1884"/>
                </a:lnTo>
                <a:lnTo>
                  <a:pt x="964" y="1878"/>
                </a:lnTo>
                <a:lnTo>
                  <a:pt x="958" y="1878"/>
                </a:lnTo>
                <a:lnTo>
                  <a:pt x="958" y="1872"/>
                </a:lnTo>
                <a:lnTo>
                  <a:pt x="964" y="1872"/>
                </a:lnTo>
                <a:lnTo>
                  <a:pt x="964" y="1868"/>
                </a:lnTo>
                <a:lnTo>
                  <a:pt x="958" y="1868"/>
                </a:lnTo>
                <a:lnTo>
                  <a:pt x="958" y="1818"/>
                </a:lnTo>
                <a:lnTo>
                  <a:pt x="964" y="1818"/>
                </a:lnTo>
                <a:lnTo>
                  <a:pt x="964" y="1812"/>
                </a:lnTo>
                <a:lnTo>
                  <a:pt x="958" y="1812"/>
                </a:lnTo>
                <a:lnTo>
                  <a:pt x="958" y="1806"/>
                </a:lnTo>
                <a:lnTo>
                  <a:pt x="964" y="1806"/>
                </a:lnTo>
                <a:lnTo>
                  <a:pt x="964" y="1800"/>
                </a:lnTo>
                <a:lnTo>
                  <a:pt x="958" y="1800"/>
                </a:lnTo>
                <a:lnTo>
                  <a:pt x="958" y="1751"/>
                </a:lnTo>
                <a:lnTo>
                  <a:pt x="964" y="1751"/>
                </a:lnTo>
                <a:lnTo>
                  <a:pt x="964" y="1745"/>
                </a:lnTo>
                <a:lnTo>
                  <a:pt x="958" y="1745"/>
                </a:lnTo>
                <a:lnTo>
                  <a:pt x="958" y="1739"/>
                </a:lnTo>
                <a:lnTo>
                  <a:pt x="964" y="1739"/>
                </a:lnTo>
                <a:lnTo>
                  <a:pt x="964" y="1734"/>
                </a:lnTo>
                <a:lnTo>
                  <a:pt x="958" y="1734"/>
                </a:lnTo>
                <a:lnTo>
                  <a:pt x="958" y="1704"/>
                </a:lnTo>
                <a:lnTo>
                  <a:pt x="951" y="1704"/>
                </a:lnTo>
                <a:lnTo>
                  <a:pt x="951" y="1734"/>
                </a:lnTo>
                <a:lnTo>
                  <a:pt x="918" y="1734"/>
                </a:lnTo>
                <a:lnTo>
                  <a:pt x="918" y="1704"/>
                </a:lnTo>
                <a:lnTo>
                  <a:pt x="912" y="1704"/>
                </a:lnTo>
                <a:lnTo>
                  <a:pt x="912" y="1734"/>
                </a:lnTo>
                <a:lnTo>
                  <a:pt x="903" y="1734"/>
                </a:lnTo>
                <a:lnTo>
                  <a:pt x="903" y="1739"/>
                </a:lnTo>
                <a:lnTo>
                  <a:pt x="912" y="1739"/>
                </a:lnTo>
                <a:lnTo>
                  <a:pt x="912" y="1745"/>
                </a:lnTo>
                <a:lnTo>
                  <a:pt x="903" y="1745"/>
                </a:lnTo>
                <a:lnTo>
                  <a:pt x="903" y="1751"/>
                </a:lnTo>
                <a:lnTo>
                  <a:pt x="912" y="1751"/>
                </a:lnTo>
                <a:lnTo>
                  <a:pt x="912" y="1800"/>
                </a:lnTo>
                <a:lnTo>
                  <a:pt x="903" y="1800"/>
                </a:lnTo>
                <a:lnTo>
                  <a:pt x="903" y="1806"/>
                </a:lnTo>
                <a:lnTo>
                  <a:pt x="912" y="1806"/>
                </a:lnTo>
                <a:lnTo>
                  <a:pt x="912" y="1812"/>
                </a:lnTo>
                <a:lnTo>
                  <a:pt x="903" y="1812"/>
                </a:lnTo>
                <a:lnTo>
                  <a:pt x="903" y="1818"/>
                </a:lnTo>
                <a:lnTo>
                  <a:pt x="912" y="1818"/>
                </a:lnTo>
                <a:lnTo>
                  <a:pt x="912" y="1868"/>
                </a:lnTo>
                <a:lnTo>
                  <a:pt x="903" y="1868"/>
                </a:lnTo>
                <a:lnTo>
                  <a:pt x="903" y="1872"/>
                </a:lnTo>
                <a:lnTo>
                  <a:pt x="912" y="1872"/>
                </a:lnTo>
                <a:lnTo>
                  <a:pt x="912" y="1878"/>
                </a:lnTo>
                <a:lnTo>
                  <a:pt x="903" y="1878"/>
                </a:lnTo>
                <a:lnTo>
                  <a:pt x="903" y="1884"/>
                </a:lnTo>
                <a:lnTo>
                  <a:pt x="912" y="1884"/>
                </a:lnTo>
                <a:lnTo>
                  <a:pt x="912" y="1934"/>
                </a:lnTo>
                <a:lnTo>
                  <a:pt x="903" y="1934"/>
                </a:lnTo>
                <a:lnTo>
                  <a:pt x="903" y="1939"/>
                </a:lnTo>
                <a:lnTo>
                  <a:pt x="912" y="1939"/>
                </a:lnTo>
                <a:lnTo>
                  <a:pt x="912" y="1945"/>
                </a:lnTo>
                <a:lnTo>
                  <a:pt x="903" y="1945"/>
                </a:lnTo>
                <a:lnTo>
                  <a:pt x="903" y="1951"/>
                </a:lnTo>
                <a:lnTo>
                  <a:pt x="912" y="1951"/>
                </a:lnTo>
                <a:lnTo>
                  <a:pt x="912" y="2001"/>
                </a:lnTo>
                <a:lnTo>
                  <a:pt x="903" y="2001"/>
                </a:lnTo>
                <a:lnTo>
                  <a:pt x="903" y="2005"/>
                </a:lnTo>
                <a:lnTo>
                  <a:pt x="912" y="2005"/>
                </a:lnTo>
                <a:lnTo>
                  <a:pt x="912" y="2011"/>
                </a:lnTo>
                <a:lnTo>
                  <a:pt x="903" y="2011"/>
                </a:lnTo>
                <a:lnTo>
                  <a:pt x="903" y="2017"/>
                </a:lnTo>
                <a:lnTo>
                  <a:pt x="912" y="2017"/>
                </a:lnTo>
                <a:lnTo>
                  <a:pt x="912" y="2030"/>
                </a:lnTo>
                <a:lnTo>
                  <a:pt x="877" y="2030"/>
                </a:lnTo>
                <a:lnTo>
                  <a:pt x="877" y="2089"/>
                </a:lnTo>
                <a:lnTo>
                  <a:pt x="781" y="2089"/>
                </a:lnTo>
                <a:lnTo>
                  <a:pt x="781" y="1990"/>
                </a:lnTo>
                <a:lnTo>
                  <a:pt x="755" y="1990"/>
                </a:lnTo>
                <a:lnTo>
                  <a:pt x="755" y="1958"/>
                </a:lnTo>
                <a:lnTo>
                  <a:pt x="761" y="1958"/>
                </a:lnTo>
                <a:lnTo>
                  <a:pt x="761" y="1952"/>
                </a:lnTo>
                <a:lnTo>
                  <a:pt x="755" y="1952"/>
                </a:lnTo>
                <a:lnTo>
                  <a:pt x="755" y="1946"/>
                </a:lnTo>
                <a:lnTo>
                  <a:pt x="761" y="1946"/>
                </a:lnTo>
                <a:lnTo>
                  <a:pt x="761" y="1942"/>
                </a:lnTo>
                <a:lnTo>
                  <a:pt x="755" y="1942"/>
                </a:lnTo>
                <a:lnTo>
                  <a:pt x="755" y="1892"/>
                </a:lnTo>
                <a:lnTo>
                  <a:pt x="761" y="1892"/>
                </a:lnTo>
                <a:lnTo>
                  <a:pt x="761" y="1886"/>
                </a:lnTo>
                <a:lnTo>
                  <a:pt x="755" y="1886"/>
                </a:lnTo>
                <a:lnTo>
                  <a:pt x="755" y="1880"/>
                </a:lnTo>
                <a:lnTo>
                  <a:pt x="761" y="1880"/>
                </a:lnTo>
                <a:lnTo>
                  <a:pt x="761" y="1875"/>
                </a:lnTo>
                <a:lnTo>
                  <a:pt x="755" y="1875"/>
                </a:lnTo>
                <a:lnTo>
                  <a:pt x="755" y="1844"/>
                </a:lnTo>
                <a:lnTo>
                  <a:pt x="750" y="1844"/>
                </a:lnTo>
                <a:lnTo>
                  <a:pt x="750" y="1875"/>
                </a:lnTo>
                <a:lnTo>
                  <a:pt x="715" y="1875"/>
                </a:lnTo>
                <a:lnTo>
                  <a:pt x="715" y="1844"/>
                </a:lnTo>
                <a:lnTo>
                  <a:pt x="709" y="1844"/>
                </a:lnTo>
                <a:lnTo>
                  <a:pt x="709" y="1875"/>
                </a:lnTo>
                <a:lnTo>
                  <a:pt x="700" y="1875"/>
                </a:lnTo>
                <a:lnTo>
                  <a:pt x="700" y="1880"/>
                </a:lnTo>
                <a:lnTo>
                  <a:pt x="709" y="1880"/>
                </a:lnTo>
                <a:lnTo>
                  <a:pt x="709" y="1886"/>
                </a:lnTo>
                <a:lnTo>
                  <a:pt x="700" y="1886"/>
                </a:lnTo>
                <a:lnTo>
                  <a:pt x="700" y="1892"/>
                </a:lnTo>
                <a:lnTo>
                  <a:pt x="709" y="1892"/>
                </a:lnTo>
                <a:lnTo>
                  <a:pt x="709" y="1942"/>
                </a:lnTo>
                <a:lnTo>
                  <a:pt x="700" y="1942"/>
                </a:lnTo>
                <a:lnTo>
                  <a:pt x="700" y="1946"/>
                </a:lnTo>
                <a:lnTo>
                  <a:pt x="709" y="1946"/>
                </a:lnTo>
                <a:lnTo>
                  <a:pt x="709" y="1952"/>
                </a:lnTo>
                <a:lnTo>
                  <a:pt x="700" y="1952"/>
                </a:lnTo>
                <a:lnTo>
                  <a:pt x="700" y="1958"/>
                </a:lnTo>
                <a:lnTo>
                  <a:pt x="709" y="1958"/>
                </a:lnTo>
                <a:lnTo>
                  <a:pt x="709" y="1990"/>
                </a:lnTo>
                <a:lnTo>
                  <a:pt x="677" y="1990"/>
                </a:lnTo>
                <a:lnTo>
                  <a:pt x="677" y="2089"/>
                </a:lnTo>
                <a:lnTo>
                  <a:pt x="540" y="2089"/>
                </a:lnTo>
                <a:lnTo>
                  <a:pt x="540" y="1679"/>
                </a:lnTo>
                <a:lnTo>
                  <a:pt x="648" y="1679"/>
                </a:lnTo>
                <a:lnTo>
                  <a:pt x="679" y="1679"/>
                </a:lnTo>
                <a:lnTo>
                  <a:pt x="679" y="1621"/>
                </a:lnTo>
                <a:lnTo>
                  <a:pt x="770" y="1621"/>
                </a:lnTo>
                <a:lnTo>
                  <a:pt x="770" y="1562"/>
                </a:lnTo>
                <a:lnTo>
                  <a:pt x="854" y="1562"/>
                </a:lnTo>
                <a:lnTo>
                  <a:pt x="854" y="1504"/>
                </a:lnTo>
                <a:lnTo>
                  <a:pt x="930" y="1504"/>
                </a:lnTo>
                <a:lnTo>
                  <a:pt x="930" y="1444"/>
                </a:lnTo>
                <a:lnTo>
                  <a:pt x="865" y="1444"/>
                </a:lnTo>
                <a:lnTo>
                  <a:pt x="865" y="1444"/>
                </a:lnTo>
                <a:lnTo>
                  <a:pt x="867" y="1438"/>
                </a:lnTo>
                <a:lnTo>
                  <a:pt x="867" y="1438"/>
                </a:lnTo>
                <a:lnTo>
                  <a:pt x="867" y="1424"/>
                </a:lnTo>
                <a:lnTo>
                  <a:pt x="867" y="1408"/>
                </a:lnTo>
                <a:lnTo>
                  <a:pt x="890" y="1386"/>
                </a:lnTo>
                <a:lnTo>
                  <a:pt x="890" y="1386"/>
                </a:lnTo>
                <a:lnTo>
                  <a:pt x="892" y="1383"/>
                </a:lnTo>
                <a:lnTo>
                  <a:pt x="893" y="1381"/>
                </a:lnTo>
                <a:lnTo>
                  <a:pt x="894" y="1376"/>
                </a:lnTo>
                <a:lnTo>
                  <a:pt x="894" y="1376"/>
                </a:lnTo>
                <a:lnTo>
                  <a:pt x="894" y="1357"/>
                </a:lnTo>
                <a:lnTo>
                  <a:pt x="896" y="1343"/>
                </a:lnTo>
                <a:lnTo>
                  <a:pt x="899" y="1344"/>
                </a:lnTo>
                <a:lnTo>
                  <a:pt x="904" y="1352"/>
                </a:lnTo>
                <a:lnTo>
                  <a:pt x="904" y="1352"/>
                </a:lnTo>
                <a:lnTo>
                  <a:pt x="907" y="1352"/>
                </a:lnTo>
                <a:lnTo>
                  <a:pt x="909" y="1352"/>
                </a:lnTo>
                <a:lnTo>
                  <a:pt x="911" y="1351"/>
                </a:lnTo>
                <a:lnTo>
                  <a:pt x="911" y="1351"/>
                </a:lnTo>
                <a:lnTo>
                  <a:pt x="912" y="1343"/>
                </a:lnTo>
                <a:lnTo>
                  <a:pt x="914" y="1321"/>
                </a:lnTo>
                <a:lnTo>
                  <a:pt x="914" y="1321"/>
                </a:lnTo>
                <a:lnTo>
                  <a:pt x="914" y="1313"/>
                </a:lnTo>
                <a:lnTo>
                  <a:pt x="913" y="1307"/>
                </a:lnTo>
                <a:lnTo>
                  <a:pt x="912" y="1302"/>
                </a:lnTo>
                <a:lnTo>
                  <a:pt x="912" y="1302"/>
                </a:lnTo>
                <a:lnTo>
                  <a:pt x="907" y="1296"/>
                </a:lnTo>
                <a:lnTo>
                  <a:pt x="904" y="1294"/>
                </a:lnTo>
                <a:lnTo>
                  <a:pt x="901" y="1281"/>
                </a:lnTo>
                <a:lnTo>
                  <a:pt x="901" y="1281"/>
                </a:lnTo>
                <a:lnTo>
                  <a:pt x="900" y="1279"/>
                </a:lnTo>
                <a:lnTo>
                  <a:pt x="899" y="1279"/>
                </a:lnTo>
                <a:lnTo>
                  <a:pt x="897" y="1279"/>
                </a:lnTo>
                <a:lnTo>
                  <a:pt x="897" y="1279"/>
                </a:lnTo>
                <a:lnTo>
                  <a:pt x="897" y="1287"/>
                </a:lnTo>
                <a:lnTo>
                  <a:pt x="892" y="1287"/>
                </a:lnTo>
                <a:lnTo>
                  <a:pt x="892" y="1274"/>
                </a:lnTo>
                <a:lnTo>
                  <a:pt x="892" y="1274"/>
                </a:lnTo>
                <a:lnTo>
                  <a:pt x="890" y="1265"/>
                </a:lnTo>
                <a:lnTo>
                  <a:pt x="889" y="1258"/>
                </a:lnTo>
                <a:lnTo>
                  <a:pt x="886" y="1255"/>
                </a:lnTo>
                <a:lnTo>
                  <a:pt x="885" y="1252"/>
                </a:lnTo>
                <a:lnTo>
                  <a:pt x="885" y="1252"/>
                </a:lnTo>
                <a:lnTo>
                  <a:pt x="879" y="1241"/>
                </a:lnTo>
                <a:lnTo>
                  <a:pt x="877" y="1235"/>
                </a:lnTo>
                <a:lnTo>
                  <a:pt x="877" y="1235"/>
                </a:lnTo>
                <a:lnTo>
                  <a:pt x="872" y="1228"/>
                </a:lnTo>
                <a:lnTo>
                  <a:pt x="868" y="1222"/>
                </a:lnTo>
                <a:lnTo>
                  <a:pt x="863" y="1219"/>
                </a:lnTo>
                <a:lnTo>
                  <a:pt x="863" y="1219"/>
                </a:lnTo>
                <a:lnTo>
                  <a:pt x="864" y="1213"/>
                </a:lnTo>
                <a:lnTo>
                  <a:pt x="864" y="1200"/>
                </a:lnTo>
                <a:lnTo>
                  <a:pt x="864" y="1192"/>
                </a:lnTo>
                <a:lnTo>
                  <a:pt x="863" y="1185"/>
                </a:lnTo>
                <a:lnTo>
                  <a:pt x="861" y="1178"/>
                </a:lnTo>
                <a:lnTo>
                  <a:pt x="856" y="1172"/>
                </a:lnTo>
                <a:lnTo>
                  <a:pt x="856" y="1172"/>
                </a:lnTo>
                <a:lnTo>
                  <a:pt x="853" y="1170"/>
                </a:lnTo>
                <a:lnTo>
                  <a:pt x="848" y="1165"/>
                </a:lnTo>
                <a:lnTo>
                  <a:pt x="841" y="1162"/>
                </a:lnTo>
                <a:lnTo>
                  <a:pt x="834" y="1160"/>
                </a:lnTo>
                <a:lnTo>
                  <a:pt x="825" y="1160"/>
                </a:lnTo>
                <a:lnTo>
                  <a:pt x="820" y="1161"/>
                </a:lnTo>
                <a:lnTo>
                  <a:pt x="816" y="1162"/>
                </a:lnTo>
                <a:lnTo>
                  <a:pt x="810" y="1164"/>
                </a:lnTo>
                <a:lnTo>
                  <a:pt x="805" y="1168"/>
                </a:lnTo>
                <a:lnTo>
                  <a:pt x="799" y="1171"/>
                </a:lnTo>
                <a:lnTo>
                  <a:pt x="795" y="1177"/>
                </a:lnTo>
                <a:lnTo>
                  <a:pt x="795" y="1177"/>
                </a:lnTo>
                <a:lnTo>
                  <a:pt x="787" y="1189"/>
                </a:lnTo>
                <a:lnTo>
                  <a:pt x="785" y="1189"/>
                </a:lnTo>
                <a:lnTo>
                  <a:pt x="785" y="1189"/>
                </a:lnTo>
                <a:lnTo>
                  <a:pt x="781" y="1189"/>
                </a:lnTo>
                <a:lnTo>
                  <a:pt x="769" y="1191"/>
                </a:lnTo>
                <a:lnTo>
                  <a:pt x="762" y="1193"/>
                </a:lnTo>
                <a:lnTo>
                  <a:pt x="754" y="1196"/>
                </a:lnTo>
                <a:lnTo>
                  <a:pt x="746" y="1200"/>
                </a:lnTo>
                <a:lnTo>
                  <a:pt x="738" y="1205"/>
                </a:lnTo>
                <a:lnTo>
                  <a:pt x="738" y="1205"/>
                </a:lnTo>
                <a:lnTo>
                  <a:pt x="723" y="1221"/>
                </a:lnTo>
                <a:lnTo>
                  <a:pt x="716" y="1228"/>
                </a:lnTo>
                <a:lnTo>
                  <a:pt x="710" y="1232"/>
                </a:lnTo>
                <a:lnTo>
                  <a:pt x="710" y="1232"/>
                </a:lnTo>
                <a:lnTo>
                  <a:pt x="700" y="1241"/>
                </a:lnTo>
                <a:lnTo>
                  <a:pt x="694" y="1248"/>
                </a:lnTo>
                <a:lnTo>
                  <a:pt x="677" y="1271"/>
                </a:lnTo>
                <a:lnTo>
                  <a:pt x="677" y="1271"/>
                </a:lnTo>
                <a:lnTo>
                  <a:pt x="677" y="1272"/>
                </a:lnTo>
                <a:lnTo>
                  <a:pt x="674" y="1276"/>
                </a:lnTo>
                <a:lnTo>
                  <a:pt x="674" y="1281"/>
                </a:lnTo>
                <a:lnTo>
                  <a:pt x="675" y="1284"/>
                </a:lnTo>
                <a:lnTo>
                  <a:pt x="677" y="1287"/>
                </a:lnTo>
                <a:lnTo>
                  <a:pt x="677" y="1287"/>
                </a:lnTo>
                <a:lnTo>
                  <a:pt x="692" y="1313"/>
                </a:lnTo>
                <a:lnTo>
                  <a:pt x="692" y="1313"/>
                </a:lnTo>
                <a:lnTo>
                  <a:pt x="704" y="1327"/>
                </a:lnTo>
                <a:lnTo>
                  <a:pt x="725" y="1347"/>
                </a:lnTo>
                <a:lnTo>
                  <a:pt x="725" y="1347"/>
                </a:lnTo>
                <a:lnTo>
                  <a:pt x="732" y="1354"/>
                </a:lnTo>
                <a:lnTo>
                  <a:pt x="736" y="1359"/>
                </a:lnTo>
                <a:lnTo>
                  <a:pt x="736" y="1359"/>
                </a:lnTo>
                <a:lnTo>
                  <a:pt x="738" y="1366"/>
                </a:lnTo>
                <a:lnTo>
                  <a:pt x="741" y="1371"/>
                </a:lnTo>
                <a:lnTo>
                  <a:pt x="744" y="1373"/>
                </a:lnTo>
                <a:lnTo>
                  <a:pt x="744" y="1373"/>
                </a:lnTo>
                <a:lnTo>
                  <a:pt x="744" y="1376"/>
                </a:lnTo>
                <a:lnTo>
                  <a:pt x="744" y="1379"/>
                </a:lnTo>
                <a:lnTo>
                  <a:pt x="741" y="1381"/>
                </a:lnTo>
                <a:lnTo>
                  <a:pt x="741" y="1381"/>
                </a:lnTo>
                <a:lnTo>
                  <a:pt x="740" y="1384"/>
                </a:lnTo>
                <a:lnTo>
                  <a:pt x="740" y="1384"/>
                </a:lnTo>
                <a:lnTo>
                  <a:pt x="735" y="1405"/>
                </a:lnTo>
                <a:lnTo>
                  <a:pt x="731" y="1412"/>
                </a:lnTo>
                <a:lnTo>
                  <a:pt x="731" y="1412"/>
                </a:lnTo>
                <a:lnTo>
                  <a:pt x="730" y="1416"/>
                </a:lnTo>
                <a:lnTo>
                  <a:pt x="730" y="1424"/>
                </a:lnTo>
                <a:lnTo>
                  <a:pt x="730" y="1433"/>
                </a:lnTo>
                <a:lnTo>
                  <a:pt x="731" y="1439"/>
                </a:lnTo>
                <a:lnTo>
                  <a:pt x="733" y="1444"/>
                </a:lnTo>
                <a:lnTo>
                  <a:pt x="540" y="1444"/>
                </a:lnTo>
                <a:lnTo>
                  <a:pt x="540" y="1354"/>
                </a:lnTo>
                <a:lnTo>
                  <a:pt x="518" y="1354"/>
                </a:lnTo>
                <a:lnTo>
                  <a:pt x="518" y="1042"/>
                </a:lnTo>
                <a:lnTo>
                  <a:pt x="1435" y="1042"/>
                </a:lnTo>
                <a:close/>
                <a:moveTo>
                  <a:pt x="750" y="1892"/>
                </a:moveTo>
                <a:lnTo>
                  <a:pt x="750" y="1942"/>
                </a:lnTo>
                <a:lnTo>
                  <a:pt x="715" y="1942"/>
                </a:lnTo>
                <a:lnTo>
                  <a:pt x="715" y="1892"/>
                </a:lnTo>
                <a:lnTo>
                  <a:pt x="750" y="1892"/>
                </a:lnTo>
                <a:close/>
                <a:moveTo>
                  <a:pt x="715" y="1886"/>
                </a:moveTo>
                <a:lnTo>
                  <a:pt x="715" y="1880"/>
                </a:lnTo>
                <a:lnTo>
                  <a:pt x="750" y="1880"/>
                </a:lnTo>
                <a:lnTo>
                  <a:pt x="750" y="1886"/>
                </a:lnTo>
                <a:lnTo>
                  <a:pt x="715" y="1886"/>
                </a:lnTo>
                <a:close/>
                <a:moveTo>
                  <a:pt x="750" y="1946"/>
                </a:moveTo>
                <a:lnTo>
                  <a:pt x="750" y="1952"/>
                </a:lnTo>
                <a:lnTo>
                  <a:pt x="715" y="1952"/>
                </a:lnTo>
                <a:lnTo>
                  <a:pt x="715" y="1946"/>
                </a:lnTo>
                <a:lnTo>
                  <a:pt x="750" y="1946"/>
                </a:lnTo>
                <a:close/>
                <a:moveTo>
                  <a:pt x="750" y="1958"/>
                </a:moveTo>
                <a:lnTo>
                  <a:pt x="750" y="1990"/>
                </a:lnTo>
                <a:lnTo>
                  <a:pt x="715" y="1990"/>
                </a:lnTo>
                <a:lnTo>
                  <a:pt x="715" y="1958"/>
                </a:lnTo>
                <a:lnTo>
                  <a:pt x="750" y="1958"/>
                </a:lnTo>
                <a:close/>
                <a:moveTo>
                  <a:pt x="753" y="1350"/>
                </a:moveTo>
                <a:lnTo>
                  <a:pt x="753" y="1350"/>
                </a:lnTo>
                <a:lnTo>
                  <a:pt x="748" y="1343"/>
                </a:lnTo>
                <a:lnTo>
                  <a:pt x="745" y="1337"/>
                </a:lnTo>
                <a:lnTo>
                  <a:pt x="741" y="1332"/>
                </a:lnTo>
                <a:lnTo>
                  <a:pt x="741" y="1332"/>
                </a:lnTo>
                <a:lnTo>
                  <a:pt x="732" y="1320"/>
                </a:lnTo>
                <a:lnTo>
                  <a:pt x="726" y="1309"/>
                </a:lnTo>
                <a:lnTo>
                  <a:pt x="726" y="1309"/>
                </a:lnTo>
                <a:lnTo>
                  <a:pt x="722" y="1294"/>
                </a:lnTo>
                <a:lnTo>
                  <a:pt x="718" y="1284"/>
                </a:lnTo>
                <a:lnTo>
                  <a:pt x="715" y="1278"/>
                </a:lnTo>
                <a:lnTo>
                  <a:pt x="723" y="1273"/>
                </a:lnTo>
                <a:lnTo>
                  <a:pt x="723" y="1273"/>
                </a:lnTo>
                <a:lnTo>
                  <a:pt x="730" y="1267"/>
                </a:lnTo>
                <a:lnTo>
                  <a:pt x="736" y="1263"/>
                </a:lnTo>
                <a:lnTo>
                  <a:pt x="740" y="1258"/>
                </a:lnTo>
                <a:lnTo>
                  <a:pt x="740" y="1258"/>
                </a:lnTo>
                <a:lnTo>
                  <a:pt x="751" y="1251"/>
                </a:lnTo>
                <a:lnTo>
                  <a:pt x="759" y="1247"/>
                </a:lnTo>
                <a:lnTo>
                  <a:pt x="759" y="1247"/>
                </a:lnTo>
                <a:lnTo>
                  <a:pt x="760" y="1245"/>
                </a:lnTo>
                <a:lnTo>
                  <a:pt x="760" y="1247"/>
                </a:lnTo>
                <a:lnTo>
                  <a:pt x="761" y="1248"/>
                </a:lnTo>
                <a:lnTo>
                  <a:pt x="761" y="1248"/>
                </a:lnTo>
                <a:lnTo>
                  <a:pt x="765" y="1256"/>
                </a:lnTo>
                <a:lnTo>
                  <a:pt x="769" y="1266"/>
                </a:lnTo>
                <a:lnTo>
                  <a:pt x="769" y="1266"/>
                </a:lnTo>
                <a:lnTo>
                  <a:pt x="774" y="1281"/>
                </a:lnTo>
                <a:lnTo>
                  <a:pt x="776" y="1291"/>
                </a:lnTo>
                <a:lnTo>
                  <a:pt x="776" y="1292"/>
                </a:lnTo>
                <a:lnTo>
                  <a:pt x="779" y="1310"/>
                </a:lnTo>
                <a:lnTo>
                  <a:pt x="779" y="1310"/>
                </a:lnTo>
                <a:lnTo>
                  <a:pt x="768" y="1331"/>
                </a:lnTo>
                <a:lnTo>
                  <a:pt x="757" y="1353"/>
                </a:lnTo>
                <a:lnTo>
                  <a:pt x="757" y="1353"/>
                </a:lnTo>
                <a:lnTo>
                  <a:pt x="755" y="1353"/>
                </a:lnTo>
                <a:lnTo>
                  <a:pt x="754" y="1352"/>
                </a:lnTo>
                <a:lnTo>
                  <a:pt x="753" y="1350"/>
                </a:lnTo>
                <a:lnTo>
                  <a:pt x="753" y="1350"/>
                </a:lnTo>
                <a:close/>
                <a:moveTo>
                  <a:pt x="825" y="1395"/>
                </a:moveTo>
                <a:lnTo>
                  <a:pt x="827" y="1403"/>
                </a:lnTo>
                <a:lnTo>
                  <a:pt x="827" y="1406"/>
                </a:lnTo>
                <a:lnTo>
                  <a:pt x="827" y="1406"/>
                </a:lnTo>
                <a:lnTo>
                  <a:pt x="816" y="1417"/>
                </a:lnTo>
                <a:lnTo>
                  <a:pt x="809" y="1424"/>
                </a:lnTo>
                <a:lnTo>
                  <a:pt x="809" y="1424"/>
                </a:lnTo>
                <a:lnTo>
                  <a:pt x="799" y="1424"/>
                </a:lnTo>
                <a:lnTo>
                  <a:pt x="799" y="1424"/>
                </a:lnTo>
                <a:lnTo>
                  <a:pt x="796" y="1423"/>
                </a:lnTo>
                <a:lnTo>
                  <a:pt x="796" y="1422"/>
                </a:lnTo>
                <a:lnTo>
                  <a:pt x="796" y="1415"/>
                </a:lnTo>
                <a:lnTo>
                  <a:pt x="798" y="1412"/>
                </a:lnTo>
                <a:lnTo>
                  <a:pt x="802" y="1405"/>
                </a:lnTo>
                <a:lnTo>
                  <a:pt x="806" y="1398"/>
                </a:lnTo>
                <a:lnTo>
                  <a:pt x="806" y="1398"/>
                </a:lnTo>
                <a:lnTo>
                  <a:pt x="811" y="1393"/>
                </a:lnTo>
                <a:lnTo>
                  <a:pt x="811" y="1393"/>
                </a:lnTo>
                <a:lnTo>
                  <a:pt x="813" y="1389"/>
                </a:lnTo>
                <a:lnTo>
                  <a:pt x="814" y="1383"/>
                </a:lnTo>
                <a:lnTo>
                  <a:pt x="814" y="1383"/>
                </a:lnTo>
                <a:lnTo>
                  <a:pt x="825" y="1373"/>
                </a:lnTo>
                <a:lnTo>
                  <a:pt x="825" y="1373"/>
                </a:lnTo>
                <a:lnTo>
                  <a:pt x="828" y="1368"/>
                </a:lnTo>
                <a:lnTo>
                  <a:pt x="834" y="1373"/>
                </a:lnTo>
                <a:lnTo>
                  <a:pt x="834" y="1373"/>
                </a:lnTo>
                <a:lnTo>
                  <a:pt x="826" y="1393"/>
                </a:lnTo>
                <a:lnTo>
                  <a:pt x="826" y="1393"/>
                </a:lnTo>
                <a:lnTo>
                  <a:pt x="825" y="1395"/>
                </a:lnTo>
                <a:lnTo>
                  <a:pt x="825" y="1395"/>
                </a:lnTo>
                <a:close/>
                <a:moveTo>
                  <a:pt x="834" y="1432"/>
                </a:moveTo>
                <a:lnTo>
                  <a:pt x="833" y="1438"/>
                </a:lnTo>
                <a:lnTo>
                  <a:pt x="833" y="1438"/>
                </a:lnTo>
                <a:lnTo>
                  <a:pt x="832" y="1439"/>
                </a:lnTo>
                <a:lnTo>
                  <a:pt x="832" y="1444"/>
                </a:lnTo>
                <a:lnTo>
                  <a:pt x="816" y="1444"/>
                </a:lnTo>
                <a:lnTo>
                  <a:pt x="816" y="1444"/>
                </a:lnTo>
                <a:lnTo>
                  <a:pt x="834" y="1432"/>
                </a:lnTo>
                <a:lnTo>
                  <a:pt x="834" y="1432"/>
                </a:lnTo>
                <a:close/>
                <a:moveTo>
                  <a:pt x="492" y="1354"/>
                </a:moveTo>
                <a:lnTo>
                  <a:pt x="502" y="1344"/>
                </a:lnTo>
                <a:lnTo>
                  <a:pt x="502" y="1354"/>
                </a:lnTo>
                <a:lnTo>
                  <a:pt x="492" y="1354"/>
                </a:lnTo>
                <a:close/>
                <a:moveTo>
                  <a:pt x="437" y="1047"/>
                </a:moveTo>
                <a:lnTo>
                  <a:pt x="462" y="1074"/>
                </a:lnTo>
                <a:lnTo>
                  <a:pt x="437" y="1099"/>
                </a:lnTo>
                <a:lnTo>
                  <a:pt x="437" y="1047"/>
                </a:lnTo>
                <a:close/>
                <a:moveTo>
                  <a:pt x="502" y="1046"/>
                </a:moveTo>
                <a:lnTo>
                  <a:pt x="502" y="1101"/>
                </a:lnTo>
                <a:lnTo>
                  <a:pt x="475" y="1074"/>
                </a:lnTo>
                <a:lnTo>
                  <a:pt x="502" y="1046"/>
                </a:lnTo>
                <a:close/>
                <a:moveTo>
                  <a:pt x="469" y="1067"/>
                </a:moveTo>
                <a:lnTo>
                  <a:pt x="444" y="1043"/>
                </a:lnTo>
                <a:lnTo>
                  <a:pt x="494" y="1043"/>
                </a:lnTo>
                <a:lnTo>
                  <a:pt x="469" y="1067"/>
                </a:lnTo>
                <a:close/>
                <a:moveTo>
                  <a:pt x="498" y="1109"/>
                </a:moveTo>
                <a:lnTo>
                  <a:pt x="439" y="1109"/>
                </a:lnTo>
                <a:lnTo>
                  <a:pt x="469" y="1080"/>
                </a:lnTo>
                <a:lnTo>
                  <a:pt x="498" y="1109"/>
                </a:lnTo>
                <a:close/>
                <a:moveTo>
                  <a:pt x="494" y="1117"/>
                </a:moveTo>
                <a:lnTo>
                  <a:pt x="469" y="1142"/>
                </a:lnTo>
                <a:lnTo>
                  <a:pt x="444" y="1117"/>
                </a:lnTo>
                <a:lnTo>
                  <a:pt x="494" y="1117"/>
                </a:lnTo>
                <a:close/>
                <a:moveTo>
                  <a:pt x="502" y="1120"/>
                </a:moveTo>
                <a:lnTo>
                  <a:pt x="502" y="1176"/>
                </a:lnTo>
                <a:lnTo>
                  <a:pt x="475" y="1148"/>
                </a:lnTo>
                <a:lnTo>
                  <a:pt x="502" y="1120"/>
                </a:lnTo>
                <a:close/>
                <a:moveTo>
                  <a:pt x="498" y="1183"/>
                </a:moveTo>
                <a:lnTo>
                  <a:pt x="439" y="1183"/>
                </a:lnTo>
                <a:lnTo>
                  <a:pt x="469" y="1154"/>
                </a:lnTo>
                <a:lnTo>
                  <a:pt x="498" y="1183"/>
                </a:lnTo>
                <a:close/>
                <a:moveTo>
                  <a:pt x="494" y="1192"/>
                </a:moveTo>
                <a:lnTo>
                  <a:pt x="469" y="1216"/>
                </a:lnTo>
                <a:lnTo>
                  <a:pt x="444" y="1192"/>
                </a:lnTo>
                <a:lnTo>
                  <a:pt x="494" y="1192"/>
                </a:lnTo>
                <a:close/>
                <a:moveTo>
                  <a:pt x="502" y="1196"/>
                </a:moveTo>
                <a:lnTo>
                  <a:pt x="502" y="1250"/>
                </a:lnTo>
                <a:lnTo>
                  <a:pt x="475" y="1222"/>
                </a:lnTo>
                <a:lnTo>
                  <a:pt x="502" y="1196"/>
                </a:lnTo>
                <a:close/>
                <a:moveTo>
                  <a:pt x="498" y="1258"/>
                </a:moveTo>
                <a:lnTo>
                  <a:pt x="439" y="1258"/>
                </a:lnTo>
                <a:lnTo>
                  <a:pt x="469" y="1229"/>
                </a:lnTo>
                <a:lnTo>
                  <a:pt x="498" y="1258"/>
                </a:lnTo>
                <a:close/>
                <a:moveTo>
                  <a:pt x="494" y="1266"/>
                </a:moveTo>
                <a:lnTo>
                  <a:pt x="469" y="1292"/>
                </a:lnTo>
                <a:lnTo>
                  <a:pt x="444" y="1266"/>
                </a:lnTo>
                <a:lnTo>
                  <a:pt x="494" y="1266"/>
                </a:lnTo>
                <a:close/>
                <a:moveTo>
                  <a:pt x="502" y="1270"/>
                </a:moveTo>
                <a:lnTo>
                  <a:pt x="502" y="1325"/>
                </a:lnTo>
                <a:lnTo>
                  <a:pt x="475" y="1298"/>
                </a:lnTo>
                <a:lnTo>
                  <a:pt x="502" y="1270"/>
                </a:lnTo>
                <a:close/>
                <a:moveTo>
                  <a:pt x="437" y="1123"/>
                </a:moveTo>
                <a:lnTo>
                  <a:pt x="462" y="1148"/>
                </a:lnTo>
                <a:lnTo>
                  <a:pt x="437" y="1174"/>
                </a:lnTo>
                <a:lnTo>
                  <a:pt x="437" y="1123"/>
                </a:lnTo>
                <a:close/>
                <a:moveTo>
                  <a:pt x="437" y="1197"/>
                </a:moveTo>
                <a:lnTo>
                  <a:pt x="462" y="1222"/>
                </a:lnTo>
                <a:lnTo>
                  <a:pt x="437" y="1249"/>
                </a:lnTo>
                <a:lnTo>
                  <a:pt x="437" y="1197"/>
                </a:lnTo>
                <a:close/>
                <a:moveTo>
                  <a:pt x="437" y="1271"/>
                </a:moveTo>
                <a:lnTo>
                  <a:pt x="462" y="1298"/>
                </a:lnTo>
                <a:lnTo>
                  <a:pt x="437" y="1323"/>
                </a:lnTo>
                <a:lnTo>
                  <a:pt x="437" y="1271"/>
                </a:lnTo>
                <a:close/>
                <a:moveTo>
                  <a:pt x="469" y="1303"/>
                </a:moveTo>
                <a:lnTo>
                  <a:pt x="498" y="1332"/>
                </a:lnTo>
                <a:lnTo>
                  <a:pt x="439" y="1332"/>
                </a:lnTo>
                <a:lnTo>
                  <a:pt x="469" y="1303"/>
                </a:lnTo>
                <a:close/>
                <a:moveTo>
                  <a:pt x="494" y="1340"/>
                </a:moveTo>
                <a:lnTo>
                  <a:pt x="480" y="1354"/>
                </a:lnTo>
                <a:lnTo>
                  <a:pt x="458" y="1354"/>
                </a:lnTo>
                <a:lnTo>
                  <a:pt x="444" y="1340"/>
                </a:lnTo>
                <a:lnTo>
                  <a:pt x="494" y="1340"/>
                </a:lnTo>
                <a:close/>
                <a:moveTo>
                  <a:pt x="437" y="1346"/>
                </a:moveTo>
                <a:lnTo>
                  <a:pt x="445" y="1354"/>
                </a:lnTo>
                <a:lnTo>
                  <a:pt x="437" y="1354"/>
                </a:lnTo>
                <a:lnTo>
                  <a:pt x="437" y="1346"/>
                </a:lnTo>
                <a:close/>
                <a:moveTo>
                  <a:pt x="636" y="3194"/>
                </a:moveTo>
                <a:lnTo>
                  <a:pt x="636" y="2984"/>
                </a:lnTo>
                <a:lnTo>
                  <a:pt x="840" y="2984"/>
                </a:lnTo>
                <a:lnTo>
                  <a:pt x="840" y="2925"/>
                </a:lnTo>
                <a:lnTo>
                  <a:pt x="636" y="2925"/>
                </a:lnTo>
                <a:lnTo>
                  <a:pt x="636" y="2661"/>
                </a:lnTo>
                <a:lnTo>
                  <a:pt x="840" y="2661"/>
                </a:lnTo>
                <a:lnTo>
                  <a:pt x="840" y="2601"/>
                </a:lnTo>
                <a:lnTo>
                  <a:pt x="636" y="2601"/>
                </a:lnTo>
                <a:lnTo>
                  <a:pt x="636" y="2394"/>
                </a:lnTo>
                <a:lnTo>
                  <a:pt x="912" y="2394"/>
                </a:lnTo>
                <a:lnTo>
                  <a:pt x="912" y="2394"/>
                </a:lnTo>
                <a:lnTo>
                  <a:pt x="918" y="2394"/>
                </a:lnTo>
                <a:lnTo>
                  <a:pt x="918" y="2394"/>
                </a:lnTo>
                <a:lnTo>
                  <a:pt x="922" y="2394"/>
                </a:lnTo>
                <a:lnTo>
                  <a:pt x="922" y="3194"/>
                </a:lnTo>
                <a:lnTo>
                  <a:pt x="636" y="3194"/>
                </a:lnTo>
                <a:close/>
                <a:moveTo>
                  <a:pt x="1117" y="3194"/>
                </a:moveTo>
                <a:lnTo>
                  <a:pt x="1117" y="3194"/>
                </a:lnTo>
                <a:lnTo>
                  <a:pt x="1116" y="3189"/>
                </a:lnTo>
                <a:lnTo>
                  <a:pt x="1115" y="3178"/>
                </a:lnTo>
                <a:lnTo>
                  <a:pt x="1115" y="3178"/>
                </a:lnTo>
                <a:lnTo>
                  <a:pt x="1116" y="3176"/>
                </a:lnTo>
                <a:lnTo>
                  <a:pt x="1115" y="3170"/>
                </a:lnTo>
                <a:lnTo>
                  <a:pt x="1115" y="3170"/>
                </a:lnTo>
                <a:lnTo>
                  <a:pt x="1113" y="3161"/>
                </a:lnTo>
                <a:lnTo>
                  <a:pt x="1113" y="3150"/>
                </a:lnTo>
                <a:lnTo>
                  <a:pt x="1113" y="3150"/>
                </a:lnTo>
                <a:lnTo>
                  <a:pt x="1116" y="3133"/>
                </a:lnTo>
                <a:lnTo>
                  <a:pt x="1118" y="3111"/>
                </a:lnTo>
                <a:lnTo>
                  <a:pt x="1118" y="3111"/>
                </a:lnTo>
                <a:lnTo>
                  <a:pt x="1121" y="3105"/>
                </a:lnTo>
                <a:lnTo>
                  <a:pt x="1124" y="3096"/>
                </a:lnTo>
                <a:lnTo>
                  <a:pt x="1130" y="3082"/>
                </a:lnTo>
                <a:lnTo>
                  <a:pt x="1130" y="3082"/>
                </a:lnTo>
                <a:lnTo>
                  <a:pt x="1139" y="3060"/>
                </a:lnTo>
                <a:lnTo>
                  <a:pt x="1139" y="3060"/>
                </a:lnTo>
                <a:lnTo>
                  <a:pt x="1140" y="3060"/>
                </a:lnTo>
                <a:lnTo>
                  <a:pt x="1142" y="3062"/>
                </a:lnTo>
                <a:lnTo>
                  <a:pt x="1142" y="3062"/>
                </a:lnTo>
                <a:lnTo>
                  <a:pt x="1150" y="3075"/>
                </a:lnTo>
                <a:lnTo>
                  <a:pt x="1156" y="3083"/>
                </a:lnTo>
                <a:lnTo>
                  <a:pt x="1161" y="3089"/>
                </a:lnTo>
                <a:lnTo>
                  <a:pt x="1161" y="3089"/>
                </a:lnTo>
                <a:lnTo>
                  <a:pt x="1169" y="3103"/>
                </a:lnTo>
                <a:lnTo>
                  <a:pt x="1174" y="3112"/>
                </a:lnTo>
                <a:lnTo>
                  <a:pt x="1176" y="3120"/>
                </a:lnTo>
                <a:lnTo>
                  <a:pt x="1176" y="3120"/>
                </a:lnTo>
                <a:lnTo>
                  <a:pt x="1181" y="3132"/>
                </a:lnTo>
                <a:lnTo>
                  <a:pt x="1186" y="3148"/>
                </a:lnTo>
                <a:lnTo>
                  <a:pt x="1194" y="3166"/>
                </a:lnTo>
                <a:lnTo>
                  <a:pt x="1194" y="3166"/>
                </a:lnTo>
                <a:lnTo>
                  <a:pt x="1200" y="3176"/>
                </a:lnTo>
                <a:lnTo>
                  <a:pt x="1200" y="3176"/>
                </a:lnTo>
                <a:lnTo>
                  <a:pt x="1204" y="3180"/>
                </a:lnTo>
                <a:lnTo>
                  <a:pt x="1208" y="3185"/>
                </a:lnTo>
                <a:lnTo>
                  <a:pt x="1208" y="3185"/>
                </a:lnTo>
                <a:lnTo>
                  <a:pt x="1212" y="3188"/>
                </a:lnTo>
                <a:lnTo>
                  <a:pt x="1213" y="3191"/>
                </a:lnTo>
                <a:lnTo>
                  <a:pt x="1213" y="3191"/>
                </a:lnTo>
                <a:lnTo>
                  <a:pt x="1213" y="3194"/>
                </a:lnTo>
                <a:lnTo>
                  <a:pt x="1117" y="3194"/>
                </a:lnTo>
                <a:close/>
                <a:moveTo>
                  <a:pt x="1364" y="3823"/>
                </a:moveTo>
                <a:lnTo>
                  <a:pt x="1274" y="3943"/>
                </a:lnTo>
                <a:lnTo>
                  <a:pt x="1274" y="3943"/>
                </a:lnTo>
                <a:lnTo>
                  <a:pt x="1274" y="3943"/>
                </a:lnTo>
                <a:lnTo>
                  <a:pt x="1274" y="3943"/>
                </a:lnTo>
                <a:lnTo>
                  <a:pt x="1266" y="3944"/>
                </a:lnTo>
                <a:lnTo>
                  <a:pt x="1258" y="3946"/>
                </a:lnTo>
                <a:lnTo>
                  <a:pt x="1255" y="3948"/>
                </a:lnTo>
                <a:lnTo>
                  <a:pt x="1251" y="3952"/>
                </a:lnTo>
                <a:lnTo>
                  <a:pt x="1248" y="3955"/>
                </a:lnTo>
                <a:lnTo>
                  <a:pt x="1247" y="3961"/>
                </a:lnTo>
                <a:lnTo>
                  <a:pt x="1247" y="3961"/>
                </a:lnTo>
                <a:lnTo>
                  <a:pt x="1215" y="3978"/>
                </a:lnTo>
                <a:lnTo>
                  <a:pt x="1200" y="3988"/>
                </a:lnTo>
                <a:lnTo>
                  <a:pt x="1190" y="3996"/>
                </a:lnTo>
                <a:lnTo>
                  <a:pt x="1190" y="3996"/>
                </a:lnTo>
                <a:lnTo>
                  <a:pt x="1188" y="3999"/>
                </a:lnTo>
                <a:lnTo>
                  <a:pt x="1185" y="4003"/>
                </a:lnTo>
                <a:lnTo>
                  <a:pt x="1185" y="4003"/>
                </a:lnTo>
                <a:lnTo>
                  <a:pt x="1182" y="4007"/>
                </a:lnTo>
                <a:lnTo>
                  <a:pt x="1178" y="4013"/>
                </a:lnTo>
                <a:lnTo>
                  <a:pt x="1172" y="4028"/>
                </a:lnTo>
                <a:lnTo>
                  <a:pt x="1168" y="4044"/>
                </a:lnTo>
                <a:lnTo>
                  <a:pt x="1163" y="4063"/>
                </a:lnTo>
                <a:lnTo>
                  <a:pt x="1154" y="4063"/>
                </a:lnTo>
                <a:lnTo>
                  <a:pt x="1124" y="4065"/>
                </a:lnTo>
                <a:lnTo>
                  <a:pt x="1124" y="3823"/>
                </a:lnTo>
                <a:lnTo>
                  <a:pt x="1364" y="3823"/>
                </a:lnTo>
                <a:close/>
              </a:path>
            </a:pathLst>
          </a:custGeom>
          <a:solidFill>
            <a:schemeClr val="tx1"/>
          </a:solidFill>
          <a:ln>
            <a:noFill/>
          </a:ln>
          <a:effectLst/>
        </p:spPr>
        <p:txBody>
          <a:bodyPr anchor="t" anchorCtr="0" bIns="45720" compatLnSpc="1" lIns="91440" numCol="1" rIns="91440" tIns="45720" vert="horz" wrap="square"/>
          <a:lstStyle/>
          <a:p>
            <a:endParaRPr altLang="en-US" lang="ko-KR"/>
          </a:p>
        </p:txBody>
      </p:sp>
      <p:grpSp>
        <p:nvGrpSpPr>
          <p:cNvPr id="81" name="그룹 80"/>
          <p:cNvGrpSpPr/>
          <p:nvPr/>
        </p:nvGrpSpPr>
        <p:grpSpPr>
          <a:xfrm>
            <a:off x="5864698" y="4050945"/>
            <a:ext cx="1671462" cy="1603226"/>
            <a:chOff x="5879976" y="4077072"/>
            <a:chExt cx="1671462" cy="1603226"/>
          </a:xfrm>
        </p:grpSpPr>
        <p:grpSp>
          <p:nvGrpSpPr>
            <p:cNvPr id="115" name="그룹 114"/>
            <p:cNvGrpSpPr/>
            <p:nvPr/>
          </p:nvGrpSpPr>
          <p:grpSpPr>
            <a:xfrm>
              <a:off x="5895421" y="4730787"/>
              <a:ext cx="374512" cy="332766"/>
              <a:chOff x="10048876" y="5948363"/>
              <a:chExt cx="498475" cy="442912"/>
            </a:xfrm>
            <a:solidFill>
              <a:schemeClr val="tx1"/>
            </a:solidFill>
          </p:grpSpPr>
          <p:sp>
            <p:nvSpPr>
              <p:cNvPr id="116" name="Freeform 34"/>
              <p:cNvSpPr>
                <a:spLocks noEditPoints="1"/>
              </p:cNvSpPr>
              <p:nvPr/>
            </p:nvSpPr>
            <p:spPr bwMode="auto">
              <a:xfrm>
                <a:off x="10048876" y="5948363"/>
                <a:ext cx="498475" cy="392112"/>
              </a:xfrm>
              <a:custGeom>
                <a:gdLst>
                  <a:gd fmla="*/ 242 w 314" name="T0"/>
                  <a:gd fmla="*/ 0 h 247" name="T1"/>
                  <a:gd fmla="*/ 12 w 314" name="T2"/>
                  <a:gd fmla="*/ 0 h 247" name="T3"/>
                  <a:gd fmla="*/ 4 w 314" name="T4"/>
                  <a:gd fmla="*/ 4 h 247" name="T5"/>
                  <a:gd fmla="*/ 0 w 314" name="T6"/>
                  <a:gd fmla="*/ 43 h 247" name="T7"/>
                  <a:gd fmla="*/ 5 w 314" name="T8"/>
                  <a:gd fmla="*/ 66 h 247" name="T9"/>
                  <a:gd fmla="*/ 25 w 314" name="T10"/>
                  <a:gd fmla="*/ 94 h 247" name="T11"/>
                  <a:gd fmla="*/ 58 w 314" name="T12"/>
                  <a:gd fmla="*/ 107 h 247" name="T13"/>
                  <a:gd fmla="*/ 61 w 314" name="T14"/>
                  <a:gd fmla="*/ 125 h 247" name="T15"/>
                  <a:gd fmla="*/ 70 w 314" name="T16"/>
                  <a:gd fmla="*/ 147 h 247" name="T17"/>
                  <a:gd fmla="*/ 85 w 314" name="T18"/>
                  <a:gd fmla="*/ 168 h 247" name="T19"/>
                  <a:gd fmla="*/ 104 w 314" name="T20"/>
                  <a:gd fmla="*/ 183 h 247" name="T21"/>
                  <a:gd fmla="*/ 127 w 314" name="T22"/>
                  <a:gd fmla="*/ 195 h 247" name="T23"/>
                  <a:gd fmla="*/ 143 w 314" name="T24"/>
                  <a:gd fmla="*/ 222 h 247" name="T25"/>
                  <a:gd fmla="*/ 112 w 314" name="T26"/>
                  <a:gd fmla="*/ 223 h 247" name="T27"/>
                  <a:gd fmla="*/ 105 w 314" name="T28"/>
                  <a:gd fmla="*/ 235 h 247" name="T29"/>
                  <a:gd fmla="*/ 108 w 314" name="T30"/>
                  <a:gd fmla="*/ 244 h 247" name="T31"/>
                  <a:gd fmla="*/ 194 w 314" name="T32"/>
                  <a:gd fmla="*/ 247 h 247" name="T33"/>
                  <a:gd fmla="*/ 202 w 314" name="T34"/>
                  <a:gd fmla="*/ 244 h 247" name="T35"/>
                  <a:gd fmla="*/ 206 w 314" name="T36"/>
                  <a:gd fmla="*/ 235 h 247" name="T37"/>
                  <a:gd fmla="*/ 198 w 314" name="T38"/>
                  <a:gd fmla="*/ 223 h 247" name="T39"/>
                  <a:gd fmla="*/ 168 w 314" name="T40"/>
                  <a:gd fmla="*/ 199 h 247" name="T41"/>
                  <a:gd fmla="*/ 184 w 314" name="T42"/>
                  <a:gd fmla="*/ 195 h 247" name="T43"/>
                  <a:gd fmla="*/ 208 w 314" name="T44"/>
                  <a:gd fmla="*/ 184 h 247" name="T45"/>
                  <a:gd fmla="*/ 227 w 314" name="T46"/>
                  <a:gd fmla="*/ 169 h 247" name="T47"/>
                  <a:gd fmla="*/ 243 w 314" name="T48"/>
                  <a:gd fmla="*/ 148 h 247" name="T49"/>
                  <a:gd fmla="*/ 252 w 314" name="T50"/>
                  <a:gd fmla="*/ 125 h 247" name="T51"/>
                  <a:gd fmla="*/ 255 w 314" name="T52"/>
                  <a:gd fmla="*/ 107 h 247" name="T53"/>
                  <a:gd fmla="*/ 288 w 314" name="T54"/>
                  <a:gd fmla="*/ 94 h 247" name="T55"/>
                  <a:gd fmla="*/ 310 w 314" name="T56"/>
                  <a:gd fmla="*/ 66 h 247" name="T57"/>
                  <a:gd fmla="*/ 314 w 314" name="T58"/>
                  <a:gd fmla="*/ 12 h 247" name="T59"/>
                  <a:gd fmla="*/ 311 w 314" name="T60"/>
                  <a:gd fmla="*/ 4 h 247" name="T61"/>
                  <a:gd fmla="*/ 301 w 314" name="T62"/>
                  <a:gd fmla="*/ 0 h 247" name="T63"/>
                  <a:gd fmla="*/ 51 w 314" name="T64"/>
                  <a:gd fmla="*/ 81 h 247" name="T65"/>
                  <a:gd fmla="*/ 34 w 314" name="T66"/>
                  <a:gd fmla="*/ 68 h 247" name="T67"/>
                  <a:gd fmla="*/ 25 w 314" name="T68"/>
                  <a:gd fmla="*/ 50 h 247" name="T69"/>
                  <a:gd fmla="*/ 58 w 314" name="T70"/>
                  <a:gd fmla="*/ 24 h 247" name="T71"/>
                  <a:gd fmla="*/ 230 w 314" name="T72"/>
                  <a:gd fmla="*/ 100 h 247" name="T73"/>
                  <a:gd fmla="*/ 227 w 314" name="T74"/>
                  <a:gd fmla="*/ 123 h 247" name="T75"/>
                  <a:gd fmla="*/ 218 w 314" name="T76"/>
                  <a:gd fmla="*/ 142 h 247" name="T77"/>
                  <a:gd fmla="*/ 204 w 314" name="T78"/>
                  <a:gd fmla="*/ 158 h 247" name="T79"/>
                  <a:gd fmla="*/ 185 w 314" name="T80"/>
                  <a:gd fmla="*/ 169 h 247" name="T81"/>
                  <a:gd fmla="*/ 165 w 314" name="T82"/>
                  <a:gd fmla="*/ 174 h 247" name="T83"/>
                  <a:gd fmla="*/ 149 w 314" name="T84"/>
                  <a:gd fmla="*/ 174 h 247" name="T85"/>
                  <a:gd fmla="*/ 128 w 314" name="T86"/>
                  <a:gd fmla="*/ 169 h 247" name="T87"/>
                  <a:gd fmla="*/ 109 w 314" name="T88"/>
                  <a:gd fmla="*/ 158 h 247" name="T89"/>
                  <a:gd fmla="*/ 96 w 314" name="T90"/>
                  <a:gd fmla="*/ 142 h 247" name="T91"/>
                  <a:gd fmla="*/ 86 w 314" name="T92"/>
                  <a:gd fmla="*/ 123 h 247" name="T93"/>
                  <a:gd fmla="*/ 83 w 314" name="T94"/>
                  <a:gd fmla="*/ 100 h 247" name="T95"/>
                  <a:gd fmla="*/ 230 w 314" name="T96"/>
                  <a:gd fmla="*/ 100 h 247" name="T97"/>
                  <a:gd fmla="*/ 289 w 314" name="T98"/>
                  <a:gd fmla="*/ 50 h 247" name="T99"/>
                  <a:gd fmla="*/ 280 w 314" name="T100"/>
                  <a:gd fmla="*/ 68 h 247" name="T101"/>
                  <a:gd fmla="*/ 262 w 314" name="T102"/>
                  <a:gd fmla="*/ 81 h 247" name="T103"/>
                  <a:gd fmla="*/ 289 w 314" name="T104"/>
                  <a:gd fmla="*/ 24 h 2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6" w="314">
                    <a:moveTo>
                      <a:pt x="301" y="0"/>
                    </a:moveTo>
                    <a:lnTo>
                      <a:pt x="243" y="0"/>
                    </a:lnTo>
                    <a:lnTo>
                      <a:pt x="242" y="0"/>
                    </a:lnTo>
                    <a:lnTo>
                      <a:pt x="71" y="0"/>
                    </a:lnTo>
                    <a:lnTo>
                      <a:pt x="70" y="0"/>
                    </a:lnTo>
                    <a:lnTo>
                      <a:pt x="12" y="0"/>
                    </a:lnTo>
                    <a:lnTo>
                      <a:pt x="12" y="0"/>
                    </a:lnTo>
                    <a:lnTo>
                      <a:pt x="7" y="1"/>
                    </a:lnTo>
                    <a:lnTo>
                      <a:pt x="4" y="4"/>
                    </a:lnTo>
                    <a:lnTo>
                      <a:pt x="1" y="8"/>
                    </a:lnTo>
                    <a:lnTo>
                      <a:pt x="0" y="12"/>
                    </a:lnTo>
                    <a:lnTo>
                      <a:pt x="0" y="43"/>
                    </a:lnTo>
                    <a:lnTo>
                      <a:pt x="0" y="43"/>
                    </a:lnTo>
                    <a:lnTo>
                      <a:pt x="1" y="55"/>
                    </a:lnTo>
                    <a:lnTo>
                      <a:pt x="5" y="66"/>
                    </a:lnTo>
                    <a:lnTo>
                      <a:pt x="10" y="77"/>
                    </a:lnTo>
                    <a:lnTo>
                      <a:pt x="17" y="87"/>
                    </a:lnTo>
                    <a:lnTo>
                      <a:pt x="25" y="94"/>
                    </a:lnTo>
                    <a:lnTo>
                      <a:pt x="35" y="101"/>
                    </a:lnTo>
                    <a:lnTo>
                      <a:pt x="47" y="105"/>
                    </a:lnTo>
                    <a:lnTo>
                      <a:pt x="58" y="107"/>
                    </a:lnTo>
                    <a:lnTo>
                      <a:pt x="58" y="107"/>
                    </a:lnTo>
                    <a:lnTo>
                      <a:pt x="59" y="117"/>
                    </a:lnTo>
                    <a:lnTo>
                      <a:pt x="61" y="125"/>
                    </a:lnTo>
                    <a:lnTo>
                      <a:pt x="63" y="133"/>
                    </a:lnTo>
                    <a:lnTo>
                      <a:pt x="66" y="140"/>
                    </a:lnTo>
                    <a:lnTo>
                      <a:pt x="70" y="147"/>
                    </a:lnTo>
                    <a:lnTo>
                      <a:pt x="74" y="155"/>
                    </a:lnTo>
                    <a:lnTo>
                      <a:pt x="80" y="162"/>
                    </a:lnTo>
                    <a:lnTo>
                      <a:pt x="85" y="168"/>
                    </a:lnTo>
                    <a:lnTo>
                      <a:pt x="91" y="173"/>
                    </a:lnTo>
                    <a:lnTo>
                      <a:pt x="97" y="179"/>
                    </a:lnTo>
                    <a:lnTo>
                      <a:pt x="104" y="183"/>
                    </a:lnTo>
                    <a:lnTo>
                      <a:pt x="111" y="187"/>
                    </a:lnTo>
                    <a:lnTo>
                      <a:pt x="119" y="191"/>
                    </a:lnTo>
                    <a:lnTo>
                      <a:pt x="127" y="195"/>
                    </a:lnTo>
                    <a:lnTo>
                      <a:pt x="134" y="197"/>
                    </a:lnTo>
                    <a:lnTo>
                      <a:pt x="143" y="198"/>
                    </a:lnTo>
                    <a:lnTo>
                      <a:pt x="143" y="222"/>
                    </a:lnTo>
                    <a:lnTo>
                      <a:pt x="118" y="222"/>
                    </a:lnTo>
                    <a:lnTo>
                      <a:pt x="118" y="222"/>
                    </a:lnTo>
                    <a:lnTo>
                      <a:pt x="112" y="223"/>
                    </a:lnTo>
                    <a:lnTo>
                      <a:pt x="108" y="226"/>
                    </a:lnTo>
                    <a:lnTo>
                      <a:pt x="106" y="230"/>
                    </a:lnTo>
                    <a:lnTo>
                      <a:pt x="105" y="235"/>
                    </a:lnTo>
                    <a:lnTo>
                      <a:pt x="105" y="235"/>
                    </a:lnTo>
                    <a:lnTo>
                      <a:pt x="106" y="240"/>
                    </a:lnTo>
                    <a:lnTo>
                      <a:pt x="108" y="244"/>
                    </a:lnTo>
                    <a:lnTo>
                      <a:pt x="112" y="246"/>
                    </a:lnTo>
                    <a:lnTo>
                      <a:pt x="118" y="247"/>
                    </a:lnTo>
                    <a:lnTo>
                      <a:pt x="194" y="247"/>
                    </a:lnTo>
                    <a:lnTo>
                      <a:pt x="194" y="247"/>
                    </a:lnTo>
                    <a:lnTo>
                      <a:pt x="198" y="246"/>
                    </a:lnTo>
                    <a:lnTo>
                      <a:pt x="202" y="244"/>
                    </a:lnTo>
                    <a:lnTo>
                      <a:pt x="205" y="240"/>
                    </a:lnTo>
                    <a:lnTo>
                      <a:pt x="206" y="235"/>
                    </a:lnTo>
                    <a:lnTo>
                      <a:pt x="206" y="235"/>
                    </a:lnTo>
                    <a:lnTo>
                      <a:pt x="205" y="230"/>
                    </a:lnTo>
                    <a:lnTo>
                      <a:pt x="202" y="226"/>
                    </a:lnTo>
                    <a:lnTo>
                      <a:pt x="198" y="223"/>
                    </a:lnTo>
                    <a:lnTo>
                      <a:pt x="194" y="222"/>
                    </a:lnTo>
                    <a:lnTo>
                      <a:pt x="168" y="222"/>
                    </a:lnTo>
                    <a:lnTo>
                      <a:pt x="168" y="199"/>
                    </a:lnTo>
                    <a:lnTo>
                      <a:pt x="168" y="199"/>
                    </a:lnTo>
                    <a:lnTo>
                      <a:pt x="176" y="197"/>
                    </a:lnTo>
                    <a:lnTo>
                      <a:pt x="184" y="195"/>
                    </a:lnTo>
                    <a:lnTo>
                      <a:pt x="193" y="193"/>
                    </a:lnTo>
                    <a:lnTo>
                      <a:pt x="201" y="188"/>
                    </a:lnTo>
                    <a:lnTo>
                      <a:pt x="208" y="184"/>
                    </a:lnTo>
                    <a:lnTo>
                      <a:pt x="215" y="180"/>
                    </a:lnTo>
                    <a:lnTo>
                      <a:pt x="221" y="175"/>
                    </a:lnTo>
                    <a:lnTo>
                      <a:pt x="227" y="169"/>
                    </a:lnTo>
                    <a:lnTo>
                      <a:pt x="234" y="163"/>
                    </a:lnTo>
                    <a:lnTo>
                      <a:pt x="239" y="156"/>
                    </a:lnTo>
                    <a:lnTo>
                      <a:pt x="243" y="148"/>
                    </a:lnTo>
                    <a:lnTo>
                      <a:pt x="247" y="141"/>
                    </a:lnTo>
                    <a:lnTo>
                      <a:pt x="250" y="133"/>
                    </a:lnTo>
                    <a:lnTo>
                      <a:pt x="252" y="125"/>
                    </a:lnTo>
                    <a:lnTo>
                      <a:pt x="254" y="117"/>
                    </a:lnTo>
                    <a:lnTo>
                      <a:pt x="255" y="107"/>
                    </a:lnTo>
                    <a:lnTo>
                      <a:pt x="255" y="107"/>
                    </a:lnTo>
                    <a:lnTo>
                      <a:pt x="267" y="105"/>
                    </a:lnTo>
                    <a:lnTo>
                      <a:pt x="278" y="101"/>
                    </a:lnTo>
                    <a:lnTo>
                      <a:pt x="288" y="94"/>
                    </a:lnTo>
                    <a:lnTo>
                      <a:pt x="297" y="87"/>
                    </a:lnTo>
                    <a:lnTo>
                      <a:pt x="304" y="77"/>
                    </a:lnTo>
                    <a:lnTo>
                      <a:pt x="310" y="66"/>
                    </a:lnTo>
                    <a:lnTo>
                      <a:pt x="313" y="55"/>
                    </a:lnTo>
                    <a:lnTo>
                      <a:pt x="314" y="43"/>
                    </a:lnTo>
                    <a:lnTo>
                      <a:pt x="314" y="12"/>
                    </a:lnTo>
                    <a:lnTo>
                      <a:pt x="314" y="12"/>
                    </a:lnTo>
                    <a:lnTo>
                      <a:pt x="313" y="8"/>
                    </a:lnTo>
                    <a:lnTo>
                      <a:pt x="311" y="4"/>
                    </a:lnTo>
                    <a:lnTo>
                      <a:pt x="306" y="1"/>
                    </a:lnTo>
                    <a:lnTo>
                      <a:pt x="301" y="0"/>
                    </a:lnTo>
                    <a:lnTo>
                      <a:pt x="301" y="0"/>
                    </a:lnTo>
                    <a:close/>
                    <a:moveTo>
                      <a:pt x="58" y="83"/>
                    </a:moveTo>
                    <a:lnTo>
                      <a:pt x="58" y="83"/>
                    </a:lnTo>
                    <a:lnTo>
                      <a:pt x="51" y="81"/>
                    </a:lnTo>
                    <a:lnTo>
                      <a:pt x="45" y="78"/>
                    </a:lnTo>
                    <a:lnTo>
                      <a:pt x="39" y="73"/>
                    </a:lnTo>
                    <a:lnTo>
                      <a:pt x="34" y="68"/>
                    </a:lnTo>
                    <a:lnTo>
                      <a:pt x="30" y="63"/>
                    </a:lnTo>
                    <a:lnTo>
                      <a:pt x="27" y="57"/>
                    </a:lnTo>
                    <a:lnTo>
                      <a:pt x="25" y="50"/>
                    </a:lnTo>
                    <a:lnTo>
                      <a:pt x="24" y="43"/>
                    </a:lnTo>
                    <a:lnTo>
                      <a:pt x="24" y="24"/>
                    </a:lnTo>
                    <a:lnTo>
                      <a:pt x="58" y="24"/>
                    </a:lnTo>
                    <a:lnTo>
                      <a:pt x="58" y="83"/>
                    </a:lnTo>
                    <a:close/>
                    <a:moveTo>
                      <a:pt x="230" y="100"/>
                    </a:moveTo>
                    <a:lnTo>
                      <a:pt x="230" y="100"/>
                    </a:lnTo>
                    <a:lnTo>
                      <a:pt x="230" y="108"/>
                    </a:lnTo>
                    <a:lnTo>
                      <a:pt x="229" y="116"/>
                    </a:lnTo>
                    <a:lnTo>
                      <a:pt x="227" y="123"/>
                    </a:lnTo>
                    <a:lnTo>
                      <a:pt x="225" y="129"/>
                    </a:lnTo>
                    <a:lnTo>
                      <a:pt x="221" y="136"/>
                    </a:lnTo>
                    <a:lnTo>
                      <a:pt x="218" y="142"/>
                    </a:lnTo>
                    <a:lnTo>
                      <a:pt x="214" y="147"/>
                    </a:lnTo>
                    <a:lnTo>
                      <a:pt x="209" y="152"/>
                    </a:lnTo>
                    <a:lnTo>
                      <a:pt x="204" y="158"/>
                    </a:lnTo>
                    <a:lnTo>
                      <a:pt x="198" y="162"/>
                    </a:lnTo>
                    <a:lnTo>
                      <a:pt x="191" y="166"/>
                    </a:lnTo>
                    <a:lnTo>
                      <a:pt x="185" y="169"/>
                    </a:lnTo>
                    <a:lnTo>
                      <a:pt x="179" y="171"/>
                    </a:lnTo>
                    <a:lnTo>
                      <a:pt x="172" y="173"/>
                    </a:lnTo>
                    <a:lnTo>
                      <a:pt x="165" y="174"/>
                    </a:lnTo>
                    <a:lnTo>
                      <a:pt x="157" y="174"/>
                    </a:lnTo>
                    <a:lnTo>
                      <a:pt x="157" y="174"/>
                    </a:lnTo>
                    <a:lnTo>
                      <a:pt x="149" y="174"/>
                    </a:lnTo>
                    <a:lnTo>
                      <a:pt x="142" y="173"/>
                    </a:lnTo>
                    <a:lnTo>
                      <a:pt x="135" y="171"/>
                    </a:lnTo>
                    <a:lnTo>
                      <a:pt x="128" y="169"/>
                    </a:lnTo>
                    <a:lnTo>
                      <a:pt x="122" y="166"/>
                    </a:lnTo>
                    <a:lnTo>
                      <a:pt x="116" y="162"/>
                    </a:lnTo>
                    <a:lnTo>
                      <a:pt x="109" y="158"/>
                    </a:lnTo>
                    <a:lnTo>
                      <a:pt x="104" y="152"/>
                    </a:lnTo>
                    <a:lnTo>
                      <a:pt x="100" y="147"/>
                    </a:lnTo>
                    <a:lnTo>
                      <a:pt x="96" y="142"/>
                    </a:lnTo>
                    <a:lnTo>
                      <a:pt x="92" y="136"/>
                    </a:lnTo>
                    <a:lnTo>
                      <a:pt x="89" y="129"/>
                    </a:lnTo>
                    <a:lnTo>
                      <a:pt x="86" y="123"/>
                    </a:lnTo>
                    <a:lnTo>
                      <a:pt x="85" y="116"/>
                    </a:lnTo>
                    <a:lnTo>
                      <a:pt x="84" y="108"/>
                    </a:lnTo>
                    <a:lnTo>
                      <a:pt x="83" y="100"/>
                    </a:lnTo>
                    <a:lnTo>
                      <a:pt x="83" y="24"/>
                    </a:lnTo>
                    <a:lnTo>
                      <a:pt x="230" y="24"/>
                    </a:lnTo>
                    <a:lnTo>
                      <a:pt x="230" y="100"/>
                    </a:lnTo>
                    <a:close/>
                    <a:moveTo>
                      <a:pt x="289" y="43"/>
                    </a:moveTo>
                    <a:lnTo>
                      <a:pt x="289" y="43"/>
                    </a:lnTo>
                    <a:lnTo>
                      <a:pt x="289" y="50"/>
                    </a:lnTo>
                    <a:lnTo>
                      <a:pt x="287" y="57"/>
                    </a:lnTo>
                    <a:lnTo>
                      <a:pt x="284" y="63"/>
                    </a:lnTo>
                    <a:lnTo>
                      <a:pt x="280" y="68"/>
                    </a:lnTo>
                    <a:lnTo>
                      <a:pt x="275" y="73"/>
                    </a:lnTo>
                    <a:lnTo>
                      <a:pt x="268" y="78"/>
                    </a:lnTo>
                    <a:lnTo>
                      <a:pt x="262" y="81"/>
                    </a:lnTo>
                    <a:lnTo>
                      <a:pt x="255" y="83"/>
                    </a:lnTo>
                    <a:lnTo>
                      <a:pt x="255" y="24"/>
                    </a:lnTo>
                    <a:lnTo>
                      <a:pt x="289" y="24"/>
                    </a:lnTo>
                    <a:lnTo>
                      <a:pt x="289"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17" name="Freeform 35"/>
              <p:cNvSpPr/>
              <p:nvPr/>
            </p:nvSpPr>
            <p:spPr bwMode="auto">
              <a:xfrm>
                <a:off x="10123488" y="6351588"/>
                <a:ext cx="344488" cy="39687"/>
              </a:xfrm>
              <a:custGeom>
                <a:gdLst>
                  <a:gd fmla="*/ 205 w 217" name="T0"/>
                  <a:gd fmla="*/ 0 h 25" name="T1"/>
                  <a:gd fmla="*/ 12 w 217" name="T2"/>
                  <a:gd fmla="*/ 0 h 25" name="T3"/>
                  <a:gd fmla="*/ 12 w 217" name="T4"/>
                  <a:gd fmla="*/ 0 h 25" name="T5"/>
                  <a:gd fmla="*/ 7 w 217" name="T6"/>
                  <a:gd fmla="*/ 1 h 25" name="T7"/>
                  <a:gd fmla="*/ 3 w 217" name="T8"/>
                  <a:gd fmla="*/ 4 h 25" name="T9"/>
                  <a:gd fmla="*/ 1 w 217" name="T10"/>
                  <a:gd fmla="*/ 8 h 25" name="T11"/>
                  <a:gd fmla="*/ 0 w 217" name="T12"/>
                  <a:gd fmla="*/ 12 h 25" name="T13"/>
                  <a:gd fmla="*/ 0 w 217" name="T14"/>
                  <a:gd fmla="*/ 12 h 25" name="T15"/>
                  <a:gd fmla="*/ 1 w 217" name="T16"/>
                  <a:gd fmla="*/ 18 h 25" name="T17"/>
                  <a:gd fmla="*/ 3 w 217" name="T18"/>
                  <a:gd fmla="*/ 22 h 25" name="T19"/>
                  <a:gd fmla="*/ 7 w 217" name="T20"/>
                  <a:gd fmla="*/ 24 h 25" name="T21"/>
                  <a:gd fmla="*/ 12 w 217" name="T22"/>
                  <a:gd fmla="*/ 25 h 25" name="T23"/>
                  <a:gd fmla="*/ 205 w 217" name="T24"/>
                  <a:gd fmla="*/ 25 h 25" name="T25"/>
                  <a:gd fmla="*/ 205 w 217" name="T26"/>
                  <a:gd fmla="*/ 25 h 25" name="T27"/>
                  <a:gd fmla="*/ 209 w 217" name="T28"/>
                  <a:gd fmla="*/ 24 h 25" name="T29"/>
                  <a:gd fmla="*/ 213 w 217" name="T30"/>
                  <a:gd fmla="*/ 22 h 25" name="T31"/>
                  <a:gd fmla="*/ 216 w 217" name="T32"/>
                  <a:gd fmla="*/ 18 h 25" name="T33"/>
                  <a:gd fmla="*/ 217 w 217" name="T34"/>
                  <a:gd fmla="*/ 12 h 25" name="T35"/>
                  <a:gd fmla="*/ 217 w 217" name="T36"/>
                  <a:gd fmla="*/ 12 h 25" name="T37"/>
                  <a:gd fmla="*/ 216 w 217" name="T38"/>
                  <a:gd fmla="*/ 8 h 25" name="T39"/>
                  <a:gd fmla="*/ 213 w 217" name="T40"/>
                  <a:gd fmla="*/ 4 h 25" name="T41"/>
                  <a:gd fmla="*/ 209 w 217" name="T42"/>
                  <a:gd fmla="*/ 1 h 25" name="T43"/>
                  <a:gd fmla="*/ 205 w 217" name="T44"/>
                  <a:gd fmla="*/ 0 h 25" name="T45"/>
                  <a:gd fmla="*/ 205 w 217"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16">
                    <a:moveTo>
                      <a:pt x="205" y="0"/>
                    </a:moveTo>
                    <a:lnTo>
                      <a:pt x="12" y="0"/>
                    </a:lnTo>
                    <a:lnTo>
                      <a:pt x="12" y="0"/>
                    </a:lnTo>
                    <a:lnTo>
                      <a:pt x="7" y="1"/>
                    </a:lnTo>
                    <a:lnTo>
                      <a:pt x="3" y="4"/>
                    </a:lnTo>
                    <a:lnTo>
                      <a:pt x="1" y="8"/>
                    </a:lnTo>
                    <a:lnTo>
                      <a:pt x="0" y="12"/>
                    </a:lnTo>
                    <a:lnTo>
                      <a:pt x="0" y="12"/>
                    </a:lnTo>
                    <a:lnTo>
                      <a:pt x="1" y="18"/>
                    </a:lnTo>
                    <a:lnTo>
                      <a:pt x="3" y="22"/>
                    </a:lnTo>
                    <a:lnTo>
                      <a:pt x="7" y="24"/>
                    </a:lnTo>
                    <a:lnTo>
                      <a:pt x="12" y="25"/>
                    </a:lnTo>
                    <a:lnTo>
                      <a:pt x="205" y="25"/>
                    </a:lnTo>
                    <a:lnTo>
                      <a:pt x="205" y="25"/>
                    </a:lnTo>
                    <a:lnTo>
                      <a:pt x="209" y="24"/>
                    </a:lnTo>
                    <a:lnTo>
                      <a:pt x="213" y="22"/>
                    </a:lnTo>
                    <a:lnTo>
                      <a:pt x="216" y="18"/>
                    </a:lnTo>
                    <a:lnTo>
                      <a:pt x="217" y="12"/>
                    </a:lnTo>
                    <a:lnTo>
                      <a:pt x="217" y="12"/>
                    </a:lnTo>
                    <a:lnTo>
                      <a:pt x="216" y="8"/>
                    </a:lnTo>
                    <a:lnTo>
                      <a:pt x="213" y="4"/>
                    </a:lnTo>
                    <a:lnTo>
                      <a:pt x="209" y="1"/>
                    </a:lnTo>
                    <a:lnTo>
                      <a:pt x="205" y="0"/>
                    </a:lnTo>
                    <a:lnTo>
                      <a:pt x="20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18" name="그룹 117"/>
            <p:cNvGrpSpPr/>
            <p:nvPr/>
          </p:nvGrpSpPr>
          <p:grpSpPr>
            <a:xfrm>
              <a:off x="5892440" y="4077072"/>
              <a:ext cx="380475" cy="379163"/>
              <a:chOff x="11260138" y="4911725"/>
              <a:chExt cx="460375" cy="458787"/>
            </a:xfrm>
            <a:solidFill>
              <a:schemeClr val="tx1"/>
            </a:solidFill>
          </p:grpSpPr>
          <p:sp>
            <p:nvSpPr>
              <p:cNvPr id="119" name="Freeform 63"/>
              <p:cNvSpPr>
                <a:spLocks noEditPoints="1"/>
              </p:cNvSpPr>
              <p:nvPr/>
            </p:nvSpPr>
            <p:spPr bwMode="auto">
              <a:xfrm>
                <a:off x="11260138" y="4911725"/>
                <a:ext cx="460375" cy="458787"/>
              </a:xfrm>
              <a:custGeom>
                <a:gdLst>
                  <a:gd fmla="*/ 29 w 290" name="T0"/>
                  <a:gd fmla="*/ 209 h 289" name="T1"/>
                  <a:gd fmla="*/ 27 w 290" name="T2"/>
                  <a:gd fmla="*/ 229 h 289" name="T3"/>
                  <a:gd fmla="*/ 61 w 290" name="T4"/>
                  <a:gd fmla="*/ 263 h 289" name="T5"/>
                  <a:gd fmla="*/ 83 w 290" name="T6"/>
                  <a:gd fmla="*/ 257 h 289" name="T7"/>
                  <a:gd fmla="*/ 110 w 290" name="T8"/>
                  <a:gd fmla="*/ 276 h 289" name="T9"/>
                  <a:gd fmla="*/ 129 w 290" name="T10"/>
                  <a:gd fmla="*/ 289 h 289" name="T11"/>
                  <a:gd fmla="*/ 176 w 290" name="T12"/>
                  <a:gd fmla="*/ 283 h 289" name="T13"/>
                  <a:gd fmla="*/ 192 w 290" name="T14"/>
                  <a:gd fmla="*/ 243 h 289" name="T15"/>
                  <a:gd fmla="*/ 222 w 290" name="T16"/>
                  <a:gd fmla="*/ 264 h 289" name="T17"/>
                  <a:gd fmla="*/ 259 w 290" name="T18"/>
                  <a:gd fmla="*/ 235 h 289" name="T19"/>
                  <a:gd fmla="*/ 264 w 290" name="T20"/>
                  <a:gd fmla="*/ 216 h 289" name="T21"/>
                  <a:gd fmla="*/ 269 w 290" name="T22"/>
                  <a:gd fmla="*/ 180 h 289" name="T23"/>
                  <a:gd fmla="*/ 286 w 290" name="T24"/>
                  <a:gd fmla="*/ 171 h 289" name="T25"/>
                  <a:gd fmla="*/ 290 w 290" name="T26"/>
                  <a:gd fmla="*/ 124 h 289" name="T27"/>
                  <a:gd fmla="*/ 273 w 290" name="T28"/>
                  <a:gd fmla="*/ 108 h 289" name="T29"/>
                  <a:gd fmla="*/ 261 w 290" name="T30"/>
                  <a:gd fmla="*/ 80 h 289" name="T31"/>
                  <a:gd fmla="*/ 263 w 290" name="T32"/>
                  <a:gd fmla="*/ 59 h 289" name="T33"/>
                  <a:gd fmla="*/ 229 w 290" name="T34"/>
                  <a:gd fmla="*/ 27 h 289" name="T35"/>
                  <a:gd fmla="*/ 209 w 290" name="T36"/>
                  <a:gd fmla="*/ 28 h 289" name="T37"/>
                  <a:gd fmla="*/ 182 w 290" name="T38"/>
                  <a:gd fmla="*/ 16 h 289" name="T39"/>
                  <a:gd fmla="*/ 165 w 290" name="T40"/>
                  <a:gd fmla="*/ 0 h 289" name="T41"/>
                  <a:gd fmla="*/ 117 w 290" name="T42"/>
                  <a:gd fmla="*/ 3 h 289" name="T43"/>
                  <a:gd fmla="*/ 108 w 290" name="T44"/>
                  <a:gd fmla="*/ 41 h 289" name="T45"/>
                  <a:gd fmla="*/ 73 w 290" name="T46"/>
                  <a:gd fmla="*/ 25 h 289" name="T47"/>
                  <a:gd fmla="*/ 32 w 290" name="T48"/>
                  <a:gd fmla="*/ 53 h 289" name="T49"/>
                  <a:gd fmla="*/ 26 w 290" name="T50"/>
                  <a:gd fmla="*/ 68 h 289" name="T51"/>
                  <a:gd fmla="*/ 42 w 290" name="T52"/>
                  <a:gd fmla="*/ 108 h 289" name="T53"/>
                  <a:gd fmla="*/ 6 w 290" name="T54"/>
                  <a:gd fmla="*/ 114 h 289" name="T55"/>
                  <a:gd fmla="*/ 0 w 290" name="T56"/>
                  <a:gd fmla="*/ 160 h 289" name="T57"/>
                  <a:gd fmla="*/ 13 w 290" name="T58"/>
                  <a:gd fmla="*/ 179 h 289" name="T59"/>
                  <a:gd fmla="*/ 42 w 290" name="T60"/>
                  <a:gd fmla="*/ 132 h 289" name="T61"/>
                  <a:gd fmla="*/ 65 w 290" name="T62"/>
                  <a:gd fmla="*/ 116 h 289" name="T63"/>
                  <a:gd fmla="*/ 68 w 290" name="T64"/>
                  <a:gd fmla="*/ 86 h 289" name="T65"/>
                  <a:gd fmla="*/ 80 w 290" name="T66"/>
                  <a:gd fmla="*/ 62 h 289" name="T67"/>
                  <a:gd fmla="*/ 104 w 290" name="T68"/>
                  <a:gd fmla="*/ 69 h 289" name="T69"/>
                  <a:gd fmla="*/ 128 w 290" name="T70"/>
                  <a:gd fmla="*/ 55 h 289" name="T71"/>
                  <a:gd fmla="*/ 157 w 290" name="T72"/>
                  <a:gd fmla="*/ 41 h 289" name="T73"/>
                  <a:gd fmla="*/ 169 w 290" name="T74"/>
                  <a:gd fmla="*/ 62 h 289" name="T75"/>
                  <a:gd fmla="*/ 196 w 290" name="T76"/>
                  <a:gd fmla="*/ 69 h 289" name="T77"/>
                  <a:gd fmla="*/ 227 w 290" name="T78"/>
                  <a:gd fmla="*/ 80 h 289" name="T79"/>
                  <a:gd fmla="*/ 222 w 290" name="T80"/>
                  <a:gd fmla="*/ 107 h 289" name="T81"/>
                  <a:gd fmla="*/ 241 w 290" name="T82"/>
                  <a:gd fmla="*/ 131 h 289" name="T83"/>
                  <a:gd fmla="*/ 248 w 290" name="T84"/>
                  <a:gd fmla="*/ 156 h 289" name="T85"/>
                  <a:gd fmla="*/ 226 w 290" name="T86"/>
                  <a:gd fmla="*/ 172 h 289" name="T87"/>
                  <a:gd fmla="*/ 222 w 290" name="T88"/>
                  <a:gd fmla="*/ 202 h 289" name="T89"/>
                  <a:gd fmla="*/ 209 w 290" name="T90"/>
                  <a:gd fmla="*/ 226 h 289" name="T91"/>
                  <a:gd fmla="*/ 187 w 290" name="T92"/>
                  <a:gd fmla="*/ 219 h 289" name="T93"/>
                  <a:gd fmla="*/ 162 w 290" name="T94"/>
                  <a:gd fmla="*/ 234 h 289" name="T95"/>
                  <a:gd fmla="*/ 133 w 290" name="T96"/>
                  <a:gd fmla="*/ 247 h 289" name="T97"/>
                  <a:gd fmla="*/ 120 w 290" name="T98"/>
                  <a:gd fmla="*/ 226 h 289" name="T99"/>
                  <a:gd fmla="*/ 94 w 290" name="T100"/>
                  <a:gd fmla="*/ 219 h 289" name="T101"/>
                  <a:gd fmla="*/ 64 w 290" name="T102"/>
                  <a:gd fmla="*/ 208 h 289" name="T103"/>
                  <a:gd fmla="*/ 70 w 290" name="T104"/>
                  <a:gd fmla="*/ 185 h 289" name="T105"/>
                  <a:gd fmla="*/ 56 w 290" name="T106"/>
                  <a:gd fmla="*/ 161 h 2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9" w="290">
                    <a:moveTo>
                      <a:pt x="22" y="180"/>
                    </a:moveTo>
                    <a:lnTo>
                      <a:pt x="42" y="181"/>
                    </a:lnTo>
                    <a:lnTo>
                      <a:pt x="46" y="191"/>
                    </a:lnTo>
                    <a:lnTo>
                      <a:pt x="32" y="206"/>
                    </a:lnTo>
                    <a:lnTo>
                      <a:pt x="32" y="206"/>
                    </a:lnTo>
                    <a:lnTo>
                      <a:pt x="29" y="209"/>
                    </a:lnTo>
                    <a:lnTo>
                      <a:pt x="27" y="212"/>
                    </a:lnTo>
                    <a:lnTo>
                      <a:pt x="26" y="216"/>
                    </a:lnTo>
                    <a:lnTo>
                      <a:pt x="26" y="220"/>
                    </a:lnTo>
                    <a:lnTo>
                      <a:pt x="26" y="220"/>
                    </a:lnTo>
                    <a:lnTo>
                      <a:pt x="26" y="225"/>
                    </a:lnTo>
                    <a:lnTo>
                      <a:pt x="27" y="229"/>
                    </a:lnTo>
                    <a:lnTo>
                      <a:pt x="29" y="232"/>
                    </a:lnTo>
                    <a:lnTo>
                      <a:pt x="32" y="235"/>
                    </a:lnTo>
                    <a:lnTo>
                      <a:pt x="53" y="257"/>
                    </a:lnTo>
                    <a:lnTo>
                      <a:pt x="53" y="257"/>
                    </a:lnTo>
                    <a:lnTo>
                      <a:pt x="58" y="261"/>
                    </a:lnTo>
                    <a:lnTo>
                      <a:pt x="61" y="263"/>
                    </a:lnTo>
                    <a:lnTo>
                      <a:pt x="65" y="264"/>
                    </a:lnTo>
                    <a:lnTo>
                      <a:pt x="69" y="264"/>
                    </a:lnTo>
                    <a:lnTo>
                      <a:pt x="73" y="264"/>
                    </a:lnTo>
                    <a:lnTo>
                      <a:pt x="77" y="263"/>
                    </a:lnTo>
                    <a:lnTo>
                      <a:pt x="80" y="261"/>
                    </a:lnTo>
                    <a:lnTo>
                      <a:pt x="83" y="257"/>
                    </a:lnTo>
                    <a:lnTo>
                      <a:pt x="99" y="244"/>
                    </a:lnTo>
                    <a:lnTo>
                      <a:pt x="108" y="247"/>
                    </a:lnTo>
                    <a:lnTo>
                      <a:pt x="108" y="268"/>
                    </a:lnTo>
                    <a:lnTo>
                      <a:pt x="108" y="268"/>
                    </a:lnTo>
                    <a:lnTo>
                      <a:pt x="109" y="272"/>
                    </a:lnTo>
                    <a:lnTo>
                      <a:pt x="110" y="276"/>
                    </a:lnTo>
                    <a:lnTo>
                      <a:pt x="112" y="280"/>
                    </a:lnTo>
                    <a:lnTo>
                      <a:pt x="114" y="283"/>
                    </a:lnTo>
                    <a:lnTo>
                      <a:pt x="117" y="285"/>
                    </a:lnTo>
                    <a:lnTo>
                      <a:pt x="121" y="287"/>
                    </a:lnTo>
                    <a:lnTo>
                      <a:pt x="125" y="288"/>
                    </a:lnTo>
                    <a:lnTo>
                      <a:pt x="129" y="289"/>
                    </a:lnTo>
                    <a:lnTo>
                      <a:pt x="161" y="289"/>
                    </a:lnTo>
                    <a:lnTo>
                      <a:pt x="161" y="289"/>
                    </a:lnTo>
                    <a:lnTo>
                      <a:pt x="165" y="288"/>
                    </a:lnTo>
                    <a:lnTo>
                      <a:pt x="169" y="287"/>
                    </a:lnTo>
                    <a:lnTo>
                      <a:pt x="173" y="285"/>
                    </a:lnTo>
                    <a:lnTo>
                      <a:pt x="176" y="283"/>
                    </a:lnTo>
                    <a:lnTo>
                      <a:pt x="179" y="280"/>
                    </a:lnTo>
                    <a:lnTo>
                      <a:pt x="180" y="276"/>
                    </a:lnTo>
                    <a:lnTo>
                      <a:pt x="182" y="272"/>
                    </a:lnTo>
                    <a:lnTo>
                      <a:pt x="182" y="268"/>
                    </a:lnTo>
                    <a:lnTo>
                      <a:pt x="183" y="247"/>
                    </a:lnTo>
                    <a:lnTo>
                      <a:pt x="192" y="243"/>
                    </a:lnTo>
                    <a:lnTo>
                      <a:pt x="206" y="257"/>
                    </a:lnTo>
                    <a:lnTo>
                      <a:pt x="206" y="257"/>
                    </a:lnTo>
                    <a:lnTo>
                      <a:pt x="209" y="261"/>
                    </a:lnTo>
                    <a:lnTo>
                      <a:pt x="214" y="263"/>
                    </a:lnTo>
                    <a:lnTo>
                      <a:pt x="218" y="264"/>
                    </a:lnTo>
                    <a:lnTo>
                      <a:pt x="222" y="264"/>
                    </a:lnTo>
                    <a:lnTo>
                      <a:pt x="225" y="264"/>
                    </a:lnTo>
                    <a:lnTo>
                      <a:pt x="229" y="263"/>
                    </a:lnTo>
                    <a:lnTo>
                      <a:pt x="233" y="261"/>
                    </a:lnTo>
                    <a:lnTo>
                      <a:pt x="236" y="257"/>
                    </a:lnTo>
                    <a:lnTo>
                      <a:pt x="259" y="235"/>
                    </a:lnTo>
                    <a:lnTo>
                      <a:pt x="259" y="235"/>
                    </a:lnTo>
                    <a:lnTo>
                      <a:pt x="261" y="232"/>
                    </a:lnTo>
                    <a:lnTo>
                      <a:pt x="263" y="229"/>
                    </a:lnTo>
                    <a:lnTo>
                      <a:pt x="264" y="225"/>
                    </a:lnTo>
                    <a:lnTo>
                      <a:pt x="265" y="220"/>
                    </a:lnTo>
                    <a:lnTo>
                      <a:pt x="265" y="220"/>
                    </a:lnTo>
                    <a:lnTo>
                      <a:pt x="264" y="216"/>
                    </a:lnTo>
                    <a:lnTo>
                      <a:pt x="263" y="212"/>
                    </a:lnTo>
                    <a:lnTo>
                      <a:pt x="261" y="209"/>
                    </a:lnTo>
                    <a:lnTo>
                      <a:pt x="259" y="206"/>
                    </a:lnTo>
                    <a:lnTo>
                      <a:pt x="244" y="191"/>
                    </a:lnTo>
                    <a:lnTo>
                      <a:pt x="248" y="180"/>
                    </a:lnTo>
                    <a:lnTo>
                      <a:pt x="269" y="180"/>
                    </a:lnTo>
                    <a:lnTo>
                      <a:pt x="269" y="180"/>
                    </a:lnTo>
                    <a:lnTo>
                      <a:pt x="273" y="180"/>
                    </a:lnTo>
                    <a:lnTo>
                      <a:pt x="277" y="179"/>
                    </a:lnTo>
                    <a:lnTo>
                      <a:pt x="280" y="177"/>
                    </a:lnTo>
                    <a:lnTo>
                      <a:pt x="283" y="174"/>
                    </a:lnTo>
                    <a:lnTo>
                      <a:pt x="286" y="171"/>
                    </a:lnTo>
                    <a:lnTo>
                      <a:pt x="289" y="168"/>
                    </a:lnTo>
                    <a:lnTo>
                      <a:pt x="290" y="164"/>
                    </a:lnTo>
                    <a:lnTo>
                      <a:pt x="290" y="160"/>
                    </a:lnTo>
                    <a:lnTo>
                      <a:pt x="290" y="128"/>
                    </a:lnTo>
                    <a:lnTo>
                      <a:pt x="290" y="128"/>
                    </a:lnTo>
                    <a:lnTo>
                      <a:pt x="290" y="124"/>
                    </a:lnTo>
                    <a:lnTo>
                      <a:pt x="289" y="120"/>
                    </a:lnTo>
                    <a:lnTo>
                      <a:pt x="286" y="117"/>
                    </a:lnTo>
                    <a:lnTo>
                      <a:pt x="283" y="114"/>
                    </a:lnTo>
                    <a:lnTo>
                      <a:pt x="280" y="111"/>
                    </a:lnTo>
                    <a:lnTo>
                      <a:pt x="277" y="109"/>
                    </a:lnTo>
                    <a:lnTo>
                      <a:pt x="273" y="108"/>
                    </a:lnTo>
                    <a:lnTo>
                      <a:pt x="269" y="108"/>
                    </a:lnTo>
                    <a:lnTo>
                      <a:pt x="248" y="107"/>
                    </a:lnTo>
                    <a:lnTo>
                      <a:pt x="244" y="97"/>
                    </a:lnTo>
                    <a:lnTo>
                      <a:pt x="259" y="83"/>
                    </a:lnTo>
                    <a:lnTo>
                      <a:pt x="259" y="83"/>
                    </a:lnTo>
                    <a:lnTo>
                      <a:pt x="261" y="80"/>
                    </a:lnTo>
                    <a:lnTo>
                      <a:pt x="263" y="76"/>
                    </a:lnTo>
                    <a:lnTo>
                      <a:pt x="264" y="72"/>
                    </a:lnTo>
                    <a:lnTo>
                      <a:pt x="265" y="68"/>
                    </a:lnTo>
                    <a:lnTo>
                      <a:pt x="265" y="68"/>
                    </a:lnTo>
                    <a:lnTo>
                      <a:pt x="264" y="63"/>
                    </a:lnTo>
                    <a:lnTo>
                      <a:pt x="263" y="59"/>
                    </a:lnTo>
                    <a:lnTo>
                      <a:pt x="261" y="56"/>
                    </a:lnTo>
                    <a:lnTo>
                      <a:pt x="259" y="53"/>
                    </a:lnTo>
                    <a:lnTo>
                      <a:pt x="236" y="31"/>
                    </a:lnTo>
                    <a:lnTo>
                      <a:pt x="236" y="31"/>
                    </a:lnTo>
                    <a:lnTo>
                      <a:pt x="233" y="28"/>
                    </a:lnTo>
                    <a:lnTo>
                      <a:pt x="229" y="27"/>
                    </a:lnTo>
                    <a:lnTo>
                      <a:pt x="226" y="24"/>
                    </a:lnTo>
                    <a:lnTo>
                      <a:pt x="222" y="24"/>
                    </a:lnTo>
                    <a:lnTo>
                      <a:pt x="222" y="24"/>
                    </a:lnTo>
                    <a:lnTo>
                      <a:pt x="218" y="24"/>
                    </a:lnTo>
                    <a:lnTo>
                      <a:pt x="214" y="27"/>
                    </a:lnTo>
                    <a:lnTo>
                      <a:pt x="209" y="28"/>
                    </a:lnTo>
                    <a:lnTo>
                      <a:pt x="206" y="31"/>
                    </a:lnTo>
                    <a:lnTo>
                      <a:pt x="192" y="45"/>
                    </a:lnTo>
                    <a:lnTo>
                      <a:pt x="182" y="41"/>
                    </a:lnTo>
                    <a:lnTo>
                      <a:pt x="182" y="20"/>
                    </a:lnTo>
                    <a:lnTo>
                      <a:pt x="182" y="20"/>
                    </a:lnTo>
                    <a:lnTo>
                      <a:pt x="182" y="16"/>
                    </a:lnTo>
                    <a:lnTo>
                      <a:pt x="180" y="12"/>
                    </a:lnTo>
                    <a:lnTo>
                      <a:pt x="179" y="9"/>
                    </a:lnTo>
                    <a:lnTo>
                      <a:pt x="176" y="6"/>
                    </a:lnTo>
                    <a:lnTo>
                      <a:pt x="173" y="3"/>
                    </a:lnTo>
                    <a:lnTo>
                      <a:pt x="169" y="1"/>
                    </a:lnTo>
                    <a:lnTo>
                      <a:pt x="165" y="0"/>
                    </a:lnTo>
                    <a:lnTo>
                      <a:pt x="161" y="0"/>
                    </a:lnTo>
                    <a:lnTo>
                      <a:pt x="129" y="0"/>
                    </a:lnTo>
                    <a:lnTo>
                      <a:pt x="129" y="0"/>
                    </a:lnTo>
                    <a:lnTo>
                      <a:pt x="125" y="0"/>
                    </a:lnTo>
                    <a:lnTo>
                      <a:pt x="121" y="1"/>
                    </a:lnTo>
                    <a:lnTo>
                      <a:pt x="117" y="3"/>
                    </a:lnTo>
                    <a:lnTo>
                      <a:pt x="114" y="6"/>
                    </a:lnTo>
                    <a:lnTo>
                      <a:pt x="112" y="9"/>
                    </a:lnTo>
                    <a:lnTo>
                      <a:pt x="110" y="12"/>
                    </a:lnTo>
                    <a:lnTo>
                      <a:pt x="109" y="16"/>
                    </a:lnTo>
                    <a:lnTo>
                      <a:pt x="108" y="20"/>
                    </a:lnTo>
                    <a:lnTo>
                      <a:pt x="108" y="41"/>
                    </a:lnTo>
                    <a:lnTo>
                      <a:pt x="98" y="45"/>
                    </a:lnTo>
                    <a:lnTo>
                      <a:pt x="83" y="31"/>
                    </a:lnTo>
                    <a:lnTo>
                      <a:pt x="83" y="31"/>
                    </a:lnTo>
                    <a:lnTo>
                      <a:pt x="80" y="29"/>
                    </a:lnTo>
                    <a:lnTo>
                      <a:pt x="77" y="27"/>
                    </a:lnTo>
                    <a:lnTo>
                      <a:pt x="73" y="25"/>
                    </a:lnTo>
                    <a:lnTo>
                      <a:pt x="69" y="24"/>
                    </a:lnTo>
                    <a:lnTo>
                      <a:pt x="65" y="25"/>
                    </a:lnTo>
                    <a:lnTo>
                      <a:pt x="61" y="27"/>
                    </a:lnTo>
                    <a:lnTo>
                      <a:pt x="58" y="28"/>
                    </a:lnTo>
                    <a:lnTo>
                      <a:pt x="53" y="31"/>
                    </a:lnTo>
                    <a:lnTo>
                      <a:pt x="32" y="53"/>
                    </a:lnTo>
                    <a:lnTo>
                      <a:pt x="32" y="53"/>
                    </a:lnTo>
                    <a:lnTo>
                      <a:pt x="29" y="56"/>
                    </a:lnTo>
                    <a:lnTo>
                      <a:pt x="27" y="59"/>
                    </a:lnTo>
                    <a:lnTo>
                      <a:pt x="26" y="63"/>
                    </a:lnTo>
                    <a:lnTo>
                      <a:pt x="26" y="68"/>
                    </a:lnTo>
                    <a:lnTo>
                      <a:pt x="26" y="68"/>
                    </a:lnTo>
                    <a:lnTo>
                      <a:pt x="26" y="72"/>
                    </a:lnTo>
                    <a:lnTo>
                      <a:pt x="27" y="76"/>
                    </a:lnTo>
                    <a:lnTo>
                      <a:pt x="29" y="80"/>
                    </a:lnTo>
                    <a:lnTo>
                      <a:pt x="32" y="83"/>
                    </a:lnTo>
                    <a:lnTo>
                      <a:pt x="45" y="97"/>
                    </a:lnTo>
                    <a:lnTo>
                      <a:pt x="42" y="108"/>
                    </a:lnTo>
                    <a:lnTo>
                      <a:pt x="22" y="108"/>
                    </a:lnTo>
                    <a:lnTo>
                      <a:pt x="22" y="108"/>
                    </a:lnTo>
                    <a:lnTo>
                      <a:pt x="17" y="108"/>
                    </a:lnTo>
                    <a:lnTo>
                      <a:pt x="13" y="109"/>
                    </a:lnTo>
                    <a:lnTo>
                      <a:pt x="9" y="111"/>
                    </a:lnTo>
                    <a:lnTo>
                      <a:pt x="6" y="114"/>
                    </a:lnTo>
                    <a:lnTo>
                      <a:pt x="4" y="117"/>
                    </a:lnTo>
                    <a:lnTo>
                      <a:pt x="2" y="120"/>
                    </a:lnTo>
                    <a:lnTo>
                      <a:pt x="1" y="124"/>
                    </a:lnTo>
                    <a:lnTo>
                      <a:pt x="0" y="128"/>
                    </a:lnTo>
                    <a:lnTo>
                      <a:pt x="0" y="160"/>
                    </a:lnTo>
                    <a:lnTo>
                      <a:pt x="0" y="160"/>
                    </a:lnTo>
                    <a:lnTo>
                      <a:pt x="1" y="164"/>
                    </a:lnTo>
                    <a:lnTo>
                      <a:pt x="2" y="168"/>
                    </a:lnTo>
                    <a:lnTo>
                      <a:pt x="4" y="171"/>
                    </a:lnTo>
                    <a:lnTo>
                      <a:pt x="6" y="174"/>
                    </a:lnTo>
                    <a:lnTo>
                      <a:pt x="9" y="177"/>
                    </a:lnTo>
                    <a:lnTo>
                      <a:pt x="13" y="179"/>
                    </a:lnTo>
                    <a:lnTo>
                      <a:pt x="17" y="180"/>
                    </a:lnTo>
                    <a:lnTo>
                      <a:pt x="22" y="180"/>
                    </a:lnTo>
                    <a:lnTo>
                      <a:pt x="22" y="180"/>
                    </a:lnTo>
                    <a:close/>
                    <a:moveTo>
                      <a:pt x="25" y="132"/>
                    </a:moveTo>
                    <a:lnTo>
                      <a:pt x="42" y="132"/>
                    </a:lnTo>
                    <a:lnTo>
                      <a:pt x="42" y="132"/>
                    </a:lnTo>
                    <a:lnTo>
                      <a:pt x="45" y="131"/>
                    </a:lnTo>
                    <a:lnTo>
                      <a:pt x="49" y="131"/>
                    </a:lnTo>
                    <a:lnTo>
                      <a:pt x="56" y="127"/>
                    </a:lnTo>
                    <a:lnTo>
                      <a:pt x="61" y="122"/>
                    </a:lnTo>
                    <a:lnTo>
                      <a:pt x="63" y="119"/>
                    </a:lnTo>
                    <a:lnTo>
                      <a:pt x="65" y="116"/>
                    </a:lnTo>
                    <a:lnTo>
                      <a:pt x="68" y="108"/>
                    </a:lnTo>
                    <a:lnTo>
                      <a:pt x="68" y="108"/>
                    </a:lnTo>
                    <a:lnTo>
                      <a:pt x="69" y="105"/>
                    </a:lnTo>
                    <a:lnTo>
                      <a:pt x="70" y="100"/>
                    </a:lnTo>
                    <a:lnTo>
                      <a:pt x="70" y="93"/>
                    </a:lnTo>
                    <a:lnTo>
                      <a:pt x="68" y="86"/>
                    </a:lnTo>
                    <a:lnTo>
                      <a:pt x="66" y="83"/>
                    </a:lnTo>
                    <a:lnTo>
                      <a:pt x="64" y="80"/>
                    </a:lnTo>
                    <a:lnTo>
                      <a:pt x="51" y="68"/>
                    </a:lnTo>
                    <a:lnTo>
                      <a:pt x="69" y="51"/>
                    </a:lnTo>
                    <a:lnTo>
                      <a:pt x="80" y="62"/>
                    </a:lnTo>
                    <a:lnTo>
                      <a:pt x="80" y="62"/>
                    </a:lnTo>
                    <a:lnTo>
                      <a:pt x="84" y="66"/>
                    </a:lnTo>
                    <a:lnTo>
                      <a:pt x="88" y="68"/>
                    </a:lnTo>
                    <a:lnTo>
                      <a:pt x="94" y="69"/>
                    </a:lnTo>
                    <a:lnTo>
                      <a:pt x="98" y="70"/>
                    </a:lnTo>
                    <a:lnTo>
                      <a:pt x="98" y="70"/>
                    </a:lnTo>
                    <a:lnTo>
                      <a:pt x="104" y="69"/>
                    </a:lnTo>
                    <a:lnTo>
                      <a:pt x="108" y="68"/>
                    </a:lnTo>
                    <a:lnTo>
                      <a:pt x="116" y="63"/>
                    </a:lnTo>
                    <a:lnTo>
                      <a:pt x="116" y="63"/>
                    </a:lnTo>
                    <a:lnTo>
                      <a:pt x="119" y="62"/>
                    </a:lnTo>
                    <a:lnTo>
                      <a:pt x="123" y="60"/>
                    </a:lnTo>
                    <a:lnTo>
                      <a:pt x="128" y="55"/>
                    </a:lnTo>
                    <a:lnTo>
                      <a:pt x="131" y="48"/>
                    </a:lnTo>
                    <a:lnTo>
                      <a:pt x="133" y="45"/>
                    </a:lnTo>
                    <a:lnTo>
                      <a:pt x="133" y="41"/>
                    </a:lnTo>
                    <a:lnTo>
                      <a:pt x="133" y="24"/>
                    </a:lnTo>
                    <a:lnTo>
                      <a:pt x="157" y="24"/>
                    </a:lnTo>
                    <a:lnTo>
                      <a:pt x="157" y="41"/>
                    </a:lnTo>
                    <a:lnTo>
                      <a:pt x="157" y="41"/>
                    </a:lnTo>
                    <a:lnTo>
                      <a:pt x="157" y="45"/>
                    </a:lnTo>
                    <a:lnTo>
                      <a:pt x="158" y="48"/>
                    </a:lnTo>
                    <a:lnTo>
                      <a:pt x="162" y="55"/>
                    </a:lnTo>
                    <a:lnTo>
                      <a:pt x="166" y="60"/>
                    </a:lnTo>
                    <a:lnTo>
                      <a:pt x="169" y="62"/>
                    </a:lnTo>
                    <a:lnTo>
                      <a:pt x="173" y="63"/>
                    </a:lnTo>
                    <a:lnTo>
                      <a:pt x="182" y="68"/>
                    </a:lnTo>
                    <a:lnTo>
                      <a:pt x="182" y="68"/>
                    </a:lnTo>
                    <a:lnTo>
                      <a:pt x="185" y="69"/>
                    </a:lnTo>
                    <a:lnTo>
                      <a:pt x="189" y="70"/>
                    </a:lnTo>
                    <a:lnTo>
                      <a:pt x="196" y="69"/>
                    </a:lnTo>
                    <a:lnTo>
                      <a:pt x="203" y="67"/>
                    </a:lnTo>
                    <a:lnTo>
                      <a:pt x="206" y="64"/>
                    </a:lnTo>
                    <a:lnTo>
                      <a:pt x="209" y="62"/>
                    </a:lnTo>
                    <a:lnTo>
                      <a:pt x="222" y="51"/>
                    </a:lnTo>
                    <a:lnTo>
                      <a:pt x="238" y="68"/>
                    </a:lnTo>
                    <a:lnTo>
                      <a:pt x="227" y="80"/>
                    </a:lnTo>
                    <a:lnTo>
                      <a:pt x="227" y="80"/>
                    </a:lnTo>
                    <a:lnTo>
                      <a:pt x="224" y="83"/>
                    </a:lnTo>
                    <a:lnTo>
                      <a:pt x="222" y="86"/>
                    </a:lnTo>
                    <a:lnTo>
                      <a:pt x="220" y="93"/>
                    </a:lnTo>
                    <a:lnTo>
                      <a:pt x="220" y="100"/>
                    </a:lnTo>
                    <a:lnTo>
                      <a:pt x="222" y="107"/>
                    </a:lnTo>
                    <a:lnTo>
                      <a:pt x="225" y="116"/>
                    </a:lnTo>
                    <a:lnTo>
                      <a:pt x="225" y="116"/>
                    </a:lnTo>
                    <a:lnTo>
                      <a:pt x="227" y="119"/>
                    </a:lnTo>
                    <a:lnTo>
                      <a:pt x="229" y="122"/>
                    </a:lnTo>
                    <a:lnTo>
                      <a:pt x="234" y="127"/>
                    </a:lnTo>
                    <a:lnTo>
                      <a:pt x="241" y="131"/>
                    </a:lnTo>
                    <a:lnTo>
                      <a:pt x="244" y="131"/>
                    </a:lnTo>
                    <a:lnTo>
                      <a:pt x="248" y="132"/>
                    </a:lnTo>
                    <a:lnTo>
                      <a:pt x="265" y="132"/>
                    </a:lnTo>
                    <a:lnTo>
                      <a:pt x="265" y="156"/>
                    </a:lnTo>
                    <a:lnTo>
                      <a:pt x="248" y="156"/>
                    </a:lnTo>
                    <a:lnTo>
                      <a:pt x="248" y="156"/>
                    </a:lnTo>
                    <a:lnTo>
                      <a:pt x="244" y="157"/>
                    </a:lnTo>
                    <a:lnTo>
                      <a:pt x="241" y="158"/>
                    </a:lnTo>
                    <a:lnTo>
                      <a:pt x="234" y="161"/>
                    </a:lnTo>
                    <a:lnTo>
                      <a:pt x="229" y="166"/>
                    </a:lnTo>
                    <a:lnTo>
                      <a:pt x="227" y="169"/>
                    </a:lnTo>
                    <a:lnTo>
                      <a:pt x="226" y="172"/>
                    </a:lnTo>
                    <a:lnTo>
                      <a:pt x="222" y="180"/>
                    </a:lnTo>
                    <a:lnTo>
                      <a:pt x="222" y="180"/>
                    </a:lnTo>
                    <a:lnTo>
                      <a:pt x="221" y="185"/>
                    </a:lnTo>
                    <a:lnTo>
                      <a:pt x="220" y="188"/>
                    </a:lnTo>
                    <a:lnTo>
                      <a:pt x="220" y="195"/>
                    </a:lnTo>
                    <a:lnTo>
                      <a:pt x="222" y="202"/>
                    </a:lnTo>
                    <a:lnTo>
                      <a:pt x="224" y="206"/>
                    </a:lnTo>
                    <a:lnTo>
                      <a:pt x="227" y="208"/>
                    </a:lnTo>
                    <a:lnTo>
                      <a:pt x="238" y="220"/>
                    </a:lnTo>
                    <a:lnTo>
                      <a:pt x="222" y="238"/>
                    </a:lnTo>
                    <a:lnTo>
                      <a:pt x="209" y="226"/>
                    </a:lnTo>
                    <a:lnTo>
                      <a:pt x="209" y="226"/>
                    </a:lnTo>
                    <a:lnTo>
                      <a:pt x="205" y="223"/>
                    </a:lnTo>
                    <a:lnTo>
                      <a:pt x="201" y="220"/>
                    </a:lnTo>
                    <a:lnTo>
                      <a:pt x="197" y="219"/>
                    </a:lnTo>
                    <a:lnTo>
                      <a:pt x="192" y="218"/>
                    </a:lnTo>
                    <a:lnTo>
                      <a:pt x="192" y="218"/>
                    </a:lnTo>
                    <a:lnTo>
                      <a:pt x="187" y="219"/>
                    </a:lnTo>
                    <a:lnTo>
                      <a:pt x="182" y="220"/>
                    </a:lnTo>
                    <a:lnTo>
                      <a:pt x="174" y="225"/>
                    </a:lnTo>
                    <a:lnTo>
                      <a:pt x="174" y="225"/>
                    </a:lnTo>
                    <a:lnTo>
                      <a:pt x="170" y="226"/>
                    </a:lnTo>
                    <a:lnTo>
                      <a:pt x="167" y="228"/>
                    </a:lnTo>
                    <a:lnTo>
                      <a:pt x="162" y="234"/>
                    </a:lnTo>
                    <a:lnTo>
                      <a:pt x="158" y="240"/>
                    </a:lnTo>
                    <a:lnTo>
                      <a:pt x="157" y="244"/>
                    </a:lnTo>
                    <a:lnTo>
                      <a:pt x="157" y="247"/>
                    </a:lnTo>
                    <a:lnTo>
                      <a:pt x="157" y="265"/>
                    </a:lnTo>
                    <a:lnTo>
                      <a:pt x="133" y="265"/>
                    </a:lnTo>
                    <a:lnTo>
                      <a:pt x="133" y="247"/>
                    </a:lnTo>
                    <a:lnTo>
                      <a:pt x="133" y="247"/>
                    </a:lnTo>
                    <a:lnTo>
                      <a:pt x="133" y="244"/>
                    </a:lnTo>
                    <a:lnTo>
                      <a:pt x="131" y="240"/>
                    </a:lnTo>
                    <a:lnTo>
                      <a:pt x="128" y="234"/>
                    </a:lnTo>
                    <a:lnTo>
                      <a:pt x="123" y="228"/>
                    </a:lnTo>
                    <a:lnTo>
                      <a:pt x="120" y="226"/>
                    </a:lnTo>
                    <a:lnTo>
                      <a:pt x="117" y="225"/>
                    </a:lnTo>
                    <a:lnTo>
                      <a:pt x="109" y="222"/>
                    </a:lnTo>
                    <a:lnTo>
                      <a:pt x="109" y="222"/>
                    </a:lnTo>
                    <a:lnTo>
                      <a:pt x="105" y="219"/>
                    </a:lnTo>
                    <a:lnTo>
                      <a:pt x="102" y="219"/>
                    </a:lnTo>
                    <a:lnTo>
                      <a:pt x="94" y="219"/>
                    </a:lnTo>
                    <a:lnTo>
                      <a:pt x="86" y="222"/>
                    </a:lnTo>
                    <a:lnTo>
                      <a:pt x="83" y="224"/>
                    </a:lnTo>
                    <a:lnTo>
                      <a:pt x="80" y="226"/>
                    </a:lnTo>
                    <a:lnTo>
                      <a:pt x="69" y="238"/>
                    </a:lnTo>
                    <a:lnTo>
                      <a:pt x="51" y="220"/>
                    </a:lnTo>
                    <a:lnTo>
                      <a:pt x="64" y="208"/>
                    </a:lnTo>
                    <a:lnTo>
                      <a:pt x="64" y="208"/>
                    </a:lnTo>
                    <a:lnTo>
                      <a:pt x="66" y="206"/>
                    </a:lnTo>
                    <a:lnTo>
                      <a:pt x="68" y="202"/>
                    </a:lnTo>
                    <a:lnTo>
                      <a:pt x="70" y="196"/>
                    </a:lnTo>
                    <a:lnTo>
                      <a:pt x="70" y="188"/>
                    </a:lnTo>
                    <a:lnTo>
                      <a:pt x="70" y="185"/>
                    </a:lnTo>
                    <a:lnTo>
                      <a:pt x="68" y="181"/>
                    </a:lnTo>
                    <a:lnTo>
                      <a:pt x="65" y="173"/>
                    </a:lnTo>
                    <a:lnTo>
                      <a:pt x="65" y="173"/>
                    </a:lnTo>
                    <a:lnTo>
                      <a:pt x="64" y="169"/>
                    </a:lnTo>
                    <a:lnTo>
                      <a:pt x="62" y="166"/>
                    </a:lnTo>
                    <a:lnTo>
                      <a:pt x="56" y="161"/>
                    </a:lnTo>
                    <a:lnTo>
                      <a:pt x="49" y="158"/>
                    </a:lnTo>
                    <a:lnTo>
                      <a:pt x="45" y="157"/>
                    </a:lnTo>
                    <a:lnTo>
                      <a:pt x="42" y="156"/>
                    </a:lnTo>
                    <a:lnTo>
                      <a:pt x="25" y="156"/>
                    </a:lnTo>
                    <a:lnTo>
                      <a:pt x="25" y="1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20" name="Freeform 64"/>
              <p:cNvSpPr>
                <a:spLocks noEditPoints="1"/>
              </p:cNvSpPr>
              <p:nvPr/>
            </p:nvSpPr>
            <p:spPr bwMode="auto">
              <a:xfrm>
                <a:off x="11404601" y="5054600"/>
                <a:ext cx="171450" cy="171450"/>
              </a:xfrm>
              <a:custGeom>
                <a:gdLst>
                  <a:gd fmla="*/ 54 w 108" name="T0"/>
                  <a:gd fmla="*/ 108 h 108" name="T1"/>
                  <a:gd fmla="*/ 75 w 108" name="T2"/>
                  <a:gd fmla="*/ 104 h 108" name="T3"/>
                  <a:gd fmla="*/ 92 w 108" name="T4"/>
                  <a:gd fmla="*/ 93 h 108" name="T5"/>
                  <a:gd fmla="*/ 104 w 108" name="T6"/>
                  <a:gd fmla="*/ 75 h 108" name="T7"/>
                  <a:gd fmla="*/ 108 w 108" name="T8"/>
                  <a:gd fmla="*/ 55 h 108" name="T9"/>
                  <a:gd fmla="*/ 107 w 108" name="T10"/>
                  <a:gd fmla="*/ 43 h 108" name="T11"/>
                  <a:gd fmla="*/ 99 w 108" name="T12"/>
                  <a:gd fmla="*/ 24 h 108" name="T13"/>
                  <a:gd fmla="*/ 85 w 108" name="T14"/>
                  <a:gd fmla="*/ 9 h 108" name="T15"/>
                  <a:gd fmla="*/ 65 w 108" name="T16"/>
                  <a:gd fmla="*/ 1 h 108" name="T17"/>
                  <a:gd fmla="*/ 54 w 108" name="T18"/>
                  <a:gd fmla="*/ 0 h 108" name="T19"/>
                  <a:gd fmla="*/ 33 w 108" name="T20"/>
                  <a:gd fmla="*/ 4 h 108" name="T21"/>
                  <a:gd fmla="*/ 16 w 108" name="T22"/>
                  <a:gd fmla="*/ 16 h 108" name="T23"/>
                  <a:gd fmla="*/ 5 w 108" name="T24"/>
                  <a:gd fmla="*/ 33 h 108" name="T25"/>
                  <a:gd fmla="*/ 0 w 108" name="T26"/>
                  <a:gd fmla="*/ 55 h 108" name="T27"/>
                  <a:gd fmla="*/ 1 w 108" name="T28"/>
                  <a:gd fmla="*/ 65 h 108" name="T29"/>
                  <a:gd fmla="*/ 10 w 108" name="T30"/>
                  <a:gd fmla="*/ 84 h 108" name="T31"/>
                  <a:gd fmla="*/ 24 w 108" name="T32"/>
                  <a:gd fmla="*/ 99 h 108" name="T33"/>
                  <a:gd fmla="*/ 44 w 108" name="T34"/>
                  <a:gd fmla="*/ 107 h 108" name="T35"/>
                  <a:gd fmla="*/ 54 w 108" name="T36"/>
                  <a:gd fmla="*/ 108 h 108" name="T37"/>
                  <a:gd fmla="*/ 54 w 108" name="T38"/>
                  <a:gd fmla="*/ 25 h 108" name="T39"/>
                  <a:gd fmla="*/ 65 w 108" name="T40"/>
                  <a:gd fmla="*/ 27 h 108" name="T41"/>
                  <a:gd fmla="*/ 74 w 108" name="T42"/>
                  <a:gd fmla="*/ 33 h 108" name="T43"/>
                  <a:gd fmla="*/ 82 w 108" name="T44"/>
                  <a:gd fmla="*/ 42 h 108" name="T45"/>
                  <a:gd fmla="*/ 84 w 108" name="T46"/>
                  <a:gd fmla="*/ 55 h 108" name="T47"/>
                  <a:gd fmla="*/ 83 w 108" name="T48"/>
                  <a:gd fmla="*/ 60 h 108" name="T49"/>
                  <a:gd fmla="*/ 78 w 108" name="T50"/>
                  <a:gd fmla="*/ 71 h 108" name="T51"/>
                  <a:gd fmla="*/ 70 w 108" name="T52"/>
                  <a:gd fmla="*/ 78 h 108" name="T53"/>
                  <a:gd fmla="*/ 60 w 108" name="T54"/>
                  <a:gd fmla="*/ 83 h 108" name="T55"/>
                  <a:gd fmla="*/ 54 w 108" name="T56"/>
                  <a:gd fmla="*/ 83 h 108" name="T57"/>
                  <a:gd fmla="*/ 43 w 108" name="T58"/>
                  <a:gd fmla="*/ 81 h 108" name="T59"/>
                  <a:gd fmla="*/ 33 w 108" name="T60"/>
                  <a:gd fmla="*/ 75 h 108" name="T61"/>
                  <a:gd fmla="*/ 27 w 108" name="T62"/>
                  <a:gd fmla="*/ 66 h 108" name="T63"/>
                  <a:gd fmla="*/ 25 w 108" name="T64"/>
                  <a:gd fmla="*/ 55 h 108" name="T65"/>
                  <a:gd fmla="*/ 25 w 108" name="T66"/>
                  <a:gd fmla="*/ 48 h 108" name="T67"/>
                  <a:gd fmla="*/ 29 w 108" name="T68"/>
                  <a:gd fmla="*/ 38 h 108" name="T69"/>
                  <a:gd fmla="*/ 37 w 108" name="T70"/>
                  <a:gd fmla="*/ 30 h 108" name="T71"/>
                  <a:gd fmla="*/ 48 w 108" name="T72"/>
                  <a:gd fmla="*/ 26 h 108" name="T73"/>
                  <a:gd fmla="*/ 54 w 108" name="T74"/>
                  <a:gd fmla="*/ 25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54" y="108"/>
                    </a:moveTo>
                    <a:lnTo>
                      <a:pt x="54" y="108"/>
                    </a:lnTo>
                    <a:lnTo>
                      <a:pt x="65" y="107"/>
                    </a:lnTo>
                    <a:lnTo>
                      <a:pt x="75" y="104"/>
                    </a:lnTo>
                    <a:lnTo>
                      <a:pt x="85" y="99"/>
                    </a:lnTo>
                    <a:lnTo>
                      <a:pt x="92" y="93"/>
                    </a:lnTo>
                    <a:lnTo>
                      <a:pt x="99" y="84"/>
                    </a:lnTo>
                    <a:lnTo>
                      <a:pt x="104" y="75"/>
                    </a:lnTo>
                    <a:lnTo>
                      <a:pt x="107" y="65"/>
                    </a:lnTo>
                    <a:lnTo>
                      <a:pt x="108" y="55"/>
                    </a:lnTo>
                    <a:lnTo>
                      <a:pt x="108" y="55"/>
                    </a:lnTo>
                    <a:lnTo>
                      <a:pt x="107" y="43"/>
                    </a:lnTo>
                    <a:lnTo>
                      <a:pt x="104" y="33"/>
                    </a:lnTo>
                    <a:lnTo>
                      <a:pt x="99" y="24"/>
                    </a:lnTo>
                    <a:lnTo>
                      <a:pt x="92" y="16"/>
                    </a:lnTo>
                    <a:lnTo>
                      <a:pt x="85" y="9"/>
                    </a:lnTo>
                    <a:lnTo>
                      <a:pt x="75" y="4"/>
                    </a:lnTo>
                    <a:lnTo>
                      <a:pt x="65" y="1"/>
                    </a:lnTo>
                    <a:lnTo>
                      <a:pt x="54" y="0"/>
                    </a:lnTo>
                    <a:lnTo>
                      <a:pt x="54" y="0"/>
                    </a:lnTo>
                    <a:lnTo>
                      <a:pt x="44" y="1"/>
                    </a:lnTo>
                    <a:lnTo>
                      <a:pt x="33" y="4"/>
                    </a:lnTo>
                    <a:lnTo>
                      <a:pt x="24" y="9"/>
                    </a:lnTo>
                    <a:lnTo>
                      <a:pt x="16" y="16"/>
                    </a:lnTo>
                    <a:lnTo>
                      <a:pt x="10" y="24"/>
                    </a:lnTo>
                    <a:lnTo>
                      <a:pt x="5" y="33"/>
                    </a:lnTo>
                    <a:lnTo>
                      <a:pt x="1" y="43"/>
                    </a:lnTo>
                    <a:lnTo>
                      <a:pt x="0" y="55"/>
                    </a:lnTo>
                    <a:lnTo>
                      <a:pt x="0" y="55"/>
                    </a:lnTo>
                    <a:lnTo>
                      <a:pt x="1" y="65"/>
                    </a:lnTo>
                    <a:lnTo>
                      <a:pt x="5" y="75"/>
                    </a:lnTo>
                    <a:lnTo>
                      <a:pt x="10" y="84"/>
                    </a:lnTo>
                    <a:lnTo>
                      <a:pt x="16" y="93"/>
                    </a:lnTo>
                    <a:lnTo>
                      <a:pt x="24" y="99"/>
                    </a:lnTo>
                    <a:lnTo>
                      <a:pt x="33" y="104"/>
                    </a:lnTo>
                    <a:lnTo>
                      <a:pt x="44" y="107"/>
                    </a:lnTo>
                    <a:lnTo>
                      <a:pt x="54" y="108"/>
                    </a:lnTo>
                    <a:lnTo>
                      <a:pt x="54" y="108"/>
                    </a:lnTo>
                    <a:close/>
                    <a:moveTo>
                      <a:pt x="54" y="25"/>
                    </a:moveTo>
                    <a:lnTo>
                      <a:pt x="54" y="25"/>
                    </a:lnTo>
                    <a:lnTo>
                      <a:pt x="60" y="26"/>
                    </a:lnTo>
                    <a:lnTo>
                      <a:pt x="65" y="27"/>
                    </a:lnTo>
                    <a:lnTo>
                      <a:pt x="70" y="30"/>
                    </a:lnTo>
                    <a:lnTo>
                      <a:pt x="74" y="33"/>
                    </a:lnTo>
                    <a:lnTo>
                      <a:pt x="78" y="38"/>
                    </a:lnTo>
                    <a:lnTo>
                      <a:pt x="82" y="42"/>
                    </a:lnTo>
                    <a:lnTo>
                      <a:pt x="83" y="48"/>
                    </a:lnTo>
                    <a:lnTo>
                      <a:pt x="84" y="55"/>
                    </a:lnTo>
                    <a:lnTo>
                      <a:pt x="84" y="55"/>
                    </a:lnTo>
                    <a:lnTo>
                      <a:pt x="83" y="60"/>
                    </a:lnTo>
                    <a:lnTo>
                      <a:pt x="82" y="66"/>
                    </a:lnTo>
                    <a:lnTo>
                      <a:pt x="78" y="71"/>
                    </a:lnTo>
                    <a:lnTo>
                      <a:pt x="74" y="75"/>
                    </a:lnTo>
                    <a:lnTo>
                      <a:pt x="70" y="78"/>
                    </a:lnTo>
                    <a:lnTo>
                      <a:pt x="65" y="81"/>
                    </a:lnTo>
                    <a:lnTo>
                      <a:pt x="60" y="83"/>
                    </a:lnTo>
                    <a:lnTo>
                      <a:pt x="54" y="83"/>
                    </a:lnTo>
                    <a:lnTo>
                      <a:pt x="54" y="83"/>
                    </a:lnTo>
                    <a:lnTo>
                      <a:pt x="48" y="83"/>
                    </a:lnTo>
                    <a:lnTo>
                      <a:pt x="43" y="81"/>
                    </a:lnTo>
                    <a:lnTo>
                      <a:pt x="37" y="78"/>
                    </a:lnTo>
                    <a:lnTo>
                      <a:pt x="33" y="75"/>
                    </a:lnTo>
                    <a:lnTo>
                      <a:pt x="29" y="71"/>
                    </a:lnTo>
                    <a:lnTo>
                      <a:pt x="27" y="66"/>
                    </a:lnTo>
                    <a:lnTo>
                      <a:pt x="25" y="60"/>
                    </a:lnTo>
                    <a:lnTo>
                      <a:pt x="25" y="55"/>
                    </a:lnTo>
                    <a:lnTo>
                      <a:pt x="25" y="55"/>
                    </a:lnTo>
                    <a:lnTo>
                      <a:pt x="25" y="48"/>
                    </a:lnTo>
                    <a:lnTo>
                      <a:pt x="27" y="42"/>
                    </a:lnTo>
                    <a:lnTo>
                      <a:pt x="29" y="38"/>
                    </a:lnTo>
                    <a:lnTo>
                      <a:pt x="33" y="33"/>
                    </a:lnTo>
                    <a:lnTo>
                      <a:pt x="37" y="30"/>
                    </a:lnTo>
                    <a:lnTo>
                      <a:pt x="43" y="27"/>
                    </a:lnTo>
                    <a:lnTo>
                      <a:pt x="48" y="26"/>
                    </a:lnTo>
                    <a:lnTo>
                      <a:pt x="54" y="25"/>
                    </a:lnTo>
                    <a:lnTo>
                      <a:pt x="54"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21" name="그룹 120"/>
            <p:cNvGrpSpPr/>
            <p:nvPr/>
          </p:nvGrpSpPr>
          <p:grpSpPr>
            <a:xfrm>
              <a:off x="6539808" y="4096751"/>
              <a:ext cx="375227" cy="339804"/>
              <a:chOff x="11239500" y="3779838"/>
              <a:chExt cx="454025" cy="411162"/>
            </a:xfrm>
            <a:solidFill>
              <a:schemeClr val="tx1"/>
            </a:solidFill>
          </p:grpSpPr>
          <p:sp>
            <p:nvSpPr>
              <p:cNvPr id="122" name="Freeform 49"/>
              <p:cNvSpPr>
                <a:spLocks noEditPoints="1"/>
              </p:cNvSpPr>
              <p:nvPr/>
            </p:nvSpPr>
            <p:spPr bwMode="auto">
              <a:xfrm>
                <a:off x="11239500" y="3779838"/>
                <a:ext cx="454025" cy="411162"/>
              </a:xfrm>
              <a:custGeom>
                <a:gdLst>
                  <a:gd fmla="*/ 57 w 286" name="T0"/>
                  <a:gd fmla="*/ 259 h 259" name="T1"/>
                  <a:gd fmla="*/ 81 w 286" name="T2"/>
                  <a:gd fmla="*/ 257 h 259" name="T3"/>
                  <a:gd fmla="*/ 111 w 286" name="T4"/>
                  <a:gd fmla="*/ 248 h 259" name="T5"/>
                  <a:gd fmla="*/ 137 w 286" name="T6"/>
                  <a:gd fmla="*/ 230 h 259" name="T7"/>
                  <a:gd fmla="*/ 143 w 286" name="T8"/>
                  <a:gd fmla="*/ 230 h 259" name="T9"/>
                  <a:gd fmla="*/ 185 w 286" name="T10"/>
                  <a:gd fmla="*/ 225 h 259" name="T11"/>
                  <a:gd fmla="*/ 222 w 286" name="T12"/>
                  <a:gd fmla="*/ 211 h 259" name="T13"/>
                  <a:gd fmla="*/ 253 w 286" name="T14"/>
                  <a:gd fmla="*/ 188 h 259" name="T15"/>
                  <a:gd fmla="*/ 275 w 286" name="T16"/>
                  <a:gd fmla="*/ 161 h 259" name="T17"/>
                  <a:gd fmla="*/ 285 w 286" name="T18"/>
                  <a:gd fmla="*/ 127 h 259" name="T19"/>
                  <a:gd fmla="*/ 285 w 286" name="T20"/>
                  <a:gd fmla="*/ 103 h 259" name="T21"/>
                  <a:gd fmla="*/ 275 w 286" name="T22"/>
                  <a:gd fmla="*/ 70 h 259" name="T23"/>
                  <a:gd fmla="*/ 253 w 286" name="T24"/>
                  <a:gd fmla="*/ 42 h 259" name="T25"/>
                  <a:gd fmla="*/ 222 w 286" name="T26"/>
                  <a:gd fmla="*/ 20 h 259" name="T27"/>
                  <a:gd fmla="*/ 185 w 286" name="T28"/>
                  <a:gd fmla="*/ 5 h 259" name="T29"/>
                  <a:gd fmla="*/ 143 w 286" name="T30"/>
                  <a:gd fmla="*/ 0 h 259" name="T31"/>
                  <a:gd fmla="*/ 114 w 286" name="T32"/>
                  <a:gd fmla="*/ 3 h 259" name="T33"/>
                  <a:gd fmla="*/ 75 w 286" name="T34"/>
                  <a:gd fmla="*/ 14 h 259" name="T35"/>
                  <a:gd fmla="*/ 42 w 286" name="T36"/>
                  <a:gd fmla="*/ 33 h 259" name="T37"/>
                  <a:gd fmla="*/ 17 w 286" name="T38"/>
                  <a:gd fmla="*/ 60 h 259" name="T39"/>
                  <a:gd fmla="*/ 3 w 286" name="T40"/>
                  <a:gd fmla="*/ 92 h 259" name="T41"/>
                  <a:gd fmla="*/ 0 w 286" name="T42"/>
                  <a:gd fmla="*/ 115 h 259" name="T43"/>
                  <a:gd fmla="*/ 5 w 286" name="T44"/>
                  <a:gd fmla="*/ 145 h 259" name="T45"/>
                  <a:gd fmla="*/ 28 w 286" name="T46"/>
                  <a:gd fmla="*/ 184 h 259" name="T47"/>
                  <a:gd fmla="*/ 69 w 286" name="T48"/>
                  <a:gd fmla="*/ 214 h 259" name="T49"/>
                  <a:gd fmla="*/ 57 w 286" name="T50"/>
                  <a:gd fmla="*/ 226 h 259" name="T51"/>
                  <a:gd fmla="*/ 43 w 286" name="T52"/>
                  <a:gd fmla="*/ 236 h 259" name="T53"/>
                  <a:gd fmla="*/ 36 w 286" name="T54"/>
                  <a:gd fmla="*/ 245 h 259" name="T55"/>
                  <a:gd fmla="*/ 38 w 286" name="T56"/>
                  <a:gd fmla="*/ 253 h 259" name="T57"/>
                  <a:gd fmla="*/ 47 w 286" name="T58"/>
                  <a:gd fmla="*/ 259 h 259" name="T59"/>
                  <a:gd fmla="*/ 24 w 286" name="T60"/>
                  <a:gd fmla="*/ 115 h 259" name="T61"/>
                  <a:gd fmla="*/ 29 w 286" name="T62"/>
                  <a:gd fmla="*/ 89 h 259" name="T63"/>
                  <a:gd fmla="*/ 45 w 286" name="T64"/>
                  <a:gd fmla="*/ 64 h 259" name="T65"/>
                  <a:gd fmla="*/ 67 w 286" name="T66"/>
                  <a:gd fmla="*/ 46 h 259" name="T67"/>
                  <a:gd fmla="*/ 97 w 286" name="T68"/>
                  <a:gd fmla="*/ 31 h 259" name="T69"/>
                  <a:gd fmla="*/ 131 w 286" name="T70"/>
                  <a:gd fmla="*/ 25 h 259" name="T71"/>
                  <a:gd fmla="*/ 155 w 286" name="T72"/>
                  <a:gd fmla="*/ 25 h 259" name="T73"/>
                  <a:gd fmla="*/ 188 w 286" name="T74"/>
                  <a:gd fmla="*/ 31 h 259" name="T75"/>
                  <a:gd fmla="*/ 218 w 286" name="T76"/>
                  <a:gd fmla="*/ 46 h 259" name="T77"/>
                  <a:gd fmla="*/ 241 w 286" name="T78"/>
                  <a:gd fmla="*/ 64 h 259" name="T79"/>
                  <a:gd fmla="*/ 256 w 286" name="T80"/>
                  <a:gd fmla="*/ 89 h 259" name="T81"/>
                  <a:gd fmla="*/ 261 w 286" name="T82"/>
                  <a:gd fmla="*/ 115 h 259" name="T83"/>
                  <a:gd fmla="*/ 259 w 286" name="T84"/>
                  <a:gd fmla="*/ 134 h 259" name="T85"/>
                  <a:gd fmla="*/ 247 w 286" name="T86"/>
                  <a:gd fmla="*/ 159 h 259" name="T87"/>
                  <a:gd fmla="*/ 226 w 286" name="T88"/>
                  <a:gd fmla="*/ 179 h 259" name="T89"/>
                  <a:gd fmla="*/ 200 w 286" name="T90"/>
                  <a:gd fmla="*/ 196 h 259" name="T91"/>
                  <a:gd fmla="*/ 167 w 286" name="T92"/>
                  <a:gd fmla="*/ 205 h 259" name="T93"/>
                  <a:gd fmla="*/ 143 w 286" name="T94"/>
                  <a:gd fmla="*/ 206 h 259" name="T95"/>
                  <a:gd fmla="*/ 128 w 286" name="T96"/>
                  <a:gd fmla="*/ 207 h 259" name="T97"/>
                  <a:gd fmla="*/ 116 w 286" name="T98"/>
                  <a:gd fmla="*/ 216 h 259" name="T99"/>
                  <a:gd fmla="*/ 88 w 286" name="T100"/>
                  <a:gd fmla="*/ 230 h 259" name="T101"/>
                  <a:gd fmla="*/ 95 w 286" name="T102"/>
                  <a:gd fmla="*/ 220 h 259" name="T103"/>
                  <a:gd fmla="*/ 98 w 286" name="T104"/>
                  <a:gd fmla="*/ 214 h 259" name="T105"/>
                  <a:gd fmla="*/ 98 w 286" name="T106"/>
                  <a:gd fmla="*/ 204 h 259" name="T107"/>
                  <a:gd fmla="*/ 91 w 286" name="T108"/>
                  <a:gd fmla="*/ 197 h 259" name="T109"/>
                  <a:gd fmla="*/ 52 w 286" name="T110"/>
                  <a:gd fmla="*/ 174 h 259" name="T111"/>
                  <a:gd fmla="*/ 29 w 286" name="T112"/>
                  <a:gd fmla="*/ 140 h 259" name="T113"/>
                  <a:gd fmla="*/ 24 w 286" name="T114"/>
                  <a:gd fmla="*/ 115 h 25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9" w="286">
                    <a:moveTo>
                      <a:pt x="47" y="259"/>
                    </a:moveTo>
                    <a:lnTo>
                      <a:pt x="47" y="259"/>
                    </a:lnTo>
                    <a:lnTo>
                      <a:pt x="57" y="259"/>
                    </a:lnTo>
                    <a:lnTo>
                      <a:pt x="57" y="259"/>
                    </a:lnTo>
                    <a:lnTo>
                      <a:pt x="69" y="259"/>
                    </a:lnTo>
                    <a:lnTo>
                      <a:pt x="81" y="257"/>
                    </a:lnTo>
                    <a:lnTo>
                      <a:pt x="91" y="255"/>
                    </a:lnTo>
                    <a:lnTo>
                      <a:pt x="101" y="252"/>
                    </a:lnTo>
                    <a:lnTo>
                      <a:pt x="111" y="248"/>
                    </a:lnTo>
                    <a:lnTo>
                      <a:pt x="121" y="243"/>
                    </a:lnTo>
                    <a:lnTo>
                      <a:pt x="129" y="238"/>
                    </a:lnTo>
                    <a:lnTo>
                      <a:pt x="137" y="230"/>
                    </a:lnTo>
                    <a:lnTo>
                      <a:pt x="137" y="230"/>
                    </a:lnTo>
                    <a:lnTo>
                      <a:pt x="143" y="230"/>
                    </a:lnTo>
                    <a:lnTo>
                      <a:pt x="143" y="230"/>
                    </a:lnTo>
                    <a:lnTo>
                      <a:pt x="158" y="230"/>
                    </a:lnTo>
                    <a:lnTo>
                      <a:pt x="172" y="228"/>
                    </a:lnTo>
                    <a:lnTo>
                      <a:pt x="185" y="225"/>
                    </a:lnTo>
                    <a:lnTo>
                      <a:pt x="199" y="222"/>
                    </a:lnTo>
                    <a:lnTo>
                      <a:pt x="211" y="217"/>
                    </a:lnTo>
                    <a:lnTo>
                      <a:pt x="222" y="211"/>
                    </a:lnTo>
                    <a:lnTo>
                      <a:pt x="234" y="205"/>
                    </a:lnTo>
                    <a:lnTo>
                      <a:pt x="244" y="197"/>
                    </a:lnTo>
                    <a:lnTo>
                      <a:pt x="253" y="188"/>
                    </a:lnTo>
                    <a:lnTo>
                      <a:pt x="261" y="180"/>
                    </a:lnTo>
                    <a:lnTo>
                      <a:pt x="269" y="170"/>
                    </a:lnTo>
                    <a:lnTo>
                      <a:pt x="275" y="161"/>
                    </a:lnTo>
                    <a:lnTo>
                      <a:pt x="280" y="149"/>
                    </a:lnTo>
                    <a:lnTo>
                      <a:pt x="283" y="139"/>
                    </a:lnTo>
                    <a:lnTo>
                      <a:pt x="285" y="127"/>
                    </a:lnTo>
                    <a:lnTo>
                      <a:pt x="286" y="115"/>
                    </a:lnTo>
                    <a:lnTo>
                      <a:pt x="286" y="115"/>
                    </a:lnTo>
                    <a:lnTo>
                      <a:pt x="285" y="103"/>
                    </a:lnTo>
                    <a:lnTo>
                      <a:pt x="283" y="92"/>
                    </a:lnTo>
                    <a:lnTo>
                      <a:pt x="280" y="81"/>
                    </a:lnTo>
                    <a:lnTo>
                      <a:pt x="275" y="70"/>
                    </a:lnTo>
                    <a:lnTo>
                      <a:pt x="269" y="60"/>
                    </a:lnTo>
                    <a:lnTo>
                      <a:pt x="261" y="51"/>
                    </a:lnTo>
                    <a:lnTo>
                      <a:pt x="253" y="42"/>
                    </a:lnTo>
                    <a:lnTo>
                      <a:pt x="244" y="33"/>
                    </a:lnTo>
                    <a:lnTo>
                      <a:pt x="234" y="26"/>
                    </a:lnTo>
                    <a:lnTo>
                      <a:pt x="222" y="20"/>
                    </a:lnTo>
                    <a:lnTo>
                      <a:pt x="211" y="14"/>
                    </a:lnTo>
                    <a:lnTo>
                      <a:pt x="199" y="9"/>
                    </a:lnTo>
                    <a:lnTo>
                      <a:pt x="185" y="5"/>
                    </a:lnTo>
                    <a:lnTo>
                      <a:pt x="172" y="3"/>
                    </a:lnTo>
                    <a:lnTo>
                      <a:pt x="158" y="1"/>
                    </a:lnTo>
                    <a:lnTo>
                      <a:pt x="143" y="0"/>
                    </a:lnTo>
                    <a:lnTo>
                      <a:pt x="143" y="0"/>
                    </a:lnTo>
                    <a:lnTo>
                      <a:pt x="128" y="1"/>
                    </a:lnTo>
                    <a:lnTo>
                      <a:pt x="114" y="3"/>
                    </a:lnTo>
                    <a:lnTo>
                      <a:pt x="100" y="5"/>
                    </a:lnTo>
                    <a:lnTo>
                      <a:pt x="87" y="9"/>
                    </a:lnTo>
                    <a:lnTo>
                      <a:pt x="75" y="14"/>
                    </a:lnTo>
                    <a:lnTo>
                      <a:pt x="63" y="20"/>
                    </a:lnTo>
                    <a:lnTo>
                      <a:pt x="52" y="26"/>
                    </a:lnTo>
                    <a:lnTo>
                      <a:pt x="42" y="33"/>
                    </a:lnTo>
                    <a:lnTo>
                      <a:pt x="32" y="42"/>
                    </a:lnTo>
                    <a:lnTo>
                      <a:pt x="24" y="51"/>
                    </a:lnTo>
                    <a:lnTo>
                      <a:pt x="17" y="60"/>
                    </a:lnTo>
                    <a:lnTo>
                      <a:pt x="11" y="70"/>
                    </a:lnTo>
                    <a:lnTo>
                      <a:pt x="6" y="81"/>
                    </a:lnTo>
                    <a:lnTo>
                      <a:pt x="3" y="92"/>
                    </a:lnTo>
                    <a:lnTo>
                      <a:pt x="1" y="103"/>
                    </a:lnTo>
                    <a:lnTo>
                      <a:pt x="0" y="115"/>
                    </a:lnTo>
                    <a:lnTo>
                      <a:pt x="0" y="115"/>
                    </a:lnTo>
                    <a:lnTo>
                      <a:pt x="0" y="123"/>
                    </a:lnTo>
                    <a:lnTo>
                      <a:pt x="1" y="131"/>
                    </a:lnTo>
                    <a:lnTo>
                      <a:pt x="5" y="145"/>
                    </a:lnTo>
                    <a:lnTo>
                      <a:pt x="10" y="159"/>
                    </a:lnTo>
                    <a:lnTo>
                      <a:pt x="18" y="172"/>
                    </a:lnTo>
                    <a:lnTo>
                      <a:pt x="28" y="184"/>
                    </a:lnTo>
                    <a:lnTo>
                      <a:pt x="41" y="196"/>
                    </a:lnTo>
                    <a:lnTo>
                      <a:pt x="54" y="206"/>
                    </a:lnTo>
                    <a:lnTo>
                      <a:pt x="69" y="214"/>
                    </a:lnTo>
                    <a:lnTo>
                      <a:pt x="69" y="214"/>
                    </a:lnTo>
                    <a:lnTo>
                      <a:pt x="63" y="220"/>
                    </a:lnTo>
                    <a:lnTo>
                      <a:pt x="57" y="226"/>
                    </a:lnTo>
                    <a:lnTo>
                      <a:pt x="50" y="231"/>
                    </a:lnTo>
                    <a:lnTo>
                      <a:pt x="43" y="236"/>
                    </a:lnTo>
                    <a:lnTo>
                      <a:pt x="43" y="236"/>
                    </a:lnTo>
                    <a:lnTo>
                      <a:pt x="39" y="238"/>
                    </a:lnTo>
                    <a:lnTo>
                      <a:pt x="37" y="242"/>
                    </a:lnTo>
                    <a:lnTo>
                      <a:pt x="36" y="245"/>
                    </a:lnTo>
                    <a:lnTo>
                      <a:pt x="36" y="249"/>
                    </a:lnTo>
                    <a:lnTo>
                      <a:pt x="36" y="249"/>
                    </a:lnTo>
                    <a:lnTo>
                      <a:pt x="38" y="253"/>
                    </a:lnTo>
                    <a:lnTo>
                      <a:pt x="40" y="256"/>
                    </a:lnTo>
                    <a:lnTo>
                      <a:pt x="43" y="258"/>
                    </a:lnTo>
                    <a:lnTo>
                      <a:pt x="47" y="259"/>
                    </a:lnTo>
                    <a:lnTo>
                      <a:pt x="47" y="259"/>
                    </a:lnTo>
                    <a:close/>
                    <a:moveTo>
                      <a:pt x="24" y="115"/>
                    </a:moveTo>
                    <a:lnTo>
                      <a:pt x="24" y="115"/>
                    </a:lnTo>
                    <a:lnTo>
                      <a:pt x="25" y="106"/>
                    </a:lnTo>
                    <a:lnTo>
                      <a:pt x="26" y="97"/>
                    </a:lnTo>
                    <a:lnTo>
                      <a:pt x="29" y="89"/>
                    </a:lnTo>
                    <a:lnTo>
                      <a:pt x="33" y="80"/>
                    </a:lnTo>
                    <a:lnTo>
                      <a:pt x="39" y="72"/>
                    </a:lnTo>
                    <a:lnTo>
                      <a:pt x="45" y="64"/>
                    </a:lnTo>
                    <a:lnTo>
                      <a:pt x="51" y="58"/>
                    </a:lnTo>
                    <a:lnTo>
                      <a:pt x="59" y="51"/>
                    </a:lnTo>
                    <a:lnTo>
                      <a:pt x="67" y="46"/>
                    </a:lnTo>
                    <a:lnTo>
                      <a:pt x="77" y="41"/>
                    </a:lnTo>
                    <a:lnTo>
                      <a:pt x="86" y="35"/>
                    </a:lnTo>
                    <a:lnTo>
                      <a:pt x="97" y="31"/>
                    </a:lnTo>
                    <a:lnTo>
                      <a:pt x="107" y="28"/>
                    </a:lnTo>
                    <a:lnTo>
                      <a:pt x="119" y="26"/>
                    </a:lnTo>
                    <a:lnTo>
                      <a:pt x="131" y="25"/>
                    </a:lnTo>
                    <a:lnTo>
                      <a:pt x="143" y="24"/>
                    </a:lnTo>
                    <a:lnTo>
                      <a:pt x="143" y="24"/>
                    </a:lnTo>
                    <a:lnTo>
                      <a:pt x="155" y="25"/>
                    </a:lnTo>
                    <a:lnTo>
                      <a:pt x="167" y="26"/>
                    </a:lnTo>
                    <a:lnTo>
                      <a:pt x="178" y="28"/>
                    </a:lnTo>
                    <a:lnTo>
                      <a:pt x="188" y="31"/>
                    </a:lnTo>
                    <a:lnTo>
                      <a:pt x="200" y="35"/>
                    </a:lnTo>
                    <a:lnTo>
                      <a:pt x="209" y="41"/>
                    </a:lnTo>
                    <a:lnTo>
                      <a:pt x="218" y="46"/>
                    </a:lnTo>
                    <a:lnTo>
                      <a:pt x="226" y="51"/>
                    </a:lnTo>
                    <a:lnTo>
                      <a:pt x="235" y="58"/>
                    </a:lnTo>
                    <a:lnTo>
                      <a:pt x="241" y="64"/>
                    </a:lnTo>
                    <a:lnTo>
                      <a:pt x="247" y="72"/>
                    </a:lnTo>
                    <a:lnTo>
                      <a:pt x="252" y="80"/>
                    </a:lnTo>
                    <a:lnTo>
                      <a:pt x="256" y="89"/>
                    </a:lnTo>
                    <a:lnTo>
                      <a:pt x="259" y="97"/>
                    </a:lnTo>
                    <a:lnTo>
                      <a:pt x="260" y="106"/>
                    </a:lnTo>
                    <a:lnTo>
                      <a:pt x="261" y="115"/>
                    </a:lnTo>
                    <a:lnTo>
                      <a:pt x="261" y="115"/>
                    </a:lnTo>
                    <a:lnTo>
                      <a:pt x="260" y="125"/>
                    </a:lnTo>
                    <a:lnTo>
                      <a:pt x="259" y="134"/>
                    </a:lnTo>
                    <a:lnTo>
                      <a:pt x="256" y="142"/>
                    </a:lnTo>
                    <a:lnTo>
                      <a:pt x="252" y="150"/>
                    </a:lnTo>
                    <a:lnTo>
                      <a:pt x="247" y="159"/>
                    </a:lnTo>
                    <a:lnTo>
                      <a:pt x="241" y="166"/>
                    </a:lnTo>
                    <a:lnTo>
                      <a:pt x="235" y="173"/>
                    </a:lnTo>
                    <a:lnTo>
                      <a:pt x="226" y="179"/>
                    </a:lnTo>
                    <a:lnTo>
                      <a:pt x="218" y="185"/>
                    </a:lnTo>
                    <a:lnTo>
                      <a:pt x="209" y="190"/>
                    </a:lnTo>
                    <a:lnTo>
                      <a:pt x="200" y="196"/>
                    </a:lnTo>
                    <a:lnTo>
                      <a:pt x="188" y="199"/>
                    </a:lnTo>
                    <a:lnTo>
                      <a:pt x="178" y="202"/>
                    </a:lnTo>
                    <a:lnTo>
                      <a:pt x="167" y="205"/>
                    </a:lnTo>
                    <a:lnTo>
                      <a:pt x="155" y="206"/>
                    </a:lnTo>
                    <a:lnTo>
                      <a:pt x="143" y="206"/>
                    </a:lnTo>
                    <a:lnTo>
                      <a:pt x="143" y="206"/>
                    </a:lnTo>
                    <a:lnTo>
                      <a:pt x="133" y="206"/>
                    </a:lnTo>
                    <a:lnTo>
                      <a:pt x="133" y="206"/>
                    </a:lnTo>
                    <a:lnTo>
                      <a:pt x="128" y="207"/>
                    </a:lnTo>
                    <a:lnTo>
                      <a:pt x="124" y="210"/>
                    </a:lnTo>
                    <a:lnTo>
                      <a:pt x="124" y="210"/>
                    </a:lnTo>
                    <a:lnTo>
                      <a:pt x="116" y="216"/>
                    </a:lnTo>
                    <a:lnTo>
                      <a:pt x="107" y="222"/>
                    </a:lnTo>
                    <a:lnTo>
                      <a:pt x="98" y="227"/>
                    </a:lnTo>
                    <a:lnTo>
                      <a:pt x="88" y="230"/>
                    </a:lnTo>
                    <a:lnTo>
                      <a:pt x="88" y="230"/>
                    </a:lnTo>
                    <a:lnTo>
                      <a:pt x="95" y="220"/>
                    </a:lnTo>
                    <a:lnTo>
                      <a:pt x="95" y="220"/>
                    </a:lnTo>
                    <a:lnTo>
                      <a:pt x="97" y="215"/>
                    </a:lnTo>
                    <a:lnTo>
                      <a:pt x="98" y="214"/>
                    </a:lnTo>
                    <a:lnTo>
                      <a:pt x="98" y="214"/>
                    </a:lnTo>
                    <a:lnTo>
                      <a:pt x="99" y="209"/>
                    </a:lnTo>
                    <a:lnTo>
                      <a:pt x="98" y="204"/>
                    </a:lnTo>
                    <a:lnTo>
                      <a:pt x="98" y="204"/>
                    </a:lnTo>
                    <a:lnTo>
                      <a:pt x="95" y="200"/>
                    </a:lnTo>
                    <a:lnTo>
                      <a:pt x="91" y="197"/>
                    </a:lnTo>
                    <a:lnTo>
                      <a:pt x="91" y="197"/>
                    </a:lnTo>
                    <a:lnTo>
                      <a:pt x="77" y="190"/>
                    </a:lnTo>
                    <a:lnTo>
                      <a:pt x="63" y="182"/>
                    </a:lnTo>
                    <a:lnTo>
                      <a:pt x="52" y="174"/>
                    </a:lnTo>
                    <a:lnTo>
                      <a:pt x="43" y="164"/>
                    </a:lnTo>
                    <a:lnTo>
                      <a:pt x="35" y="152"/>
                    </a:lnTo>
                    <a:lnTo>
                      <a:pt x="29" y="140"/>
                    </a:lnTo>
                    <a:lnTo>
                      <a:pt x="25" y="128"/>
                    </a:lnTo>
                    <a:lnTo>
                      <a:pt x="24" y="115"/>
                    </a:lnTo>
                    <a:lnTo>
                      <a:pt x="24" y="1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23" name="Freeform 50"/>
              <p:cNvSpPr/>
              <p:nvPr/>
            </p:nvSpPr>
            <p:spPr bwMode="auto">
              <a:xfrm>
                <a:off x="11349038" y="3941763"/>
                <a:ext cx="57150" cy="57150"/>
              </a:xfrm>
              <a:custGeom>
                <a:gdLst>
                  <a:gd fmla="*/ 36 w 36" name="T0"/>
                  <a:gd fmla="*/ 18 h 36" name="T1"/>
                  <a:gd fmla="*/ 36 w 36" name="T2"/>
                  <a:gd fmla="*/ 18 h 36" name="T3"/>
                  <a:gd fmla="*/ 36 w 36" name="T4"/>
                  <a:gd fmla="*/ 15 h 36" name="T5"/>
                  <a:gd fmla="*/ 35 w 36" name="T6"/>
                  <a:gd fmla="*/ 10 h 36" name="T7"/>
                  <a:gd fmla="*/ 33 w 36" name="T8"/>
                  <a:gd fmla="*/ 7 h 36" name="T9"/>
                  <a:gd fmla="*/ 31 w 36" name="T10"/>
                  <a:gd fmla="*/ 5 h 36" name="T11"/>
                  <a:gd fmla="*/ 29 w 36" name="T12"/>
                  <a:gd fmla="*/ 3 h 36" name="T13"/>
                  <a:gd fmla="*/ 26 w 36" name="T14"/>
                  <a:gd fmla="*/ 1 h 36" name="T15"/>
                  <a:gd fmla="*/ 22 w 36" name="T16"/>
                  <a:gd fmla="*/ 0 h 36" name="T17"/>
                  <a:gd fmla="*/ 19 w 36" name="T18"/>
                  <a:gd fmla="*/ 0 h 36" name="T19"/>
                  <a:gd fmla="*/ 19 w 36" name="T20"/>
                  <a:gd fmla="*/ 0 h 36" name="T21"/>
                  <a:gd fmla="*/ 15 w 36" name="T22"/>
                  <a:gd fmla="*/ 0 h 36" name="T23"/>
                  <a:gd fmla="*/ 12 w 36" name="T24"/>
                  <a:gd fmla="*/ 1 h 36" name="T25"/>
                  <a:gd fmla="*/ 9 w 36" name="T26"/>
                  <a:gd fmla="*/ 3 h 36" name="T27"/>
                  <a:gd fmla="*/ 6 w 36" name="T28"/>
                  <a:gd fmla="*/ 5 h 36" name="T29"/>
                  <a:gd fmla="*/ 3 w 36" name="T30"/>
                  <a:gd fmla="*/ 7 h 36" name="T31"/>
                  <a:gd fmla="*/ 2 w 36" name="T32"/>
                  <a:gd fmla="*/ 10 h 36" name="T33"/>
                  <a:gd fmla="*/ 1 w 36" name="T34"/>
                  <a:gd fmla="*/ 15 h 36" name="T35"/>
                  <a:gd fmla="*/ 0 w 36" name="T36"/>
                  <a:gd fmla="*/ 18 h 36" name="T37"/>
                  <a:gd fmla="*/ 0 w 36" name="T38"/>
                  <a:gd fmla="*/ 18 h 36" name="T39"/>
                  <a:gd fmla="*/ 1 w 36" name="T40"/>
                  <a:gd fmla="*/ 22 h 36" name="T41"/>
                  <a:gd fmla="*/ 2 w 36" name="T42"/>
                  <a:gd fmla="*/ 25 h 36" name="T43"/>
                  <a:gd fmla="*/ 3 w 36" name="T44"/>
                  <a:gd fmla="*/ 28 h 36" name="T45"/>
                  <a:gd fmla="*/ 6 w 36" name="T46"/>
                  <a:gd fmla="*/ 31 h 36" name="T47"/>
                  <a:gd fmla="*/ 9 w 36" name="T48"/>
                  <a:gd fmla="*/ 33 h 36" name="T49"/>
                  <a:gd fmla="*/ 12 w 36" name="T50"/>
                  <a:gd fmla="*/ 34 h 36" name="T51"/>
                  <a:gd fmla="*/ 15 w 36" name="T52"/>
                  <a:gd fmla="*/ 35 h 36" name="T53"/>
                  <a:gd fmla="*/ 19 w 36" name="T54"/>
                  <a:gd fmla="*/ 36 h 36" name="T55"/>
                  <a:gd fmla="*/ 19 w 36" name="T56"/>
                  <a:gd fmla="*/ 36 h 36" name="T57"/>
                  <a:gd fmla="*/ 22 w 36" name="T58"/>
                  <a:gd fmla="*/ 35 h 36" name="T59"/>
                  <a:gd fmla="*/ 26 w 36" name="T60"/>
                  <a:gd fmla="*/ 34 h 36" name="T61"/>
                  <a:gd fmla="*/ 29 w 36" name="T62"/>
                  <a:gd fmla="*/ 33 h 36" name="T63"/>
                  <a:gd fmla="*/ 31 w 36" name="T64"/>
                  <a:gd fmla="*/ 31 h 36" name="T65"/>
                  <a:gd fmla="*/ 33 w 36" name="T66"/>
                  <a:gd fmla="*/ 28 h 36" name="T67"/>
                  <a:gd fmla="*/ 35 w 36" name="T68"/>
                  <a:gd fmla="*/ 25 h 36" name="T69"/>
                  <a:gd fmla="*/ 36 w 36" name="T70"/>
                  <a:gd fmla="*/ 22 h 36" name="T71"/>
                  <a:gd fmla="*/ 36 w 36" name="T72"/>
                  <a:gd fmla="*/ 18 h 36" name="T73"/>
                  <a:gd fmla="*/ 36 w 36" name="T74"/>
                  <a:gd fmla="*/ 18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36" y="18"/>
                    </a:moveTo>
                    <a:lnTo>
                      <a:pt x="36" y="18"/>
                    </a:lnTo>
                    <a:lnTo>
                      <a:pt x="36" y="15"/>
                    </a:lnTo>
                    <a:lnTo>
                      <a:pt x="35" y="10"/>
                    </a:lnTo>
                    <a:lnTo>
                      <a:pt x="33" y="7"/>
                    </a:lnTo>
                    <a:lnTo>
                      <a:pt x="31" y="5"/>
                    </a:lnTo>
                    <a:lnTo>
                      <a:pt x="29" y="3"/>
                    </a:lnTo>
                    <a:lnTo>
                      <a:pt x="26" y="1"/>
                    </a:lnTo>
                    <a:lnTo>
                      <a:pt x="22" y="0"/>
                    </a:lnTo>
                    <a:lnTo>
                      <a:pt x="19" y="0"/>
                    </a:lnTo>
                    <a:lnTo>
                      <a:pt x="19" y="0"/>
                    </a:lnTo>
                    <a:lnTo>
                      <a:pt x="15" y="0"/>
                    </a:lnTo>
                    <a:lnTo>
                      <a:pt x="12" y="1"/>
                    </a:lnTo>
                    <a:lnTo>
                      <a:pt x="9" y="3"/>
                    </a:lnTo>
                    <a:lnTo>
                      <a:pt x="6" y="5"/>
                    </a:lnTo>
                    <a:lnTo>
                      <a:pt x="3" y="7"/>
                    </a:lnTo>
                    <a:lnTo>
                      <a:pt x="2" y="10"/>
                    </a:lnTo>
                    <a:lnTo>
                      <a:pt x="1" y="15"/>
                    </a:lnTo>
                    <a:lnTo>
                      <a:pt x="0" y="18"/>
                    </a:lnTo>
                    <a:lnTo>
                      <a:pt x="0" y="18"/>
                    </a:lnTo>
                    <a:lnTo>
                      <a:pt x="1" y="22"/>
                    </a:lnTo>
                    <a:lnTo>
                      <a:pt x="2" y="25"/>
                    </a:lnTo>
                    <a:lnTo>
                      <a:pt x="3" y="28"/>
                    </a:lnTo>
                    <a:lnTo>
                      <a:pt x="6" y="31"/>
                    </a:lnTo>
                    <a:lnTo>
                      <a:pt x="9" y="33"/>
                    </a:lnTo>
                    <a:lnTo>
                      <a:pt x="12" y="34"/>
                    </a:lnTo>
                    <a:lnTo>
                      <a:pt x="15" y="35"/>
                    </a:lnTo>
                    <a:lnTo>
                      <a:pt x="19" y="36"/>
                    </a:lnTo>
                    <a:lnTo>
                      <a:pt x="19" y="36"/>
                    </a:lnTo>
                    <a:lnTo>
                      <a:pt x="22" y="35"/>
                    </a:lnTo>
                    <a:lnTo>
                      <a:pt x="26" y="34"/>
                    </a:lnTo>
                    <a:lnTo>
                      <a:pt x="29" y="33"/>
                    </a:lnTo>
                    <a:lnTo>
                      <a:pt x="31" y="31"/>
                    </a:lnTo>
                    <a:lnTo>
                      <a:pt x="33" y="28"/>
                    </a:lnTo>
                    <a:lnTo>
                      <a:pt x="35" y="25"/>
                    </a:lnTo>
                    <a:lnTo>
                      <a:pt x="36" y="22"/>
                    </a:lnTo>
                    <a:lnTo>
                      <a:pt x="36" y="18"/>
                    </a:lnTo>
                    <a:lnTo>
                      <a:pt x="36"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24" name="Freeform 51"/>
              <p:cNvSpPr/>
              <p:nvPr/>
            </p:nvSpPr>
            <p:spPr bwMode="auto">
              <a:xfrm>
                <a:off x="11437938" y="3941763"/>
                <a:ext cx="57150" cy="57150"/>
              </a:xfrm>
              <a:custGeom>
                <a:gdLst>
                  <a:gd fmla="*/ 18 w 36" name="T0"/>
                  <a:gd fmla="*/ 36 h 36" name="T1"/>
                  <a:gd fmla="*/ 18 w 36" name="T2"/>
                  <a:gd fmla="*/ 36 h 36" name="T3"/>
                  <a:gd fmla="*/ 21 w 36" name="T4"/>
                  <a:gd fmla="*/ 35 h 36" name="T5"/>
                  <a:gd fmla="*/ 24 w 36" name="T6"/>
                  <a:gd fmla="*/ 34 h 36" name="T7"/>
                  <a:gd fmla="*/ 28 w 36" name="T8"/>
                  <a:gd fmla="*/ 33 h 36" name="T9"/>
                  <a:gd fmla="*/ 31 w 36" name="T10"/>
                  <a:gd fmla="*/ 31 h 36" name="T11"/>
                  <a:gd fmla="*/ 33 w 36" name="T12"/>
                  <a:gd fmla="*/ 28 h 36" name="T13"/>
                  <a:gd fmla="*/ 35 w 36" name="T14"/>
                  <a:gd fmla="*/ 25 h 36" name="T15"/>
                  <a:gd fmla="*/ 36 w 36" name="T16"/>
                  <a:gd fmla="*/ 22 h 36" name="T17"/>
                  <a:gd fmla="*/ 36 w 36" name="T18"/>
                  <a:gd fmla="*/ 18 h 36" name="T19"/>
                  <a:gd fmla="*/ 36 w 36" name="T20"/>
                  <a:gd fmla="*/ 18 h 36" name="T21"/>
                  <a:gd fmla="*/ 36 w 36" name="T22"/>
                  <a:gd fmla="*/ 15 h 36" name="T23"/>
                  <a:gd fmla="*/ 35 w 36" name="T24"/>
                  <a:gd fmla="*/ 10 h 36" name="T25"/>
                  <a:gd fmla="*/ 33 w 36" name="T26"/>
                  <a:gd fmla="*/ 7 h 36" name="T27"/>
                  <a:gd fmla="*/ 31 w 36" name="T28"/>
                  <a:gd fmla="*/ 5 h 36" name="T29"/>
                  <a:gd fmla="*/ 28 w 36" name="T30"/>
                  <a:gd fmla="*/ 3 h 36" name="T31"/>
                  <a:gd fmla="*/ 24 w 36" name="T32"/>
                  <a:gd fmla="*/ 1 h 36" name="T33"/>
                  <a:gd fmla="*/ 21 w 36" name="T34"/>
                  <a:gd fmla="*/ 0 h 36" name="T35"/>
                  <a:gd fmla="*/ 18 w 36" name="T36"/>
                  <a:gd fmla="*/ 0 h 36" name="T37"/>
                  <a:gd fmla="*/ 18 w 36" name="T38"/>
                  <a:gd fmla="*/ 0 h 36" name="T39"/>
                  <a:gd fmla="*/ 14 w 36" name="T40"/>
                  <a:gd fmla="*/ 0 h 36" name="T41"/>
                  <a:gd fmla="*/ 11 w 36" name="T42"/>
                  <a:gd fmla="*/ 1 h 36" name="T43"/>
                  <a:gd fmla="*/ 8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8 w 36" name="T66"/>
                  <a:gd fmla="*/ 33 h 36" name="T67"/>
                  <a:gd fmla="*/ 11 w 36" name="T68"/>
                  <a:gd fmla="*/ 34 h 36" name="T69"/>
                  <a:gd fmla="*/ 14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1" y="35"/>
                    </a:lnTo>
                    <a:lnTo>
                      <a:pt x="24" y="34"/>
                    </a:lnTo>
                    <a:lnTo>
                      <a:pt x="28" y="33"/>
                    </a:lnTo>
                    <a:lnTo>
                      <a:pt x="31" y="31"/>
                    </a:lnTo>
                    <a:lnTo>
                      <a:pt x="33" y="28"/>
                    </a:lnTo>
                    <a:lnTo>
                      <a:pt x="35" y="25"/>
                    </a:lnTo>
                    <a:lnTo>
                      <a:pt x="36" y="22"/>
                    </a:lnTo>
                    <a:lnTo>
                      <a:pt x="36" y="18"/>
                    </a:lnTo>
                    <a:lnTo>
                      <a:pt x="36" y="18"/>
                    </a:lnTo>
                    <a:lnTo>
                      <a:pt x="36" y="15"/>
                    </a:lnTo>
                    <a:lnTo>
                      <a:pt x="35" y="10"/>
                    </a:lnTo>
                    <a:lnTo>
                      <a:pt x="33" y="7"/>
                    </a:lnTo>
                    <a:lnTo>
                      <a:pt x="31" y="5"/>
                    </a:lnTo>
                    <a:lnTo>
                      <a:pt x="28" y="3"/>
                    </a:lnTo>
                    <a:lnTo>
                      <a:pt x="24" y="1"/>
                    </a:lnTo>
                    <a:lnTo>
                      <a:pt x="21" y="0"/>
                    </a:lnTo>
                    <a:lnTo>
                      <a:pt x="18" y="0"/>
                    </a:lnTo>
                    <a:lnTo>
                      <a:pt x="18" y="0"/>
                    </a:lnTo>
                    <a:lnTo>
                      <a:pt x="14" y="0"/>
                    </a:lnTo>
                    <a:lnTo>
                      <a:pt x="11" y="1"/>
                    </a:lnTo>
                    <a:lnTo>
                      <a:pt x="8" y="3"/>
                    </a:lnTo>
                    <a:lnTo>
                      <a:pt x="5" y="5"/>
                    </a:lnTo>
                    <a:lnTo>
                      <a:pt x="3" y="7"/>
                    </a:lnTo>
                    <a:lnTo>
                      <a:pt x="1" y="10"/>
                    </a:lnTo>
                    <a:lnTo>
                      <a:pt x="0" y="15"/>
                    </a:lnTo>
                    <a:lnTo>
                      <a:pt x="0" y="18"/>
                    </a:lnTo>
                    <a:lnTo>
                      <a:pt x="0" y="18"/>
                    </a:lnTo>
                    <a:lnTo>
                      <a:pt x="0" y="22"/>
                    </a:lnTo>
                    <a:lnTo>
                      <a:pt x="1" y="25"/>
                    </a:lnTo>
                    <a:lnTo>
                      <a:pt x="3" y="28"/>
                    </a:lnTo>
                    <a:lnTo>
                      <a:pt x="5" y="31"/>
                    </a:lnTo>
                    <a:lnTo>
                      <a:pt x="8" y="33"/>
                    </a:lnTo>
                    <a:lnTo>
                      <a:pt x="11" y="34"/>
                    </a:lnTo>
                    <a:lnTo>
                      <a:pt x="14" y="35"/>
                    </a:lnTo>
                    <a:lnTo>
                      <a:pt x="18" y="36"/>
                    </a:lnTo>
                    <a:lnTo>
                      <a:pt x="18"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25" name="Freeform 52"/>
              <p:cNvSpPr/>
              <p:nvPr/>
            </p:nvSpPr>
            <p:spPr bwMode="auto">
              <a:xfrm>
                <a:off x="11525250" y="3941763"/>
                <a:ext cx="57150" cy="57150"/>
              </a:xfrm>
              <a:custGeom>
                <a:gdLst>
                  <a:gd fmla="*/ 18 w 36" name="T0"/>
                  <a:gd fmla="*/ 36 h 36" name="T1"/>
                  <a:gd fmla="*/ 18 w 36" name="T2"/>
                  <a:gd fmla="*/ 36 h 36" name="T3"/>
                  <a:gd fmla="*/ 22 w 36" name="T4"/>
                  <a:gd fmla="*/ 35 h 36" name="T5"/>
                  <a:gd fmla="*/ 25 w 36" name="T6"/>
                  <a:gd fmla="*/ 34 h 36" name="T7"/>
                  <a:gd fmla="*/ 28 w 36" name="T8"/>
                  <a:gd fmla="*/ 33 h 36" name="T9"/>
                  <a:gd fmla="*/ 31 w 36" name="T10"/>
                  <a:gd fmla="*/ 31 h 36" name="T11"/>
                  <a:gd fmla="*/ 33 w 36" name="T12"/>
                  <a:gd fmla="*/ 28 h 36" name="T13"/>
                  <a:gd fmla="*/ 34 w 36" name="T14"/>
                  <a:gd fmla="*/ 25 h 36" name="T15"/>
                  <a:gd fmla="*/ 35 w 36" name="T16"/>
                  <a:gd fmla="*/ 22 h 36" name="T17"/>
                  <a:gd fmla="*/ 36 w 36" name="T18"/>
                  <a:gd fmla="*/ 18 h 36" name="T19"/>
                  <a:gd fmla="*/ 36 w 36" name="T20"/>
                  <a:gd fmla="*/ 18 h 36" name="T21"/>
                  <a:gd fmla="*/ 35 w 36" name="T22"/>
                  <a:gd fmla="*/ 15 h 36" name="T23"/>
                  <a:gd fmla="*/ 34 w 36" name="T24"/>
                  <a:gd fmla="*/ 10 h 36" name="T25"/>
                  <a:gd fmla="*/ 33 w 36" name="T26"/>
                  <a:gd fmla="*/ 7 h 36" name="T27"/>
                  <a:gd fmla="*/ 31 w 36" name="T28"/>
                  <a:gd fmla="*/ 5 h 36" name="T29"/>
                  <a:gd fmla="*/ 28 w 36" name="T30"/>
                  <a:gd fmla="*/ 3 h 36" name="T31"/>
                  <a:gd fmla="*/ 25 w 36" name="T32"/>
                  <a:gd fmla="*/ 1 h 36" name="T33"/>
                  <a:gd fmla="*/ 22 w 36" name="T34"/>
                  <a:gd fmla="*/ 0 h 36" name="T35"/>
                  <a:gd fmla="*/ 18 w 36" name="T36"/>
                  <a:gd fmla="*/ 0 h 36" name="T37"/>
                  <a:gd fmla="*/ 18 w 36" name="T38"/>
                  <a:gd fmla="*/ 0 h 36" name="T39"/>
                  <a:gd fmla="*/ 15 w 36" name="T40"/>
                  <a:gd fmla="*/ 0 h 36" name="T41"/>
                  <a:gd fmla="*/ 11 w 36" name="T42"/>
                  <a:gd fmla="*/ 1 h 36" name="T43"/>
                  <a:gd fmla="*/ 7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7 w 36" name="T66"/>
                  <a:gd fmla="*/ 33 h 36" name="T67"/>
                  <a:gd fmla="*/ 11 w 36" name="T68"/>
                  <a:gd fmla="*/ 34 h 36" name="T69"/>
                  <a:gd fmla="*/ 15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2" y="35"/>
                    </a:lnTo>
                    <a:lnTo>
                      <a:pt x="25" y="34"/>
                    </a:lnTo>
                    <a:lnTo>
                      <a:pt x="28" y="33"/>
                    </a:lnTo>
                    <a:lnTo>
                      <a:pt x="31" y="31"/>
                    </a:lnTo>
                    <a:lnTo>
                      <a:pt x="33" y="28"/>
                    </a:lnTo>
                    <a:lnTo>
                      <a:pt x="34" y="25"/>
                    </a:lnTo>
                    <a:lnTo>
                      <a:pt x="35" y="22"/>
                    </a:lnTo>
                    <a:lnTo>
                      <a:pt x="36" y="18"/>
                    </a:lnTo>
                    <a:lnTo>
                      <a:pt x="36" y="18"/>
                    </a:lnTo>
                    <a:lnTo>
                      <a:pt x="35" y="15"/>
                    </a:lnTo>
                    <a:lnTo>
                      <a:pt x="34" y="10"/>
                    </a:lnTo>
                    <a:lnTo>
                      <a:pt x="33" y="7"/>
                    </a:lnTo>
                    <a:lnTo>
                      <a:pt x="31" y="5"/>
                    </a:lnTo>
                    <a:lnTo>
                      <a:pt x="28" y="3"/>
                    </a:lnTo>
                    <a:lnTo>
                      <a:pt x="25" y="1"/>
                    </a:lnTo>
                    <a:lnTo>
                      <a:pt x="22" y="0"/>
                    </a:lnTo>
                    <a:lnTo>
                      <a:pt x="18" y="0"/>
                    </a:lnTo>
                    <a:lnTo>
                      <a:pt x="18" y="0"/>
                    </a:lnTo>
                    <a:lnTo>
                      <a:pt x="15" y="0"/>
                    </a:lnTo>
                    <a:lnTo>
                      <a:pt x="11" y="1"/>
                    </a:lnTo>
                    <a:lnTo>
                      <a:pt x="7" y="3"/>
                    </a:lnTo>
                    <a:lnTo>
                      <a:pt x="5" y="5"/>
                    </a:lnTo>
                    <a:lnTo>
                      <a:pt x="3" y="7"/>
                    </a:lnTo>
                    <a:lnTo>
                      <a:pt x="1" y="10"/>
                    </a:lnTo>
                    <a:lnTo>
                      <a:pt x="0" y="15"/>
                    </a:lnTo>
                    <a:lnTo>
                      <a:pt x="0" y="18"/>
                    </a:lnTo>
                    <a:lnTo>
                      <a:pt x="0" y="18"/>
                    </a:lnTo>
                    <a:lnTo>
                      <a:pt x="0" y="22"/>
                    </a:lnTo>
                    <a:lnTo>
                      <a:pt x="1" y="25"/>
                    </a:lnTo>
                    <a:lnTo>
                      <a:pt x="3" y="28"/>
                    </a:lnTo>
                    <a:lnTo>
                      <a:pt x="5" y="31"/>
                    </a:lnTo>
                    <a:lnTo>
                      <a:pt x="7" y="33"/>
                    </a:lnTo>
                    <a:lnTo>
                      <a:pt x="11" y="34"/>
                    </a:lnTo>
                    <a:lnTo>
                      <a:pt x="15" y="35"/>
                    </a:lnTo>
                    <a:lnTo>
                      <a:pt x="18" y="36"/>
                    </a:lnTo>
                    <a:lnTo>
                      <a:pt x="18"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26" name="그룹 125"/>
            <p:cNvGrpSpPr/>
            <p:nvPr/>
          </p:nvGrpSpPr>
          <p:grpSpPr>
            <a:xfrm>
              <a:off x="7201215" y="4107264"/>
              <a:ext cx="318779" cy="318779"/>
              <a:chOff x="6467475" y="3805238"/>
              <a:chExt cx="466725" cy="466725"/>
            </a:xfrm>
            <a:solidFill>
              <a:schemeClr val="tx1"/>
            </a:solidFill>
          </p:grpSpPr>
          <p:sp>
            <p:nvSpPr>
              <p:cNvPr id="127" name="Freeform 158"/>
              <p:cNvSpPr/>
              <p:nvPr/>
            </p:nvSpPr>
            <p:spPr bwMode="auto">
              <a:xfrm>
                <a:off x="6467475" y="3805238"/>
                <a:ext cx="466725" cy="466725"/>
              </a:xfrm>
              <a:custGeom>
                <a:gdLst>
                  <a:gd fmla="*/ 294 w 294" name="T0"/>
                  <a:gd fmla="*/ 282 h 294" name="T1"/>
                  <a:gd fmla="*/ 294 w 294" name="T2"/>
                  <a:gd fmla="*/ 282 h 294" name="T3"/>
                  <a:gd fmla="*/ 293 w 294" name="T4"/>
                  <a:gd fmla="*/ 276 h 294" name="T5"/>
                  <a:gd fmla="*/ 290 w 294" name="T6"/>
                  <a:gd fmla="*/ 273 h 294" name="T7"/>
                  <a:gd fmla="*/ 287 w 294" name="T8"/>
                  <a:gd fmla="*/ 270 h 294" name="T9"/>
                  <a:gd fmla="*/ 282 w 294" name="T10"/>
                  <a:gd fmla="*/ 269 h 294" name="T11"/>
                  <a:gd fmla="*/ 25 w 294" name="T12"/>
                  <a:gd fmla="*/ 269 h 294" name="T13"/>
                  <a:gd fmla="*/ 25 w 294" name="T14"/>
                  <a:gd fmla="*/ 13 h 294" name="T15"/>
                  <a:gd fmla="*/ 25 w 294" name="T16"/>
                  <a:gd fmla="*/ 13 h 294" name="T17"/>
                  <a:gd fmla="*/ 24 w 294" name="T18"/>
                  <a:gd fmla="*/ 8 h 294" name="T19"/>
                  <a:gd fmla="*/ 21 w 294" name="T20"/>
                  <a:gd fmla="*/ 5 h 294" name="T21"/>
                  <a:gd fmla="*/ 17 w 294" name="T22"/>
                  <a:gd fmla="*/ 1 h 294" name="T23"/>
                  <a:gd fmla="*/ 13 w 294" name="T24"/>
                  <a:gd fmla="*/ 0 h 294" name="T25"/>
                  <a:gd fmla="*/ 13 w 294" name="T26"/>
                  <a:gd fmla="*/ 0 h 294" name="T27"/>
                  <a:gd fmla="*/ 8 w 294" name="T28"/>
                  <a:gd fmla="*/ 1 h 294" name="T29"/>
                  <a:gd fmla="*/ 3 w 294" name="T30"/>
                  <a:gd fmla="*/ 5 h 294" name="T31"/>
                  <a:gd fmla="*/ 1 w 294" name="T32"/>
                  <a:gd fmla="*/ 8 h 294" name="T33"/>
                  <a:gd fmla="*/ 0 w 294" name="T34"/>
                  <a:gd fmla="*/ 13 h 294" name="T35"/>
                  <a:gd fmla="*/ 0 w 294" name="T36"/>
                  <a:gd fmla="*/ 282 h 294" name="T37"/>
                  <a:gd fmla="*/ 0 w 294" name="T38"/>
                  <a:gd fmla="*/ 282 h 294" name="T39"/>
                  <a:gd fmla="*/ 1 w 294" name="T40"/>
                  <a:gd fmla="*/ 287 h 294" name="T41"/>
                  <a:gd fmla="*/ 3 w 294" name="T42"/>
                  <a:gd fmla="*/ 291 h 294" name="T43"/>
                  <a:gd fmla="*/ 8 w 294" name="T44"/>
                  <a:gd fmla="*/ 293 h 294" name="T45"/>
                  <a:gd fmla="*/ 13 w 294" name="T46"/>
                  <a:gd fmla="*/ 294 h 294" name="T47"/>
                  <a:gd fmla="*/ 282 w 294" name="T48"/>
                  <a:gd fmla="*/ 294 h 294" name="T49"/>
                  <a:gd fmla="*/ 282 w 294" name="T50"/>
                  <a:gd fmla="*/ 294 h 294" name="T51"/>
                  <a:gd fmla="*/ 287 w 294" name="T52"/>
                  <a:gd fmla="*/ 293 h 294" name="T53"/>
                  <a:gd fmla="*/ 290 w 294" name="T54"/>
                  <a:gd fmla="*/ 291 h 294" name="T55"/>
                  <a:gd fmla="*/ 293 w 294" name="T56"/>
                  <a:gd fmla="*/ 287 h 294" name="T57"/>
                  <a:gd fmla="*/ 294 w 294" name="T58"/>
                  <a:gd fmla="*/ 282 h 294" name="T59"/>
                  <a:gd fmla="*/ 294 w 294" name="T60"/>
                  <a:gd fmla="*/ 282 h 29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94" w="294">
                    <a:moveTo>
                      <a:pt x="294" y="282"/>
                    </a:moveTo>
                    <a:lnTo>
                      <a:pt x="294" y="282"/>
                    </a:lnTo>
                    <a:lnTo>
                      <a:pt x="293" y="276"/>
                    </a:lnTo>
                    <a:lnTo>
                      <a:pt x="290" y="273"/>
                    </a:lnTo>
                    <a:lnTo>
                      <a:pt x="287" y="270"/>
                    </a:lnTo>
                    <a:lnTo>
                      <a:pt x="282" y="269"/>
                    </a:lnTo>
                    <a:lnTo>
                      <a:pt x="25" y="269"/>
                    </a:lnTo>
                    <a:lnTo>
                      <a:pt x="25" y="13"/>
                    </a:lnTo>
                    <a:lnTo>
                      <a:pt x="25" y="13"/>
                    </a:lnTo>
                    <a:lnTo>
                      <a:pt x="24" y="8"/>
                    </a:lnTo>
                    <a:lnTo>
                      <a:pt x="21" y="5"/>
                    </a:lnTo>
                    <a:lnTo>
                      <a:pt x="17" y="1"/>
                    </a:lnTo>
                    <a:lnTo>
                      <a:pt x="13" y="0"/>
                    </a:lnTo>
                    <a:lnTo>
                      <a:pt x="13" y="0"/>
                    </a:lnTo>
                    <a:lnTo>
                      <a:pt x="8" y="1"/>
                    </a:lnTo>
                    <a:lnTo>
                      <a:pt x="3" y="5"/>
                    </a:lnTo>
                    <a:lnTo>
                      <a:pt x="1" y="8"/>
                    </a:lnTo>
                    <a:lnTo>
                      <a:pt x="0" y="13"/>
                    </a:lnTo>
                    <a:lnTo>
                      <a:pt x="0" y="282"/>
                    </a:lnTo>
                    <a:lnTo>
                      <a:pt x="0" y="282"/>
                    </a:lnTo>
                    <a:lnTo>
                      <a:pt x="1" y="287"/>
                    </a:lnTo>
                    <a:lnTo>
                      <a:pt x="3" y="291"/>
                    </a:lnTo>
                    <a:lnTo>
                      <a:pt x="8" y="293"/>
                    </a:lnTo>
                    <a:lnTo>
                      <a:pt x="13" y="294"/>
                    </a:lnTo>
                    <a:lnTo>
                      <a:pt x="282" y="294"/>
                    </a:lnTo>
                    <a:lnTo>
                      <a:pt x="282" y="294"/>
                    </a:lnTo>
                    <a:lnTo>
                      <a:pt x="287" y="293"/>
                    </a:lnTo>
                    <a:lnTo>
                      <a:pt x="290" y="291"/>
                    </a:lnTo>
                    <a:lnTo>
                      <a:pt x="293" y="287"/>
                    </a:lnTo>
                    <a:lnTo>
                      <a:pt x="294" y="282"/>
                    </a:lnTo>
                    <a:lnTo>
                      <a:pt x="294" y="28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8" name="Freeform 159"/>
              <p:cNvSpPr>
                <a:spLocks noEditPoints="1"/>
              </p:cNvSpPr>
              <p:nvPr/>
            </p:nvSpPr>
            <p:spPr bwMode="auto">
              <a:xfrm>
                <a:off x="6538913" y="4064000"/>
                <a:ext cx="107950" cy="138112"/>
              </a:xfrm>
              <a:custGeom>
                <a:gdLst>
                  <a:gd fmla="*/ 57 w 68" name="T0"/>
                  <a:gd fmla="*/ 87 h 87" name="T1"/>
                  <a:gd fmla="*/ 57 w 68" name="T2"/>
                  <a:gd fmla="*/ 87 h 87" name="T3"/>
                  <a:gd fmla="*/ 62 w 68" name="T4"/>
                  <a:gd fmla="*/ 86 h 87" name="T5"/>
                  <a:gd fmla="*/ 65 w 68" name="T6"/>
                  <a:gd fmla="*/ 83 h 87" name="T7"/>
                  <a:gd fmla="*/ 68 w 68" name="T8"/>
                  <a:gd fmla="*/ 80 h 87" name="T9"/>
                  <a:gd fmla="*/ 68 w 68" name="T10"/>
                  <a:gd fmla="*/ 74 h 87" name="T11"/>
                  <a:gd fmla="*/ 68 w 68" name="T12"/>
                  <a:gd fmla="*/ 11 h 87" name="T13"/>
                  <a:gd fmla="*/ 68 w 68" name="T14"/>
                  <a:gd fmla="*/ 11 h 87" name="T15"/>
                  <a:gd fmla="*/ 68 w 68" name="T16"/>
                  <a:gd fmla="*/ 7 h 87" name="T17"/>
                  <a:gd fmla="*/ 65 w 68" name="T18"/>
                  <a:gd fmla="*/ 4 h 87" name="T19"/>
                  <a:gd fmla="*/ 62 w 68" name="T20"/>
                  <a:gd fmla="*/ 1 h 87" name="T21"/>
                  <a:gd fmla="*/ 57 w 68" name="T22"/>
                  <a:gd fmla="*/ 0 h 87" name="T23"/>
                  <a:gd fmla="*/ 12 w 68" name="T24"/>
                  <a:gd fmla="*/ 0 h 87" name="T25"/>
                  <a:gd fmla="*/ 12 w 68" name="T26"/>
                  <a:gd fmla="*/ 0 h 87" name="T27"/>
                  <a:gd fmla="*/ 8 w 68" name="T28"/>
                  <a:gd fmla="*/ 1 h 87" name="T29"/>
                  <a:gd fmla="*/ 4 w 68" name="T30"/>
                  <a:gd fmla="*/ 4 h 87" name="T31"/>
                  <a:gd fmla="*/ 2 w 68" name="T32"/>
                  <a:gd fmla="*/ 7 h 87" name="T33"/>
                  <a:gd fmla="*/ 0 w 68" name="T34"/>
                  <a:gd fmla="*/ 11 h 87" name="T35"/>
                  <a:gd fmla="*/ 0 w 68" name="T36"/>
                  <a:gd fmla="*/ 74 h 87" name="T37"/>
                  <a:gd fmla="*/ 0 w 68" name="T38"/>
                  <a:gd fmla="*/ 74 h 87" name="T39"/>
                  <a:gd fmla="*/ 2 w 68" name="T40"/>
                  <a:gd fmla="*/ 80 h 87" name="T41"/>
                  <a:gd fmla="*/ 4 w 68" name="T42"/>
                  <a:gd fmla="*/ 83 h 87" name="T43"/>
                  <a:gd fmla="*/ 8 w 68" name="T44"/>
                  <a:gd fmla="*/ 86 h 87" name="T45"/>
                  <a:gd fmla="*/ 12 w 68" name="T46"/>
                  <a:gd fmla="*/ 87 h 87" name="T47"/>
                  <a:gd fmla="*/ 57 w 68" name="T48"/>
                  <a:gd fmla="*/ 87 h 87" name="T49"/>
                  <a:gd fmla="*/ 23 w 68" name="T50"/>
                  <a:gd fmla="*/ 23 h 87" name="T51"/>
                  <a:gd fmla="*/ 46 w 68" name="T52"/>
                  <a:gd fmla="*/ 23 h 87" name="T53"/>
                  <a:gd fmla="*/ 46 w 68" name="T54"/>
                  <a:gd fmla="*/ 63 h 87" name="T55"/>
                  <a:gd fmla="*/ 23 w 68" name="T56"/>
                  <a:gd fmla="*/ 63 h 87" name="T57"/>
                  <a:gd fmla="*/ 23 w 68" name="T58"/>
                  <a:gd fmla="*/ 23 h 8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7" w="68">
                    <a:moveTo>
                      <a:pt x="57" y="87"/>
                    </a:moveTo>
                    <a:lnTo>
                      <a:pt x="57" y="87"/>
                    </a:lnTo>
                    <a:lnTo>
                      <a:pt x="62" y="86"/>
                    </a:lnTo>
                    <a:lnTo>
                      <a:pt x="65" y="83"/>
                    </a:lnTo>
                    <a:lnTo>
                      <a:pt x="68" y="80"/>
                    </a:lnTo>
                    <a:lnTo>
                      <a:pt x="68" y="74"/>
                    </a:lnTo>
                    <a:lnTo>
                      <a:pt x="68" y="11"/>
                    </a:lnTo>
                    <a:lnTo>
                      <a:pt x="68" y="11"/>
                    </a:lnTo>
                    <a:lnTo>
                      <a:pt x="68" y="7"/>
                    </a:lnTo>
                    <a:lnTo>
                      <a:pt x="65" y="4"/>
                    </a:lnTo>
                    <a:lnTo>
                      <a:pt x="62" y="1"/>
                    </a:lnTo>
                    <a:lnTo>
                      <a:pt x="57" y="0"/>
                    </a:lnTo>
                    <a:lnTo>
                      <a:pt x="12" y="0"/>
                    </a:lnTo>
                    <a:lnTo>
                      <a:pt x="12" y="0"/>
                    </a:lnTo>
                    <a:lnTo>
                      <a:pt x="8" y="1"/>
                    </a:lnTo>
                    <a:lnTo>
                      <a:pt x="4" y="4"/>
                    </a:lnTo>
                    <a:lnTo>
                      <a:pt x="2" y="7"/>
                    </a:lnTo>
                    <a:lnTo>
                      <a:pt x="0" y="11"/>
                    </a:lnTo>
                    <a:lnTo>
                      <a:pt x="0" y="74"/>
                    </a:lnTo>
                    <a:lnTo>
                      <a:pt x="0" y="74"/>
                    </a:lnTo>
                    <a:lnTo>
                      <a:pt x="2" y="80"/>
                    </a:lnTo>
                    <a:lnTo>
                      <a:pt x="4" y="83"/>
                    </a:lnTo>
                    <a:lnTo>
                      <a:pt x="8" y="86"/>
                    </a:lnTo>
                    <a:lnTo>
                      <a:pt x="12" y="87"/>
                    </a:lnTo>
                    <a:lnTo>
                      <a:pt x="57" y="87"/>
                    </a:lnTo>
                    <a:close/>
                    <a:moveTo>
                      <a:pt x="23" y="23"/>
                    </a:moveTo>
                    <a:lnTo>
                      <a:pt x="46" y="23"/>
                    </a:lnTo>
                    <a:lnTo>
                      <a:pt x="46" y="63"/>
                    </a:lnTo>
                    <a:lnTo>
                      <a:pt x="23" y="63"/>
                    </a:lnTo>
                    <a:lnTo>
                      <a:pt x="23" y="23"/>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9" name="Freeform 160"/>
              <p:cNvSpPr>
                <a:spLocks noEditPoints="1"/>
              </p:cNvSpPr>
              <p:nvPr/>
            </p:nvSpPr>
            <p:spPr bwMode="auto">
              <a:xfrm>
                <a:off x="6818313" y="3806825"/>
                <a:ext cx="107950" cy="395287"/>
              </a:xfrm>
              <a:custGeom>
                <a:gdLst>
                  <a:gd fmla="*/ 56 w 68" name="T0"/>
                  <a:gd fmla="*/ 0 h 249" name="T1"/>
                  <a:gd fmla="*/ 11 w 68" name="T2"/>
                  <a:gd fmla="*/ 0 h 249" name="T3"/>
                  <a:gd fmla="*/ 11 w 68" name="T4"/>
                  <a:gd fmla="*/ 0 h 249" name="T5"/>
                  <a:gd fmla="*/ 7 w 68" name="T6"/>
                  <a:gd fmla="*/ 1 h 249" name="T7"/>
                  <a:gd fmla="*/ 3 w 68" name="T8"/>
                  <a:gd fmla="*/ 4 h 249" name="T9"/>
                  <a:gd fmla="*/ 1 w 68" name="T10"/>
                  <a:gd fmla="*/ 8 h 249" name="T11"/>
                  <a:gd fmla="*/ 0 w 68" name="T12"/>
                  <a:gd fmla="*/ 12 h 249" name="T13"/>
                  <a:gd fmla="*/ 0 w 68" name="T14"/>
                  <a:gd fmla="*/ 236 h 249" name="T15"/>
                  <a:gd fmla="*/ 0 w 68" name="T16"/>
                  <a:gd fmla="*/ 236 h 249" name="T17"/>
                  <a:gd fmla="*/ 1 w 68" name="T18"/>
                  <a:gd fmla="*/ 242 h 249" name="T19"/>
                  <a:gd fmla="*/ 3 w 68" name="T20"/>
                  <a:gd fmla="*/ 245 h 249" name="T21"/>
                  <a:gd fmla="*/ 7 w 68" name="T22"/>
                  <a:gd fmla="*/ 248 h 249" name="T23"/>
                  <a:gd fmla="*/ 11 w 68" name="T24"/>
                  <a:gd fmla="*/ 249 h 249" name="T25"/>
                  <a:gd fmla="*/ 56 w 68" name="T26"/>
                  <a:gd fmla="*/ 249 h 249" name="T27"/>
                  <a:gd fmla="*/ 56 w 68" name="T28"/>
                  <a:gd fmla="*/ 249 h 249" name="T29"/>
                  <a:gd fmla="*/ 62 w 68" name="T30"/>
                  <a:gd fmla="*/ 248 h 249" name="T31"/>
                  <a:gd fmla="*/ 65 w 68" name="T32"/>
                  <a:gd fmla="*/ 245 h 249" name="T33"/>
                  <a:gd fmla="*/ 68 w 68" name="T34"/>
                  <a:gd fmla="*/ 242 h 249" name="T35"/>
                  <a:gd fmla="*/ 68 w 68" name="T36"/>
                  <a:gd fmla="*/ 236 h 249" name="T37"/>
                  <a:gd fmla="*/ 68 w 68" name="T38"/>
                  <a:gd fmla="*/ 12 h 249" name="T39"/>
                  <a:gd fmla="*/ 68 w 68" name="T40"/>
                  <a:gd fmla="*/ 12 h 249" name="T41"/>
                  <a:gd fmla="*/ 68 w 68" name="T42"/>
                  <a:gd fmla="*/ 8 h 249" name="T43"/>
                  <a:gd fmla="*/ 65 w 68" name="T44"/>
                  <a:gd fmla="*/ 4 h 249" name="T45"/>
                  <a:gd fmla="*/ 62 w 68" name="T46"/>
                  <a:gd fmla="*/ 1 h 249" name="T47"/>
                  <a:gd fmla="*/ 56 w 68" name="T48"/>
                  <a:gd fmla="*/ 0 h 249" name="T49"/>
                  <a:gd fmla="*/ 56 w 68" name="T50"/>
                  <a:gd fmla="*/ 0 h 249" name="T51"/>
                  <a:gd fmla="*/ 45 w 68" name="T52"/>
                  <a:gd fmla="*/ 225 h 249" name="T53"/>
                  <a:gd fmla="*/ 23 w 68" name="T54"/>
                  <a:gd fmla="*/ 225 h 249" name="T55"/>
                  <a:gd fmla="*/ 23 w 68" name="T56"/>
                  <a:gd fmla="*/ 23 h 249" name="T57"/>
                  <a:gd fmla="*/ 45 w 68" name="T58"/>
                  <a:gd fmla="*/ 23 h 249" name="T59"/>
                  <a:gd fmla="*/ 45 w 68" name="T60"/>
                  <a:gd fmla="*/ 225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9" w="68">
                    <a:moveTo>
                      <a:pt x="56" y="0"/>
                    </a:moveTo>
                    <a:lnTo>
                      <a:pt x="11" y="0"/>
                    </a:lnTo>
                    <a:lnTo>
                      <a:pt x="11" y="0"/>
                    </a:lnTo>
                    <a:lnTo>
                      <a:pt x="7" y="1"/>
                    </a:lnTo>
                    <a:lnTo>
                      <a:pt x="3" y="4"/>
                    </a:lnTo>
                    <a:lnTo>
                      <a:pt x="1" y="8"/>
                    </a:lnTo>
                    <a:lnTo>
                      <a:pt x="0" y="12"/>
                    </a:lnTo>
                    <a:lnTo>
                      <a:pt x="0" y="236"/>
                    </a:lnTo>
                    <a:lnTo>
                      <a:pt x="0" y="236"/>
                    </a:lnTo>
                    <a:lnTo>
                      <a:pt x="1" y="242"/>
                    </a:lnTo>
                    <a:lnTo>
                      <a:pt x="3" y="245"/>
                    </a:lnTo>
                    <a:lnTo>
                      <a:pt x="7" y="248"/>
                    </a:lnTo>
                    <a:lnTo>
                      <a:pt x="11" y="249"/>
                    </a:lnTo>
                    <a:lnTo>
                      <a:pt x="56" y="249"/>
                    </a:lnTo>
                    <a:lnTo>
                      <a:pt x="56" y="249"/>
                    </a:lnTo>
                    <a:lnTo>
                      <a:pt x="62" y="248"/>
                    </a:lnTo>
                    <a:lnTo>
                      <a:pt x="65" y="245"/>
                    </a:lnTo>
                    <a:lnTo>
                      <a:pt x="68" y="242"/>
                    </a:lnTo>
                    <a:lnTo>
                      <a:pt x="68" y="236"/>
                    </a:lnTo>
                    <a:lnTo>
                      <a:pt x="68" y="12"/>
                    </a:lnTo>
                    <a:lnTo>
                      <a:pt x="68" y="12"/>
                    </a:lnTo>
                    <a:lnTo>
                      <a:pt x="68" y="8"/>
                    </a:lnTo>
                    <a:lnTo>
                      <a:pt x="65" y="4"/>
                    </a:lnTo>
                    <a:lnTo>
                      <a:pt x="62" y="1"/>
                    </a:lnTo>
                    <a:lnTo>
                      <a:pt x="56" y="0"/>
                    </a:lnTo>
                    <a:lnTo>
                      <a:pt x="56" y="0"/>
                    </a:lnTo>
                    <a:close/>
                    <a:moveTo>
                      <a:pt x="45" y="225"/>
                    </a:moveTo>
                    <a:lnTo>
                      <a:pt x="23" y="225"/>
                    </a:lnTo>
                    <a:lnTo>
                      <a:pt x="23" y="23"/>
                    </a:lnTo>
                    <a:lnTo>
                      <a:pt x="45" y="23"/>
                    </a:lnTo>
                    <a:lnTo>
                      <a:pt x="45" y="225"/>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0" name="Freeform 161"/>
              <p:cNvSpPr>
                <a:spLocks noEditPoints="1"/>
              </p:cNvSpPr>
              <p:nvPr/>
            </p:nvSpPr>
            <p:spPr bwMode="auto">
              <a:xfrm>
                <a:off x="6678613" y="3938588"/>
                <a:ext cx="109537" cy="263525"/>
              </a:xfrm>
              <a:custGeom>
                <a:gdLst>
                  <a:gd fmla="*/ 57 w 69" name="T0"/>
                  <a:gd fmla="*/ 166 h 166" name="T1"/>
                  <a:gd fmla="*/ 57 w 69" name="T2"/>
                  <a:gd fmla="*/ 166 h 166" name="T3"/>
                  <a:gd fmla="*/ 61 w 69" name="T4"/>
                  <a:gd fmla="*/ 165 h 166" name="T5"/>
                  <a:gd fmla="*/ 65 w 69" name="T6"/>
                  <a:gd fmla="*/ 162 h 166" name="T7"/>
                  <a:gd fmla="*/ 67 w 69" name="T8"/>
                  <a:gd fmla="*/ 159 h 166" name="T9"/>
                  <a:gd fmla="*/ 69 w 69" name="T10"/>
                  <a:gd fmla="*/ 153 h 166" name="T11"/>
                  <a:gd fmla="*/ 69 w 69" name="T12"/>
                  <a:gd fmla="*/ 11 h 166" name="T13"/>
                  <a:gd fmla="*/ 69 w 69" name="T14"/>
                  <a:gd fmla="*/ 11 h 166" name="T15"/>
                  <a:gd fmla="*/ 67 w 69" name="T16"/>
                  <a:gd fmla="*/ 7 h 166" name="T17"/>
                  <a:gd fmla="*/ 65 w 69" name="T18"/>
                  <a:gd fmla="*/ 4 h 166" name="T19"/>
                  <a:gd fmla="*/ 61 w 69" name="T20"/>
                  <a:gd fmla="*/ 1 h 166" name="T21"/>
                  <a:gd fmla="*/ 57 w 69" name="T22"/>
                  <a:gd fmla="*/ 0 h 166" name="T23"/>
                  <a:gd fmla="*/ 12 w 69" name="T24"/>
                  <a:gd fmla="*/ 0 h 166" name="T25"/>
                  <a:gd fmla="*/ 12 w 69" name="T26"/>
                  <a:gd fmla="*/ 0 h 166" name="T27"/>
                  <a:gd fmla="*/ 7 w 69" name="T28"/>
                  <a:gd fmla="*/ 1 h 166" name="T29"/>
                  <a:gd fmla="*/ 4 w 69" name="T30"/>
                  <a:gd fmla="*/ 4 h 166" name="T31"/>
                  <a:gd fmla="*/ 1 w 69" name="T32"/>
                  <a:gd fmla="*/ 7 h 166" name="T33"/>
                  <a:gd fmla="*/ 0 w 69" name="T34"/>
                  <a:gd fmla="*/ 11 h 166" name="T35"/>
                  <a:gd fmla="*/ 0 w 69" name="T36"/>
                  <a:gd fmla="*/ 153 h 166" name="T37"/>
                  <a:gd fmla="*/ 0 w 69" name="T38"/>
                  <a:gd fmla="*/ 153 h 166" name="T39"/>
                  <a:gd fmla="*/ 1 w 69" name="T40"/>
                  <a:gd fmla="*/ 159 h 166" name="T41"/>
                  <a:gd fmla="*/ 4 w 69" name="T42"/>
                  <a:gd fmla="*/ 162 h 166" name="T43"/>
                  <a:gd fmla="*/ 7 w 69" name="T44"/>
                  <a:gd fmla="*/ 165 h 166" name="T45"/>
                  <a:gd fmla="*/ 12 w 69" name="T46"/>
                  <a:gd fmla="*/ 166 h 166" name="T47"/>
                  <a:gd fmla="*/ 57 w 69" name="T48"/>
                  <a:gd fmla="*/ 166 h 166" name="T49"/>
                  <a:gd fmla="*/ 23 w 69" name="T50"/>
                  <a:gd fmla="*/ 23 h 166" name="T51"/>
                  <a:gd fmla="*/ 46 w 69" name="T52"/>
                  <a:gd fmla="*/ 23 h 166" name="T53"/>
                  <a:gd fmla="*/ 46 w 69" name="T54"/>
                  <a:gd fmla="*/ 142 h 166" name="T55"/>
                  <a:gd fmla="*/ 23 w 69" name="T56"/>
                  <a:gd fmla="*/ 142 h 166" name="T57"/>
                  <a:gd fmla="*/ 23 w 69" name="T58"/>
                  <a:gd fmla="*/ 23 h 16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66" w="69">
                    <a:moveTo>
                      <a:pt x="57" y="166"/>
                    </a:moveTo>
                    <a:lnTo>
                      <a:pt x="57" y="166"/>
                    </a:lnTo>
                    <a:lnTo>
                      <a:pt x="61" y="165"/>
                    </a:lnTo>
                    <a:lnTo>
                      <a:pt x="65" y="162"/>
                    </a:lnTo>
                    <a:lnTo>
                      <a:pt x="67" y="159"/>
                    </a:lnTo>
                    <a:lnTo>
                      <a:pt x="69" y="153"/>
                    </a:lnTo>
                    <a:lnTo>
                      <a:pt x="69" y="11"/>
                    </a:lnTo>
                    <a:lnTo>
                      <a:pt x="69" y="11"/>
                    </a:lnTo>
                    <a:lnTo>
                      <a:pt x="67" y="7"/>
                    </a:lnTo>
                    <a:lnTo>
                      <a:pt x="65" y="4"/>
                    </a:lnTo>
                    <a:lnTo>
                      <a:pt x="61" y="1"/>
                    </a:lnTo>
                    <a:lnTo>
                      <a:pt x="57" y="0"/>
                    </a:lnTo>
                    <a:lnTo>
                      <a:pt x="12" y="0"/>
                    </a:lnTo>
                    <a:lnTo>
                      <a:pt x="12" y="0"/>
                    </a:lnTo>
                    <a:lnTo>
                      <a:pt x="7" y="1"/>
                    </a:lnTo>
                    <a:lnTo>
                      <a:pt x="4" y="4"/>
                    </a:lnTo>
                    <a:lnTo>
                      <a:pt x="1" y="7"/>
                    </a:lnTo>
                    <a:lnTo>
                      <a:pt x="0" y="11"/>
                    </a:lnTo>
                    <a:lnTo>
                      <a:pt x="0" y="153"/>
                    </a:lnTo>
                    <a:lnTo>
                      <a:pt x="0" y="153"/>
                    </a:lnTo>
                    <a:lnTo>
                      <a:pt x="1" y="159"/>
                    </a:lnTo>
                    <a:lnTo>
                      <a:pt x="4" y="162"/>
                    </a:lnTo>
                    <a:lnTo>
                      <a:pt x="7" y="165"/>
                    </a:lnTo>
                    <a:lnTo>
                      <a:pt x="12" y="166"/>
                    </a:lnTo>
                    <a:lnTo>
                      <a:pt x="57" y="166"/>
                    </a:lnTo>
                    <a:close/>
                    <a:moveTo>
                      <a:pt x="23" y="23"/>
                    </a:moveTo>
                    <a:lnTo>
                      <a:pt x="46" y="23"/>
                    </a:lnTo>
                    <a:lnTo>
                      <a:pt x="46" y="142"/>
                    </a:lnTo>
                    <a:lnTo>
                      <a:pt x="23" y="142"/>
                    </a:lnTo>
                    <a:lnTo>
                      <a:pt x="23" y="23"/>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131" name="그룹 130"/>
            <p:cNvGrpSpPr/>
            <p:nvPr/>
          </p:nvGrpSpPr>
          <p:grpSpPr>
            <a:xfrm>
              <a:off x="6541954" y="4722438"/>
              <a:ext cx="370934" cy="349465"/>
              <a:chOff x="2874963" y="5937250"/>
              <a:chExt cx="493713" cy="465137"/>
            </a:xfrm>
            <a:solidFill>
              <a:schemeClr val="tx1"/>
            </a:solidFill>
          </p:grpSpPr>
          <p:sp>
            <p:nvSpPr>
              <p:cNvPr id="132" name="Freeform 44"/>
              <p:cNvSpPr>
                <a:spLocks noEditPoints="1"/>
              </p:cNvSpPr>
              <p:nvPr/>
            </p:nvSpPr>
            <p:spPr bwMode="auto">
              <a:xfrm>
                <a:off x="2874963" y="5937250"/>
                <a:ext cx="493713" cy="465137"/>
              </a:xfrm>
              <a:custGeom>
                <a:gdLst>
                  <a:gd fmla="*/ 269 w 311" name="T0"/>
                  <a:gd fmla="*/ 7 h 293" name="T1"/>
                  <a:gd fmla="*/ 239 w 311" name="T2"/>
                  <a:gd fmla="*/ 36 h 293" name="T3"/>
                  <a:gd fmla="*/ 183 w 311" name="T4"/>
                  <a:gd fmla="*/ 116 h 293" name="T5"/>
                  <a:gd fmla="*/ 160 w 311" name="T6"/>
                  <a:gd fmla="*/ 65 h 293" name="T7"/>
                  <a:gd fmla="*/ 138 w 311" name="T8"/>
                  <a:gd fmla="*/ 24 h 293" name="T9"/>
                  <a:gd fmla="*/ 112 w 311" name="T10"/>
                  <a:gd fmla="*/ 7 h 293" name="T11"/>
                  <a:gd fmla="*/ 81 w 311" name="T12"/>
                  <a:gd fmla="*/ 0 h 293" name="T13"/>
                  <a:gd fmla="*/ 52 w 311" name="T14"/>
                  <a:gd fmla="*/ 6 h 293" name="T15"/>
                  <a:gd fmla="*/ 45 w 311" name="T16"/>
                  <a:gd fmla="*/ 14 h 293" name="T17"/>
                  <a:gd fmla="*/ 81 w 311" name="T18"/>
                  <a:gd fmla="*/ 59 h 293" name="T19"/>
                  <a:gd fmla="*/ 22 w 311" name="T20"/>
                  <a:gd fmla="*/ 47 h 293" name="T21"/>
                  <a:gd fmla="*/ 11 w 311" name="T22"/>
                  <a:gd fmla="*/ 46 h 293" name="T23"/>
                  <a:gd fmla="*/ 2 w 311" name="T24"/>
                  <a:gd fmla="*/ 64 h 293" name="T25"/>
                  <a:gd fmla="*/ 9 w 311" name="T26"/>
                  <a:gd fmla="*/ 119 h 293" name="T27"/>
                  <a:gd fmla="*/ 39 w 311" name="T28"/>
                  <a:gd fmla="*/ 150 h 293" name="T29"/>
                  <a:gd fmla="*/ 84 w 311" name="T30"/>
                  <a:gd fmla="*/ 163 h 293" name="T31"/>
                  <a:gd fmla="*/ 39 w 311" name="T32"/>
                  <a:gd fmla="*/ 224 h 293" name="T33"/>
                  <a:gd fmla="*/ 31 w 311" name="T34"/>
                  <a:gd fmla="*/ 264 h 293" name="T35"/>
                  <a:gd fmla="*/ 50 w 311" name="T36"/>
                  <a:gd fmla="*/ 285 h 293" name="T37"/>
                  <a:gd fmla="*/ 83 w 311" name="T38"/>
                  <a:gd fmla="*/ 284 h 293" name="T39"/>
                  <a:gd fmla="*/ 211 w 311" name="T40"/>
                  <a:gd fmla="*/ 279 h 293" name="T41"/>
                  <a:gd fmla="*/ 245 w 311" name="T42"/>
                  <a:gd fmla="*/ 293 h 293" name="T43"/>
                  <a:gd fmla="*/ 278 w 311" name="T44"/>
                  <a:gd fmla="*/ 279 h 293" name="T45"/>
                  <a:gd fmla="*/ 292 w 311" name="T46"/>
                  <a:gd fmla="*/ 246 h 293" name="T47"/>
                  <a:gd fmla="*/ 200 w 311" name="T48"/>
                  <a:gd fmla="*/ 134 h 293" name="T49"/>
                  <a:gd fmla="*/ 266 w 311" name="T50"/>
                  <a:gd fmla="*/ 80 h 293" name="T51"/>
                  <a:gd fmla="*/ 308 w 311" name="T52"/>
                  <a:gd fmla="*/ 52 h 293" name="T53"/>
                  <a:gd fmla="*/ 310 w 311" name="T54"/>
                  <a:gd fmla="*/ 38 h 293" name="T55"/>
                  <a:gd fmla="*/ 78 w 311" name="T56"/>
                  <a:gd fmla="*/ 258 h 293" name="T57"/>
                  <a:gd fmla="*/ 60 w 311" name="T58"/>
                  <a:gd fmla="*/ 262 h 293" name="T59"/>
                  <a:gd fmla="*/ 53 w 311" name="T60"/>
                  <a:gd fmla="*/ 253 h 293" name="T61"/>
                  <a:gd fmla="*/ 62 w 311" name="T62"/>
                  <a:gd fmla="*/ 234 h 293" name="T63"/>
                  <a:gd fmla="*/ 262 w 311" name="T64"/>
                  <a:gd fmla="*/ 229 h 293" name="T65"/>
                  <a:gd fmla="*/ 268 w 311" name="T66"/>
                  <a:gd fmla="*/ 246 h 293" name="T67"/>
                  <a:gd fmla="*/ 262 w 311" name="T68"/>
                  <a:gd fmla="*/ 261 h 293" name="T69"/>
                  <a:gd fmla="*/ 241 w 311" name="T70"/>
                  <a:gd fmla="*/ 267 h 293" name="T71"/>
                  <a:gd fmla="*/ 107 w 311" name="T72"/>
                  <a:gd fmla="*/ 139 h 293" name="T73"/>
                  <a:gd fmla="*/ 94 w 311" name="T74"/>
                  <a:gd fmla="*/ 136 h 293" name="T75"/>
                  <a:gd fmla="*/ 59 w 311" name="T76"/>
                  <a:gd fmla="*/ 133 h 293" name="T77"/>
                  <a:gd fmla="*/ 34 w 311" name="T78"/>
                  <a:gd fmla="*/ 112 h 293" name="T79"/>
                  <a:gd fmla="*/ 46 w 311" name="T80"/>
                  <a:gd fmla="*/ 104 h 293" name="T81"/>
                  <a:gd fmla="*/ 89 w 311" name="T82"/>
                  <a:gd fmla="*/ 99 h 293" name="T83"/>
                  <a:gd fmla="*/ 98 w 311" name="T84"/>
                  <a:gd fmla="*/ 90 h 293" name="T85"/>
                  <a:gd fmla="*/ 106 w 311" name="T86"/>
                  <a:gd fmla="*/ 49 h 293" name="T87"/>
                  <a:gd fmla="*/ 102 w 311" name="T88"/>
                  <a:gd fmla="*/ 29 h 293" name="T89"/>
                  <a:gd fmla="*/ 129 w 311" name="T90"/>
                  <a:gd fmla="*/ 53 h 293" name="T91"/>
                  <a:gd fmla="*/ 136 w 311" name="T92"/>
                  <a:gd fmla="*/ 88 h 293" name="T93"/>
                  <a:gd fmla="*/ 136 w 311" name="T94"/>
                  <a:gd fmla="*/ 104 h 293" name="T95"/>
                  <a:gd fmla="*/ 268 w 311" name="T96"/>
                  <a:gd fmla="*/ 56 h 293" name="T97"/>
                  <a:gd fmla="*/ 263 w 311" name="T98"/>
                  <a:gd fmla="*/ 55 h 293" name="T99"/>
                  <a:gd fmla="*/ 261 w 311" name="T100"/>
                  <a:gd fmla="*/ 51 h 293" name="T101"/>
                  <a:gd fmla="*/ 270 w 311" name="T102"/>
                  <a:gd fmla="*/ 55 h 29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3" w="311">
                    <a:moveTo>
                      <a:pt x="283" y="9"/>
                    </a:moveTo>
                    <a:lnTo>
                      <a:pt x="283" y="9"/>
                    </a:lnTo>
                    <a:lnTo>
                      <a:pt x="279" y="7"/>
                    </a:lnTo>
                    <a:lnTo>
                      <a:pt x="274" y="6"/>
                    </a:lnTo>
                    <a:lnTo>
                      <a:pt x="269" y="7"/>
                    </a:lnTo>
                    <a:lnTo>
                      <a:pt x="266" y="9"/>
                    </a:lnTo>
                    <a:lnTo>
                      <a:pt x="245" y="29"/>
                    </a:lnTo>
                    <a:lnTo>
                      <a:pt x="245" y="29"/>
                    </a:lnTo>
                    <a:lnTo>
                      <a:pt x="242" y="33"/>
                    </a:lnTo>
                    <a:lnTo>
                      <a:pt x="239" y="36"/>
                    </a:lnTo>
                    <a:lnTo>
                      <a:pt x="238" y="40"/>
                    </a:lnTo>
                    <a:lnTo>
                      <a:pt x="237" y="45"/>
                    </a:lnTo>
                    <a:lnTo>
                      <a:pt x="236" y="53"/>
                    </a:lnTo>
                    <a:lnTo>
                      <a:pt x="238" y="61"/>
                    </a:lnTo>
                    <a:lnTo>
                      <a:pt x="183" y="116"/>
                    </a:lnTo>
                    <a:lnTo>
                      <a:pt x="161" y="94"/>
                    </a:lnTo>
                    <a:lnTo>
                      <a:pt x="161" y="94"/>
                    </a:lnTo>
                    <a:lnTo>
                      <a:pt x="162" y="85"/>
                    </a:lnTo>
                    <a:lnTo>
                      <a:pt x="161" y="75"/>
                    </a:lnTo>
                    <a:lnTo>
                      <a:pt x="160" y="65"/>
                    </a:lnTo>
                    <a:lnTo>
                      <a:pt x="158" y="56"/>
                    </a:lnTo>
                    <a:lnTo>
                      <a:pt x="155" y="48"/>
                    </a:lnTo>
                    <a:lnTo>
                      <a:pt x="150" y="39"/>
                    </a:lnTo>
                    <a:lnTo>
                      <a:pt x="145" y="31"/>
                    </a:lnTo>
                    <a:lnTo>
                      <a:pt x="138" y="24"/>
                    </a:lnTo>
                    <a:lnTo>
                      <a:pt x="138" y="24"/>
                    </a:lnTo>
                    <a:lnTo>
                      <a:pt x="132" y="19"/>
                    </a:lnTo>
                    <a:lnTo>
                      <a:pt x="126" y="14"/>
                    </a:lnTo>
                    <a:lnTo>
                      <a:pt x="119" y="10"/>
                    </a:lnTo>
                    <a:lnTo>
                      <a:pt x="112" y="7"/>
                    </a:lnTo>
                    <a:lnTo>
                      <a:pt x="105" y="3"/>
                    </a:lnTo>
                    <a:lnTo>
                      <a:pt x="96" y="1"/>
                    </a:lnTo>
                    <a:lnTo>
                      <a:pt x="89" y="0"/>
                    </a:lnTo>
                    <a:lnTo>
                      <a:pt x="81" y="0"/>
                    </a:lnTo>
                    <a:lnTo>
                      <a:pt x="81" y="0"/>
                    </a:lnTo>
                    <a:lnTo>
                      <a:pt x="74" y="0"/>
                    </a:lnTo>
                    <a:lnTo>
                      <a:pt x="67" y="1"/>
                    </a:lnTo>
                    <a:lnTo>
                      <a:pt x="59" y="3"/>
                    </a:lnTo>
                    <a:lnTo>
                      <a:pt x="52" y="6"/>
                    </a:lnTo>
                    <a:lnTo>
                      <a:pt x="52" y="6"/>
                    </a:lnTo>
                    <a:lnTo>
                      <a:pt x="49" y="7"/>
                    </a:lnTo>
                    <a:lnTo>
                      <a:pt x="47" y="9"/>
                    </a:lnTo>
                    <a:lnTo>
                      <a:pt x="46" y="12"/>
                    </a:lnTo>
                    <a:lnTo>
                      <a:pt x="45" y="14"/>
                    </a:lnTo>
                    <a:lnTo>
                      <a:pt x="45" y="14"/>
                    </a:lnTo>
                    <a:lnTo>
                      <a:pt x="44" y="17"/>
                    </a:lnTo>
                    <a:lnTo>
                      <a:pt x="45" y="20"/>
                    </a:lnTo>
                    <a:lnTo>
                      <a:pt x="46" y="23"/>
                    </a:lnTo>
                    <a:lnTo>
                      <a:pt x="48" y="25"/>
                    </a:lnTo>
                    <a:lnTo>
                      <a:pt x="81" y="59"/>
                    </a:lnTo>
                    <a:lnTo>
                      <a:pt x="76" y="76"/>
                    </a:lnTo>
                    <a:lnTo>
                      <a:pt x="58" y="81"/>
                    </a:lnTo>
                    <a:lnTo>
                      <a:pt x="26" y="49"/>
                    </a:lnTo>
                    <a:lnTo>
                      <a:pt x="26" y="49"/>
                    </a:lnTo>
                    <a:lnTo>
                      <a:pt x="22" y="47"/>
                    </a:lnTo>
                    <a:lnTo>
                      <a:pt x="19" y="46"/>
                    </a:lnTo>
                    <a:lnTo>
                      <a:pt x="17" y="45"/>
                    </a:lnTo>
                    <a:lnTo>
                      <a:pt x="14" y="45"/>
                    </a:lnTo>
                    <a:lnTo>
                      <a:pt x="14" y="45"/>
                    </a:lnTo>
                    <a:lnTo>
                      <a:pt x="11" y="46"/>
                    </a:lnTo>
                    <a:lnTo>
                      <a:pt x="8" y="48"/>
                    </a:lnTo>
                    <a:lnTo>
                      <a:pt x="6" y="50"/>
                    </a:lnTo>
                    <a:lnTo>
                      <a:pt x="5" y="53"/>
                    </a:lnTo>
                    <a:lnTo>
                      <a:pt x="5" y="53"/>
                    </a:lnTo>
                    <a:lnTo>
                      <a:pt x="2" y="64"/>
                    </a:lnTo>
                    <a:lnTo>
                      <a:pt x="0" y="75"/>
                    </a:lnTo>
                    <a:lnTo>
                      <a:pt x="0" y="87"/>
                    </a:lnTo>
                    <a:lnTo>
                      <a:pt x="2" y="98"/>
                    </a:lnTo>
                    <a:lnTo>
                      <a:pt x="5" y="109"/>
                    </a:lnTo>
                    <a:lnTo>
                      <a:pt x="9" y="119"/>
                    </a:lnTo>
                    <a:lnTo>
                      <a:pt x="15" y="130"/>
                    </a:lnTo>
                    <a:lnTo>
                      <a:pt x="23" y="139"/>
                    </a:lnTo>
                    <a:lnTo>
                      <a:pt x="23" y="139"/>
                    </a:lnTo>
                    <a:lnTo>
                      <a:pt x="31" y="145"/>
                    </a:lnTo>
                    <a:lnTo>
                      <a:pt x="39" y="150"/>
                    </a:lnTo>
                    <a:lnTo>
                      <a:pt x="47" y="154"/>
                    </a:lnTo>
                    <a:lnTo>
                      <a:pt x="55" y="158"/>
                    </a:lnTo>
                    <a:lnTo>
                      <a:pt x="65" y="161"/>
                    </a:lnTo>
                    <a:lnTo>
                      <a:pt x="75" y="162"/>
                    </a:lnTo>
                    <a:lnTo>
                      <a:pt x="84" y="163"/>
                    </a:lnTo>
                    <a:lnTo>
                      <a:pt x="93" y="162"/>
                    </a:lnTo>
                    <a:lnTo>
                      <a:pt x="97" y="165"/>
                    </a:lnTo>
                    <a:lnTo>
                      <a:pt x="45" y="217"/>
                    </a:lnTo>
                    <a:lnTo>
                      <a:pt x="45" y="217"/>
                    </a:lnTo>
                    <a:lnTo>
                      <a:pt x="39" y="224"/>
                    </a:lnTo>
                    <a:lnTo>
                      <a:pt x="34" y="232"/>
                    </a:lnTo>
                    <a:lnTo>
                      <a:pt x="31" y="241"/>
                    </a:lnTo>
                    <a:lnTo>
                      <a:pt x="29" y="249"/>
                    </a:lnTo>
                    <a:lnTo>
                      <a:pt x="29" y="257"/>
                    </a:lnTo>
                    <a:lnTo>
                      <a:pt x="31" y="264"/>
                    </a:lnTo>
                    <a:lnTo>
                      <a:pt x="34" y="271"/>
                    </a:lnTo>
                    <a:lnTo>
                      <a:pt x="39" y="278"/>
                    </a:lnTo>
                    <a:lnTo>
                      <a:pt x="39" y="278"/>
                    </a:lnTo>
                    <a:lnTo>
                      <a:pt x="44" y="282"/>
                    </a:lnTo>
                    <a:lnTo>
                      <a:pt x="50" y="285"/>
                    </a:lnTo>
                    <a:lnTo>
                      <a:pt x="56" y="287"/>
                    </a:lnTo>
                    <a:lnTo>
                      <a:pt x="63" y="288"/>
                    </a:lnTo>
                    <a:lnTo>
                      <a:pt x="63" y="288"/>
                    </a:lnTo>
                    <a:lnTo>
                      <a:pt x="73" y="287"/>
                    </a:lnTo>
                    <a:lnTo>
                      <a:pt x="83" y="284"/>
                    </a:lnTo>
                    <a:lnTo>
                      <a:pt x="91" y="279"/>
                    </a:lnTo>
                    <a:lnTo>
                      <a:pt x="99" y="271"/>
                    </a:lnTo>
                    <a:lnTo>
                      <a:pt x="152" y="219"/>
                    </a:lnTo>
                    <a:lnTo>
                      <a:pt x="211" y="279"/>
                    </a:lnTo>
                    <a:lnTo>
                      <a:pt x="211" y="279"/>
                    </a:lnTo>
                    <a:lnTo>
                      <a:pt x="218" y="285"/>
                    </a:lnTo>
                    <a:lnTo>
                      <a:pt x="227" y="289"/>
                    </a:lnTo>
                    <a:lnTo>
                      <a:pt x="236" y="292"/>
                    </a:lnTo>
                    <a:lnTo>
                      <a:pt x="245" y="293"/>
                    </a:lnTo>
                    <a:lnTo>
                      <a:pt x="245" y="293"/>
                    </a:lnTo>
                    <a:lnTo>
                      <a:pt x="254" y="292"/>
                    </a:lnTo>
                    <a:lnTo>
                      <a:pt x="264" y="289"/>
                    </a:lnTo>
                    <a:lnTo>
                      <a:pt x="271" y="285"/>
                    </a:lnTo>
                    <a:lnTo>
                      <a:pt x="278" y="279"/>
                    </a:lnTo>
                    <a:lnTo>
                      <a:pt x="278" y="279"/>
                    </a:lnTo>
                    <a:lnTo>
                      <a:pt x="284" y="271"/>
                    </a:lnTo>
                    <a:lnTo>
                      <a:pt x="289" y="263"/>
                    </a:lnTo>
                    <a:lnTo>
                      <a:pt x="291" y="255"/>
                    </a:lnTo>
                    <a:lnTo>
                      <a:pt x="292" y="246"/>
                    </a:lnTo>
                    <a:lnTo>
                      <a:pt x="292" y="246"/>
                    </a:lnTo>
                    <a:lnTo>
                      <a:pt x="291" y="236"/>
                    </a:lnTo>
                    <a:lnTo>
                      <a:pt x="289" y="227"/>
                    </a:lnTo>
                    <a:lnTo>
                      <a:pt x="284" y="219"/>
                    </a:lnTo>
                    <a:lnTo>
                      <a:pt x="278" y="212"/>
                    </a:lnTo>
                    <a:lnTo>
                      <a:pt x="200" y="134"/>
                    </a:lnTo>
                    <a:lnTo>
                      <a:pt x="255" y="78"/>
                    </a:lnTo>
                    <a:lnTo>
                      <a:pt x="255" y="78"/>
                    </a:lnTo>
                    <a:lnTo>
                      <a:pt x="261" y="80"/>
                    </a:lnTo>
                    <a:lnTo>
                      <a:pt x="266" y="80"/>
                    </a:lnTo>
                    <a:lnTo>
                      <a:pt x="266" y="80"/>
                    </a:lnTo>
                    <a:lnTo>
                      <a:pt x="272" y="80"/>
                    </a:lnTo>
                    <a:lnTo>
                      <a:pt x="277" y="78"/>
                    </a:lnTo>
                    <a:lnTo>
                      <a:pt x="282" y="75"/>
                    </a:lnTo>
                    <a:lnTo>
                      <a:pt x="287" y="72"/>
                    </a:lnTo>
                    <a:lnTo>
                      <a:pt x="308" y="52"/>
                    </a:lnTo>
                    <a:lnTo>
                      <a:pt x="308" y="52"/>
                    </a:lnTo>
                    <a:lnTo>
                      <a:pt x="310" y="48"/>
                    </a:lnTo>
                    <a:lnTo>
                      <a:pt x="311" y="42"/>
                    </a:lnTo>
                    <a:lnTo>
                      <a:pt x="311" y="42"/>
                    </a:lnTo>
                    <a:lnTo>
                      <a:pt x="310" y="38"/>
                    </a:lnTo>
                    <a:lnTo>
                      <a:pt x="308" y="34"/>
                    </a:lnTo>
                    <a:lnTo>
                      <a:pt x="283" y="9"/>
                    </a:lnTo>
                    <a:close/>
                    <a:moveTo>
                      <a:pt x="82" y="254"/>
                    </a:moveTo>
                    <a:lnTo>
                      <a:pt x="82" y="254"/>
                    </a:lnTo>
                    <a:lnTo>
                      <a:pt x="78" y="258"/>
                    </a:lnTo>
                    <a:lnTo>
                      <a:pt x="73" y="261"/>
                    </a:lnTo>
                    <a:lnTo>
                      <a:pt x="69" y="262"/>
                    </a:lnTo>
                    <a:lnTo>
                      <a:pt x="63" y="263"/>
                    </a:lnTo>
                    <a:lnTo>
                      <a:pt x="63" y="263"/>
                    </a:lnTo>
                    <a:lnTo>
                      <a:pt x="60" y="262"/>
                    </a:lnTo>
                    <a:lnTo>
                      <a:pt x="56" y="260"/>
                    </a:lnTo>
                    <a:lnTo>
                      <a:pt x="56" y="260"/>
                    </a:lnTo>
                    <a:lnTo>
                      <a:pt x="54" y="258"/>
                    </a:lnTo>
                    <a:lnTo>
                      <a:pt x="54" y="256"/>
                    </a:lnTo>
                    <a:lnTo>
                      <a:pt x="53" y="253"/>
                    </a:lnTo>
                    <a:lnTo>
                      <a:pt x="54" y="249"/>
                    </a:lnTo>
                    <a:lnTo>
                      <a:pt x="55" y="246"/>
                    </a:lnTo>
                    <a:lnTo>
                      <a:pt x="56" y="242"/>
                    </a:lnTo>
                    <a:lnTo>
                      <a:pt x="59" y="237"/>
                    </a:lnTo>
                    <a:lnTo>
                      <a:pt x="62" y="234"/>
                    </a:lnTo>
                    <a:lnTo>
                      <a:pt x="114" y="182"/>
                    </a:lnTo>
                    <a:lnTo>
                      <a:pt x="134" y="203"/>
                    </a:lnTo>
                    <a:lnTo>
                      <a:pt x="82" y="254"/>
                    </a:lnTo>
                    <a:close/>
                    <a:moveTo>
                      <a:pt x="262" y="229"/>
                    </a:moveTo>
                    <a:lnTo>
                      <a:pt x="262" y="229"/>
                    </a:lnTo>
                    <a:lnTo>
                      <a:pt x="264" y="232"/>
                    </a:lnTo>
                    <a:lnTo>
                      <a:pt x="266" y="236"/>
                    </a:lnTo>
                    <a:lnTo>
                      <a:pt x="268" y="241"/>
                    </a:lnTo>
                    <a:lnTo>
                      <a:pt x="268" y="246"/>
                    </a:lnTo>
                    <a:lnTo>
                      <a:pt x="268" y="246"/>
                    </a:lnTo>
                    <a:lnTo>
                      <a:pt x="268" y="250"/>
                    </a:lnTo>
                    <a:lnTo>
                      <a:pt x="266" y="254"/>
                    </a:lnTo>
                    <a:lnTo>
                      <a:pt x="264" y="258"/>
                    </a:lnTo>
                    <a:lnTo>
                      <a:pt x="262" y="261"/>
                    </a:lnTo>
                    <a:lnTo>
                      <a:pt x="262" y="261"/>
                    </a:lnTo>
                    <a:lnTo>
                      <a:pt x="257" y="264"/>
                    </a:lnTo>
                    <a:lnTo>
                      <a:pt x="253" y="266"/>
                    </a:lnTo>
                    <a:lnTo>
                      <a:pt x="249" y="267"/>
                    </a:lnTo>
                    <a:lnTo>
                      <a:pt x="245" y="268"/>
                    </a:lnTo>
                    <a:lnTo>
                      <a:pt x="241" y="267"/>
                    </a:lnTo>
                    <a:lnTo>
                      <a:pt x="236" y="266"/>
                    </a:lnTo>
                    <a:lnTo>
                      <a:pt x="233" y="264"/>
                    </a:lnTo>
                    <a:lnTo>
                      <a:pt x="229" y="261"/>
                    </a:lnTo>
                    <a:lnTo>
                      <a:pt x="107" y="139"/>
                    </a:lnTo>
                    <a:lnTo>
                      <a:pt x="107" y="139"/>
                    </a:lnTo>
                    <a:lnTo>
                      <a:pt x="102" y="136"/>
                    </a:lnTo>
                    <a:lnTo>
                      <a:pt x="97" y="136"/>
                    </a:lnTo>
                    <a:lnTo>
                      <a:pt x="97" y="136"/>
                    </a:lnTo>
                    <a:lnTo>
                      <a:pt x="94" y="136"/>
                    </a:lnTo>
                    <a:lnTo>
                      <a:pt x="94" y="136"/>
                    </a:lnTo>
                    <a:lnTo>
                      <a:pt x="87" y="137"/>
                    </a:lnTo>
                    <a:lnTo>
                      <a:pt x="80" y="138"/>
                    </a:lnTo>
                    <a:lnTo>
                      <a:pt x="73" y="137"/>
                    </a:lnTo>
                    <a:lnTo>
                      <a:pt x="66" y="136"/>
                    </a:lnTo>
                    <a:lnTo>
                      <a:pt x="59" y="133"/>
                    </a:lnTo>
                    <a:lnTo>
                      <a:pt x="52" y="130"/>
                    </a:lnTo>
                    <a:lnTo>
                      <a:pt x="46" y="126"/>
                    </a:lnTo>
                    <a:lnTo>
                      <a:pt x="41" y="122"/>
                    </a:lnTo>
                    <a:lnTo>
                      <a:pt x="41" y="122"/>
                    </a:lnTo>
                    <a:lnTo>
                      <a:pt x="34" y="112"/>
                    </a:lnTo>
                    <a:lnTo>
                      <a:pt x="29" y="103"/>
                    </a:lnTo>
                    <a:lnTo>
                      <a:pt x="26" y="93"/>
                    </a:lnTo>
                    <a:lnTo>
                      <a:pt x="24" y="83"/>
                    </a:lnTo>
                    <a:lnTo>
                      <a:pt x="46" y="104"/>
                    </a:lnTo>
                    <a:lnTo>
                      <a:pt x="46" y="104"/>
                    </a:lnTo>
                    <a:lnTo>
                      <a:pt x="48" y="106"/>
                    </a:lnTo>
                    <a:lnTo>
                      <a:pt x="51" y="107"/>
                    </a:lnTo>
                    <a:lnTo>
                      <a:pt x="54" y="107"/>
                    </a:lnTo>
                    <a:lnTo>
                      <a:pt x="57" y="107"/>
                    </a:lnTo>
                    <a:lnTo>
                      <a:pt x="89" y="99"/>
                    </a:lnTo>
                    <a:lnTo>
                      <a:pt x="89" y="99"/>
                    </a:lnTo>
                    <a:lnTo>
                      <a:pt x="92" y="98"/>
                    </a:lnTo>
                    <a:lnTo>
                      <a:pt x="95" y="96"/>
                    </a:lnTo>
                    <a:lnTo>
                      <a:pt x="97" y="93"/>
                    </a:lnTo>
                    <a:lnTo>
                      <a:pt x="98" y="90"/>
                    </a:lnTo>
                    <a:lnTo>
                      <a:pt x="107" y="58"/>
                    </a:lnTo>
                    <a:lnTo>
                      <a:pt x="107" y="58"/>
                    </a:lnTo>
                    <a:lnTo>
                      <a:pt x="108" y="55"/>
                    </a:lnTo>
                    <a:lnTo>
                      <a:pt x="107" y="52"/>
                    </a:lnTo>
                    <a:lnTo>
                      <a:pt x="106" y="49"/>
                    </a:lnTo>
                    <a:lnTo>
                      <a:pt x="104" y="47"/>
                    </a:lnTo>
                    <a:lnTo>
                      <a:pt x="82" y="25"/>
                    </a:lnTo>
                    <a:lnTo>
                      <a:pt x="82" y="25"/>
                    </a:lnTo>
                    <a:lnTo>
                      <a:pt x="92" y="26"/>
                    </a:lnTo>
                    <a:lnTo>
                      <a:pt x="102" y="29"/>
                    </a:lnTo>
                    <a:lnTo>
                      <a:pt x="113" y="34"/>
                    </a:lnTo>
                    <a:lnTo>
                      <a:pt x="121" y="41"/>
                    </a:lnTo>
                    <a:lnTo>
                      <a:pt x="121" y="41"/>
                    </a:lnTo>
                    <a:lnTo>
                      <a:pt x="125" y="47"/>
                    </a:lnTo>
                    <a:lnTo>
                      <a:pt x="129" y="53"/>
                    </a:lnTo>
                    <a:lnTo>
                      <a:pt x="133" y="59"/>
                    </a:lnTo>
                    <a:lnTo>
                      <a:pt x="135" y="66"/>
                    </a:lnTo>
                    <a:lnTo>
                      <a:pt x="136" y="73"/>
                    </a:lnTo>
                    <a:lnTo>
                      <a:pt x="137" y="80"/>
                    </a:lnTo>
                    <a:lnTo>
                      <a:pt x="136" y="88"/>
                    </a:lnTo>
                    <a:lnTo>
                      <a:pt x="135" y="95"/>
                    </a:lnTo>
                    <a:lnTo>
                      <a:pt x="135" y="95"/>
                    </a:lnTo>
                    <a:lnTo>
                      <a:pt x="135" y="98"/>
                    </a:lnTo>
                    <a:lnTo>
                      <a:pt x="135" y="101"/>
                    </a:lnTo>
                    <a:lnTo>
                      <a:pt x="136" y="104"/>
                    </a:lnTo>
                    <a:lnTo>
                      <a:pt x="138" y="107"/>
                    </a:lnTo>
                    <a:lnTo>
                      <a:pt x="262" y="229"/>
                    </a:lnTo>
                    <a:close/>
                    <a:moveTo>
                      <a:pt x="270" y="55"/>
                    </a:moveTo>
                    <a:lnTo>
                      <a:pt x="270" y="55"/>
                    </a:lnTo>
                    <a:lnTo>
                      <a:pt x="268" y="56"/>
                    </a:lnTo>
                    <a:lnTo>
                      <a:pt x="266" y="57"/>
                    </a:lnTo>
                    <a:lnTo>
                      <a:pt x="264" y="56"/>
                    </a:lnTo>
                    <a:lnTo>
                      <a:pt x="263" y="55"/>
                    </a:lnTo>
                    <a:lnTo>
                      <a:pt x="263" y="55"/>
                    </a:lnTo>
                    <a:lnTo>
                      <a:pt x="263" y="55"/>
                    </a:lnTo>
                    <a:lnTo>
                      <a:pt x="263" y="55"/>
                    </a:lnTo>
                    <a:lnTo>
                      <a:pt x="263" y="55"/>
                    </a:lnTo>
                    <a:lnTo>
                      <a:pt x="263" y="55"/>
                    </a:lnTo>
                    <a:lnTo>
                      <a:pt x="261" y="53"/>
                    </a:lnTo>
                    <a:lnTo>
                      <a:pt x="261" y="51"/>
                    </a:lnTo>
                    <a:lnTo>
                      <a:pt x="261" y="49"/>
                    </a:lnTo>
                    <a:lnTo>
                      <a:pt x="263" y="47"/>
                    </a:lnTo>
                    <a:lnTo>
                      <a:pt x="274" y="35"/>
                    </a:lnTo>
                    <a:lnTo>
                      <a:pt x="281" y="42"/>
                    </a:lnTo>
                    <a:lnTo>
                      <a:pt x="270" y="5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33" name="Freeform 45"/>
              <p:cNvSpPr/>
              <p:nvPr/>
            </p:nvSpPr>
            <p:spPr bwMode="auto">
              <a:xfrm>
                <a:off x="3244851" y="6305550"/>
                <a:ext cx="31750" cy="33337"/>
              </a:xfrm>
              <a:custGeom>
                <a:gdLst>
                  <a:gd fmla="*/ 10 w 20" name="T0"/>
                  <a:gd fmla="*/ 21 h 21" name="T1"/>
                  <a:gd fmla="*/ 10 w 20" name="T2"/>
                  <a:gd fmla="*/ 21 h 21" name="T3"/>
                  <a:gd fmla="*/ 14 w 20" name="T4"/>
                  <a:gd fmla="*/ 20 h 21" name="T5"/>
                  <a:gd fmla="*/ 17 w 20" name="T6"/>
                  <a:gd fmla="*/ 18 h 21" name="T7"/>
                  <a:gd fmla="*/ 19 w 20" name="T8"/>
                  <a:gd fmla="*/ 15 h 21" name="T9"/>
                  <a:gd fmla="*/ 20 w 20" name="T10"/>
                  <a:gd fmla="*/ 11 h 21" name="T11"/>
                  <a:gd fmla="*/ 20 w 20" name="T12"/>
                  <a:gd fmla="*/ 11 h 21" name="T13"/>
                  <a:gd fmla="*/ 19 w 20" name="T14"/>
                  <a:gd fmla="*/ 7 h 21" name="T15"/>
                  <a:gd fmla="*/ 17 w 20" name="T16"/>
                  <a:gd fmla="*/ 3 h 21" name="T17"/>
                  <a:gd fmla="*/ 14 w 20" name="T18"/>
                  <a:gd fmla="*/ 1 h 21" name="T19"/>
                  <a:gd fmla="*/ 10 w 20" name="T20"/>
                  <a:gd fmla="*/ 0 h 21" name="T21"/>
                  <a:gd fmla="*/ 10 w 20" name="T22"/>
                  <a:gd fmla="*/ 0 h 21" name="T23"/>
                  <a:gd fmla="*/ 6 w 20" name="T24"/>
                  <a:gd fmla="*/ 1 h 21" name="T25"/>
                  <a:gd fmla="*/ 3 w 20" name="T26"/>
                  <a:gd fmla="*/ 3 h 21" name="T27"/>
                  <a:gd fmla="*/ 1 w 20" name="T28"/>
                  <a:gd fmla="*/ 7 h 21" name="T29"/>
                  <a:gd fmla="*/ 0 w 20" name="T30"/>
                  <a:gd fmla="*/ 11 h 21" name="T31"/>
                  <a:gd fmla="*/ 0 w 20" name="T32"/>
                  <a:gd fmla="*/ 11 h 21" name="T33"/>
                  <a:gd fmla="*/ 1 w 20" name="T34"/>
                  <a:gd fmla="*/ 15 h 21" name="T35"/>
                  <a:gd fmla="*/ 3 w 20" name="T36"/>
                  <a:gd fmla="*/ 18 h 21" name="T37"/>
                  <a:gd fmla="*/ 6 w 20" name="T38"/>
                  <a:gd fmla="*/ 20 h 21" name="T39"/>
                  <a:gd fmla="*/ 10 w 20" name="T40"/>
                  <a:gd fmla="*/ 21 h 21" name="T41"/>
                  <a:gd fmla="*/ 10 w 20" name="T42"/>
                  <a:gd fmla="*/ 21 h 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 w="20">
                    <a:moveTo>
                      <a:pt x="10" y="21"/>
                    </a:moveTo>
                    <a:lnTo>
                      <a:pt x="10" y="21"/>
                    </a:lnTo>
                    <a:lnTo>
                      <a:pt x="14" y="20"/>
                    </a:lnTo>
                    <a:lnTo>
                      <a:pt x="17" y="18"/>
                    </a:lnTo>
                    <a:lnTo>
                      <a:pt x="19" y="15"/>
                    </a:lnTo>
                    <a:lnTo>
                      <a:pt x="20" y="11"/>
                    </a:lnTo>
                    <a:lnTo>
                      <a:pt x="20" y="11"/>
                    </a:lnTo>
                    <a:lnTo>
                      <a:pt x="19" y="7"/>
                    </a:lnTo>
                    <a:lnTo>
                      <a:pt x="17" y="3"/>
                    </a:lnTo>
                    <a:lnTo>
                      <a:pt x="14" y="1"/>
                    </a:lnTo>
                    <a:lnTo>
                      <a:pt x="10" y="0"/>
                    </a:lnTo>
                    <a:lnTo>
                      <a:pt x="10" y="0"/>
                    </a:lnTo>
                    <a:lnTo>
                      <a:pt x="6" y="1"/>
                    </a:lnTo>
                    <a:lnTo>
                      <a:pt x="3" y="3"/>
                    </a:lnTo>
                    <a:lnTo>
                      <a:pt x="1" y="7"/>
                    </a:lnTo>
                    <a:lnTo>
                      <a:pt x="0" y="11"/>
                    </a:lnTo>
                    <a:lnTo>
                      <a:pt x="0" y="11"/>
                    </a:lnTo>
                    <a:lnTo>
                      <a:pt x="1" y="15"/>
                    </a:lnTo>
                    <a:lnTo>
                      <a:pt x="3" y="18"/>
                    </a:lnTo>
                    <a:lnTo>
                      <a:pt x="6" y="20"/>
                    </a:lnTo>
                    <a:lnTo>
                      <a:pt x="10" y="21"/>
                    </a:lnTo>
                    <a:lnTo>
                      <a:pt x="10"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34" name="그룹 133"/>
            <p:cNvGrpSpPr/>
            <p:nvPr/>
          </p:nvGrpSpPr>
          <p:grpSpPr>
            <a:xfrm>
              <a:off x="6601590" y="5332026"/>
              <a:ext cx="251663" cy="348272"/>
              <a:chOff x="538163" y="479425"/>
              <a:chExt cx="334963" cy="463550"/>
            </a:xfrm>
            <a:solidFill>
              <a:schemeClr val="tx1"/>
            </a:solidFill>
          </p:grpSpPr>
          <p:sp>
            <p:nvSpPr>
              <p:cNvPr id="135" name="Freeform 27"/>
              <p:cNvSpPr>
                <a:spLocks noEditPoints="1"/>
              </p:cNvSpPr>
              <p:nvPr/>
            </p:nvSpPr>
            <p:spPr bwMode="auto">
              <a:xfrm>
                <a:off x="538163" y="479425"/>
                <a:ext cx="334963" cy="463550"/>
              </a:xfrm>
              <a:custGeom>
                <a:gdLst>
                  <a:gd fmla="*/ 12 w 211" name="T0"/>
                  <a:gd fmla="*/ 267 h 292" name="T1"/>
                  <a:gd fmla="*/ 3 w 211" name="T2"/>
                  <a:gd fmla="*/ 270 h 292" name="T3"/>
                  <a:gd fmla="*/ 0 w 211" name="T4"/>
                  <a:gd fmla="*/ 279 h 292" name="T5"/>
                  <a:gd fmla="*/ 7 w 211" name="T6"/>
                  <a:gd fmla="*/ 291 h 292" name="T7"/>
                  <a:gd fmla="*/ 176 w 211" name="T8"/>
                  <a:gd fmla="*/ 292 h 292" name="T9"/>
                  <a:gd fmla="*/ 202 w 211" name="T10"/>
                  <a:gd fmla="*/ 291 h 292" name="T11"/>
                  <a:gd fmla="*/ 211 w 211" name="T12"/>
                  <a:gd fmla="*/ 279 h 292" name="T13"/>
                  <a:gd fmla="*/ 206 w 211" name="T14"/>
                  <a:gd fmla="*/ 270 h 292" name="T15"/>
                  <a:gd fmla="*/ 188 w 211" name="T16"/>
                  <a:gd fmla="*/ 267 h 292" name="T17"/>
                  <a:gd fmla="*/ 187 w 211" name="T18"/>
                  <a:gd fmla="*/ 208 h 292" name="T19"/>
                  <a:gd fmla="*/ 176 w 211" name="T20"/>
                  <a:gd fmla="*/ 176 h 292" name="T21"/>
                  <a:gd fmla="*/ 154 w 211" name="T22"/>
                  <a:gd fmla="*/ 152 h 292" name="T23"/>
                  <a:gd fmla="*/ 144 w 211" name="T24"/>
                  <a:gd fmla="*/ 145 h 292" name="T25"/>
                  <a:gd fmla="*/ 170 w 211" name="T26"/>
                  <a:gd fmla="*/ 124 h 292" name="T27"/>
                  <a:gd fmla="*/ 185 w 211" name="T28"/>
                  <a:gd fmla="*/ 95 h 292" name="T29"/>
                  <a:gd fmla="*/ 188 w 211" name="T30"/>
                  <a:gd fmla="*/ 25 h 292" name="T31"/>
                  <a:gd fmla="*/ 202 w 211" name="T32"/>
                  <a:gd fmla="*/ 24 h 292" name="T33"/>
                  <a:gd fmla="*/ 211 w 211" name="T34"/>
                  <a:gd fmla="*/ 13 h 292" name="T35"/>
                  <a:gd fmla="*/ 206 w 211" name="T36"/>
                  <a:gd fmla="*/ 3 h 292" name="T37"/>
                  <a:gd fmla="*/ 176 w 211" name="T38"/>
                  <a:gd fmla="*/ 0 h 292" name="T39"/>
                  <a:gd fmla="*/ 12 w 211" name="T40"/>
                  <a:gd fmla="*/ 0 h 292" name="T41"/>
                  <a:gd fmla="*/ 0 w 211" name="T42"/>
                  <a:gd fmla="*/ 7 h 292" name="T43"/>
                  <a:gd fmla="*/ 0 w 211" name="T44"/>
                  <a:gd fmla="*/ 17 h 292" name="T45"/>
                  <a:gd fmla="*/ 12 w 211" name="T46"/>
                  <a:gd fmla="*/ 25 h 292" name="T47"/>
                  <a:gd fmla="*/ 22 w 211" name="T48"/>
                  <a:gd fmla="*/ 72 h 292" name="T49"/>
                  <a:gd fmla="*/ 29 w 211" name="T50"/>
                  <a:gd fmla="*/ 105 h 292" name="T51"/>
                  <a:gd fmla="*/ 47 w 211" name="T52"/>
                  <a:gd fmla="*/ 132 h 292" name="T53"/>
                  <a:gd fmla="*/ 66 w 211" name="T54"/>
                  <a:gd fmla="*/ 146 h 292" name="T55"/>
                  <a:gd fmla="*/ 47 w 211" name="T56"/>
                  <a:gd fmla="*/ 159 h 292" name="T57"/>
                  <a:gd fmla="*/ 29 w 211" name="T58"/>
                  <a:gd fmla="*/ 186 h 292" name="T59"/>
                  <a:gd fmla="*/ 22 w 211" name="T60"/>
                  <a:gd fmla="*/ 219 h 292" name="T61"/>
                  <a:gd fmla="*/ 83 w 211" name="T62"/>
                  <a:gd fmla="*/ 126 h 292" name="T63"/>
                  <a:gd fmla="*/ 62 w 211" name="T64"/>
                  <a:gd fmla="*/ 111 h 292" name="T65"/>
                  <a:gd fmla="*/ 49 w 211" name="T66"/>
                  <a:gd fmla="*/ 89 h 292" name="T67"/>
                  <a:gd fmla="*/ 46 w 211" name="T68"/>
                  <a:gd fmla="*/ 25 h 292" name="T69"/>
                  <a:gd fmla="*/ 163 w 211" name="T70"/>
                  <a:gd fmla="*/ 72 h 292" name="T71"/>
                  <a:gd fmla="*/ 157 w 211" name="T72"/>
                  <a:gd fmla="*/ 97 h 292" name="T73"/>
                  <a:gd fmla="*/ 142 w 211" name="T74"/>
                  <a:gd fmla="*/ 117 h 292" name="T75"/>
                  <a:gd fmla="*/ 127 w 211" name="T76"/>
                  <a:gd fmla="*/ 126 h 292" name="T77"/>
                  <a:gd fmla="*/ 120 w 211" name="T78"/>
                  <a:gd fmla="*/ 134 h 292" name="T79"/>
                  <a:gd fmla="*/ 119 w 211" name="T80"/>
                  <a:gd fmla="*/ 153 h 292" name="T81"/>
                  <a:gd fmla="*/ 124 w 211" name="T82"/>
                  <a:gd fmla="*/ 163 h 292" name="T83"/>
                  <a:gd fmla="*/ 135 w 211" name="T84"/>
                  <a:gd fmla="*/ 169 h 292" name="T85"/>
                  <a:gd fmla="*/ 153 w 211" name="T86"/>
                  <a:gd fmla="*/ 187 h 292" name="T87"/>
                  <a:gd fmla="*/ 162 w 211" name="T88"/>
                  <a:gd fmla="*/ 211 h 292" name="T89"/>
                  <a:gd fmla="*/ 46 w 211" name="T90"/>
                  <a:gd fmla="*/ 267 h 292" name="T91"/>
                  <a:gd fmla="*/ 47 w 211" name="T92"/>
                  <a:gd fmla="*/ 211 h 292" name="T93"/>
                  <a:gd fmla="*/ 57 w 211" name="T94"/>
                  <a:gd fmla="*/ 187 h 292" name="T95"/>
                  <a:gd fmla="*/ 75 w 211" name="T96"/>
                  <a:gd fmla="*/ 169 h 292" name="T97"/>
                  <a:gd fmla="*/ 86 w 211" name="T98"/>
                  <a:gd fmla="*/ 163 h 292" name="T99"/>
                  <a:gd fmla="*/ 90 w 211" name="T100"/>
                  <a:gd fmla="*/ 153 h 292" name="T101"/>
                  <a:gd fmla="*/ 90 w 211" name="T102"/>
                  <a:gd fmla="*/ 134 h 292" name="T103"/>
                  <a:gd fmla="*/ 83 w 211" name="T104"/>
                  <a:gd fmla="*/ 126 h 2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92" w="211">
                    <a:moveTo>
                      <a:pt x="22" y="219"/>
                    </a:moveTo>
                    <a:lnTo>
                      <a:pt x="22" y="267"/>
                    </a:lnTo>
                    <a:lnTo>
                      <a:pt x="12" y="267"/>
                    </a:lnTo>
                    <a:lnTo>
                      <a:pt x="12" y="267"/>
                    </a:lnTo>
                    <a:lnTo>
                      <a:pt x="7" y="268"/>
                    </a:lnTo>
                    <a:lnTo>
                      <a:pt x="3" y="270"/>
                    </a:lnTo>
                    <a:lnTo>
                      <a:pt x="0" y="274"/>
                    </a:lnTo>
                    <a:lnTo>
                      <a:pt x="0" y="279"/>
                    </a:lnTo>
                    <a:lnTo>
                      <a:pt x="0" y="279"/>
                    </a:lnTo>
                    <a:lnTo>
                      <a:pt x="0" y="283"/>
                    </a:lnTo>
                    <a:lnTo>
                      <a:pt x="3" y="288"/>
                    </a:lnTo>
                    <a:lnTo>
                      <a:pt x="7" y="291"/>
                    </a:lnTo>
                    <a:lnTo>
                      <a:pt x="12" y="292"/>
                    </a:lnTo>
                    <a:lnTo>
                      <a:pt x="34" y="292"/>
                    </a:lnTo>
                    <a:lnTo>
                      <a:pt x="176" y="292"/>
                    </a:lnTo>
                    <a:lnTo>
                      <a:pt x="198" y="292"/>
                    </a:lnTo>
                    <a:lnTo>
                      <a:pt x="198" y="292"/>
                    </a:lnTo>
                    <a:lnTo>
                      <a:pt x="202" y="291"/>
                    </a:lnTo>
                    <a:lnTo>
                      <a:pt x="206" y="288"/>
                    </a:lnTo>
                    <a:lnTo>
                      <a:pt x="210" y="283"/>
                    </a:lnTo>
                    <a:lnTo>
                      <a:pt x="211" y="279"/>
                    </a:lnTo>
                    <a:lnTo>
                      <a:pt x="211" y="279"/>
                    </a:lnTo>
                    <a:lnTo>
                      <a:pt x="210" y="274"/>
                    </a:lnTo>
                    <a:lnTo>
                      <a:pt x="206" y="270"/>
                    </a:lnTo>
                    <a:lnTo>
                      <a:pt x="202" y="268"/>
                    </a:lnTo>
                    <a:lnTo>
                      <a:pt x="198" y="267"/>
                    </a:lnTo>
                    <a:lnTo>
                      <a:pt x="188" y="267"/>
                    </a:lnTo>
                    <a:lnTo>
                      <a:pt x="188" y="219"/>
                    </a:lnTo>
                    <a:lnTo>
                      <a:pt x="188" y="219"/>
                    </a:lnTo>
                    <a:lnTo>
                      <a:pt x="187" y="208"/>
                    </a:lnTo>
                    <a:lnTo>
                      <a:pt x="185" y="196"/>
                    </a:lnTo>
                    <a:lnTo>
                      <a:pt x="181" y="186"/>
                    </a:lnTo>
                    <a:lnTo>
                      <a:pt x="176" y="176"/>
                    </a:lnTo>
                    <a:lnTo>
                      <a:pt x="170" y="167"/>
                    </a:lnTo>
                    <a:lnTo>
                      <a:pt x="162" y="159"/>
                    </a:lnTo>
                    <a:lnTo>
                      <a:pt x="154" y="152"/>
                    </a:lnTo>
                    <a:lnTo>
                      <a:pt x="144" y="146"/>
                    </a:lnTo>
                    <a:lnTo>
                      <a:pt x="144" y="145"/>
                    </a:lnTo>
                    <a:lnTo>
                      <a:pt x="144" y="145"/>
                    </a:lnTo>
                    <a:lnTo>
                      <a:pt x="154" y="139"/>
                    </a:lnTo>
                    <a:lnTo>
                      <a:pt x="162" y="132"/>
                    </a:lnTo>
                    <a:lnTo>
                      <a:pt x="170" y="124"/>
                    </a:lnTo>
                    <a:lnTo>
                      <a:pt x="176" y="115"/>
                    </a:lnTo>
                    <a:lnTo>
                      <a:pt x="181" y="105"/>
                    </a:lnTo>
                    <a:lnTo>
                      <a:pt x="185" y="95"/>
                    </a:lnTo>
                    <a:lnTo>
                      <a:pt x="187" y="83"/>
                    </a:lnTo>
                    <a:lnTo>
                      <a:pt x="188" y="72"/>
                    </a:lnTo>
                    <a:lnTo>
                      <a:pt x="188" y="25"/>
                    </a:lnTo>
                    <a:lnTo>
                      <a:pt x="198" y="25"/>
                    </a:lnTo>
                    <a:lnTo>
                      <a:pt x="198" y="25"/>
                    </a:lnTo>
                    <a:lnTo>
                      <a:pt x="202" y="24"/>
                    </a:lnTo>
                    <a:lnTo>
                      <a:pt x="206" y="21"/>
                    </a:lnTo>
                    <a:lnTo>
                      <a:pt x="210" y="17"/>
                    </a:lnTo>
                    <a:lnTo>
                      <a:pt x="211" y="13"/>
                    </a:lnTo>
                    <a:lnTo>
                      <a:pt x="211" y="13"/>
                    </a:lnTo>
                    <a:lnTo>
                      <a:pt x="210" y="7"/>
                    </a:lnTo>
                    <a:lnTo>
                      <a:pt x="206" y="3"/>
                    </a:lnTo>
                    <a:lnTo>
                      <a:pt x="202" y="1"/>
                    </a:lnTo>
                    <a:lnTo>
                      <a:pt x="198" y="0"/>
                    </a:lnTo>
                    <a:lnTo>
                      <a:pt x="176" y="0"/>
                    </a:lnTo>
                    <a:lnTo>
                      <a:pt x="34" y="0"/>
                    </a:lnTo>
                    <a:lnTo>
                      <a:pt x="12" y="0"/>
                    </a:lnTo>
                    <a:lnTo>
                      <a:pt x="12" y="0"/>
                    </a:lnTo>
                    <a:lnTo>
                      <a:pt x="7" y="1"/>
                    </a:lnTo>
                    <a:lnTo>
                      <a:pt x="3" y="3"/>
                    </a:lnTo>
                    <a:lnTo>
                      <a:pt x="0" y="7"/>
                    </a:lnTo>
                    <a:lnTo>
                      <a:pt x="0" y="13"/>
                    </a:lnTo>
                    <a:lnTo>
                      <a:pt x="0" y="13"/>
                    </a:lnTo>
                    <a:lnTo>
                      <a:pt x="0" y="17"/>
                    </a:lnTo>
                    <a:lnTo>
                      <a:pt x="3" y="21"/>
                    </a:lnTo>
                    <a:lnTo>
                      <a:pt x="7" y="24"/>
                    </a:lnTo>
                    <a:lnTo>
                      <a:pt x="12" y="25"/>
                    </a:lnTo>
                    <a:lnTo>
                      <a:pt x="22" y="25"/>
                    </a:lnTo>
                    <a:lnTo>
                      <a:pt x="22" y="72"/>
                    </a:lnTo>
                    <a:lnTo>
                      <a:pt x="22" y="72"/>
                    </a:lnTo>
                    <a:lnTo>
                      <a:pt x="23" y="83"/>
                    </a:lnTo>
                    <a:lnTo>
                      <a:pt x="25" y="95"/>
                    </a:lnTo>
                    <a:lnTo>
                      <a:pt x="29" y="105"/>
                    </a:lnTo>
                    <a:lnTo>
                      <a:pt x="34" y="115"/>
                    </a:lnTo>
                    <a:lnTo>
                      <a:pt x="40" y="124"/>
                    </a:lnTo>
                    <a:lnTo>
                      <a:pt x="47" y="132"/>
                    </a:lnTo>
                    <a:lnTo>
                      <a:pt x="57" y="139"/>
                    </a:lnTo>
                    <a:lnTo>
                      <a:pt x="66" y="145"/>
                    </a:lnTo>
                    <a:lnTo>
                      <a:pt x="66" y="146"/>
                    </a:lnTo>
                    <a:lnTo>
                      <a:pt x="66" y="146"/>
                    </a:lnTo>
                    <a:lnTo>
                      <a:pt x="57" y="152"/>
                    </a:lnTo>
                    <a:lnTo>
                      <a:pt x="47" y="159"/>
                    </a:lnTo>
                    <a:lnTo>
                      <a:pt x="40" y="167"/>
                    </a:lnTo>
                    <a:lnTo>
                      <a:pt x="34" y="176"/>
                    </a:lnTo>
                    <a:lnTo>
                      <a:pt x="29" y="186"/>
                    </a:lnTo>
                    <a:lnTo>
                      <a:pt x="25" y="196"/>
                    </a:lnTo>
                    <a:lnTo>
                      <a:pt x="23" y="208"/>
                    </a:lnTo>
                    <a:lnTo>
                      <a:pt x="22" y="219"/>
                    </a:lnTo>
                    <a:lnTo>
                      <a:pt x="22" y="219"/>
                    </a:lnTo>
                    <a:close/>
                    <a:moveTo>
                      <a:pt x="83" y="126"/>
                    </a:moveTo>
                    <a:lnTo>
                      <a:pt x="83" y="126"/>
                    </a:lnTo>
                    <a:lnTo>
                      <a:pt x="75" y="122"/>
                    </a:lnTo>
                    <a:lnTo>
                      <a:pt x="68" y="117"/>
                    </a:lnTo>
                    <a:lnTo>
                      <a:pt x="62" y="111"/>
                    </a:lnTo>
                    <a:lnTo>
                      <a:pt x="57" y="105"/>
                    </a:lnTo>
                    <a:lnTo>
                      <a:pt x="53" y="98"/>
                    </a:lnTo>
                    <a:lnTo>
                      <a:pt x="49" y="89"/>
                    </a:lnTo>
                    <a:lnTo>
                      <a:pt x="47" y="81"/>
                    </a:lnTo>
                    <a:lnTo>
                      <a:pt x="46" y="72"/>
                    </a:lnTo>
                    <a:lnTo>
                      <a:pt x="46" y="25"/>
                    </a:lnTo>
                    <a:lnTo>
                      <a:pt x="163" y="25"/>
                    </a:lnTo>
                    <a:lnTo>
                      <a:pt x="163" y="72"/>
                    </a:lnTo>
                    <a:lnTo>
                      <a:pt x="163" y="72"/>
                    </a:lnTo>
                    <a:lnTo>
                      <a:pt x="162" y="81"/>
                    </a:lnTo>
                    <a:lnTo>
                      <a:pt x="160" y="89"/>
                    </a:lnTo>
                    <a:lnTo>
                      <a:pt x="157" y="97"/>
                    </a:lnTo>
                    <a:lnTo>
                      <a:pt x="153" y="105"/>
                    </a:lnTo>
                    <a:lnTo>
                      <a:pt x="148" y="111"/>
                    </a:lnTo>
                    <a:lnTo>
                      <a:pt x="142" y="117"/>
                    </a:lnTo>
                    <a:lnTo>
                      <a:pt x="135" y="122"/>
                    </a:lnTo>
                    <a:lnTo>
                      <a:pt x="127" y="126"/>
                    </a:lnTo>
                    <a:lnTo>
                      <a:pt x="127" y="126"/>
                    </a:lnTo>
                    <a:lnTo>
                      <a:pt x="124" y="127"/>
                    </a:lnTo>
                    <a:lnTo>
                      <a:pt x="121" y="131"/>
                    </a:lnTo>
                    <a:lnTo>
                      <a:pt x="120" y="134"/>
                    </a:lnTo>
                    <a:lnTo>
                      <a:pt x="119" y="138"/>
                    </a:lnTo>
                    <a:lnTo>
                      <a:pt x="119" y="153"/>
                    </a:lnTo>
                    <a:lnTo>
                      <a:pt x="119" y="153"/>
                    </a:lnTo>
                    <a:lnTo>
                      <a:pt x="120" y="157"/>
                    </a:lnTo>
                    <a:lnTo>
                      <a:pt x="121" y="160"/>
                    </a:lnTo>
                    <a:lnTo>
                      <a:pt x="124" y="163"/>
                    </a:lnTo>
                    <a:lnTo>
                      <a:pt x="127" y="165"/>
                    </a:lnTo>
                    <a:lnTo>
                      <a:pt x="127" y="165"/>
                    </a:lnTo>
                    <a:lnTo>
                      <a:pt x="135" y="169"/>
                    </a:lnTo>
                    <a:lnTo>
                      <a:pt x="142" y="174"/>
                    </a:lnTo>
                    <a:lnTo>
                      <a:pt x="148" y="180"/>
                    </a:lnTo>
                    <a:lnTo>
                      <a:pt x="153" y="187"/>
                    </a:lnTo>
                    <a:lnTo>
                      <a:pt x="157" y="194"/>
                    </a:lnTo>
                    <a:lnTo>
                      <a:pt x="160" y="201"/>
                    </a:lnTo>
                    <a:lnTo>
                      <a:pt x="162" y="211"/>
                    </a:lnTo>
                    <a:lnTo>
                      <a:pt x="163" y="219"/>
                    </a:lnTo>
                    <a:lnTo>
                      <a:pt x="163" y="267"/>
                    </a:lnTo>
                    <a:lnTo>
                      <a:pt x="46" y="267"/>
                    </a:lnTo>
                    <a:lnTo>
                      <a:pt x="46" y="219"/>
                    </a:lnTo>
                    <a:lnTo>
                      <a:pt x="46" y="219"/>
                    </a:lnTo>
                    <a:lnTo>
                      <a:pt x="47" y="211"/>
                    </a:lnTo>
                    <a:lnTo>
                      <a:pt x="49" y="201"/>
                    </a:lnTo>
                    <a:lnTo>
                      <a:pt x="53" y="194"/>
                    </a:lnTo>
                    <a:lnTo>
                      <a:pt x="57" y="187"/>
                    </a:lnTo>
                    <a:lnTo>
                      <a:pt x="62" y="180"/>
                    </a:lnTo>
                    <a:lnTo>
                      <a:pt x="68" y="174"/>
                    </a:lnTo>
                    <a:lnTo>
                      <a:pt x="75" y="169"/>
                    </a:lnTo>
                    <a:lnTo>
                      <a:pt x="83" y="165"/>
                    </a:lnTo>
                    <a:lnTo>
                      <a:pt x="83" y="165"/>
                    </a:lnTo>
                    <a:lnTo>
                      <a:pt x="86" y="163"/>
                    </a:lnTo>
                    <a:lnTo>
                      <a:pt x="88" y="160"/>
                    </a:lnTo>
                    <a:lnTo>
                      <a:pt x="90" y="157"/>
                    </a:lnTo>
                    <a:lnTo>
                      <a:pt x="90" y="153"/>
                    </a:lnTo>
                    <a:lnTo>
                      <a:pt x="90" y="138"/>
                    </a:lnTo>
                    <a:lnTo>
                      <a:pt x="90" y="138"/>
                    </a:lnTo>
                    <a:lnTo>
                      <a:pt x="90" y="134"/>
                    </a:lnTo>
                    <a:lnTo>
                      <a:pt x="88" y="131"/>
                    </a:lnTo>
                    <a:lnTo>
                      <a:pt x="86" y="127"/>
                    </a:lnTo>
                    <a:lnTo>
                      <a:pt x="83" y="126"/>
                    </a:lnTo>
                    <a:lnTo>
                      <a:pt x="8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36" name="Freeform 28"/>
              <p:cNvSpPr>
                <a:spLocks noEditPoints="1"/>
              </p:cNvSpPr>
              <p:nvPr/>
            </p:nvSpPr>
            <p:spPr bwMode="auto">
              <a:xfrm>
                <a:off x="623888" y="590550"/>
                <a:ext cx="163513" cy="303212"/>
              </a:xfrm>
              <a:custGeom>
                <a:gdLst>
                  <a:gd fmla="*/ 6 w 103" name="T0"/>
                  <a:gd fmla="*/ 179 h 191" name="T1"/>
                  <a:gd fmla="*/ 1 w 103" name="T2"/>
                  <a:gd fmla="*/ 180 h 191" name="T3"/>
                  <a:gd fmla="*/ 0 w 103" name="T4"/>
                  <a:gd fmla="*/ 185 h 191" name="T5"/>
                  <a:gd fmla="*/ 0 w 103" name="T6"/>
                  <a:gd fmla="*/ 187 h 191" name="T7"/>
                  <a:gd fmla="*/ 3 w 103" name="T8"/>
                  <a:gd fmla="*/ 190 h 191" name="T9"/>
                  <a:gd fmla="*/ 6 w 103" name="T10"/>
                  <a:gd fmla="*/ 191 h 191" name="T11"/>
                  <a:gd fmla="*/ 20 w 103" name="T12"/>
                  <a:gd fmla="*/ 189 h 191" name="T13"/>
                  <a:gd fmla="*/ 32 w 103" name="T14"/>
                  <a:gd fmla="*/ 183 h 191" name="T15"/>
                  <a:gd fmla="*/ 43 w 103" name="T16"/>
                  <a:gd fmla="*/ 174 h 191" name="T17"/>
                  <a:gd fmla="*/ 51 w 103" name="T18"/>
                  <a:gd fmla="*/ 163 h 191" name="T19"/>
                  <a:gd fmla="*/ 55 w 103" name="T20"/>
                  <a:gd fmla="*/ 169 h 191" name="T21"/>
                  <a:gd fmla="*/ 64 w 103" name="T22"/>
                  <a:gd fmla="*/ 179 h 191" name="T23"/>
                  <a:gd fmla="*/ 75 w 103" name="T24"/>
                  <a:gd fmla="*/ 186 h 191" name="T25"/>
                  <a:gd fmla="*/ 90 w 103" name="T26"/>
                  <a:gd fmla="*/ 190 h 191" name="T27"/>
                  <a:gd fmla="*/ 97 w 103" name="T28"/>
                  <a:gd fmla="*/ 191 h 191" name="T29"/>
                  <a:gd fmla="*/ 101 w 103" name="T30"/>
                  <a:gd fmla="*/ 189 h 191" name="T31"/>
                  <a:gd fmla="*/ 103 w 103" name="T32"/>
                  <a:gd fmla="*/ 185 h 191" name="T33"/>
                  <a:gd fmla="*/ 102 w 103" name="T34"/>
                  <a:gd fmla="*/ 182 h 191" name="T35"/>
                  <a:gd fmla="*/ 99 w 103" name="T36"/>
                  <a:gd fmla="*/ 179 h 191" name="T37"/>
                  <a:gd fmla="*/ 97 w 103" name="T38"/>
                  <a:gd fmla="*/ 179 h 191" name="T39"/>
                  <a:gd fmla="*/ 82 w 103" name="T40"/>
                  <a:gd fmla="*/ 175 h 191" name="T41"/>
                  <a:gd fmla="*/ 68 w 103" name="T42"/>
                  <a:gd fmla="*/ 166 h 191" name="T43"/>
                  <a:gd fmla="*/ 60 w 103" name="T44"/>
                  <a:gd fmla="*/ 154 h 191" name="T45"/>
                  <a:gd fmla="*/ 57 w 103" name="T46"/>
                  <a:gd fmla="*/ 139 h 191" name="T47"/>
                  <a:gd fmla="*/ 57 w 103" name="T48"/>
                  <a:gd fmla="*/ 138 h 191" name="T49"/>
                  <a:gd fmla="*/ 57 w 103" name="T50"/>
                  <a:gd fmla="*/ 138 h 191" name="T51"/>
                  <a:gd fmla="*/ 57 w 103" name="T52"/>
                  <a:gd fmla="*/ 52 h 191" name="T53"/>
                  <a:gd fmla="*/ 73 w 103" name="T54"/>
                  <a:gd fmla="*/ 48 h 191" name="T55"/>
                  <a:gd fmla="*/ 88 w 103" name="T56"/>
                  <a:gd fmla="*/ 38 h 191" name="T57"/>
                  <a:gd fmla="*/ 96 w 103" name="T58"/>
                  <a:gd fmla="*/ 23 h 191" name="T59"/>
                  <a:gd fmla="*/ 100 w 103" name="T60"/>
                  <a:gd fmla="*/ 6 h 191" name="T61"/>
                  <a:gd fmla="*/ 99 w 103" name="T62"/>
                  <a:gd fmla="*/ 3 h 191" name="T63"/>
                  <a:gd fmla="*/ 96 w 103" name="T64"/>
                  <a:gd fmla="*/ 0 h 191" name="T65"/>
                  <a:gd fmla="*/ 9 w 103" name="T66"/>
                  <a:gd fmla="*/ 0 h 191" name="T67"/>
                  <a:gd fmla="*/ 6 w 103" name="T68"/>
                  <a:gd fmla="*/ 0 h 191" name="T69"/>
                  <a:gd fmla="*/ 3 w 103" name="T70"/>
                  <a:gd fmla="*/ 3 h 191" name="T71"/>
                  <a:gd fmla="*/ 3 w 103" name="T72"/>
                  <a:gd fmla="*/ 6 h 191" name="T73"/>
                  <a:gd fmla="*/ 6 w 103" name="T74"/>
                  <a:gd fmla="*/ 23 h 191" name="T75"/>
                  <a:gd fmla="*/ 15 w 103" name="T76"/>
                  <a:gd fmla="*/ 38 h 191" name="T77"/>
                  <a:gd fmla="*/ 28 w 103" name="T78"/>
                  <a:gd fmla="*/ 48 h 191" name="T79"/>
                  <a:gd fmla="*/ 45 w 103" name="T80"/>
                  <a:gd fmla="*/ 52 h 191" name="T81"/>
                  <a:gd fmla="*/ 45 w 103" name="T82"/>
                  <a:gd fmla="*/ 138 h 191" name="T83"/>
                  <a:gd fmla="*/ 45 w 103" name="T84"/>
                  <a:gd fmla="*/ 138 h 191" name="T85"/>
                  <a:gd fmla="*/ 45 w 103" name="T86"/>
                  <a:gd fmla="*/ 139 h 191" name="T87"/>
                  <a:gd fmla="*/ 42 w 103" name="T88"/>
                  <a:gd fmla="*/ 154 h 191" name="T89"/>
                  <a:gd fmla="*/ 33 w 103" name="T90"/>
                  <a:gd fmla="*/ 166 h 191" name="T91"/>
                  <a:gd fmla="*/ 21 w 103" name="T92"/>
                  <a:gd fmla="*/ 175 h 191" name="T93"/>
                  <a:gd fmla="*/ 6 w 103" name="T94"/>
                  <a:gd fmla="*/ 179 h 191" name="T95"/>
                  <a:gd fmla="*/ 15 w 103" name="T96"/>
                  <a:gd fmla="*/ 12 h 191" name="T97"/>
                  <a:gd fmla="*/ 87 w 103" name="T98"/>
                  <a:gd fmla="*/ 12 h 191" name="T99"/>
                  <a:gd fmla="*/ 83 w 103" name="T100"/>
                  <a:gd fmla="*/ 24 h 191" name="T101"/>
                  <a:gd fmla="*/ 75 w 103" name="T102"/>
                  <a:gd fmla="*/ 32 h 191" name="T103"/>
                  <a:gd fmla="*/ 65 w 103" name="T104"/>
                  <a:gd fmla="*/ 38 h 191" name="T105"/>
                  <a:gd fmla="*/ 53 w 103" name="T106"/>
                  <a:gd fmla="*/ 40 h 191" name="T107"/>
                  <a:gd fmla="*/ 50 w 103" name="T108"/>
                  <a:gd fmla="*/ 40 h 191" name="T109"/>
                  <a:gd fmla="*/ 38 w 103" name="T110"/>
                  <a:gd fmla="*/ 38 h 191" name="T111"/>
                  <a:gd fmla="*/ 27 w 103" name="T112"/>
                  <a:gd fmla="*/ 32 h 191" name="T113"/>
                  <a:gd fmla="*/ 19 w 103" name="T114"/>
                  <a:gd fmla="*/ 24 h 191" name="T115"/>
                  <a:gd fmla="*/ 15 w 103" name="T116"/>
                  <a:gd fmla="*/ 12 h 1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1" w="103">
                    <a:moveTo>
                      <a:pt x="6" y="179"/>
                    </a:moveTo>
                    <a:lnTo>
                      <a:pt x="6" y="179"/>
                    </a:lnTo>
                    <a:lnTo>
                      <a:pt x="3" y="179"/>
                    </a:lnTo>
                    <a:lnTo>
                      <a:pt x="1" y="180"/>
                    </a:lnTo>
                    <a:lnTo>
                      <a:pt x="0" y="182"/>
                    </a:lnTo>
                    <a:lnTo>
                      <a:pt x="0" y="185"/>
                    </a:lnTo>
                    <a:lnTo>
                      <a:pt x="0" y="185"/>
                    </a:lnTo>
                    <a:lnTo>
                      <a:pt x="0" y="187"/>
                    </a:lnTo>
                    <a:lnTo>
                      <a:pt x="1" y="189"/>
                    </a:lnTo>
                    <a:lnTo>
                      <a:pt x="3" y="190"/>
                    </a:lnTo>
                    <a:lnTo>
                      <a:pt x="6" y="191"/>
                    </a:lnTo>
                    <a:lnTo>
                      <a:pt x="6" y="191"/>
                    </a:lnTo>
                    <a:lnTo>
                      <a:pt x="13" y="190"/>
                    </a:lnTo>
                    <a:lnTo>
                      <a:pt x="20" y="189"/>
                    </a:lnTo>
                    <a:lnTo>
                      <a:pt x="26" y="186"/>
                    </a:lnTo>
                    <a:lnTo>
                      <a:pt x="32" y="183"/>
                    </a:lnTo>
                    <a:lnTo>
                      <a:pt x="38" y="179"/>
                    </a:lnTo>
                    <a:lnTo>
                      <a:pt x="43" y="174"/>
                    </a:lnTo>
                    <a:lnTo>
                      <a:pt x="48" y="169"/>
                    </a:lnTo>
                    <a:lnTo>
                      <a:pt x="51" y="163"/>
                    </a:lnTo>
                    <a:lnTo>
                      <a:pt x="51" y="163"/>
                    </a:lnTo>
                    <a:lnTo>
                      <a:pt x="55" y="169"/>
                    </a:lnTo>
                    <a:lnTo>
                      <a:pt x="59" y="174"/>
                    </a:lnTo>
                    <a:lnTo>
                      <a:pt x="64" y="179"/>
                    </a:lnTo>
                    <a:lnTo>
                      <a:pt x="69" y="183"/>
                    </a:lnTo>
                    <a:lnTo>
                      <a:pt x="75" y="186"/>
                    </a:lnTo>
                    <a:lnTo>
                      <a:pt x="83" y="189"/>
                    </a:lnTo>
                    <a:lnTo>
                      <a:pt x="90" y="190"/>
                    </a:lnTo>
                    <a:lnTo>
                      <a:pt x="97" y="191"/>
                    </a:lnTo>
                    <a:lnTo>
                      <a:pt x="97" y="191"/>
                    </a:lnTo>
                    <a:lnTo>
                      <a:pt x="99" y="190"/>
                    </a:lnTo>
                    <a:lnTo>
                      <a:pt x="101" y="189"/>
                    </a:lnTo>
                    <a:lnTo>
                      <a:pt x="102" y="187"/>
                    </a:lnTo>
                    <a:lnTo>
                      <a:pt x="103" y="185"/>
                    </a:lnTo>
                    <a:lnTo>
                      <a:pt x="103" y="185"/>
                    </a:lnTo>
                    <a:lnTo>
                      <a:pt x="102" y="182"/>
                    </a:lnTo>
                    <a:lnTo>
                      <a:pt x="101" y="180"/>
                    </a:lnTo>
                    <a:lnTo>
                      <a:pt x="99" y="179"/>
                    </a:lnTo>
                    <a:lnTo>
                      <a:pt x="97" y="179"/>
                    </a:lnTo>
                    <a:lnTo>
                      <a:pt x="97" y="179"/>
                    </a:lnTo>
                    <a:lnTo>
                      <a:pt x="89" y="178"/>
                    </a:lnTo>
                    <a:lnTo>
                      <a:pt x="82" y="175"/>
                    </a:lnTo>
                    <a:lnTo>
                      <a:pt x="74" y="171"/>
                    </a:lnTo>
                    <a:lnTo>
                      <a:pt x="68" y="166"/>
                    </a:lnTo>
                    <a:lnTo>
                      <a:pt x="64" y="161"/>
                    </a:lnTo>
                    <a:lnTo>
                      <a:pt x="60" y="154"/>
                    </a:lnTo>
                    <a:lnTo>
                      <a:pt x="58" y="147"/>
                    </a:lnTo>
                    <a:lnTo>
                      <a:pt x="57" y="139"/>
                    </a:lnTo>
                    <a:lnTo>
                      <a:pt x="57" y="139"/>
                    </a:lnTo>
                    <a:lnTo>
                      <a:pt x="57" y="138"/>
                    </a:lnTo>
                    <a:lnTo>
                      <a:pt x="57" y="138"/>
                    </a:lnTo>
                    <a:lnTo>
                      <a:pt x="57" y="138"/>
                    </a:lnTo>
                    <a:lnTo>
                      <a:pt x="57" y="52"/>
                    </a:lnTo>
                    <a:lnTo>
                      <a:pt x="57" y="52"/>
                    </a:lnTo>
                    <a:lnTo>
                      <a:pt x="66" y="51"/>
                    </a:lnTo>
                    <a:lnTo>
                      <a:pt x="73" y="48"/>
                    </a:lnTo>
                    <a:lnTo>
                      <a:pt x="82" y="43"/>
                    </a:lnTo>
                    <a:lnTo>
                      <a:pt x="88" y="38"/>
                    </a:lnTo>
                    <a:lnTo>
                      <a:pt x="93" y="31"/>
                    </a:lnTo>
                    <a:lnTo>
                      <a:pt x="96" y="23"/>
                    </a:lnTo>
                    <a:lnTo>
                      <a:pt x="99" y="14"/>
                    </a:lnTo>
                    <a:lnTo>
                      <a:pt x="100" y="6"/>
                    </a:lnTo>
                    <a:lnTo>
                      <a:pt x="100" y="6"/>
                    </a:lnTo>
                    <a:lnTo>
                      <a:pt x="99" y="3"/>
                    </a:lnTo>
                    <a:lnTo>
                      <a:pt x="98" y="1"/>
                    </a:lnTo>
                    <a:lnTo>
                      <a:pt x="96" y="0"/>
                    </a:lnTo>
                    <a:lnTo>
                      <a:pt x="94" y="0"/>
                    </a:lnTo>
                    <a:lnTo>
                      <a:pt x="9" y="0"/>
                    </a:lnTo>
                    <a:lnTo>
                      <a:pt x="9" y="0"/>
                    </a:lnTo>
                    <a:lnTo>
                      <a:pt x="6" y="0"/>
                    </a:lnTo>
                    <a:lnTo>
                      <a:pt x="4" y="1"/>
                    </a:lnTo>
                    <a:lnTo>
                      <a:pt x="3" y="3"/>
                    </a:lnTo>
                    <a:lnTo>
                      <a:pt x="3" y="6"/>
                    </a:lnTo>
                    <a:lnTo>
                      <a:pt x="3" y="6"/>
                    </a:lnTo>
                    <a:lnTo>
                      <a:pt x="3" y="14"/>
                    </a:lnTo>
                    <a:lnTo>
                      <a:pt x="6" y="23"/>
                    </a:lnTo>
                    <a:lnTo>
                      <a:pt x="10" y="31"/>
                    </a:lnTo>
                    <a:lnTo>
                      <a:pt x="15" y="38"/>
                    </a:lnTo>
                    <a:lnTo>
                      <a:pt x="21" y="43"/>
                    </a:lnTo>
                    <a:lnTo>
                      <a:pt x="28" y="48"/>
                    </a:lnTo>
                    <a:lnTo>
                      <a:pt x="36" y="51"/>
                    </a:lnTo>
                    <a:lnTo>
                      <a:pt x="45" y="52"/>
                    </a:lnTo>
                    <a:lnTo>
                      <a:pt x="45" y="138"/>
                    </a:lnTo>
                    <a:lnTo>
                      <a:pt x="45" y="138"/>
                    </a:lnTo>
                    <a:lnTo>
                      <a:pt x="45" y="138"/>
                    </a:lnTo>
                    <a:lnTo>
                      <a:pt x="45" y="138"/>
                    </a:lnTo>
                    <a:lnTo>
                      <a:pt x="45" y="139"/>
                    </a:lnTo>
                    <a:lnTo>
                      <a:pt x="45" y="139"/>
                    </a:lnTo>
                    <a:lnTo>
                      <a:pt x="44" y="147"/>
                    </a:lnTo>
                    <a:lnTo>
                      <a:pt x="42" y="154"/>
                    </a:lnTo>
                    <a:lnTo>
                      <a:pt x="39" y="161"/>
                    </a:lnTo>
                    <a:lnTo>
                      <a:pt x="33" y="166"/>
                    </a:lnTo>
                    <a:lnTo>
                      <a:pt x="27" y="171"/>
                    </a:lnTo>
                    <a:lnTo>
                      <a:pt x="21" y="175"/>
                    </a:lnTo>
                    <a:lnTo>
                      <a:pt x="13" y="178"/>
                    </a:lnTo>
                    <a:lnTo>
                      <a:pt x="6" y="179"/>
                    </a:lnTo>
                    <a:lnTo>
                      <a:pt x="6" y="179"/>
                    </a:lnTo>
                    <a:close/>
                    <a:moveTo>
                      <a:pt x="15" y="12"/>
                    </a:moveTo>
                    <a:lnTo>
                      <a:pt x="87" y="12"/>
                    </a:lnTo>
                    <a:lnTo>
                      <a:pt x="87" y="12"/>
                    </a:lnTo>
                    <a:lnTo>
                      <a:pt x="86" y="17"/>
                    </a:lnTo>
                    <a:lnTo>
                      <a:pt x="83" y="24"/>
                    </a:lnTo>
                    <a:lnTo>
                      <a:pt x="80" y="28"/>
                    </a:lnTo>
                    <a:lnTo>
                      <a:pt x="75" y="32"/>
                    </a:lnTo>
                    <a:lnTo>
                      <a:pt x="70" y="36"/>
                    </a:lnTo>
                    <a:lnTo>
                      <a:pt x="65" y="38"/>
                    </a:lnTo>
                    <a:lnTo>
                      <a:pt x="59" y="40"/>
                    </a:lnTo>
                    <a:lnTo>
                      <a:pt x="53" y="40"/>
                    </a:lnTo>
                    <a:lnTo>
                      <a:pt x="50" y="40"/>
                    </a:lnTo>
                    <a:lnTo>
                      <a:pt x="50" y="40"/>
                    </a:lnTo>
                    <a:lnTo>
                      <a:pt x="43" y="40"/>
                    </a:lnTo>
                    <a:lnTo>
                      <a:pt x="38" y="38"/>
                    </a:lnTo>
                    <a:lnTo>
                      <a:pt x="31" y="36"/>
                    </a:lnTo>
                    <a:lnTo>
                      <a:pt x="27" y="32"/>
                    </a:lnTo>
                    <a:lnTo>
                      <a:pt x="23" y="28"/>
                    </a:lnTo>
                    <a:lnTo>
                      <a:pt x="19" y="24"/>
                    </a:lnTo>
                    <a:lnTo>
                      <a:pt x="17" y="17"/>
                    </a:lnTo>
                    <a:lnTo>
                      <a:pt x="15" y="12"/>
                    </a:lnTo>
                    <a:lnTo>
                      <a:pt x="15"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37" name="그룹 136"/>
            <p:cNvGrpSpPr/>
            <p:nvPr/>
          </p:nvGrpSpPr>
          <p:grpSpPr>
            <a:xfrm>
              <a:off x="5879976" y="5358564"/>
              <a:ext cx="405403" cy="295196"/>
              <a:chOff x="2798763" y="4908550"/>
              <a:chExt cx="490537" cy="357188"/>
            </a:xfrm>
            <a:solidFill>
              <a:schemeClr val="tx1"/>
            </a:solidFill>
          </p:grpSpPr>
          <p:sp>
            <p:nvSpPr>
              <p:cNvPr id="138" name="Freeform 152"/>
              <p:cNvSpPr>
                <a:spLocks noEditPoints="1"/>
              </p:cNvSpPr>
              <p:nvPr/>
            </p:nvSpPr>
            <p:spPr bwMode="auto">
              <a:xfrm>
                <a:off x="2971800" y="4908550"/>
                <a:ext cx="147637" cy="165100"/>
              </a:xfrm>
              <a:custGeom>
                <a:gdLst>
                  <a:gd fmla="*/ 46 w 93" name="T0"/>
                  <a:gd fmla="*/ 0 h 104" name="T1"/>
                  <a:gd fmla="*/ 29 w 93" name="T2"/>
                  <a:gd fmla="*/ 4 h 104" name="T3"/>
                  <a:gd fmla="*/ 13 w 93" name="T4"/>
                  <a:gd fmla="*/ 15 h 104" name="T5"/>
                  <a:gd fmla="*/ 4 w 93" name="T6"/>
                  <a:gd fmla="*/ 32 h 104" name="T7"/>
                  <a:gd fmla="*/ 0 w 93" name="T8"/>
                  <a:gd fmla="*/ 52 h 104" name="T9"/>
                  <a:gd fmla="*/ 1 w 93" name="T10"/>
                  <a:gd fmla="*/ 63 h 104" name="T11"/>
                  <a:gd fmla="*/ 8 w 93" name="T12"/>
                  <a:gd fmla="*/ 81 h 104" name="T13"/>
                  <a:gd fmla="*/ 21 w 93" name="T14"/>
                  <a:gd fmla="*/ 95 h 104" name="T15"/>
                  <a:gd fmla="*/ 37 w 93" name="T16"/>
                  <a:gd fmla="*/ 103 h 104" name="T17"/>
                  <a:gd fmla="*/ 46 w 93" name="T18"/>
                  <a:gd fmla="*/ 104 h 104" name="T19"/>
                  <a:gd fmla="*/ 65 w 93" name="T20"/>
                  <a:gd fmla="*/ 99 h 104" name="T21"/>
                  <a:gd fmla="*/ 80 w 93" name="T22"/>
                  <a:gd fmla="*/ 88 h 104" name="T23"/>
                  <a:gd fmla="*/ 89 w 93" name="T24"/>
                  <a:gd fmla="*/ 72 h 104" name="T25"/>
                  <a:gd fmla="*/ 93 w 93" name="T26"/>
                  <a:gd fmla="*/ 52 h 104" name="T27"/>
                  <a:gd fmla="*/ 92 w 93" name="T28"/>
                  <a:gd fmla="*/ 42 h 104" name="T29"/>
                  <a:gd fmla="*/ 85 w 93" name="T30"/>
                  <a:gd fmla="*/ 23 h 104" name="T31"/>
                  <a:gd fmla="*/ 73 w 93" name="T32"/>
                  <a:gd fmla="*/ 9 h 104" name="T33"/>
                  <a:gd fmla="*/ 56 w 93" name="T34"/>
                  <a:gd fmla="*/ 1 h 104" name="T35"/>
                  <a:gd fmla="*/ 46 w 93" name="T36"/>
                  <a:gd fmla="*/ 0 h 104" name="T37"/>
                  <a:gd fmla="*/ 46 w 93" name="T38"/>
                  <a:gd fmla="*/ 79 h 104" name="T39"/>
                  <a:gd fmla="*/ 38 w 93" name="T40"/>
                  <a:gd fmla="*/ 77 h 104" name="T41"/>
                  <a:gd fmla="*/ 31 w 93" name="T42"/>
                  <a:gd fmla="*/ 71 h 104" name="T43"/>
                  <a:gd fmla="*/ 27 w 93" name="T44"/>
                  <a:gd fmla="*/ 63 h 104" name="T45"/>
                  <a:gd fmla="*/ 25 w 93" name="T46"/>
                  <a:gd fmla="*/ 52 h 104" name="T47"/>
                  <a:gd fmla="*/ 26 w 93" name="T48"/>
                  <a:gd fmla="*/ 46 h 104" name="T49"/>
                  <a:gd fmla="*/ 29 w 93" name="T50"/>
                  <a:gd fmla="*/ 37 h 104" name="T51"/>
                  <a:gd fmla="*/ 35 w 93" name="T52"/>
                  <a:gd fmla="*/ 30 h 104" name="T53"/>
                  <a:gd fmla="*/ 42 w 93" name="T54"/>
                  <a:gd fmla="*/ 26 h 104" name="T55"/>
                  <a:gd fmla="*/ 46 w 93" name="T56"/>
                  <a:gd fmla="*/ 25 h 104" name="T57"/>
                  <a:gd fmla="*/ 55 w 93" name="T58"/>
                  <a:gd fmla="*/ 27 h 104" name="T59"/>
                  <a:gd fmla="*/ 63 w 93" name="T60"/>
                  <a:gd fmla="*/ 33 h 104" name="T61"/>
                  <a:gd fmla="*/ 67 w 93" name="T62"/>
                  <a:gd fmla="*/ 41 h 104" name="T63"/>
                  <a:gd fmla="*/ 69 w 93" name="T64"/>
                  <a:gd fmla="*/ 52 h 104" name="T65"/>
                  <a:gd fmla="*/ 68 w 93" name="T66"/>
                  <a:gd fmla="*/ 57 h 104" name="T67"/>
                  <a:gd fmla="*/ 65 w 93" name="T68"/>
                  <a:gd fmla="*/ 67 h 104" name="T69"/>
                  <a:gd fmla="*/ 59 w 93" name="T70"/>
                  <a:gd fmla="*/ 75 h 104" name="T71"/>
                  <a:gd fmla="*/ 51 w 93" name="T72"/>
                  <a:gd fmla="*/ 79 h 104" name="T73"/>
                  <a:gd fmla="*/ 46 w 93" name="T74"/>
                  <a:gd fmla="*/ 79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93">
                    <a:moveTo>
                      <a:pt x="46" y="0"/>
                    </a:moveTo>
                    <a:lnTo>
                      <a:pt x="46" y="0"/>
                    </a:lnTo>
                    <a:lnTo>
                      <a:pt x="37" y="1"/>
                    </a:lnTo>
                    <a:lnTo>
                      <a:pt x="29" y="4"/>
                    </a:lnTo>
                    <a:lnTo>
                      <a:pt x="21" y="9"/>
                    </a:lnTo>
                    <a:lnTo>
                      <a:pt x="13" y="15"/>
                    </a:lnTo>
                    <a:lnTo>
                      <a:pt x="8" y="23"/>
                    </a:lnTo>
                    <a:lnTo>
                      <a:pt x="4" y="32"/>
                    </a:lnTo>
                    <a:lnTo>
                      <a:pt x="1" y="42"/>
                    </a:lnTo>
                    <a:lnTo>
                      <a:pt x="0" y="52"/>
                    </a:lnTo>
                    <a:lnTo>
                      <a:pt x="0" y="52"/>
                    </a:lnTo>
                    <a:lnTo>
                      <a:pt x="1" y="63"/>
                    </a:lnTo>
                    <a:lnTo>
                      <a:pt x="4" y="72"/>
                    </a:lnTo>
                    <a:lnTo>
                      <a:pt x="8" y="81"/>
                    </a:lnTo>
                    <a:lnTo>
                      <a:pt x="13" y="88"/>
                    </a:lnTo>
                    <a:lnTo>
                      <a:pt x="21" y="95"/>
                    </a:lnTo>
                    <a:lnTo>
                      <a:pt x="29" y="99"/>
                    </a:lnTo>
                    <a:lnTo>
                      <a:pt x="37" y="103"/>
                    </a:lnTo>
                    <a:lnTo>
                      <a:pt x="46" y="104"/>
                    </a:lnTo>
                    <a:lnTo>
                      <a:pt x="46" y="104"/>
                    </a:lnTo>
                    <a:lnTo>
                      <a:pt x="56" y="103"/>
                    </a:lnTo>
                    <a:lnTo>
                      <a:pt x="65" y="99"/>
                    </a:lnTo>
                    <a:lnTo>
                      <a:pt x="73" y="95"/>
                    </a:lnTo>
                    <a:lnTo>
                      <a:pt x="80" y="88"/>
                    </a:lnTo>
                    <a:lnTo>
                      <a:pt x="85" y="81"/>
                    </a:lnTo>
                    <a:lnTo>
                      <a:pt x="89" y="72"/>
                    </a:lnTo>
                    <a:lnTo>
                      <a:pt x="92" y="63"/>
                    </a:lnTo>
                    <a:lnTo>
                      <a:pt x="93" y="52"/>
                    </a:lnTo>
                    <a:lnTo>
                      <a:pt x="93" y="52"/>
                    </a:lnTo>
                    <a:lnTo>
                      <a:pt x="92" y="42"/>
                    </a:lnTo>
                    <a:lnTo>
                      <a:pt x="89" y="32"/>
                    </a:lnTo>
                    <a:lnTo>
                      <a:pt x="85" y="23"/>
                    </a:lnTo>
                    <a:lnTo>
                      <a:pt x="80" y="15"/>
                    </a:lnTo>
                    <a:lnTo>
                      <a:pt x="73" y="9"/>
                    </a:lnTo>
                    <a:lnTo>
                      <a:pt x="65" y="4"/>
                    </a:lnTo>
                    <a:lnTo>
                      <a:pt x="56" y="1"/>
                    </a:lnTo>
                    <a:lnTo>
                      <a:pt x="46" y="0"/>
                    </a:lnTo>
                    <a:lnTo>
                      <a:pt x="46" y="0"/>
                    </a:lnTo>
                    <a:close/>
                    <a:moveTo>
                      <a:pt x="46" y="79"/>
                    </a:moveTo>
                    <a:lnTo>
                      <a:pt x="46" y="79"/>
                    </a:lnTo>
                    <a:lnTo>
                      <a:pt x="42" y="79"/>
                    </a:lnTo>
                    <a:lnTo>
                      <a:pt x="38" y="77"/>
                    </a:lnTo>
                    <a:lnTo>
                      <a:pt x="35" y="75"/>
                    </a:lnTo>
                    <a:lnTo>
                      <a:pt x="31" y="71"/>
                    </a:lnTo>
                    <a:lnTo>
                      <a:pt x="29" y="67"/>
                    </a:lnTo>
                    <a:lnTo>
                      <a:pt x="27" y="63"/>
                    </a:lnTo>
                    <a:lnTo>
                      <a:pt x="26" y="57"/>
                    </a:lnTo>
                    <a:lnTo>
                      <a:pt x="25" y="52"/>
                    </a:lnTo>
                    <a:lnTo>
                      <a:pt x="25" y="52"/>
                    </a:lnTo>
                    <a:lnTo>
                      <a:pt x="26" y="46"/>
                    </a:lnTo>
                    <a:lnTo>
                      <a:pt x="27" y="41"/>
                    </a:lnTo>
                    <a:lnTo>
                      <a:pt x="29" y="37"/>
                    </a:lnTo>
                    <a:lnTo>
                      <a:pt x="31" y="33"/>
                    </a:lnTo>
                    <a:lnTo>
                      <a:pt x="35" y="30"/>
                    </a:lnTo>
                    <a:lnTo>
                      <a:pt x="38" y="27"/>
                    </a:lnTo>
                    <a:lnTo>
                      <a:pt x="42" y="26"/>
                    </a:lnTo>
                    <a:lnTo>
                      <a:pt x="46" y="25"/>
                    </a:lnTo>
                    <a:lnTo>
                      <a:pt x="46" y="25"/>
                    </a:lnTo>
                    <a:lnTo>
                      <a:pt x="51" y="26"/>
                    </a:lnTo>
                    <a:lnTo>
                      <a:pt x="55" y="27"/>
                    </a:lnTo>
                    <a:lnTo>
                      <a:pt x="59" y="30"/>
                    </a:lnTo>
                    <a:lnTo>
                      <a:pt x="63" y="33"/>
                    </a:lnTo>
                    <a:lnTo>
                      <a:pt x="65" y="37"/>
                    </a:lnTo>
                    <a:lnTo>
                      <a:pt x="67" y="41"/>
                    </a:lnTo>
                    <a:lnTo>
                      <a:pt x="68" y="46"/>
                    </a:lnTo>
                    <a:lnTo>
                      <a:pt x="69" y="52"/>
                    </a:lnTo>
                    <a:lnTo>
                      <a:pt x="69" y="52"/>
                    </a:lnTo>
                    <a:lnTo>
                      <a:pt x="68" y="57"/>
                    </a:lnTo>
                    <a:lnTo>
                      <a:pt x="67" y="63"/>
                    </a:lnTo>
                    <a:lnTo>
                      <a:pt x="65" y="67"/>
                    </a:lnTo>
                    <a:lnTo>
                      <a:pt x="63" y="71"/>
                    </a:lnTo>
                    <a:lnTo>
                      <a:pt x="59" y="75"/>
                    </a:lnTo>
                    <a:lnTo>
                      <a:pt x="55" y="77"/>
                    </a:lnTo>
                    <a:lnTo>
                      <a:pt x="51" y="79"/>
                    </a:lnTo>
                    <a:lnTo>
                      <a:pt x="46" y="79"/>
                    </a:lnTo>
                    <a:lnTo>
                      <a:pt x="46" y="7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39" name="Freeform 153"/>
              <p:cNvSpPr>
                <a:spLocks noEditPoints="1"/>
              </p:cNvSpPr>
              <p:nvPr/>
            </p:nvSpPr>
            <p:spPr bwMode="auto">
              <a:xfrm>
                <a:off x="2916238" y="5095875"/>
                <a:ext cx="257175" cy="169863"/>
              </a:xfrm>
              <a:custGeom>
                <a:gdLst>
                  <a:gd fmla="*/ 0 w 162" name="T0"/>
                  <a:gd fmla="*/ 52 h 107" name="T1"/>
                  <a:gd fmla="*/ 2 w 162" name="T2"/>
                  <a:gd fmla="*/ 94 h 107" name="T3"/>
                  <a:gd fmla="*/ 6 w 162" name="T4"/>
                  <a:gd fmla="*/ 103 h 107" name="T5"/>
                  <a:gd fmla="*/ 15 w 162" name="T6"/>
                  <a:gd fmla="*/ 107 h 107" name="T7"/>
                  <a:gd fmla="*/ 147 w 162" name="T8"/>
                  <a:gd fmla="*/ 107 h 107" name="T9"/>
                  <a:gd fmla="*/ 155 w 162" name="T10"/>
                  <a:gd fmla="*/ 103 h 107" name="T11"/>
                  <a:gd fmla="*/ 159 w 162" name="T12"/>
                  <a:gd fmla="*/ 94 h 107" name="T13"/>
                  <a:gd fmla="*/ 162 w 162" name="T14"/>
                  <a:gd fmla="*/ 52 h 107" name="T15"/>
                  <a:gd fmla="*/ 160 w 162" name="T16"/>
                  <a:gd fmla="*/ 39 h 107" name="T17"/>
                  <a:gd fmla="*/ 154 w 162" name="T18"/>
                  <a:gd fmla="*/ 27 h 107" name="T19"/>
                  <a:gd fmla="*/ 145 w 162" name="T20"/>
                  <a:gd fmla="*/ 16 h 107" name="T21"/>
                  <a:gd fmla="*/ 134 w 162" name="T22"/>
                  <a:gd fmla="*/ 9 h 107" name="T23"/>
                  <a:gd fmla="*/ 120 w 162" name="T24"/>
                  <a:gd fmla="*/ 5 h 107" name="T25"/>
                  <a:gd fmla="*/ 95 w 162" name="T26"/>
                  <a:gd fmla="*/ 1 h 107" name="T27"/>
                  <a:gd fmla="*/ 68 w 162" name="T28"/>
                  <a:gd fmla="*/ 1 h 107" name="T29"/>
                  <a:gd fmla="*/ 41 w 162" name="T30"/>
                  <a:gd fmla="*/ 5 h 107" name="T31"/>
                  <a:gd fmla="*/ 29 w 162" name="T32"/>
                  <a:gd fmla="*/ 9 h 107" name="T33"/>
                  <a:gd fmla="*/ 17 w 162" name="T34"/>
                  <a:gd fmla="*/ 16 h 107" name="T35"/>
                  <a:gd fmla="*/ 7 w 162" name="T36"/>
                  <a:gd fmla="*/ 27 h 107" name="T37"/>
                  <a:gd fmla="*/ 1 w 162" name="T38"/>
                  <a:gd fmla="*/ 39 h 107" name="T39"/>
                  <a:gd fmla="*/ 0 w 162" name="T40"/>
                  <a:gd fmla="*/ 52 h 107" name="T41"/>
                  <a:gd fmla="*/ 37 w 162" name="T42"/>
                  <a:gd fmla="*/ 33 h 107" name="T43"/>
                  <a:gd fmla="*/ 47 w 162" name="T44"/>
                  <a:gd fmla="*/ 30 h 107" name="T45"/>
                  <a:gd fmla="*/ 70 w 162" name="T46"/>
                  <a:gd fmla="*/ 26 h 107" name="T47"/>
                  <a:gd fmla="*/ 93 w 162" name="T48"/>
                  <a:gd fmla="*/ 26 h 107" name="T49"/>
                  <a:gd fmla="*/ 114 w 162" name="T50"/>
                  <a:gd fmla="*/ 30 h 107" name="T51"/>
                  <a:gd fmla="*/ 125 w 162" name="T52"/>
                  <a:gd fmla="*/ 33 h 107" name="T53"/>
                  <a:gd fmla="*/ 130 w 162" name="T54"/>
                  <a:gd fmla="*/ 36 h 107" name="T55"/>
                  <a:gd fmla="*/ 137 w 162" name="T56"/>
                  <a:gd fmla="*/ 46 h 107" name="T57"/>
                  <a:gd fmla="*/ 136 w 162" name="T58"/>
                  <a:gd fmla="*/ 82 h 107" name="T59"/>
                  <a:gd fmla="*/ 27 w 162" name="T60"/>
                  <a:gd fmla="*/ 82 h 107" name="T61"/>
                  <a:gd fmla="*/ 24 w 162" name="T62"/>
                  <a:gd fmla="*/ 50 h 107" name="T63"/>
                  <a:gd fmla="*/ 28 w 162" name="T64"/>
                  <a:gd fmla="*/ 41 h 107" name="T65"/>
                  <a:gd fmla="*/ 34 w 162" name="T66"/>
                  <a:gd fmla="*/ 34 h 107" name="T67"/>
                  <a:gd fmla="*/ 37 w 162" name="T68"/>
                  <a:gd fmla="*/ 33 h 10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 w="162">
                    <a:moveTo>
                      <a:pt x="0" y="52"/>
                    </a:moveTo>
                    <a:lnTo>
                      <a:pt x="0" y="52"/>
                    </a:lnTo>
                    <a:lnTo>
                      <a:pt x="2" y="94"/>
                    </a:lnTo>
                    <a:lnTo>
                      <a:pt x="2" y="94"/>
                    </a:lnTo>
                    <a:lnTo>
                      <a:pt x="4" y="100"/>
                    </a:lnTo>
                    <a:lnTo>
                      <a:pt x="6" y="103"/>
                    </a:lnTo>
                    <a:lnTo>
                      <a:pt x="10" y="106"/>
                    </a:lnTo>
                    <a:lnTo>
                      <a:pt x="15" y="107"/>
                    </a:lnTo>
                    <a:lnTo>
                      <a:pt x="147" y="107"/>
                    </a:lnTo>
                    <a:lnTo>
                      <a:pt x="147" y="107"/>
                    </a:lnTo>
                    <a:lnTo>
                      <a:pt x="151" y="106"/>
                    </a:lnTo>
                    <a:lnTo>
                      <a:pt x="155" y="103"/>
                    </a:lnTo>
                    <a:lnTo>
                      <a:pt x="158" y="100"/>
                    </a:lnTo>
                    <a:lnTo>
                      <a:pt x="159" y="94"/>
                    </a:lnTo>
                    <a:lnTo>
                      <a:pt x="162" y="52"/>
                    </a:lnTo>
                    <a:lnTo>
                      <a:pt x="162" y="52"/>
                    </a:lnTo>
                    <a:lnTo>
                      <a:pt x="162" y="46"/>
                    </a:lnTo>
                    <a:lnTo>
                      <a:pt x="160" y="39"/>
                    </a:lnTo>
                    <a:lnTo>
                      <a:pt x="158" y="33"/>
                    </a:lnTo>
                    <a:lnTo>
                      <a:pt x="154" y="27"/>
                    </a:lnTo>
                    <a:lnTo>
                      <a:pt x="150" y="22"/>
                    </a:lnTo>
                    <a:lnTo>
                      <a:pt x="145" y="16"/>
                    </a:lnTo>
                    <a:lnTo>
                      <a:pt x="140" y="12"/>
                    </a:lnTo>
                    <a:lnTo>
                      <a:pt x="134" y="9"/>
                    </a:lnTo>
                    <a:lnTo>
                      <a:pt x="134" y="9"/>
                    </a:lnTo>
                    <a:lnTo>
                      <a:pt x="120" y="5"/>
                    </a:lnTo>
                    <a:lnTo>
                      <a:pt x="108" y="3"/>
                    </a:lnTo>
                    <a:lnTo>
                      <a:pt x="95" y="1"/>
                    </a:lnTo>
                    <a:lnTo>
                      <a:pt x="81" y="0"/>
                    </a:lnTo>
                    <a:lnTo>
                      <a:pt x="68" y="1"/>
                    </a:lnTo>
                    <a:lnTo>
                      <a:pt x="55" y="3"/>
                    </a:lnTo>
                    <a:lnTo>
                      <a:pt x="41" y="5"/>
                    </a:lnTo>
                    <a:lnTo>
                      <a:pt x="29" y="9"/>
                    </a:lnTo>
                    <a:lnTo>
                      <a:pt x="29" y="9"/>
                    </a:lnTo>
                    <a:lnTo>
                      <a:pt x="23" y="12"/>
                    </a:lnTo>
                    <a:lnTo>
                      <a:pt x="17" y="16"/>
                    </a:lnTo>
                    <a:lnTo>
                      <a:pt x="11" y="22"/>
                    </a:lnTo>
                    <a:lnTo>
                      <a:pt x="7" y="27"/>
                    </a:lnTo>
                    <a:lnTo>
                      <a:pt x="4" y="33"/>
                    </a:lnTo>
                    <a:lnTo>
                      <a:pt x="1" y="39"/>
                    </a:lnTo>
                    <a:lnTo>
                      <a:pt x="0" y="46"/>
                    </a:lnTo>
                    <a:lnTo>
                      <a:pt x="0" y="52"/>
                    </a:lnTo>
                    <a:lnTo>
                      <a:pt x="0" y="52"/>
                    </a:lnTo>
                    <a:close/>
                    <a:moveTo>
                      <a:pt x="37" y="33"/>
                    </a:moveTo>
                    <a:lnTo>
                      <a:pt x="37" y="33"/>
                    </a:lnTo>
                    <a:lnTo>
                      <a:pt x="47" y="30"/>
                    </a:lnTo>
                    <a:lnTo>
                      <a:pt x="59" y="27"/>
                    </a:lnTo>
                    <a:lnTo>
                      <a:pt x="70" y="26"/>
                    </a:lnTo>
                    <a:lnTo>
                      <a:pt x="81" y="25"/>
                    </a:lnTo>
                    <a:lnTo>
                      <a:pt x="93" y="26"/>
                    </a:lnTo>
                    <a:lnTo>
                      <a:pt x="103" y="27"/>
                    </a:lnTo>
                    <a:lnTo>
                      <a:pt x="114" y="30"/>
                    </a:lnTo>
                    <a:lnTo>
                      <a:pt x="125" y="33"/>
                    </a:lnTo>
                    <a:lnTo>
                      <a:pt x="125" y="33"/>
                    </a:lnTo>
                    <a:lnTo>
                      <a:pt x="127" y="34"/>
                    </a:lnTo>
                    <a:lnTo>
                      <a:pt x="130" y="36"/>
                    </a:lnTo>
                    <a:lnTo>
                      <a:pt x="135" y="41"/>
                    </a:lnTo>
                    <a:lnTo>
                      <a:pt x="137" y="46"/>
                    </a:lnTo>
                    <a:lnTo>
                      <a:pt x="138" y="50"/>
                    </a:lnTo>
                    <a:lnTo>
                      <a:pt x="136" y="82"/>
                    </a:lnTo>
                    <a:lnTo>
                      <a:pt x="27" y="82"/>
                    </a:lnTo>
                    <a:lnTo>
                      <a:pt x="27" y="82"/>
                    </a:lnTo>
                    <a:lnTo>
                      <a:pt x="24" y="50"/>
                    </a:lnTo>
                    <a:lnTo>
                      <a:pt x="24" y="50"/>
                    </a:lnTo>
                    <a:lnTo>
                      <a:pt x="25" y="46"/>
                    </a:lnTo>
                    <a:lnTo>
                      <a:pt x="28" y="41"/>
                    </a:lnTo>
                    <a:lnTo>
                      <a:pt x="32" y="36"/>
                    </a:lnTo>
                    <a:lnTo>
                      <a:pt x="34" y="34"/>
                    </a:lnTo>
                    <a:lnTo>
                      <a:pt x="37" y="33"/>
                    </a:lnTo>
                    <a:lnTo>
                      <a:pt x="37"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0" name="Freeform 154"/>
              <p:cNvSpPr/>
              <p:nvPr/>
            </p:nvSpPr>
            <p:spPr bwMode="auto">
              <a:xfrm>
                <a:off x="3179763" y="5102225"/>
                <a:ext cx="109537" cy="130175"/>
              </a:xfrm>
              <a:custGeom>
                <a:gdLst>
                  <a:gd fmla="*/ 9 w 69" name="T0"/>
                  <a:gd fmla="*/ 70 h 82" name="T1"/>
                  <a:gd fmla="*/ 9 w 69" name="T2"/>
                  <a:gd fmla="*/ 70 h 82" name="T3"/>
                  <a:gd fmla="*/ 6 w 69" name="T4"/>
                  <a:gd fmla="*/ 71 h 82" name="T5"/>
                  <a:gd fmla="*/ 3 w 69" name="T6"/>
                  <a:gd fmla="*/ 72 h 82" name="T7"/>
                  <a:gd fmla="*/ 2 w 69" name="T8"/>
                  <a:gd fmla="*/ 74 h 82" name="T9"/>
                  <a:gd fmla="*/ 2 w 69" name="T10"/>
                  <a:gd fmla="*/ 76 h 82" name="T11"/>
                  <a:gd fmla="*/ 2 w 69" name="T12"/>
                  <a:gd fmla="*/ 76 h 82" name="T13"/>
                  <a:gd fmla="*/ 2 w 69" name="T14"/>
                  <a:gd fmla="*/ 78 h 82" name="T15"/>
                  <a:gd fmla="*/ 3 w 69" name="T16"/>
                  <a:gd fmla="*/ 80 h 82" name="T17"/>
                  <a:gd fmla="*/ 6 w 69" name="T18"/>
                  <a:gd fmla="*/ 82 h 82" name="T19"/>
                  <a:gd fmla="*/ 9 w 69" name="T20"/>
                  <a:gd fmla="*/ 82 h 82" name="T21"/>
                  <a:gd fmla="*/ 61 w 69" name="T22"/>
                  <a:gd fmla="*/ 82 h 82" name="T23"/>
                  <a:gd fmla="*/ 61 w 69" name="T24"/>
                  <a:gd fmla="*/ 82 h 82" name="T25"/>
                  <a:gd fmla="*/ 63 w 69" name="T26"/>
                  <a:gd fmla="*/ 82 h 82" name="T27"/>
                  <a:gd fmla="*/ 65 w 69" name="T28"/>
                  <a:gd fmla="*/ 81 h 82" name="T29"/>
                  <a:gd fmla="*/ 66 w 69" name="T30"/>
                  <a:gd fmla="*/ 79 h 82" name="T31"/>
                  <a:gd fmla="*/ 67 w 69" name="T32"/>
                  <a:gd fmla="*/ 77 h 82" name="T33"/>
                  <a:gd fmla="*/ 69 w 69" name="T34"/>
                  <a:gd fmla="*/ 40 h 82" name="T35"/>
                  <a:gd fmla="*/ 69 w 69" name="T36"/>
                  <a:gd fmla="*/ 40 h 82" name="T37"/>
                  <a:gd fmla="*/ 69 w 69" name="T38"/>
                  <a:gd fmla="*/ 35 h 82" name="T39"/>
                  <a:gd fmla="*/ 68 w 69" name="T40"/>
                  <a:gd fmla="*/ 30 h 82" name="T41"/>
                  <a:gd fmla="*/ 66 w 69" name="T42"/>
                  <a:gd fmla="*/ 25 h 82" name="T43"/>
                  <a:gd fmla="*/ 64 w 69" name="T44"/>
                  <a:gd fmla="*/ 21 h 82" name="T45"/>
                  <a:gd fmla="*/ 60 w 69" name="T46"/>
                  <a:gd fmla="*/ 17 h 82" name="T47"/>
                  <a:gd fmla="*/ 57 w 69" name="T48"/>
                  <a:gd fmla="*/ 12 h 82" name="T49"/>
                  <a:gd fmla="*/ 52 w 69" name="T50"/>
                  <a:gd fmla="*/ 9 h 82" name="T51"/>
                  <a:gd fmla="*/ 48 w 69" name="T52"/>
                  <a:gd fmla="*/ 7 h 82" name="T53"/>
                  <a:gd fmla="*/ 48 w 69" name="T54"/>
                  <a:gd fmla="*/ 7 h 82" name="T55"/>
                  <a:gd fmla="*/ 37 w 69" name="T56"/>
                  <a:gd fmla="*/ 4 h 82" name="T57"/>
                  <a:gd fmla="*/ 27 w 69" name="T58"/>
                  <a:gd fmla="*/ 2 h 82" name="T59"/>
                  <a:gd fmla="*/ 17 w 69" name="T60"/>
                  <a:gd fmla="*/ 0 h 82" name="T61"/>
                  <a:gd fmla="*/ 7 w 69" name="T62"/>
                  <a:gd fmla="*/ 0 h 82" name="T63"/>
                  <a:gd fmla="*/ 7 w 69" name="T64"/>
                  <a:gd fmla="*/ 0 h 82" name="T65"/>
                  <a:gd fmla="*/ 7 w 69" name="T66"/>
                  <a:gd fmla="*/ 0 h 82" name="T67"/>
                  <a:gd fmla="*/ 7 w 69" name="T68"/>
                  <a:gd fmla="*/ 0 h 82" name="T69"/>
                  <a:gd fmla="*/ 3 w 69" name="T70"/>
                  <a:gd fmla="*/ 0 h 82" name="T71"/>
                  <a:gd fmla="*/ 1 w 69" name="T72"/>
                  <a:gd fmla="*/ 1 h 82" name="T73"/>
                  <a:gd fmla="*/ 0 w 69" name="T74"/>
                  <a:gd fmla="*/ 3 h 82" name="T75"/>
                  <a:gd fmla="*/ 0 w 69" name="T76"/>
                  <a:gd fmla="*/ 6 h 82" name="T77"/>
                  <a:gd fmla="*/ 0 w 69" name="T78"/>
                  <a:gd fmla="*/ 6 h 82" name="T79"/>
                  <a:gd fmla="*/ 0 w 69" name="T80"/>
                  <a:gd fmla="*/ 8 h 82" name="T81"/>
                  <a:gd fmla="*/ 1 w 69" name="T82"/>
                  <a:gd fmla="*/ 10 h 82" name="T83"/>
                  <a:gd fmla="*/ 3 w 69" name="T84"/>
                  <a:gd fmla="*/ 11 h 82" name="T85"/>
                  <a:gd fmla="*/ 6 w 69" name="T86"/>
                  <a:gd fmla="*/ 12 h 82" name="T87"/>
                  <a:gd fmla="*/ 6 w 69" name="T88"/>
                  <a:gd fmla="*/ 12 h 82" name="T89"/>
                  <a:gd fmla="*/ 16 w 69" name="T90"/>
                  <a:gd fmla="*/ 12 h 82" name="T91"/>
                  <a:gd fmla="*/ 25 w 69" name="T92"/>
                  <a:gd fmla="*/ 14 h 82" name="T93"/>
                  <a:gd fmla="*/ 34 w 69" name="T94"/>
                  <a:gd fmla="*/ 17 h 82" name="T95"/>
                  <a:gd fmla="*/ 43 w 69" name="T96"/>
                  <a:gd fmla="*/ 19 h 82" name="T97"/>
                  <a:gd fmla="*/ 43 w 69" name="T98"/>
                  <a:gd fmla="*/ 19 h 82" name="T99"/>
                  <a:gd fmla="*/ 47 w 69" name="T100"/>
                  <a:gd fmla="*/ 21 h 82" name="T101"/>
                  <a:gd fmla="*/ 49 w 69" name="T102"/>
                  <a:gd fmla="*/ 23 h 82" name="T103"/>
                  <a:gd fmla="*/ 54 w 69" name="T104"/>
                  <a:gd fmla="*/ 28 h 82" name="T105"/>
                  <a:gd fmla="*/ 57 w 69" name="T106"/>
                  <a:gd fmla="*/ 34 h 82" name="T107"/>
                  <a:gd fmla="*/ 57 w 69" name="T108"/>
                  <a:gd fmla="*/ 39 h 82" name="T109"/>
                  <a:gd fmla="*/ 55 w 69" name="T110"/>
                  <a:gd fmla="*/ 70 h 82" name="T111"/>
                  <a:gd fmla="*/ 9 w 69" name="T112"/>
                  <a:gd fmla="*/ 70 h 8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2" w="69">
                    <a:moveTo>
                      <a:pt x="9" y="70"/>
                    </a:moveTo>
                    <a:lnTo>
                      <a:pt x="9" y="70"/>
                    </a:lnTo>
                    <a:lnTo>
                      <a:pt x="6" y="71"/>
                    </a:lnTo>
                    <a:lnTo>
                      <a:pt x="3" y="72"/>
                    </a:lnTo>
                    <a:lnTo>
                      <a:pt x="2" y="74"/>
                    </a:lnTo>
                    <a:lnTo>
                      <a:pt x="2" y="76"/>
                    </a:lnTo>
                    <a:lnTo>
                      <a:pt x="2" y="76"/>
                    </a:lnTo>
                    <a:lnTo>
                      <a:pt x="2" y="78"/>
                    </a:lnTo>
                    <a:lnTo>
                      <a:pt x="3" y="80"/>
                    </a:lnTo>
                    <a:lnTo>
                      <a:pt x="6" y="82"/>
                    </a:lnTo>
                    <a:lnTo>
                      <a:pt x="9" y="82"/>
                    </a:lnTo>
                    <a:lnTo>
                      <a:pt x="61" y="82"/>
                    </a:lnTo>
                    <a:lnTo>
                      <a:pt x="61" y="82"/>
                    </a:lnTo>
                    <a:lnTo>
                      <a:pt x="63" y="82"/>
                    </a:lnTo>
                    <a:lnTo>
                      <a:pt x="65" y="81"/>
                    </a:lnTo>
                    <a:lnTo>
                      <a:pt x="66" y="79"/>
                    </a:lnTo>
                    <a:lnTo>
                      <a:pt x="67" y="77"/>
                    </a:lnTo>
                    <a:lnTo>
                      <a:pt x="69" y="40"/>
                    </a:lnTo>
                    <a:lnTo>
                      <a:pt x="69" y="40"/>
                    </a:lnTo>
                    <a:lnTo>
                      <a:pt x="69" y="35"/>
                    </a:lnTo>
                    <a:lnTo>
                      <a:pt x="68" y="30"/>
                    </a:lnTo>
                    <a:lnTo>
                      <a:pt x="66" y="25"/>
                    </a:lnTo>
                    <a:lnTo>
                      <a:pt x="64" y="21"/>
                    </a:lnTo>
                    <a:lnTo>
                      <a:pt x="60" y="17"/>
                    </a:lnTo>
                    <a:lnTo>
                      <a:pt x="57" y="12"/>
                    </a:lnTo>
                    <a:lnTo>
                      <a:pt x="52" y="9"/>
                    </a:lnTo>
                    <a:lnTo>
                      <a:pt x="48" y="7"/>
                    </a:lnTo>
                    <a:lnTo>
                      <a:pt x="48" y="7"/>
                    </a:lnTo>
                    <a:lnTo>
                      <a:pt x="37" y="4"/>
                    </a:lnTo>
                    <a:lnTo>
                      <a:pt x="27" y="2"/>
                    </a:lnTo>
                    <a:lnTo>
                      <a:pt x="17" y="0"/>
                    </a:lnTo>
                    <a:lnTo>
                      <a:pt x="7" y="0"/>
                    </a:lnTo>
                    <a:lnTo>
                      <a:pt x="7" y="0"/>
                    </a:lnTo>
                    <a:lnTo>
                      <a:pt x="7" y="0"/>
                    </a:lnTo>
                    <a:lnTo>
                      <a:pt x="7" y="0"/>
                    </a:lnTo>
                    <a:lnTo>
                      <a:pt x="3" y="0"/>
                    </a:lnTo>
                    <a:lnTo>
                      <a:pt x="1" y="1"/>
                    </a:lnTo>
                    <a:lnTo>
                      <a:pt x="0" y="3"/>
                    </a:lnTo>
                    <a:lnTo>
                      <a:pt x="0" y="6"/>
                    </a:lnTo>
                    <a:lnTo>
                      <a:pt x="0" y="6"/>
                    </a:lnTo>
                    <a:lnTo>
                      <a:pt x="0" y="8"/>
                    </a:lnTo>
                    <a:lnTo>
                      <a:pt x="1" y="10"/>
                    </a:lnTo>
                    <a:lnTo>
                      <a:pt x="3" y="11"/>
                    </a:lnTo>
                    <a:lnTo>
                      <a:pt x="6" y="12"/>
                    </a:lnTo>
                    <a:lnTo>
                      <a:pt x="6" y="12"/>
                    </a:lnTo>
                    <a:lnTo>
                      <a:pt x="16" y="12"/>
                    </a:lnTo>
                    <a:lnTo>
                      <a:pt x="25" y="14"/>
                    </a:lnTo>
                    <a:lnTo>
                      <a:pt x="34" y="17"/>
                    </a:lnTo>
                    <a:lnTo>
                      <a:pt x="43" y="19"/>
                    </a:lnTo>
                    <a:lnTo>
                      <a:pt x="43" y="19"/>
                    </a:lnTo>
                    <a:lnTo>
                      <a:pt x="47" y="21"/>
                    </a:lnTo>
                    <a:lnTo>
                      <a:pt x="49" y="23"/>
                    </a:lnTo>
                    <a:lnTo>
                      <a:pt x="54" y="28"/>
                    </a:lnTo>
                    <a:lnTo>
                      <a:pt x="57" y="34"/>
                    </a:lnTo>
                    <a:lnTo>
                      <a:pt x="57" y="39"/>
                    </a:lnTo>
                    <a:lnTo>
                      <a:pt x="55" y="70"/>
                    </a:lnTo>
                    <a:lnTo>
                      <a:pt x="9" y="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1" name="Freeform 155"/>
              <p:cNvSpPr>
                <a:spLocks noEditPoints="1"/>
              </p:cNvSpPr>
              <p:nvPr/>
            </p:nvSpPr>
            <p:spPr bwMode="auto">
              <a:xfrm>
                <a:off x="3159125" y="4964113"/>
                <a:ext cx="104775" cy="117475"/>
              </a:xfrm>
              <a:custGeom>
                <a:gdLst>
                  <a:gd fmla="*/ 33 w 66" name="T0"/>
                  <a:gd fmla="*/ 74 h 74" name="T1"/>
                  <a:gd fmla="*/ 46 w 66" name="T2"/>
                  <a:gd fmla="*/ 71 h 74" name="T3"/>
                  <a:gd fmla="*/ 56 w 66" name="T4"/>
                  <a:gd fmla="*/ 62 h 74" name="T5"/>
                  <a:gd fmla="*/ 64 w 66" name="T6"/>
                  <a:gd fmla="*/ 51 h 74" name="T7"/>
                  <a:gd fmla="*/ 66 w 66" name="T8"/>
                  <a:gd fmla="*/ 37 h 74" name="T9"/>
                  <a:gd fmla="*/ 66 w 66" name="T10"/>
                  <a:gd fmla="*/ 29 h 74" name="T11"/>
                  <a:gd fmla="*/ 61 w 66" name="T12"/>
                  <a:gd fmla="*/ 16 h 74" name="T13"/>
                  <a:gd fmla="*/ 51 w 66" name="T14"/>
                  <a:gd fmla="*/ 6 h 74" name="T15"/>
                  <a:gd fmla="*/ 40 w 66" name="T16"/>
                  <a:gd fmla="*/ 0 h 74" name="T17"/>
                  <a:gd fmla="*/ 33 w 66" name="T18"/>
                  <a:gd fmla="*/ 0 h 74" name="T19"/>
                  <a:gd fmla="*/ 21 w 66" name="T20"/>
                  <a:gd fmla="*/ 3 h 74" name="T21"/>
                  <a:gd fmla="*/ 10 w 66" name="T22"/>
                  <a:gd fmla="*/ 10 h 74" name="T23"/>
                  <a:gd fmla="*/ 3 w 66" name="T24"/>
                  <a:gd fmla="*/ 22 h 74" name="T25"/>
                  <a:gd fmla="*/ 0 w 66" name="T26"/>
                  <a:gd fmla="*/ 37 h 74" name="T27"/>
                  <a:gd fmla="*/ 1 w 66" name="T28"/>
                  <a:gd fmla="*/ 44 h 74" name="T29"/>
                  <a:gd fmla="*/ 6 w 66" name="T30"/>
                  <a:gd fmla="*/ 57 h 74" name="T31"/>
                  <a:gd fmla="*/ 14 w 66" name="T32"/>
                  <a:gd fmla="*/ 68 h 74" name="T33"/>
                  <a:gd fmla="*/ 27 w 66" name="T34"/>
                  <a:gd fmla="*/ 73 h 74" name="T35"/>
                  <a:gd fmla="*/ 33 w 66" name="T36"/>
                  <a:gd fmla="*/ 74 h 74" name="T37"/>
                  <a:gd fmla="*/ 33 w 66" name="T38"/>
                  <a:gd fmla="*/ 12 h 74" name="T39"/>
                  <a:gd fmla="*/ 41 w 66" name="T40"/>
                  <a:gd fmla="*/ 14 h 74" name="T41"/>
                  <a:gd fmla="*/ 48 w 66" name="T42"/>
                  <a:gd fmla="*/ 19 h 74" name="T43"/>
                  <a:gd fmla="*/ 52 w 66" name="T44"/>
                  <a:gd fmla="*/ 27 h 74" name="T45"/>
                  <a:gd fmla="*/ 53 w 66" name="T46"/>
                  <a:gd fmla="*/ 37 h 74" name="T47"/>
                  <a:gd fmla="*/ 53 w 66" name="T48"/>
                  <a:gd fmla="*/ 42 h 74" name="T49"/>
                  <a:gd fmla="*/ 50 w 66" name="T50"/>
                  <a:gd fmla="*/ 50 h 74" name="T51"/>
                  <a:gd fmla="*/ 45 w 66" name="T52"/>
                  <a:gd fmla="*/ 57 h 74" name="T53"/>
                  <a:gd fmla="*/ 37 w 66" name="T54"/>
                  <a:gd fmla="*/ 60 h 74" name="T55"/>
                  <a:gd fmla="*/ 33 w 66" name="T56"/>
                  <a:gd fmla="*/ 61 h 74" name="T57"/>
                  <a:gd fmla="*/ 26 w 66" name="T58"/>
                  <a:gd fmla="*/ 59 h 74" name="T59"/>
                  <a:gd fmla="*/ 19 w 66" name="T60"/>
                  <a:gd fmla="*/ 54 h 74" name="T61"/>
                  <a:gd fmla="*/ 14 w 66" name="T62"/>
                  <a:gd fmla="*/ 46 h 74" name="T63"/>
                  <a:gd fmla="*/ 12 w 66" name="T64"/>
                  <a:gd fmla="*/ 37 h 74" name="T65"/>
                  <a:gd fmla="*/ 13 w 66" name="T66"/>
                  <a:gd fmla="*/ 32 h 74" name="T67"/>
                  <a:gd fmla="*/ 16 w 66" name="T68"/>
                  <a:gd fmla="*/ 22 h 74" name="T69"/>
                  <a:gd fmla="*/ 22 w 66" name="T70"/>
                  <a:gd fmla="*/ 16 h 74" name="T71"/>
                  <a:gd fmla="*/ 29 w 66" name="T72"/>
                  <a:gd fmla="*/ 12 h 74" name="T73"/>
                  <a:gd fmla="*/ 33 w 66" name="T74"/>
                  <a:gd fmla="*/ 12 h 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4" w="66">
                    <a:moveTo>
                      <a:pt x="33" y="74"/>
                    </a:moveTo>
                    <a:lnTo>
                      <a:pt x="33" y="74"/>
                    </a:lnTo>
                    <a:lnTo>
                      <a:pt x="40" y="73"/>
                    </a:lnTo>
                    <a:lnTo>
                      <a:pt x="46" y="71"/>
                    </a:lnTo>
                    <a:lnTo>
                      <a:pt x="51" y="68"/>
                    </a:lnTo>
                    <a:lnTo>
                      <a:pt x="56" y="62"/>
                    </a:lnTo>
                    <a:lnTo>
                      <a:pt x="61" y="57"/>
                    </a:lnTo>
                    <a:lnTo>
                      <a:pt x="64" y="51"/>
                    </a:lnTo>
                    <a:lnTo>
                      <a:pt x="66" y="44"/>
                    </a:lnTo>
                    <a:lnTo>
                      <a:pt x="66" y="37"/>
                    </a:lnTo>
                    <a:lnTo>
                      <a:pt x="66" y="37"/>
                    </a:lnTo>
                    <a:lnTo>
                      <a:pt x="66" y="29"/>
                    </a:lnTo>
                    <a:lnTo>
                      <a:pt x="64" y="22"/>
                    </a:lnTo>
                    <a:lnTo>
                      <a:pt x="61" y="16"/>
                    </a:lnTo>
                    <a:lnTo>
                      <a:pt x="56" y="10"/>
                    </a:lnTo>
                    <a:lnTo>
                      <a:pt x="51" y="6"/>
                    </a:lnTo>
                    <a:lnTo>
                      <a:pt x="46" y="3"/>
                    </a:lnTo>
                    <a:lnTo>
                      <a:pt x="40" y="0"/>
                    </a:lnTo>
                    <a:lnTo>
                      <a:pt x="33" y="0"/>
                    </a:lnTo>
                    <a:lnTo>
                      <a:pt x="33" y="0"/>
                    </a:lnTo>
                    <a:lnTo>
                      <a:pt x="27" y="0"/>
                    </a:lnTo>
                    <a:lnTo>
                      <a:pt x="21" y="3"/>
                    </a:lnTo>
                    <a:lnTo>
                      <a:pt x="14" y="6"/>
                    </a:lnTo>
                    <a:lnTo>
                      <a:pt x="10" y="10"/>
                    </a:lnTo>
                    <a:lnTo>
                      <a:pt x="6" y="16"/>
                    </a:lnTo>
                    <a:lnTo>
                      <a:pt x="3" y="22"/>
                    </a:lnTo>
                    <a:lnTo>
                      <a:pt x="1" y="29"/>
                    </a:lnTo>
                    <a:lnTo>
                      <a:pt x="0" y="37"/>
                    </a:lnTo>
                    <a:lnTo>
                      <a:pt x="0" y="37"/>
                    </a:lnTo>
                    <a:lnTo>
                      <a:pt x="1" y="44"/>
                    </a:lnTo>
                    <a:lnTo>
                      <a:pt x="3" y="51"/>
                    </a:lnTo>
                    <a:lnTo>
                      <a:pt x="6" y="57"/>
                    </a:lnTo>
                    <a:lnTo>
                      <a:pt x="10" y="62"/>
                    </a:lnTo>
                    <a:lnTo>
                      <a:pt x="14" y="68"/>
                    </a:lnTo>
                    <a:lnTo>
                      <a:pt x="21" y="71"/>
                    </a:lnTo>
                    <a:lnTo>
                      <a:pt x="27" y="73"/>
                    </a:lnTo>
                    <a:lnTo>
                      <a:pt x="33" y="74"/>
                    </a:lnTo>
                    <a:lnTo>
                      <a:pt x="33" y="74"/>
                    </a:lnTo>
                    <a:close/>
                    <a:moveTo>
                      <a:pt x="33" y="12"/>
                    </a:moveTo>
                    <a:lnTo>
                      <a:pt x="33" y="12"/>
                    </a:lnTo>
                    <a:lnTo>
                      <a:pt x="37" y="12"/>
                    </a:lnTo>
                    <a:lnTo>
                      <a:pt x="41" y="14"/>
                    </a:lnTo>
                    <a:lnTo>
                      <a:pt x="45" y="16"/>
                    </a:lnTo>
                    <a:lnTo>
                      <a:pt x="48" y="19"/>
                    </a:lnTo>
                    <a:lnTo>
                      <a:pt x="50" y="22"/>
                    </a:lnTo>
                    <a:lnTo>
                      <a:pt x="52" y="27"/>
                    </a:lnTo>
                    <a:lnTo>
                      <a:pt x="53" y="32"/>
                    </a:lnTo>
                    <a:lnTo>
                      <a:pt x="53" y="37"/>
                    </a:lnTo>
                    <a:lnTo>
                      <a:pt x="53" y="37"/>
                    </a:lnTo>
                    <a:lnTo>
                      <a:pt x="53" y="42"/>
                    </a:lnTo>
                    <a:lnTo>
                      <a:pt x="52" y="46"/>
                    </a:lnTo>
                    <a:lnTo>
                      <a:pt x="50" y="50"/>
                    </a:lnTo>
                    <a:lnTo>
                      <a:pt x="48" y="54"/>
                    </a:lnTo>
                    <a:lnTo>
                      <a:pt x="45" y="57"/>
                    </a:lnTo>
                    <a:lnTo>
                      <a:pt x="41" y="59"/>
                    </a:lnTo>
                    <a:lnTo>
                      <a:pt x="37" y="60"/>
                    </a:lnTo>
                    <a:lnTo>
                      <a:pt x="33" y="61"/>
                    </a:lnTo>
                    <a:lnTo>
                      <a:pt x="33" y="61"/>
                    </a:lnTo>
                    <a:lnTo>
                      <a:pt x="29" y="60"/>
                    </a:lnTo>
                    <a:lnTo>
                      <a:pt x="26" y="59"/>
                    </a:lnTo>
                    <a:lnTo>
                      <a:pt x="22" y="57"/>
                    </a:lnTo>
                    <a:lnTo>
                      <a:pt x="19" y="54"/>
                    </a:lnTo>
                    <a:lnTo>
                      <a:pt x="16" y="50"/>
                    </a:lnTo>
                    <a:lnTo>
                      <a:pt x="14" y="46"/>
                    </a:lnTo>
                    <a:lnTo>
                      <a:pt x="13" y="42"/>
                    </a:lnTo>
                    <a:lnTo>
                      <a:pt x="12" y="37"/>
                    </a:lnTo>
                    <a:lnTo>
                      <a:pt x="12" y="37"/>
                    </a:lnTo>
                    <a:lnTo>
                      <a:pt x="13" y="32"/>
                    </a:lnTo>
                    <a:lnTo>
                      <a:pt x="14" y="27"/>
                    </a:lnTo>
                    <a:lnTo>
                      <a:pt x="16" y="22"/>
                    </a:lnTo>
                    <a:lnTo>
                      <a:pt x="19" y="19"/>
                    </a:lnTo>
                    <a:lnTo>
                      <a:pt x="22" y="16"/>
                    </a:lnTo>
                    <a:lnTo>
                      <a:pt x="26" y="14"/>
                    </a:lnTo>
                    <a:lnTo>
                      <a:pt x="29" y="12"/>
                    </a:lnTo>
                    <a:lnTo>
                      <a:pt x="33" y="12"/>
                    </a:lnTo>
                    <a:lnTo>
                      <a:pt x="33"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2" name="Freeform 156"/>
              <p:cNvSpPr/>
              <p:nvPr/>
            </p:nvSpPr>
            <p:spPr bwMode="auto">
              <a:xfrm>
                <a:off x="2798763" y="5102225"/>
                <a:ext cx="111125" cy="130175"/>
              </a:xfrm>
              <a:custGeom>
                <a:gdLst>
                  <a:gd fmla="*/ 68 w 70" name="T0"/>
                  <a:gd fmla="*/ 76 h 82" name="T1"/>
                  <a:gd fmla="*/ 68 w 70" name="T2"/>
                  <a:gd fmla="*/ 76 h 82" name="T3"/>
                  <a:gd fmla="*/ 67 w 70" name="T4"/>
                  <a:gd fmla="*/ 74 h 82" name="T5"/>
                  <a:gd fmla="*/ 66 w 70" name="T6"/>
                  <a:gd fmla="*/ 72 h 82" name="T7"/>
                  <a:gd fmla="*/ 64 w 70" name="T8"/>
                  <a:gd fmla="*/ 71 h 82" name="T9"/>
                  <a:gd fmla="*/ 62 w 70" name="T10"/>
                  <a:gd fmla="*/ 70 h 82" name="T11"/>
                  <a:gd fmla="*/ 15 w 70" name="T12"/>
                  <a:gd fmla="*/ 70 h 82" name="T13"/>
                  <a:gd fmla="*/ 13 w 70" name="T14"/>
                  <a:gd fmla="*/ 39 h 82" name="T15"/>
                  <a:gd fmla="*/ 13 w 70" name="T16"/>
                  <a:gd fmla="*/ 39 h 82" name="T17"/>
                  <a:gd fmla="*/ 14 w 70" name="T18"/>
                  <a:gd fmla="*/ 33 h 82" name="T19"/>
                  <a:gd fmla="*/ 16 w 70" name="T20"/>
                  <a:gd fmla="*/ 28 h 82" name="T21"/>
                  <a:gd fmla="*/ 21 w 70" name="T22"/>
                  <a:gd fmla="*/ 23 h 82" name="T23"/>
                  <a:gd fmla="*/ 23 w 70" name="T24"/>
                  <a:gd fmla="*/ 21 h 82" name="T25"/>
                  <a:gd fmla="*/ 26 w 70" name="T26"/>
                  <a:gd fmla="*/ 19 h 82" name="T27"/>
                  <a:gd fmla="*/ 26 w 70" name="T28"/>
                  <a:gd fmla="*/ 19 h 82" name="T29"/>
                  <a:gd fmla="*/ 35 w 70" name="T30"/>
                  <a:gd fmla="*/ 17 h 82" name="T31"/>
                  <a:gd fmla="*/ 44 w 70" name="T32"/>
                  <a:gd fmla="*/ 14 h 82" name="T33"/>
                  <a:gd fmla="*/ 54 w 70" name="T34"/>
                  <a:gd fmla="*/ 12 h 82" name="T35"/>
                  <a:gd fmla="*/ 64 w 70" name="T36"/>
                  <a:gd fmla="*/ 12 h 82" name="T37"/>
                  <a:gd fmla="*/ 64 w 70" name="T38"/>
                  <a:gd fmla="*/ 12 h 82" name="T39"/>
                  <a:gd fmla="*/ 66 w 70" name="T40"/>
                  <a:gd fmla="*/ 11 h 82" name="T41"/>
                  <a:gd fmla="*/ 68 w 70" name="T42"/>
                  <a:gd fmla="*/ 10 h 82" name="T43"/>
                  <a:gd fmla="*/ 69 w 70" name="T44"/>
                  <a:gd fmla="*/ 8 h 82" name="T45"/>
                  <a:gd fmla="*/ 70 w 70" name="T46"/>
                  <a:gd fmla="*/ 6 h 82" name="T47"/>
                  <a:gd fmla="*/ 70 w 70" name="T48"/>
                  <a:gd fmla="*/ 6 h 82" name="T49"/>
                  <a:gd fmla="*/ 69 w 70" name="T50"/>
                  <a:gd fmla="*/ 3 h 82" name="T51"/>
                  <a:gd fmla="*/ 68 w 70" name="T52"/>
                  <a:gd fmla="*/ 2 h 82" name="T53"/>
                  <a:gd fmla="*/ 66 w 70" name="T54"/>
                  <a:gd fmla="*/ 0 h 82" name="T55"/>
                  <a:gd fmla="*/ 64 w 70" name="T56"/>
                  <a:gd fmla="*/ 0 h 82" name="T57"/>
                  <a:gd fmla="*/ 64 w 70" name="T58"/>
                  <a:gd fmla="*/ 0 h 82" name="T59"/>
                  <a:gd fmla="*/ 53 w 70" name="T60"/>
                  <a:gd fmla="*/ 0 h 82" name="T61"/>
                  <a:gd fmla="*/ 42 w 70" name="T62"/>
                  <a:gd fmla="*/ 2 h 82" name="T63"/>
                  <a:gd fmla="*/ 32 w 70" name="T64"/>
                  <a:gd fmla="*/ 4 h 82" name="T65"/>
                  <a:gd fmla="*/ 22 w 70" name="T66"/>
                  <a:gd fmla="*/ 7 h 82" name="T67"/>
                  <a:gd fmla="*/ 22 w 70" name="T68"/>
                  <a:gd fmla="*/ 7 h 82" name="T69"/>
                  <a:gd fmla="*/ 18 w 70" name="T70"/>
                  <a:gd fmla="*/ 9 h 82" name="T71"/>
                  <a:gd fmla="*/ 14 w 70" name="T72"/>
                  <a:gd fmla="*/ 12 h 82" name="T73"/>
                  <a:gd fmla="*/ 9 w 70" name="T74"/>
                  <a:gd fmla="*/ 17 h 82" name="T75"/>
                  <a:gd fmla="*/ 6 w 70" name="T76"/>
                  <a:gd fmla="*/ 21 h 82" name="T77"/>
                  <a:gd fmla="*/ 3 w 70" name="T78"/>
                  <a:gd fmla="*/ 25 h 82" name="T79"/>
                  <a:gd fmla="*/ 1 w 70" name="T80"/>
                  <a:gd fmla="*/ 30 h 82" name="T81"/>
                  <a:gd fmla="*/ 0 w 70" name="T82"/>
                  <a:gd fmla="*/ 35 h 82" name="T83"/>
                  <a:gd fmla="*/ 0 w 70" name="T84"/>
                  <a:gd fmla="*/ 40 h 82" name="T85"/>
                  <a:gd fmla="*/ 2 w 70" name="T86"/>
                  <a:gd fmla="*/ 77 h 82" name="T87"/>
                  <a:gd fmla="*/ 2 w 70" name="T88"/>
                  <a:gd fmla="*/ 77 h 82" name="T89"/>
                  <a:gd fmla="*/ 3 w 70" name="T90"/>
                  <a:gd fmla="*/ 79 h 82" name="T91"/>
                  <a:gd fmla="*/ 4 w 70" name="T92"/>
                  <a:gd fmla="*/ 81 h 82" name="T93"/>
                  <a:gd fmla="*/ 6 w 70" name="T94"/>
                  <a:gd fmla="*/ 82 h 82" name="T95"/>
                  <a:gd fmla="*/ 8 w 70" name="T96"/>
                  <a:gd fmla="*/ 82 h 82" name="T97"/>
                  <a:gd fmla="*/ 62 w 70" name="T98"/>
                  <a:gd fmla="*/ 82 h 82" name="T99"/>
                  <a:gd fmla="*/ 62 w 70" name="T100"/>
                  <a:gd fmla="*/ 82 h 82" name="T101"/>
                  <a:gd fmla="*/ 64 w 70" name="T102"/>
                  <a:gd fmla="*/ 82 h 82" name="T103"/>
                  <a:gd fmla="*/ 66 w 70" name="T104"/>
                  <a:gd fmla="*/ 80 h 82" name="T105"/>
                  <a:gd fmla="*/ 67 w 70" name="T106"/>
                  <a:gd fmla="*/ 78 h 82" name="T107"/>
                  <a:gd fmla="*/ 68 w 70" name="T108"/>
                  <a:gd fmla="*/ 76 h 82" name="T109"/>
                  <a:gd fmla="*/ 68 w 70" name="T110"/>
                  <a:gd fmla="*/ 76 h 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2" w="70">
                    <a:moveTo>
                      <a:pt x="68" y="76"/>
                    </a:moveTo>
                    <a:lnTo>
                      <a:pt x="68" y="76"/>
                    </a:lnTo>
                    <a:lnTo>
                      <a:pt x="67" y="74"/>
                    </a:lnTo>
                    <a:lnTo>
                      <a:pt x="66" y="72"/>
                    </a:lnTo>
                    <a:lnTo>
                      <a:pt x="64" y="71"/>
                    </a:lnTo>
                    <a:lnTo>
                      <a:pt x="62" y="70"/>
                    </a:lnTo>
                    <a:lnTo>
                      <a:pt x="15" y="70"/>
                    </a:lnTo>
                    <a:lnTo>
                      <a:pt x="13" y="39"/>
                    </a:lnTo>
                    <a:lnTo>
                      <a:pt x="13" y="39"/>
                    </a:lnTo>
                    <a:lnTo>
                      <a:pt x="14" y="33"/>
                    </a:lnTo>
                    <a:lnTo>
                      <a:pt x="16" y="28"/>
                    </a:lnTo>
                    <a:lnTo>
                      <a:pt x="21" y="23"/>
                    </a:lnTo>
                    <a:lnTo>
                      <a:pt x="23" y="21"/>
                    </a:lnTo>
                    <a:lnTo>
                      <a:pt x="26" y="19"/>
                    </a:lnTo>
                    <a:lnTo>
                      <a:pt x="26" y="19"/>
                    </a:lnTo>
                    <a:lnTo>
                      <a:pt x="35" y="17"/>
                    </a:lnTo>
                    <a:lnTo>
                      <a:pt x="44" y="14"/>
                    </a:lnTo>
                    <a:lnTo>
                      <a:pt x="54" y="12"/>
                    </a:lnTo>
                    <a:lnTo>
                      <a:pt x="64" y="12"/>
                    </a:lnTo>
                    <a:lnTo>
                      <a:pt x="64" y="12"/>
                    </a:lnTo>
                    <a:lnTo>
                      <a:pt x="66" y="11"/>
                    </a:lnTo>
                    <a:lnTo>
                      <a:pt x="68" y="10"/>
                    </a:lnTo>
                    <a:lnTo>
                      <a:pt x="69" y="8"/>
                    </a:lnTo>
                    <a:lnTo>
                      <a:pt x="70" y="6"/>
                    </a:lnTo>
                    <a:lnTo>
                      <a:pt x="70" y="6"/>
                    </a:lnTo>
                    <a:lnTo>
                      <a:pt x="69" y="3"/>
                    </a:lnTo>
                    <a:lnTo>
                      <a:pt x="68" y="2"/>
                    </a:lnTo>
                    <a:lnTo>
                      <a:pt x="66" y="0"/>
                    </a:lnTo>
                    <a:lnTo>
                      <a:pt x="64" y="0"/>
                    </a:lnTo>
                    <a:lnTo>
                      <a:pt x="64" y="0"/>
                    </a:lnTo>
                    <a:lnTo>
                      <a:pt x="53" y="0"/>
                    </a:lnTo>
                    <a:lnTo>
                      <a:pt x="42" y="2"/>
                    </a:lnTo>
                    <a:lnTo>
                      <a:pt x="32" y="4"/>
                    </a:lnTo>
                    <a:lnTo>
                      <a:pt x="22" y="7"/>
                    </a:lnTo>
                    <a:lnTo>
                      <a:pt x="22" y="7"/>
                    </a:lnTo>
                    <a:lnTo>
                      <a:pt x="18" y="9"/>
                    </a:lnTo>
                    <a:lnTo>
                      <a:pt x="14" y="12"/>
                    </a:lnTo>
                    <a:lnTo>
                      <a:pt x="9" y="17"/>
                    </a:lnTo>
                    <a:lnTo>
                      <a:pt x="6" y="21"/>
                    </a:lnTo>
                    <a:lnTo>
                      <a:pt x="3" y="25"/>
                    </a:lnTo>
                    <a:lnTo>
                      <a:pt x="1" y="30"/>
                    </a:lnTo>
                    <a:lnTo>
                      <a:pt x="0" y="35"/>
                    </a:lnTo>
                    <a:lnTo>
                      <a:pt x="0" y="40"/>
                    </a:lnTo>
                    <a:lnTo>
                      <a:pt x="2" y="77"/>
                    </a:lnTo>
                    <a:lnTo>
                      <a:pt x="2" y="77"/>
                    </a:lnTo>
                    <a:lnTo>
                      <a:pt x="3" y="79"/>
                    </a:lnTo>
                    <a:lnTo>
                      <a:pt x="4" y="81"/>
                    </a:lnTo>
                    <a:lnTo>
                      <a:pt x="6" y="82"/>
                    </a:lnTo>
                    <a:lnTo>
                      <a:pt x="8" y="82"/>
                    </a:lnTo>
                    <a:lnTo>
                      <a:pt x="62" y="82"/>
                    </a:lnTo>
                    <a:lnTo>
                      <a:pt x="62" y="82"/>
                    </a:lnTo>
                    <a:lnTo>
                      <a:pt x="64" y="82"/>
                    </a:lnTo>
                    <a:lnTo>
                      <a:pt x="66" y="80"/>
                    </a:lnTo>
                    <a:lnTo>
                      <a:pt x="67" y="78"/>
                    </a:lnTo>
                    <a:lnTo>
                      <a:pt x="68" y="76"/>
                    </a:lnTo>
                    <a:lnTo>
                      <a:pt x="68"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3" name="Freeform 157"/>
              <p:cNvSpPr>
                <a:spLocks noEditPoints="1"/>
              </p:cNvSpPr>
              <p:nvPr/>
            </p:nvSpPr>
            <p:spPr bwMode="auto">
              <a:xfrm>
                <a:off x="2825750" y="4964113"/>
                <a:ext cx="103187" cy="117475"/>
              </a:xfrm>
              <a:custGeom>
                <a:gdLst>
                  <a:gd fmla="*/ 33 w 65" name="T0"/>
                  <a:gd fmla="*/ 74 h 74" name="T1"/>
                  <a:gd fmla="*/ 45 w 65" name="T2"/>
                  <a:gd fmla="*/ 71 h 74" name="T3"/>
                  <a:gd fmla="*/ 55 w 65" name="T4"/>
                  <a:gd fmla="*/ 62 h 74" name="T5"/>
                  <a:gd fmla="*/ 62 w 65" name="T6"/>
                  <a:gd fmla="*/ 51 h 74" name="T7"/>
                  <a:gd fmla="*/ 65 w 65" name="T8"/>
                  <a:gd fmla="*/ 37 h 74" name="T9"/>
                  <a:gd fmla="*/ 64 w 65" name="T10"/>
                  <a:gd fmla="*/ 29 h 74" name="T11"/>
                  <a:gd fmla="*/ 59 w 65" name="T12"/>
                  <a:gd fmla="*/ 16 h 74" name="T13"/>
                  <a:gd fmla="*/ 51 w 65" name="T14"/>
                  <a:gd fmla="*/ 6 h 74" name="T15"/>
                  <a:gd fmla="*/ 39 w 65" name="T16"/>
                  <a:gd fmla="*/ 0 h 74" name="T17"/>
                  <a:gd fmla="*/ 33 w 65" name="T18"/>
                  <a:gd fmla="*/ 0 h 74" name="T19"/>
                  <a:gd fmla="*/ 19 w 65" name="T20"/>
                  <a:gd fmla="*/ 3 h 74" name="T21"/>
                  <a:gd fmla="*/ 9 w 65" name="T22"/>
                  <a:gd fmla="*/ 10 h 74" name="T23"/>
                  <a:gd fmla="*/ 2 w 65" name="T24"/>
                  <a:gd fmla="*/ 22 h 74" name="T25"/>
                  <a:gd fmla="*/ 0 w 65" name="T26"/>
                  <a:gd fmla="*/ 37 h 74" name="T27"/>
                  <a:gd fmla="*/ 0 w 65" name="T28"/>
                  <a:gd fmla="*/ 44 h 74" name="T29"/>
                  <a:gd fmla="*/ 5 w 65" name="T30"/>
                  <a:gd fmla="*/ 57 h 74" name="T31"/>
                  <a:gd fmla="*/ 14 w 65" name="T32"/>
                  <a:gd fmla="*/ 68 h 74" name="T33"/>
                  <a:gd fmla="*/ 25 w 65" name="T34"/>
                  <a:gd fmla="*/ 73 h 74" name="T35"/>
                  <a:gd fmla="*/ 33 w 65" name="T36"/>
                  <a:gd fmla="*/ 74 h 74" name="T37"/>
                  <a:gd fmla="*/ 33 w 65" name="T38"/>
                  <a:gd fmla="*/ 12 h 74" name="T39"/>
                  <a:gd fmla="*/ 41 w 65" name="T40"/>
                  <a:gd fmla="*/ 14 h 74" name="T41"/>
                  <a:gd fmla="*/ 47 w 65" name="T42"/>
                  <a:gd fmla="*/ 19 h 74" name="T43"/>
                  <a:gd fmla="*/ 51 w 65" name="T44"/>
                  <a:gd fmla="*/ 27 h 74" name="T45"/>
                  <a:gd fmla="*/ 53 w 65" name="T46"/>
                  <a:gd fmla="*/ 37 h 74" name="T47"/>
                  <a:gd fmla="*/ 52 w 65" name="T48"/>
                  <a:gd fmla="*/ 42 h 74" name="T49"/>
                  <a:gd fmla="*/ 49 w 65" name="T50"/>
                  <a:gd fmla="*/ 50 h 74" name="T51"/>
                  <a:gd fmla="*/ 44 w 65" name="T52"/>
                  <a:gd fmla="*/ 57 h 74" name="T53"/>
                  <a:gd fmla="*/ 37 w 65" name="T54"/>
                  <a:gd fmla="*/ 60 h 74" name="T55"/>
                  <a:gd fmla="*/ 33 w 65" name="T56"/>
                  <a:gd fmla="*/ 61 h 74" name="T57"/>
                  <a:gd fmla="*/ 24 w 65" name="T58"/>
                  <a:gd fmla="*/ 59 h 74" name="T59"/>
                  <a:gd fmla="*/ 18 w 65" name="T60"/>
                  <a:gd fmla="*/ 54 h 74" name="T61"/>
                  <a:gd fmla="*/ 13 w 65" name="T62"/>
                  <a:gd fmla="*/ 46 h 74" name="T63"/>
                  <a:gd fmla="*/ 12 w 65" name="T64"/>
                  <a:gd fmla="*/ 37 h 74" name="T65"/>
                  <a:gd fmla="*/ 12 w 65" name="T66"/>
                  <a:gd fmla="*/ 32 h 74" name="T67"/>
                  <a:gd fmla="*/ 15 w 65" name="T68"/>
                  <a:gd fmla="*/ 22 h 74" name="T69"/>
                  <a:gd fmla="*/ 21 w 65" name="T70"/>
                  <a:gd fmla="*/ 16 h 74" name="T71"/>
                  <a:gd fmla="*/ 28 w 65" name="T72"/>
                  <a:gd fmla="*/ 12 h 74" name="T73"/>
                  <a:gd fmla="*/ 33 w 65" name="T74"/>
                  <a:gd fmla="*/ 12 h 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4" w="65">
                    <a:moveTo>
                      <a:pt x="33" y="74"/>
                    </a:moveTo>
                    <a:lnTo>
                      <a:pt x="33" y="74"/>
                    </a:lnTo>
                    <a:lnTo>
                      <a:pt x="39" y="73"/>
                    </a:lnTo>
                    <a:lnTo>
                      <a:pt x="45" y="71"/>
                    </a:lnTo>
                    <a:lnTo>
                      <a:pt x="51" y="68"/>
                    </a:lnTo>
                    <a:lnTo>
                      <a:pt x="55" y="62"/>
                    </a:lnTo>
                    <a:lnTo>
                      <a:pt x="59" y="57"/>
                    </a:lnTo>
                    <a:lnTo>
                      <a:pt x="62" y="51"/>
                    </a:lnTo>
                    <a:lnTo>
                      <a:pt x="64" y="44"/>
                    </a:lnTo>
                    <a:lnTo>
                      <a:pt x="65" y="37"/>
                    </a:lnTo>
                    <a:lnTo>
                      <a:pt x="65" y="37"/>
                    </a:lnTo>
                    <a:lnTo>
                      <a:pt x="64" y="29"/>
                    </a:lnTo>
                    <a:lnTo>
                      <a:pt x="62" y="22"/>
                    </a:lnTo>
                    <a:lnTo>
                      <a:pt x="59" y="16"/>
                    </a:lnTo>
                    <a:lnTo>
                      <a:pt x="55" y="10"/>
                    </a:lnTo>
                    <a:lnTo>
                      <a:pt x="51" y="6"/>
                    </a:lnTo>
                    <a:lnTo>
                      <a:pt x="45" y="3"/>
                    </a:lnTo>
                    <a:lnTo>
                      <a:pt x="39" y="0"/>
                    </a:lnTo>
                    <a:lnTo>
                      <a:pt x="33" y="0"/>
                    </a:lnTo>
                    <a:lnTo>
                      <a:pt x="33" y="0"/>
                    </a:lnTo>
                    <a:lnTo>
                      <a:pt x="25" y="0"/>
                    </a:lnTo>
                    <a:lnTo>
                      <a:pt x="19" y="3"/>
                    </a:lnTo>
                    <a:lnTo>
                      <a:pt x="14" y="6"/>
                    </a:lnTo>
                    <a:lnTo>
                      <a:pt x="9" y="10"/>
                    </a:lnTo>
                    <a:lnTo>
                      <a:pt x="5" y="16"/>
                    </a:lnTo>
                    <a:lnTo>
                      <a:pt x="2" y="22"/>
                    </a:lnTo>
                    <a:lnTo>
                      <a:pt x="0" y="29"/>
                    </a:lnTo>
                    <a:lnTo>
                      <a:pt x="0" y="37"/>
                    </a:lnTo>
                    <a:lnTo>
                      <a:pt x="0" y="37"/>
                    </a:lnTo>
                    <a:lnTo>
                      <a:pt x="0" y="44"/>
                    </a:lnTo>
                    <a:lnTo>
                      <a:pt x="2" y="51"/>
                    </a:lnTo>
                    <a:lnTo>
                      <a:pt x="5" y="57"/>
                    </a:lnTo>
                    <a:lnTo>
                      <a:pt x="9" y="62"/>
                    </a:lnTo>
                    <a:lnTo>
                      <a:pt x="14" y="68"/>
                    </a:lnTo>
                    <a:lnTo>
                      <a:pt x="19" y="71"/>
                    </a:lnTo>
                    <a:lnTo>
                      <a:pt x="25" y="73"/>
                    </a:lnTo>
                    <a:lnTo>
                      <a:pt x="33" y="74"/>
                    </a:lnTo>
                    <a:lnTo>
                      <a:pt x="33" y="74"/>
                    </a:lnTo>
                    <a:close/>
                    <a:moveTo>
                      <a:pt x="33" y="12"/>
                    </a:moveTo>
                    <a:lnTo>
                      <a:pt x="33" y="12"/>
                    </a:lnTo>
                    <a:lnTo>
                      <a:pt x="37" y="12"/>
                    </a:lnTo>
                    <a:lnTo>
                      <a:pt x="41" y="14"/>
                    </a:lnTo>
                    <a:lnTo>
                      <a:pt x="44" y="16"/>
                    </a:lnTo>
                    <a:lnTo>
                      <a:pt x="47" y="19"/>
                    </a:lnTo>
                    <a:lnTo>
                      <a:pt x="49" y="22"/>
                    </a:lnTo>
                    <a:lnTo>
                      <a:pt x="51" y="27"/>
                    </a:lnTo>
                    <a:lnTo>
                      <a:pt x="52" y="32"/>
                    </a:lnTo>
                    <a:lnTo>
                      <a:pt x="53" y="37"/>
                    </a:lnTo>
                    <a:lnTo>
                      <a:pt x="53" y="37"/>
                    </a:lnTo>
                    <a:lnTo>
                      <a:pt x="52" y="42"/>
                    </a:lnTo>
                    <a:lnTo>
                      <a:pt x="51" y="46"/>
                    </a:lnTo>
                    <a:lnTo>
                      <a:pt x="49" y="50"/>
                    </a:lnTo>
                    <a:lnTo>
                      <a:pt x="47" y="54"/>
                    </a:lnTo>
                    <a:lnTo>
                      <a:pt x="44" y="57"/>
                    </a:lnTo>
                    <a:lnTo>
                      <a:pt x="41" y="59"/>
                    </a:lnTo>
                    <a:lnTo>
                      <a:pt x="37" y="60"/>
                    </a:lnTo>
                    <a:lnTo>
                      <a:pt x="33" y="61"/>
                    </a:lnTo>
                    <a:lnTo>
                      <a:pt x="33" y="61"/>
                    </a:lnTo>
                    <a:lnTo>
                      <a:pt x="28" y="60"/>
                    </a:lnTo>
                    <a:lnTo>
                      <a:pt x="24" y="59"/>
                    </a:lnTo>
                    <a:lnTo>
                      <a:pt x="21" y="57"/>
                    </a:lnTo>
                    <a:lnTo>
                      <a:pt x="18" y="54"/>
                    </a:lnTo>
                    <a:lnTo>
                      <a:pt x="15" y="50"/>
                    </a:lnTo>
                    <a:lnTo>
                      <a:pt x="13" y="46"/>
                    </a:lnTo>
                    <a:lnTo>
                      <a:pt x="12" y="42"/>
                    </a:lnTo>
                    <a:lnTo>
                      <a:pt x="12" y="37"/>
                    </a:lnTo>
                    <a:lnTo>
                      <a:pt x="12" y="37"/>
                    </a:lnTo>
                    <a:lnTo>
                      <a:pt x="12" y="32"/>
                    </a:lnTo>
                    <a:lnTo>
                      <a:pt x="13" y="27"/>
                    </a:lnTo>
                    <a:lnTo>
                      <a:pt x="15" y="22"/>
                    </a:lnTo>
                    <a:lnTo>
                      <a:pt x="18" y="19"/>
                    </a:lnTo>
                    <a:lnTo>
                      <a:pt x="21" y="16"/>
                    </a:lnTo>
                    <a:lnTo>
                      <a:pt x="24" y="14"/>
                    </a:lnTo>
                    <a:lnTo>
                      <a:pt x="28" y="12"/>
                    </a:lnTo>
                    <a:lnTo>
                      <a:pt x="33" y="12"/>
                    </a:lnTo>
                    <a:lnTo>
                      <a:pt x="33"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44" name="그룹 143"/>
            <p:cNvGrpSpPr/>
            <p:nvPr/>
          </p:nvGrpSpPr>
          <p:grpSpPr>
            <a:xfrm>
              <a:off x="7169770" y="5334412"/>
              <a:ext cx="381668" cy="343501"/>
              <a:chOff x="11237913" y="3810000"/>
              <a:chExt cx="508000" cy="457200"/>
            </a:xfrm>
            <a:solidFill>
              <a:schemeClr val="tx1"/>
            </a:solidFill>
          </p:grpSpPr>
          <p:sp>
            <p:nvSpPr>
              <p:cNvPr id="145" name="Freeform 168"/>
              <p:cNvSpPr>
                <a:spLocks noEditPoints="1"/>
              </p:cNvSpPr>
              <p:nvPr/>
            </p:nvSpPr>
            <p:spPr bwMode="auto">
              <a:xfrm>
                <a:off x="11442700" y="3862388"/>
                <a:ext cx="96837" cy="193675"/>
              </a:xfrm>
              <a:custGeom>
                <a:gdLst>
                  <a:gd fmla="*/ 10 w 61" name="T0"/>
                  <a:gd fmla="*/ 95 h 122" name="T1"/>
                  <a:gd fmla="*/ 20 w 61" name="T2"/>
                  <a:gd fmla="*/ 100 h 122" name="T3"/>
                  <a:gd fmla="*/ 28 w 61" name="T4"/>
                  <a:gd fmla="*/ 116 h 122" name="T5"/>
                  <a:gd fmla="*/ 30 w 61" name="T6"/>
                  <a:gd fmla="*/ 121 h 122" name="T7"/>
                  <a:gd fmla="*/ 33 w 61" name="T8"/>
                  <a:gd fmla="*/ 121 h 122" name="T9"/>
                  <a:gd fmla="*/ 35 w 61" name="T10"/>
                  <a:gd fmla="*/ 115 h 122" name="T11"/>
                  <a:gd fmla="*/ 43 w 61" name="T12"/>
                  <a:gd fmla="*/ 99 h 122" name="T13"/>
                  <a:gd fmla="*/ 54 w 61" name="T14"/>
                  <a:gd fmla="*/ 92 h 122" name="T15"/>
                  <a:gd fmla="*/ 61 w 61" name="T16"/>
                  <a:gd fmla="*/ 80 h 122" name="T17"/>
                  <a:gd fmla="*/ 61 w 61" name="T18"/>
                  <a:gd fmla="*/ 69 h 122" name="T19"/>
                  <a:gd fmla="*/ 57 w 61" name="T20"/>
                  <a:gd fmla="*/ 60 h 122" name="T21"/>
                  <a:gd fmla="*/ 50 w 61" name="T22"/>
                  <a:gd fmla="*/ 54 h 122" name="T23"/>
                  <a:gd fmla="*/ 35 w 61" name="T24"/>
                  <a:gd fmla="*/ 48 h 122" name="T25"/>
                  <a:gd fmla="*/ 38 w 61" name="T26"/>
                  <a:gd fmla="*/ 25 h 122" name="T27"/>
                  <a:gd fmla="*/ 44 w 61" name="T28"/>
                  <a:gd fmla="*/ 33 h 122" name="T29"/>
                  <a:gd fmla="*/ 47 w 61" name="T30"/>
                  <a:gd fmla="*/ 37 h 122" name="T31"/>
                  <a:gd fmla="*/ 51 w 61" name="T32"/>
                  <a:gd fmla="*/ 39 h 122" name="T33"/>
                  <a:gd fmla="*/ 56 w 61" name="T34"/>
                  <a:gd fmla="*/ 37 h 122" name="T35"/>
                  <a:gd fmla="*/ 59 w 61" name="T36"/>
                  <a:gd fmla="*/ 32 h 122" name="T37"/>
                  <a:gd fmla="*/ 57 w 61" name="T38"/>
                  <a:gd fmla="*/ 26 h 122" name="T39"/>
                  <a:gd fmla="*/ 50 w 61" name="T40"/>
                  <a:gd fmla="*/ 17 h 122" name="T41"/>
                  <a:gd fmla="*/ 41 w 61" name="T42"/>
                  <a:gd fmla="*/ 13 h 122" name="T43"/>
                  <a:gd fmla="*/ 35 w 61" name="T44"/>
                  <a:gd fmla="*/ 4 h 122" name="T45"/>
                  <a:gd fmla="*/ 33 w 61" name="T46"/>
                  <a:gd fmla="*/ 0 h 122" name="T47"/>
                  <a:gd fmla="*/ 30 w 61" name="T48"/>
                  <a:gd fmla="*/ 0 h 122" name="T49"/>
                  <a:gd fmla="*/ 28 w 61" name="T50"/>
                  <a:gd fmla="*/ 12 h 122" name="T51"/>
                  <a:gd fmla="*/ 16 w 61" name="T52"/>
                  <a:gd fmla="*/ 14 h 122" name="T53"/>
                  <a:gd fmla="*/ 8 w 61" name="T54"/>
                  <a:gd fmla="*/ 19 h 122" name="T55"/>
                  <a:gd fmla="*/ 2 w 61" name="T56"/>
                  <a:gd fmla="*/ 30 h 122" name="T57"/>
                  <a:gd fmla="*/ 3 w 61" name="T58"/>
                  <a:gd fmla="*/ 42 h 122" name="T59"/>
                  <a:gd fmla="*/ 9 w 61" name="T60"/>
                  <a:gd fmla="*/ 53 h 122" name="T61"/>
                  <a:gd fmla="*/ 19 w 61" name="T62"/>
                  <a:gd fmla="*/ 59 h 122" name="T63"/>
                  <a:gd fmla="*/ 28 w 61" name="T64"/>
                  <a:gd fmla="*/ 89 h 122" name="T65"/>
                  <a:gd fmla="*/ 20 w 61" name="T66"/>
                  <a:gd fmla="*/ 86 h 122" name="T67"/>
                  <a:gd fmla="*/ 17 w 61" name="T68"/>
                  <a:gd fmla="*/ 80 h 122" name="T69"/>
                  <a:gd fmla="*/ 13 w 61" name="T70"/>
                  <a:gd fmla="*/ 71 h 122" name="T71"/>
                  <a:gd fmla="*/ 10 w 61" name="T72"/>
                  <a:gd fmla="*/ 68 h 122" name="T73"/>
                  <a:gd fmla="*/ 4 w 61" name="T74"/>
                  <a:gd fmla="*/ 69 h 122" name="T75"/>
                  <a:gd fmla="*/ 0 w 61" name="T76"/>
                  <a:gd fmla="*/ 73 h 122" name="T77"/>
                  <a:gd fmla="*/ 0 w 61" name="T78"/>
                  <a:gd fmla="*/ 79 h 122" name="T79"/>
                  <a:gd fmla="*/ 3 w 61" name="T80"/>
                  <a:gd fmla="*/ 88 h 122" name="T81"/>
                  <a:gd fmla="*/ 35 w 61" name="T82"/>
                  <a:gd fmla="*/ 63 h 122" name="T83"/>
                  <a:gd fmla="*/ 44 w 61" name="T84"/>
                  <a:gd fmla="*/ 68 h 122" name="T85"/>
                  <a:gd fmla="*/ 47 w 61" name="T86"/>
                  <a:gd fmla="*/ 75 h 122" name="T87"/>
                  <a:gd fmla="*/ 44 w 61" name="T88"/>
                  <a:gd fmla="*/ 84 h 122" name="T89"/>
                  <a:gd fmla="*/ 35 w 61" name="T90"/>
                  <a:gd fmla="*/ 89 h 122" name="T91"/>
                  <a:gd fmla="*/ 19 w 61" name="T92"/>
                  <a:gd fmla="*/ 41 h 122" name="T93"/>
                  <a:gd fmla="*/ 16 w 61" name="T94"/>
                  <a:gd fmla="*/ 34 h 122" name="T95"/>
                  <a:gd fmla="*/ 19 w 61" name="T96"/>
                  <a:gd fmla="*/ 27 h 122" name="T97"/>
                  <a:gd fmla="*/ 28 w 61" name="T98"/>
                  <a:gd fmla="*/ 45 h 122" name="T99"/>
                  <a:gd fmla="*/ 19 w 61" name="T100"/>
                  <a:gd fmla="*/ 41 h 12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2" w="61">
                    <a:moveTo>
                      <a:pt x="6" y="92"/>
                    </a:moveTo>
                    <a:lnTo>
                      <a:pt x="6" y="92"/>
                    </a:lnTo>
                    <a:lnTo>
                      <a:pt x="10" y="95"/>
                    </a:lnTo>
                    <a:lnTo>
                      <a:pt x="15" y="98"/>
                    </a:lnTo>
                    <a:lnTo>
                      <a:pt x="15" y="98"/>
                    </a:lnTo>
                    <a:lnTo>
                      <a:pt x="20" y="100"/>
                    </a:lnTo>
                    <a:lnTo>
                      <a:pt x="28" y="101"/>
                    </a:lnTo>
                    <a:lnTo>
                      <a:pt x="28" y="116"/>
                    </a:lnTo>
                    <a:lnTo>
                      <a:pt x="28" y="116"/>
                    </a:lnTo>
                    <a:lnTo>
                      <a:pt x="28" y="120"/>
                    </a:lnTo>
                    <a:lnTo>
                      <a:pt x="28" y="120"/>
                    </a:lnTo>
                    <a:lnTo>
                      <a:pt x="30" y="121"/>
                    </a:lnTo>
                    <a:lnTo>
                      <a:pt x="31" y="122"/>
                    </a:lnTo>
                    <a:lnTo>
                      <a:pt x="31" y="122"/>
                    </a:lnTo>
                    <a:lnTo>
                      <a:pt x="33" y="121"/>
                    </a:lnTo>
                    <a:lnTo>
                      <a:pt x="34" y="120"/>
                    </a:lnTo>
                    <a:lnTo>
                      <a:pt x="34" y="120"/>
                    </a:lnTo>
                    <a:lnTo>
                      <a:pt x="35" y="115"/>
                    </a:lnTo>
                    <a:lnTo>
                      <a:pt x="35" y="101"/>
                    </a:lnTo>
                    <a:lnTo>
                      <a:pt x="35" y="101"/>
                    </a:lnTo>
                    <a:lnTo>
                      <a:pt x="43" y="99"/>
                    </a:lnTo>
                    <a:lnTo>
                      <a:pt x="49" y="96"/>
                    </a:lnTo>
                    <a:lnTo>
                      <a:pt x="49" y="96"/>
                    </a:lnTo>
                    <a:lnTo>
                      <a:pt x="54" y="92"/>
                    </a:lnTo>
                    <a:lnTo>
                      <a:pt x="58" y="87"/>
                    </a:lnTo>
                    <a:lnTo>
                      <a:pt x="58" y="87"/>
                    </a:lnTo>
                    <a:lnTo>
                      <a:pt x="61" y="80"/>
                    </a:lnTo>
                    <a:lnTo>
                      <a:pt x="61" y="74"/>
                    </a:lnTo>
                    <a:lnTo>
                      <a:pt x="61" y="74"/>
                    </a:lnTo>
                    <a:lnTo>
                      <a:pt x="61" y="69"/>
                    </a:lnTo>
                    <a:lnTo>
                      <a:pt x="59" y="64"/>
                    </a:lnTo>
                    <a:lnTo>
                      <a:pt x="59" y="64"/>
                    </a:lnTo>
                    <a:lnTo>
                      <a:pt x="57" y="60"/>
                    </a:lnTo>
                    <a:lnTo>
                      <a:pt x="54" y="56"/>
                    </a:lnTo>
                    <a:lnTo>
                      <a:pt x="54" y="56"/>
                    </a:lnTo>
                    <a:lnTo>
                      <a:pt x="50" y="54"/>
                    </a:lnTo>
                    <a:lnTo>
                      <a:pt x="46" y="52"/>
                    </a:lnTo>
                    <a:lnTo>
                      <a:pt x="46" y="52"/>
                    </a:lnTo>
                    <a:lnTo>
                      <a:pt x="35" y="48"/>
                    </a:lnTo>
                    <a:lnTo>
                      <a:pt x="35" y="23"/>
                    </a:lnTo>
                    <a:lnTo>
                      <a:pt x="35" y="23"/>
                    </a:lnTo>
                    <a:lnTo>
                      <a:pt x="38" y="25"/>
                    </a:lnTo>
                    <a:lnTo>
                      <a:pt x="41" y="27"/>
                    </a:lnTo>
                    <a:lnTo>
                      <a:pt x="43" y="29"/>
                    </a:lnTo>
                    <a:lnTo>
                      <a:pt x="44" y="33"/>
                    </a:lnTo>
                    <a:lnTo>
                      <a:pt x="44" y="33"/>
                    </a:lnTo>
                    <a:lnTo>
                      <a:pt x="45" y="35"/>
                    </a:lnTo>
                    <a:lnTo>
                      <a:pt x="47" y="37"/>
                    </a:lnTo>
                    <a:lnTo>
                      <a:pt x="49" y="38"/>
                    </a:lnTo>
                    <a:lnTo>
                      <a:pt x="51" y="39"/>
                    </a:lnTo>
                    <a:lnTo>
                      <a:pt x="51" y="39"/>
                    </a:lnTo>
                    <a:lnTo>
                      <a:pt x="54" y="38"/>
                    </a:lnTo>
                    <a:lnTo>
                      <a:pt x="56" y="37"/>
                    </a:lnTo>
                    <a:lnTo>
                      <a:pt x="56" y="37"/>
                    </a:lnTo>
                    <a:lnTo>
                      <a:pt x="58" y="34"/>
                    </a:lnTo>
                    <a:lnTo>
                      <a:pt x="59" y="32"/>
                    </a:lnTo>
                    <a:lnTo>
                      <a:pt x="59" y="32"/>
                    </a:lnTo>
                    <a:lnTo>
                      <a:pt x="58" y="29"/>
                    </a:lnTo>
                    <a:lnTo>
                      <a:pt x="57" y="26"/>
                    </a:lnTo>
                    <a:lnTo>
                      <a:pt x="57" y="26"/>
                    </a:lnTo>
                    <a:lnTo>
                      <a:pt x="53" y="20"/>
                    </a:lnTo>
                    <a:lnTo>
                      <a:pt x="53" y="20"/>
                    </a:lnTo>
                    <a:lnTo>
                      <a:pt x="50" y="17"/>
                    </a:lnTo>
                    <a:lnTo>
                      <a:pt x="45" y="14"/>
                    </a:lnTo>
                    <a:lnTo>
                      <a:pt x="45" y="14"/>
                    </a:lnTo>
                    <a:lnTo>
                      <a:pt x="41" y="13"/>
                    </a:lnTo>
                    <a:lnTo>
                      <a:pt x="35" y="12"/>
                    </a:lnTo>
                    <a:lnTo>
                      <a:pt x="35" y="4"/>
                    </a:lnTo>
                    <a:lnTo>
                      <a:pt x="35" y="4"/>
                    </a:lnTo>
                    <a:lnTo>
                      <a:pt x="35" y="2"/>
                    </a:lnTo>
                    <a:lnTo>
                      <a:pt x="34" y="1"/>
                    </a:lnTo>
                    <a:lnTo>
                      <a:pt x="33" y="0"/>
                    </a:lnTo>
                    <a:lnTo>
                      <a:pt x="31" y="0"/>
                    </a:lnTo>
                    <a:lnTo>
                      <a:pt x="31" y="0"/>
                    </a:lnTo>
                    <a:lnTo>
                      <a:pt x="30" y="0"/>
                    </a:lnTo>
                    <a:lnTo>
                      <a:pt x="28" y="1"/>
                    </a:lnTo>
                    <a:lnTo>
                      <a:pt x="28" y="4"/>
                    </a:lnTo>
                    <a:lnTo>
                      <a:pt x="28" y="12"/>
                    </a:lnTo>
                    <a:lnTo>
                      <a:pt x="28" y="12"/>
                    </a:lnTo>
                    <a:lnTo>
                      <a:pt x="21" y="12"/>
                    </a:lnTo>
                    <a:lnTo>
                      <a:pt x="16" y="14"/>
                    </a:lnTo>
                    <a:lnTo>
                      <a:pt x="12" y="16"/>
                    </a:lnTo>
                    <a:lnTo>
                      <a:pt x="8" y="19"/>
                    </a:lnTo>
                    <a:lnTo>
                      <a:pt x="8" y="19"/>
                    </a:lnTo>
                    <a:lnTo>
                      <a:pt x="6" y="22"/>
                    </a:lnTo>
                    <a:lnTo>
                      <a:pt x="4" y="26"/>
                    </a:lnTo>
                    <a:lnTo>
                      <a:pt x="2" y="30"/>
                    </a:lnTo>
                    <a:lnTo>
                      <a:pt x="2" y="35"/>
                    </a:lnTo>
                    <a:lnTo>
                      <a:pt x="2" y="35"/>
                    </a:lnTo>
                    <a:lnTo>
                      <a:pt x="3" y="42"/>
                    </a:lnTo>
                    <a:lnTo>
                      <a:pt x="5" y="49"/>
                    </a:lnTo>
                    <a:lnTo>
                      <a:pt x="5" y="49"/>
                    </a:lnTo>
                    <a:lnTo>
                      <a:pt x="9" y="53"/>
                    </a:lnTo>
                    <a:lnTo>
                      <a:pt x="14" y="56"/>
                    </a:lnTo>
                    <a:lnTo>
                      <a:pt x="14" y="56"/>
                    </a:lnTo>
                    <a:lnTo>
                      <a:pt x="19" y="59"/>
                    </a:lnTo>
                    <a:lnTo>
                      <a:pt x="28" y="61"/>
                    </a:lnTo>
                    <a:lnTo>
                      <a:pt x="28" y="89"/>
                    </a:lnTo>
                    <a:lnTo>
                      <a:pt x="28" y="89"/>
                    </a:lnTo>
                    <a:lnTo>
                      <a:pt x="24" y="87"/>
                    </a:lnTo>
                    <a:lnTo>
                      <a:pt x="20" y="86"/>
                    </a:lnTo>
                    <a:lnTo>
                      <a:pt x="20" y="86"/>
                    </a:lnTo>
                    <a:lnTo>
                      <a:pt x="18" y="82"/>
                    </a:lnTo>
                    <a:lnTo>
                      <a:pt x="17" y="80"/>
                    </a:lnTo>
                    <a:lnTo>
                      <a:pt x="17" y="80"/>
                    </a:lnTo>
                    <a:lnTo>
                      <a:pt x="14" y="73"/>
                    </a:lnTo>
                    <a:lnTo>
                      <a:pt x="14" y="73"/>
                    </a:lnTo>
                    <a:lnTo>
                      <a:pt x="13" y="71"/>
                    </a:lnTo>
                    <a:lnTo>
                      <a:pt x="12" y="69"/>
                    </a:lnTo>
                    <a:lnTo>
                      <a:pt x="12" y="69"/>
                    </a:lnTo>
                    <a:lnTo>
                      <a:pt x="10" y="68"/>
                    </a:lnTo>
                    <a:lnTo>
                      <a:pt x="7" y="68"/>
                    </a:lnTo>
                    <a:lnTo>
                      <a:pt x="7" y="68"/>
                    </a:lnTo>
                    <a:lnTo>
                      <a:pt x="4" y="69"/>
                    </a:lnTo>
                    <a:lnTo>
                      <a:pt x="2" y="70"/>
                    </a:lnTo>
                    <a:lnTo>
                      <a:pt x="2" y="70"/>
                    </a:lnTo>
                    <a:lnTo>
                      <a:pt x="0" y="73"/>
                    </a:lnTo>
                    <a:lnTo>
                      <a:pt x="0" y="75"/>
                    </a:lnTo>
                    <a:lnTo>
                      <a:pt x="0" y="75"/>
                    </a:lnTo>
                    <a:lnTo>
                      <a:pt x="0" y="79"/>
                    </a:lnTo>
                    <a:lnTo>
                      <a:pt x="1" y="83"/>
                    </a:lnTo>
                    <a:lnTo>
                      <a:pt x="1" y="83"/>
                    </a:lnTo>
                    <a:lnTo>
                      <a:pt x="3" y="88"/>
                    </a:lnTo>
                    <a:lnTo>
                      <a:pt x="6" y="92"/>
                    </a:lnTo>
                    <a:lnTo>
                      <a:pt x="6" y="92"/>
                    </a:lnTo>
                    <a:close/>
                    <a:moveTo>
                      <a:pt x="35" y="63"/>
                    </a:moveTo>
                    <a:lnTo>
                      <a:pt x="35" y="63"/>
                    </a:lnTo>
                    <a:lnTo>
                      <a:pt x="40" y="65"/>
                    </a:lnTo>
                    <a:lnTo>
                      <a:pt x="44" y="68"/>
                    </a:lnTo>
                    <a:lnTo>
                      <a:pt x="44" y="68"/>
                    </a:lnTo>
                    <a:lnTo>
                      <a:pt x="46" y="71"/>
                    </a:lnTo>
                    <a:lnTo>
                      <a:pt x="47" y="75"/>
                    </a:lnTo>
                    <a:lnTo>
                      <a:pt x="47" y="75"/>
                    </a:lnTo>
                    <a:lnTo>
                      <a:pt x="46" y="80"/>
                    </a:lnTo>
                    <a:lnTo>
                      <a:pt x="44" y="84"/>
                    </a:lnTo>
                    <a:lnTo>
                      <a:pt x="44" y="84"/>
                    </a:lnTo>
                    <a:lnTo>
                      <a:pt x="40" y="88"/>
                    </a:lnTo>
                    <a:lnTo>
                      <a:pt x="35" y="89"/>
                    </a:lnTo>
                    <a:lnTo>
                      <a:pt x="35" y="63"/>
                    </a:lnTo>
                    <a:close/>
                    <a:moveTo>
                      <a:pt x="19" y="41"/>
                    </a:moveTo>
                    <a:lnTo>
                      <a:pt x="19" y="41"/>
                    </a:lnTo>
                    <a:lnTo>
                      <a:pt x="17" y="38"/>
                    </a:lnTo>
                    <a:lnTo>
                      <a:pt x="16" y="34"/>
                    </a:lnTo>
                    <a:lnTo>
                      <a:pt x="16" y="34"/>
                    </a:lnTo>
                    <a:lnTo>
                      <a:pt x="17" y="30"/>
                    </a:lnTo>
                    <a:lnTo>
                      <a:pt x="19" y="27"/>
                    </a:lnTo>
                    <a:lnTo>
                      <a:pt x="19" y="27"/>
                    </a:lnTo>
                    <a:lnTo>
                      <a:pt x="22" y="25"/>
                    </a:lnTo>
                    <a:lnTo>
                      <a:pt x="28" y="23"/>
                    </a:lnTo>
                    <a:lnTo>
                      <a:pt x="28" y="45"/>
                    </a:lnTo>
                    <a:lnTo>
                      <a:pt x="28" y="45"/>
                    </a:lnTo>
                    <a:lnTo>
                      <a:pt x="22" y="43"/>
                    </a:lnTo>
                    <a:lnTo>
                      <a:pt x="19" y="41"/>
                    </a:lnTo>
                    <a:lnTo>
                      <a:pt x="19"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6" name="Freeform 169"/>
              <p:cNvSpPr>
                <a:spLocks noEditPoints="1"/>
              </p:cNvSpPr>
              <p:nvPr/>
            </p:nvSpPr>
            <p:spPr bwMode="auto">
              <a:xfrm>
                <a:off x="11237913" y="3810000"/>
                <a:ext cx="508000" cy="457200"/>
              </a:xfrm>
              <a:custGeom>
                <a:gdLst>
                  <a:gd fmla="*/ 320 w 320" name="T0"/>
                  <a:gd fmla="*/ 274 h 288" name="T1"/>
                  <a:gd fmla="*/ 320 w 320" name="T2"/>
                  <a:gd fmla="*/ 174 h 288" name="T3"/>
                  <a:gd fmla="*/ 320 w 320" name="T4"/>
                  <a:gd fmla="*/ 114 h 288" name="T5"/>
                  <a:gd fmla="*/ 320 w 320" name="T6"/>
                  <a:gd fmla="*/ 14 h 288" name="T7"/>
                  <a:gd fmla="*/ 320 w 320" name="T8"/>
                  <a:gd fmla="*/ 14 h 288" name="T9"/>
                  <a:gd fmla="*/ 319 w 320" name="T10"/>
                  <a:gd fmla="*/ 9 h 288" name="T11"/>
                  <a:gd fmla="*/ 316 w 320" name="T12"/>
                  <a:gd fmla="*/ 5 h 288" name="T13"/>
                  <a:gd fmla="*/ 312 w 320" name="T14"/>
                  <a:gd fmla="*/ 2 h 288" name="T15"/>
                  <a:gd fmla="*/ 306 w 320" name="T16"/>
                  <a:gd fmla="*/ 0 h 288" name="T17"/>
                  <a:gd fmla="*/ 14 w 320" name="T18"/>
                  <a:gd fmla="*/ 0 h 288" name="T19"/>
                  <a:gd fmla="*/ 14 w 320" name="T20"/>
                  <a:gd fmla="*/ 0 h 288" name="T21"/>
                  <a:gd fmla="*/ 8 w 320" name="T22"/>
                  <a:gd fmla="*/ 2 h 288" name="T23"/>
                  <a:gd fmla="*/ 4 w 320" name="T24"/>
                  <a:gd fmla="*/ 5 h 288" name="T25"/>
                  <a:gd fmla="*/ 1 w 320" name="T26"/>
                  <a:gd fmla="*/ 9 h 288" name="T27"/>
                  <a:gd fmla="*/ 0 w 320" name="T28"/>
                  <a:gd fmla="*/ 14 h 288" name="T29"/>
                  <a:gd fmla="*/ 0 w 320" name="T30"/>
                  <a:gd fmla="*/ 114 h 288" name="T31"/>
                  <a:gd fmla="*/ 0 w 320" name="T32"/>
                  <a:gd fmla="*/ 174 h 288" name="T33"/>
                  <a:gd fmla="*/ 0 w 320" name="T34"/>
                  <a:gd fmla="*/ 274 h 288" name="T35"/>
                  <a:gd fmla="*/ 0 w 320" name="T36"/>
                  <a:gd fmla="*/ 274 h 288" name="T37"/>
                  <a:gd fmla="*/ 1 w 320" name="T38"/>
                  <a:gd fmla="*/ 280 h 288" name="T39"/>
                  <a:gd fmla="*/ 4 w 320" name="T40"/>
                  <a:gd fmla="*/ 284 h 288" name="T41"/>
                  <a:gd fmla="*/ 8 w 320" name="T42"/>
                  <a:gd fmla="*/ 287 h 288" name="T43"/>
                  <a:gd fmla="*/ 14 w 320" name="T44"/>
                  <a:gd fmla="*/ 288 h 288" name="T45"/>
                  <a:gd fmla="*/ 306 w 320" name="T46"/>
                  <a:gd fmla="*/ 288 h 288" name="T47"/>
                  <a:gd fmla="*/ 306 w 320" name="T48"/>
                  <a:gd fmla="*/ 288 h 288" name="T49"/>
                  <a:gd fmla="*/ 312 w 320" name="T50"/>
                  <a:gd fmla="*/ 287 h 288" name="T51"/>
                  <a:gd fmla="*/ 316 w 320" name="T52"/>
                  <a:gd fmla="*/ 284 h 288" name="T53"/>
                  <a:gd fmla="*/ 319 w 320" name="T54"/>
                  <a:gd fmla="*/ 280 h 288" name="T55"/>
                  <a:gd fmla="*/ 320 w 320" name="T56"/>
                  <a:gd fmla="*/ 274 h 288" name="T57"/>
                  <a:gd fmla="*/ 320 w 320" name="T58"/>
                  <a:gd fmla="*/ 274 h 288" name="T59"/>
                  <a:gd fmla="*/ 27 w 320" name="T60"/>
                  <a:gd fmla="*/ 215 h 288" name="T61"/>
                  <a:gd fmla="*/ 292 w 320" name="T62"/>
                  <a:gd fmla="*/ 215 h 288" name="T63"/>
                  <a:gd fmla="*/ 292 w 320" name="T64"/>
                  <a:gd fmla="*/ 233 h 288" name="T65"/>
                  <a:gd fmla="*/ 27 w 320" name="T66"/>
                  <a:gd fmla="*/ 233 h 288" name="T67"/>
                  <a:gd fmla="*/ 27 w 320" name="T68"/>
                  <a:gd fmla="*/ 215 h 288" name="T69"/>
                  <a:gd fmla="*/ 292 w 320" name="T70"/>
                  <a:gd fmla="*/ 203 h 288" name="T71"/>
                  <a:gd fmla="*/ 27 w 320" name="T72"/>
                  <a:gd fmla="*/ 203 h 288" name="T73"/>
                  <a:gd fmla="*/ 27 w 320" name="T74"/>
                  <a:gd fmla="*/ 187 h 288" name="T75"/>
                  <a:gd fmla="*/ 292 w 320" name="T76"/>
                  <a:gd fmla="*/ 187 h 288" name="T77"/>
                  <a:gd fmla="*/ 292 w 320" name="T78"/>
                  <a:gd fmla="*/ 203 h 288" name="T79"/>
                  <a:gd fmla="*/ 27 w 320" name="T80"/>
                  <a:gd fmla="*/ 27 h 288" name="T81"/>
                  <a:gd fmla="*/ 292 w 320" name="T82"/>
                  <a:gd fmla="*/ 27 h 288" name="T83"/>
                  <a:gd fmla="*/ 292 w 320" name="T84"/>
                  <a:gd fmla="*/ 114 h 288" name="T85"/>
                  <a:gd fmla="*/ 292 w 320" name="T86"/>
                  <a:gd fmla="*/ 161 h 288" name="T87"/>
                  <a:gd fmla="*/ 27 w 320" name="T88"/>
                  <a:gd fmla="*/ 161 h 288" name="T89"/>
                  <a:gd fmla="*/ 27 w 320" name="T90"/>
                  <a:gd fmla="*/ 114 h 288" name="T91"/>
                  <a:gd fmla="*/ 27 w 320" name="T92"/>
                  <a:gd fmla="*/ 27 h 288" name="T93"/>
                  <a:gd fmla="*/ 27 w 320" name="T94"/>
                  <a:gd fmla="*/ 261 h 288" name="T95"/>
                  <a:gd fmla="*/ 27 w 320" name="T96"/>
                  <a:gd fmla="*/ 246 h 288" name="T97"/>
                  <a:gd fmla="*/ 292 w 320" name="T98"/>
                  <a:gd fmla="*/ 246 h 288" name="T99"/>
                  <a:gd fmla="*/ 292 w 320" name="T100"/>
                  <a:gd fmla="*/ 261 h 288" name="T101"/>
                  <a:gd fmla="*/ 27 w 320" name="T102"/>
                  <a:gd fmla="*/ 261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320">
                    <a:moveTo>
                      <a:pt x="320" y="274"/>
                    </a:moveTo>
                    <a:lnTo>
                      <a:pt x="320" y="174"/>
                    </a:lnTo>
                    <a:lnTo>
                      <a:pt x="320" y="114"/>
                    </a:lnTo>
                    <a:lnTo>
                      <a:pt x="320" y="14"/>
                    </a:lnTo>
                    <a:lnTo>
                      <a:pt x="320" y="14"/>
                    </a:lnTo>
                    <a:lnTo>
                      <a:pt x="319" y="9"/>
                    </a:lnTo>
                    <a:lnTo>
                      <a:pt x="316" y="5"/>
                    </a:lnTo>
                    <a:lnTo>
                      <a:pt x="312" y="2"/>
                    </a:lnTo>
                    <a:lnTo>
                      <a:pt x="306" y="0"/>
                    </a:lnTo>
                    <a:lnTo>
                      <a:pt x="14" y="0"/>
                    </a:lnTo>
                    <a:lnTo>
                      <a:pt x="14" y="0"/>
                    </a:lnTo>
                    <a:lnTo>
                      <a:pt x="8" y="2"/>
                    </a:lnTo>
                    <a:lnTo>
                      <a:pt x="4" y="5"/>
                    </a:lnTo>
                    <a:lnTo>
                      <a:pt x="1" y="9"/>
                    </a:lnTo>
                    <a:lnTo>
                      <a:pt x="0" y="14"/>
                    </a:lnTo>
                    <a:lnTo>
                      <a:pt x="0" y="114"/>
                    </a:lnTo>
                    <a:lnTo>
                      <a:pt x="0" y="174"/>
                    </a:lnTo>
                    <a:lnTo>
                      <a:pt x="0" y="274"/>
                    </a:lnTo>
                    <a:lnTo>
                      <a:pt x="0" y="274"/>
                    </a:lnTo>
                    <a:lnTo>
                      <a:pt x="1" y="280"/>
                    </a:lnTo>
                    <a:lnTo>
                      <a:pt x="4" y="284"/>
                    </a:lnTo>
                    <a:lnTo>
                      <a:pt x="8" y="287"/>
                    </a:lnTo>
                    <a:lnTo>
                      <a:pt x="14" y="288"/>
                    </a:lnTo>
                    <a:lnTo>
                      <a:pt x="306" y="288"/>
                    </a:lnTo>
                    <a:lnTo>
                      <a:pt x="306" y="288"/>
                    </a:lnTo>
                    <a:lnTo>
                      <a:pt x="312" y="287"/>
                    </a:lnTo>
                    <a:lnTo>
                      <a:pt x="316" y="284"/>
                    </a:lnTo>
                    <a:lnTo>
                      <a:pt x="319" y="280"/>
                    </a:lnTo>
                    <a:lnTo>
                      <a:pt x="320" y="274"/>
                    </a:lnTo>
                    <a:lnTo>
                      <a:pt x="320" y="274"/>
                    </a:lnTo>
                    <a:close/>
                    <a:moveTo>
                      <a:pt x="27" y="215"/>
                    </a:moveTo>
                    <a:lnTo>
                      <a:pt x="292" y="215"/>
                    </a:lnTo>
                    <a:lnTo>
                      <a:pt x="292" y="233"/>
                    </a:lnTo>
                    <a:lnTo>
                      <a:pt x="27" y="233"/>
                    </a:lnTo>
                    <a:lnTo>
                      <a:pt x="27" y="215"/>
                    </a:lnTo>
                    <a:close/>
                    <a:moveTo>
                      <a:pt x="292" y="203"/>
                    </a:moveTo>
                    <a:lnTo>
                      <a:pt x="27" y="203"/>
                    </a:lnTo>
                    <a:lnTo>
                      <a:pt x="27" y="187"/>
                    </a:lnTo>
                    <a:lnTo>
                      <a:pt x="292" y="187"/>
                    </a:lnTo>
                    <a:lnTo>
                      <a:pt x="292" y="203"/>
                    </a:lnTo>
                    <a:close/>
                    <a:moveTo>
                      <a:pt x="27" y="27"/>
                    </a:moveTo>
                    <a:lnTo>
                      <a:pt x="292" y="27"/>
                    </a:lnTo>
                    <a:lnTo>
                      <a:pt x="292" y="114"/>
                    </a:lnTo>
                    <a:lnTo>
                      <a:pt x="292" y="161"/>
                    </a:lnTo>
                    <a:lnTo>
                      <a:pt x="27" y="161"/>
                    </a:lnTo>
                    <a:lnTo>
                      <a:pt x="27" y="114"/>
                    </a:lnTo>
                    <a:lnTo>
                      <a:pt x="27" y="27"/>
                    </a:lnTo>
                    <a:close/>
                    <a:moveTo>
                      <a:pt x="27" y="261"/>
                    </a:moveTo>
                    <a:lnTo>
                      <a:pt x="27" y="246"/>
                    </a:lnTo>
                    <a:lnTo>
                      <a:pt x="292" y="246"/>
                    </a:lnTo>
                    <a:lnTo>
                      <a:pt x="292" y="261"/>
                    </a:lnTo>
                    <a:lnTo>
                      <a:pt x="27" y="2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7" name="Freeform 170"/>
              <p:cNvSpPr/>
              <p:nvPr/>
            </p:nvSpPr>
            <p:spPr bwMode="auto">
              <a:xfrm>
                <a:off x="11306175" y="3875088"/>
                <a:ext cx="128587" cy="19050"/>
              </a:xfrm>
              <a:custGeom>
                <a:gdLst>
                  <a:gd fmla="*/ 6 w 81" name="T0"/>
                  <a:gd fmla="*/ 12 h 12" name="T1"/>
                  <a:gd fmla="*/ 75 w 81" name="T2"/>
                  <a:gd fmla="*/ 12 h 12" name="T3"/>
                  <a:gd fmla="*/ 75 w 81" name="T4"/>
                  <a:gd fmla="*/ 12 h 12" name="T5"/>
                  <a:gd fmla="*/ 77 w 81" name="T6"/>
                  <a:gd fmla="*/ 12 h 12" name="T7"/>
                  <a:gd fmla="*/ 79 w 81" name="T8"/>
                  <a:gd fmla="*/ 11 h 12" name="T9"/>
                  <a:gd fmla="*/ 80 w 81" name="T10"/>
                  <a:gd fmla="*/ 9 h 12" name="T11"/>
                  <a:gd fmla="*/ 81 w 81" name="T12"/>
                  <a:gd fmla="*/ 6 h 12" name="T13"/>
                  <a:gd fmla="*/ 81 w 81" name="T14"/>
                  <a:gd fmla="*/ 6 h 12" name="T15"/>
                  <a:gd fmla="*/ 80 w 81" name="T16"/>
                  <a:gd fmla="*/ 4 h 12" name="T17"/>
                  <a:gd fmla="*/ 79 w 81" name="T18"/>
                  <a:gd fmla="*/ 2 h 12" name="T19"/>
                  <a:gd fmla="*/ 77 w 81" name="T20"/>
                  <a:gd fmla="*/ 1 h 12" name="T21"/>
                  <a:gd fmla="*/ 75 w 81" name="T22"/>
                  <a:gd fmla="*/ 0 h 12" name="T23"/>
                  <a:gd fmla="*/ 6 w 81" name="T24"/>
                  <a:gd fmla="*/ 0 h 12" name="T25"/>
                  <a:gd fmla="*/ 6 w 81" name="T26"/>
                  <a:gd fmla="*/ 0 h 12" name="T27"/>
                  <a:gd fmla="*/ 4 w 81" name="T28"/>
                  <a:gd fmla="*/ 1 h 12" name="T29"/>
                  <a:gd fmla="*/ 2 w 81" name="T30"/>
                  <a:gd fmla="*/ 2 h 12" name="T31"/>
                  <a:gd fmla="*/ 0 w 81" name="T32"/>
                  <a:gd fmla="*/ 4 h 12" name="T33"/>
                  <a:gd fmla="*/ 0 w 81" name="T34"/>
                  <a:gd fmla="*/ 6 h 12" name="T35"/>
                  <a:gd fmla="*/ 0 w 81" name="T36"/>
                  <a:gd fmla="*/ 6 h 12" name="T37"/>
                  <a:gd fmla="*/ 0 w 81" name="T38"/>
                  <a:gd fmla="*/ 9 h 12" name="T39"/>
                  <a:gd fmla="*/ 2 w 81" name="T40"/>
                  <a:gd fmla="*/ 11 h 12" name="T41"/>
                  <a:gd fmla="*/ 4 w 81" name="T42"/>
                  <a:gd fmla="*/ 12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2"/>
                    </a:lnTo>
                    <a:lnTo>
                      <a:pt x="79" y="11"/>
                    </a:lnTo>
                    <a:lnTo>
                      <a:pt x="80" y="9"/>
                    </a:lnTo>
                    <a:lnTo>
                      <a:pt x="81" y="6"/>
                    </a:lnTo>
                    <a:lnTo>
                      <a:pt x="81" y="6"/>
                    </a:lnTo>
                    <a:lnTo>
                      <a:pt x="80" y="4"/>
                    </a:lnTo>
                    <a:lnTo>
                      <a:pt x="79" y="2"/>
                    </a:lnTo>
                    <a:lnTo>
                      <a:pt x="77" y="1"/>
                    </a:lnTo>
                    <a:lnTo>
                      <a:pt x="75" y="0"/>
                    </a:lnTo>
                    <a:lnTo>
                      <a:pt x="6" y="0"/>
                    </a:lnTo>
                    <a:lnTo>
                      <a:pt x="6" y="0"/>
                    </a:lnTo>
                    <a:lnTo>
                      <a:pt x="4" y="1"/>
                    </a:lnTo>
                    <a:lnTo>
                      <a:pt x="2" y="2"/>
                    </a:lnTo>
                    <a:lnTo>
                      <a:pt x="0" y="4"/>
                    </a:lnTo>
                    <a:lnTo>
                      <a:pt x="0" y="6"/>
                    </a:lnTo>
                    <a:lnTo>
                      <a:pt x="0" y="6"/>
                    </a:lnTo>
                    <a:lnTo>
                      <a:pt x="0" y="9"/>
                    </a:lnTo>
                    <a:lnTo>
                      <a:pt x="2" y="11"/>
                    </a:lnTo>
                    <a:lnTo>
                      <a:pt x="4" y="12"/>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8" name="Freeform 171"/>
              <p:cNvSpPr/>
              <p:nvPr/>
            </p:nvSpPr>
            <p:spPr bwMode="auto">
              <a:xfrm>
                <a:off x="11549063" y="3875088"/>
                <a:ext cx="128587" cy="19050"/>
              </a:xfrm>
              <a:custGeom>
                <a:gdLst>
                  <a:gd fmla="*/ 6 w 81" name="T0"/>
                  <a:gd fmla="*/ 12 h 12" name="T1"/>
                  <a:gd fmla="*/ 75 w 81" name="T2"/>
                  <a:gd fmla="*/ 12 h 12" name="T3"/>
                  <a:gd fmla="*/ 75 w 81" name="T4"/>
                  <a:gd fmla="*/ 12 h 12" name="T5"/>
                  <a:gd fmla="*/ 77 w 81" name="T6"/>
                  <a:gd fmla="*/ 12 h 12" name="T7"/>
                  <a:gd fmla="*/ 79 w 81" name="T8"/>
                  <a:gd fmla="*/ 11 h 12" name="T9"/>
                  <a:gd fmla="*/ 81 w 81" name="T10"/>
                  <a:gd fmla="*/ 9 h 12" name="T11"/>
                  <a:gd fmla="*/ 81 w 81" name="T12"/>
                  <a:gd fmla="*/ 6 h 12" name="T13"/>
                  <a:gd fmla="*/ 81 w 81" name="T14"/>
                  <a:gd fmla="*/ 6 h 12" name="T15"/>
                  <a:gd fmla="*/ 81 w 81" name="T16"/>
                  <a:gd fmla="*/ 4 h 12" name="T17"/>
                  <a:gd fmla="*/ 79 w 81" name="T18"/>
                  <a:gd fmla="*/ 2 h 12" name="T19"/>
                  <a:gd fmla="*/ 77 w 81" name="T20"/>
                  <a:gd fmla="*/ 1 h 12" name="T21"/>
                  <a:gd fmla="*/ 75 w 81" name="T22"/>
                  <a:gd fmla="*/ 0 h 12" name="T23"/>
                  <a:gd fmla="*/ 6 w 81" name="T24"/>
                  <a:gd fmla="*/ 0 h 12" name="T25"/>
                  <a:gd fmla="*/ 6 w 81" name="T26"/>
                  <a:gd fmla="*/ 0 h 12" name="T27"/>
                  <a:gd fmla="*/ 4 w 81" name="T28"/>
                  <a:gd fmla="*/ 1 h 12" name="T29"/>
                  <a:gd fmla="*/ 2 w 81" name="T30"/>
                  <a:gd fmla="*/ 2 h 12" name="T31"/>
                  <a:gd fmla="*/ 1 w 81" name="T32"/>
                  <a:gd fmla="*/ 4 h 12" name="T33"/>
                  <a:gd fmla="*/ 0 w 81" name="T34"/>
                  <a:gd fmla="*/ 6 h 12" name="T35"/>
                  <a:gd fmla="*/ 0 w 81" name="T36"/>
                  <a:gd fmla="*/ 6 h 12" name="T37"/>
                  <a:gd fmla="*/ 1 w 81" name="T38"/>
                  <a:gd fmla="*/ 9 h 12" name="T39"/>
                  <a:gd fmla="*/ 2 w 81" name="T40"/>
                  <a:gd fmla="*/ 11 h 12" name="T41"/>
                  <a:gd fmla="*/ 4 w 81" name="T42"/>
                  <a:gd fmla="*/ 12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2"/>
                    </a:lnTo>
                    <a:lnTo>
                      <a:pt x="79" y="11"/>
                    </a:lnTo>
                    <a:lnTo>
                      <a:pt x="81" y="9"/>
                    </a:lnTo>
                    <a:lnTo>
                      <a:pt x="81" y="6"/>
                    </a:lnTo>
                    <a:lnTo>
                      <a:pt x="81" y="6"/>
                    </a:lnTo>
                    <a:lnTo>
                      <a:pt x="81" y="4"/>
                    </a:lnTo>
                    <a:lnTo>
                      <a:pt x="79" y="2"/>
                    </a:lnTo>
                    <a:lnTo>
                      <a:pt x="77" y="1"/>
                    </a:lnTo>
                    <a:lnTo>
                      <a:pt x="75" y="0"/>
                    </a:lnTo>
                    <a:lnTo>
                      <a:pt x="6" y="0"/>
                    </a:lnTo>
                    <a:lnTo>
                      <a:pt x="6" y="0"/>
                    </a:lnTo>
                    <a:lnTo>
                      <a:pt x="4" y="1"/>
                    </a:lnTo>
                    <a:lnTo>
                      <a:pt x="2" y="2"/>
                    </a:lnTo>
                    <a:lnTo>
                      <a:pt x="1" y="4"/>
                    </a:lnTo>
                    <a:lnTo>
                      <a:pt x="0" y="6"/>
                    </a:lnTo>
                    <a:lnTo>
                      <a:pt x="0" y="6"/>
                    </a:lnTo>
                    <a:lnTo>
                      <a:pt x="1" y="9"/>
                    </a:lnTo>
                    <a:lnTo>
                      <a:pt x="2" y="11"/>
                    </a:lnTo>
                    <a:lnTo>
                      <a:pt x="4" y="12"/>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49" name="Freeform 172"/>
              <p:cNvSpPr/>
              <p:nvPr/>
            </p:nvSpPr>
            <p:spPr bwMode="auto">
              <a:xfrm>
                <a:off x="11306175" y="4024313"/>
                <a:ext cx="128587" cy="19050"/>
              </a:xfrm>
              <a:custGeom>
                <a:gdLst>
                  <a:gd fmla="*/ 6 w 81" name="T0"/>
                  <a:gd fmla="*/ 12 h 12" name="T1"/>
                  <a:gd fmla="*/ 75 w 81" name="T2"/>
                  <a:gd fmla="*/ 12 h 12" name="T3"/>
                  <a:gd fmla="*/ 75 w 81" name="T4"/>
                  <a:gd fmla="*/ 12 h 12" name="T5"/>
                  <a:gd fmla="*/ 77 w 81" name="T6"/>
                  <a:gd fmla="*/ 11 h 12" name="T7"/>
                  <a:gd fmla="*/ 79 w 81" name="T8"/>
                  <a:gd fmla="*/ 10 h 12" name="T9"/>
                  <a:gd fmla="*/ 80 w 81" name="T10"/>
                  <a:gd fmla="*/ 8 h 12" name="T11"/>
                  <a:gd fmla="*/ 81 w 81" name="T12"/>
                  <a:gd fmla="*/ 6 h 12" name="T13"/>
                  <a:gd fmla="*/ 81 w 81" name="T14"/>
                  <a:gd fmla="*/ 6 h 12" name="T15"/>
                  <a:gd fmla="*/ 80 w 81" name="T16"/>
                  <a:gd fmla="*/ 3 h 12" name="T17"/>
                  <a:gd fmla="*/ 79 w 81" name="T18"/>
                  <a:gd fmla="*/ 2 h 12" name="T19"/>
                  <a:gd fmla="*/ 77 w 81" name="T20"/>
                  <a:gd fmla="*/ 0 h 12" name="T21"/>
                  <a:gd fmla="*/ 75 w 81" name="T22"/>
                  <a:gd fmla="*/ 0 h 12" name="T23"/>
                  <a:gd fmla="*/ 6 w 81" name="T24"/>
                  <a:gd fmla="*/ 0 h 12" name="T25"/>
                  <a:gd fmla="*/ 6 w 81" name="T26"/>
                  <a:gd fmla="*/ 0 h 12" name="T27"/>
                  <a:gd fmla="*/ 4 w 81" name="T28"/>
                  <a:gd fmla="*/ 0 h 12" name="T29"/>
                  <a:gd fmla="*/ 2 w 81" name="T30"/>
                  <a:gd fmla="*/ 2 h 12" name="T31"/>
                  <a:gd fmla="*/ 0 w 81" name="T32"/>
                  <a:gd fmla="*/ 3 h 12" name="T33"/>
                  <a:gd fmla="*/ 0 w 81" name="T34"/>
                  <a:gd fmla="*/ 6 h 12" name="T35"/>
                  <a:gd fmla="*/ 0 w 81" name="T36"/>
                  <a:gd fmla="*/ 6 h 12" name="T37"/>
                  <a:gd fmla="*/ 0 w 81" name="T38"/>
                  <a:gd fmla="*/ 8 h 12" name="T39"/>
                  <a:gd fmla="*/ 2 w 81" name="T40"/>
                  <a:gd fmla="*/ 10 h 12" name="T41"/>
                  <a:gd fmla="*/ 4 w 81" name="T42"/>
                  <a:gd fmla="*/ 11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1"/>
                    </a:lnTo>
                    <a:lnTo>
                      <a:pt x="79" y="10"/>
                    </a:lnTo>
                    <a:lnTo>
                      <a:pt x="80" y="8"/>
                    </a:lnTo>
                    <a:lnTo>
                      <a:pt x="81" y="6"/>
                    </a:lnTo>
                    <a:lnTo>
                      <a:pt x="81" y="6"/>
                    </a:lnTo>
                    <a:lnTo>
                      <a:pt x="80" y="3"/>
                    </a:lnTo>
                    <a:lnTo>
                      <a:pt x="79" y="2"/>
                    </a:lnTo>
                    <a:lnTo>
                      <a:pt x="77" y="0"/>
                    </a:lnTo>
                    <a:lnTo>
                      <a:pt x="75" y="0"/>
                    </a:lnTo>
                    <a:lnTo>
                      <a:pt x="6" y="0"/>
                    </a:lnTo>
                    <a:lnTo>
                      <a:pt x="6" y="0"/>
                    </a:lnTo>
                    <a:lnTo>
                      <a:pt x="4" y="0"/>
                    </a:lnTo>
                    <a:lnTo>
                      <a:pt x="2" y="2"/>
                    </a:lnTo>
                    <a:lnTo>
                      <a:pt x="0" y="3"/>
                    </a:lnTo>
                    <a:lnTo>
                      <a:pt x="0" y="6"/>
                    </a:lnTo>
                    <a:lnTo>
                      <a:pt x="0" y="6"/>
                    </a:lnTo>
                    <a:lnTo>
                      <a:pt x="0" y="8"/>
                    </a:lnTo>
                    <a:lnTo>
                      <a:pt x="2" y="10"/>
                    </a:lnTo>
                    <a:lnTo>
                      <a:pt x="4" y="11"/>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50" name="Freeform 173"/>
              <p:cNvSpPr/>
              <p:nvPr/>
            </p:nvSpPr>
            <p:spPr bwMode="auto">
              <a:xfrm>
                <a:off x="11549063" y="4024313"/>
                <a:ext cx="128587" cy="19050"/>
              </a:xfrm>
              <a:custGeom>
                <a:gdLst>
                  <a:gd fmla="*/ 6 w 81" name="T0"/>
                  <a:gd fmla="*/ 12 h 12" name="T1"/>
                  <a:gd fmla="*/ 75 w 81" name="T2"/>
                  <a:gd fmla="*/ 12 h 12" name="T3"/>
                  <a:gd fmla="*/ 75 w 81" name="T4"/>
                  <a:gd fmla="*/ 12 h 12" name="T5"/>
                  <a:gd fmla="*/ 77 w 81" name="T6"/>
                  <a:gd fmla="*/ 11 h 12" name="T7"/>
                  <a:gd fmla="*/ 79 w 81" name="T8"/>
                  <a:gd fmla="*/ 10 h 12" name="T9"/>
                  <a:gd fmla="*/ 81 w 81" name="T10"/>
                  <a:gd fmla="*/ 8 h 12" name="T11"/>
                  <a:gd fmla="*/ 81 w 81" name="T12"/>
                  <a:gd fmla="*/ 6 h 12" name="T13"/>
                  <a:gd fmla="*/ 81 w 81" name="T14"/>
                  <a:gd fmla="*/ 6 h 12" name="T15"/>
                  <a:gd fmla="*/ 81 w 81" name="T16"/>
                  <a:gd fmla="*/ 3 h 12" name="T17"/>
                  <a:gd fmla="*/ 79 w 81" name="T18"/>
                  <a:gd fmla="*/ 2 h 12" name="T19"/>
                  <a:gd fmla="*/ 77 w 81" name="T20"/>
                  <a:gd fmla="*/ 0 h 12" name="T21"/>
                  <a:gd fmla="*/ 75 w 81" name="T22"/>
                  <a:gd fmla="*/ 0 h 12" name="T23"/>
                  <a:gd fmla="*/ 6 w 81" name="T24"/>
                  <a:gd fmla="*/ 0 h 12" name="T25"/>
                  <a:gd fmla="*/ 6 w 81" name="T26"/>
                  <a:gd fmla="*/ 0 h 12" name="T27"/>
                  <a:gd fmla="*/ 4 w 81" name="T28"/>
                  <a:gd fmla="*/ 0 h 12" name="T29"/>
                  <a:gd fmla="*/ 2 w 81" name="T30"/>
                  <a:gd fmla="*/ 2 h 12" name="T31"/>
                  <a:gd fmla="*/ 1 w 81" name="T32"/>
                  <a:gd fmla="*/ 3 h 12" name="T33"/>
                  <a:gd fmla="*/ 0 w 81" name="T34"/>
                  <a:gd fmla="*/ 6 h 12" name="T35"/>
                  <a:gd fmla="*/ 0 w 81" name="T36"/>
                  <a:gd fmla="*/ 6 h 12" name="T37"/>
                  <a:gd fmla="*/ 1 w 81" name="T38"/>
                  <a:gd fmla="*/ 8 h 12" name="T39"/>
                  <a:gd fmla="*/ 2 w 81" name="T40"/>
                  <a:gd fmla="*/ 10 h 12" name="T41"/>
                  <a:gd fmla="*/ 4 w 81" name="T42"/>
                  <a:gd fmla="*/ 11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1"/>
                    </a:lnTo>
                    <a:lnTo>
                      <a:pt x="79" y="10"/>
                    </a:lnTo>
                    <a:lnTo>
                      <a:pt x="81" y="8"/>
                    </a:lnTo>
                    <a:lnTo>
                      <a:pt x="81" y="6"/>
                    </a:lnTo>
                    <a:lnTo>
                      <a:pt x="81" y="6"/>
                    </a:lnTo>
                    <a:lnTo>
                      <a:pt x="81" y="3"/>
                    </a:lnTo>
                    <a:lnTo>
                      <a:pt x="79" y="2"/>
                    </a:lnTo>
                    <a:lnTo>
                      <a:pt x="77" y="0"/>
                    </a:lnTo>
                    <a:lnTo>
                      <a:pt x="75" y="0"/>
                    </a:lnTo>
                    <a:lnTo>
                      <a:pt x="6" y="0"/>
                    </a:lnTo>
                    <a:lnTo>
                      <a:pt x="6" y="0"/>
                    </a:lnTo>
                    <a:lnTo>
                      <a:pt x="4" y="0"/>
                    </a:lnTo>
                    <a:lnTo>
                      <a:pt x="2" y="2"/>
                    </a:lnTo>
                    <a:lnTo>
                      <a:pt x="1" y="3"/>
                    </a:lnTo>
                    <a:lnTo>
                      <a:pt x="0" y="6"/>
                    </a:lnTo>
                    <a:lnTo>
                      <a:pt x="0" y="6"/>
                    </a:lnTo>
                    <a:lnTo>
                      <a:pt x="1" y="8"/>
                    </a:lnTo>
                    <a:lnTo>
                      <a:pt x="2" y="10"/>
                    </a:lnTo>
                    <a:lnTo>
                      <a:pt x="4" y="11"/>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151" name="그룹 150"/>
            <p:cNvGrpSpPr/>
            <p:nvPr/>
          </p:nvGrpSpPr>
          <p:grpSpPr>
            <a:xfrm>
              <a:off x="7237158" y="4718860"/>
              <a:ext cx="246892" cy="356621"/>
              <a:chOff x="4137026" y="4903788"/>
              <a:chExt cx="328613" cy="474662"/>
            </a:xfrm>
            <a:solidFill>
              <a:schemeClr val="tx1"/>
            </a:solidFill>
          </p:grpSpPr>
          <p:sp>
            <p:nvSpPr>
              <p:cNvPr id="152" name="Freeform 74"/>
              <p:cNvSpPr>
                <a:spLocks noEditPoints="1"/>
              </p:cNvSpPr>
              <p:nvPr/>
            </p:nvSpPr>
            <p:spPr bwMode="auto">
              <a:xfrm>
                <a:off x="4137026" y="4903788"/>
                <a:ext cx="328613" cy="388937"/>
              </a:xfrm>
              <a:custGeom>
                <a:gdLst>
                  <a:gd fmla="*/ 82 w 207" name="T0"/>
                  <a:gd fmla="*/ 2 h 245" name="T1"/>
                  <a:gd fmla="*/ 45 w 207" name="T2"/>
                  <a:gd fmla="*/ 17 h 245" name="T3"/>
                  <a:gd fmla="*/ 18 w 207" name="T4"/>
                  <a:gd fmla="*/ 45 h 245" name="T5"/>
                  <a:gd fmla="*/ 2 w 207" name="T6"/>
                  <a:gd fmla="*/ 82 h 245" name="T7"/>
                  <a:gd fmla="*/ 0 w 207" name="T8"/>
                  <a:gd fmla="*/ 112 h 245" name="T9"/>
                  <a:gd fmla="*/ 17 w 207" name="T10"/>
                  <a:gd fmla="*/ 164 h 245" name="T11"/>
                  <a:gd fmla="*/ 39 w 207" name="T12"/>
                  <a:gd fmla="*/ 200 h 245" name="T13"/>
                  <a:gd fmla="*/ 45 w 207" name="T14"/>
                  <a:gd fmla="*/ 223 h 245" name="T15"/>
                  <a:gd fmla="*/ 48 w 207" name="T16"/>
                  <a:gd fmla="*/ 241 h 245" name="T17"/>
                  <a:gd fmla="*/ 150 w 207" name="T18"/>
                  <a:gd fmla="*/ 245 h 245" name="T19"/>
                  <a:gd fmla="*/ 159 w 207" name="T20"/>
                  <a:gd fmla="*/ 241 h 245" name="T21"/>
                  <a:gd fmla="*/ 162 w 207" name="T22"/>
                  <a:gd fmla="*/ 224 h 245" name="T23"/>
                  <a:gd fmla="*/ 168 w 207" name="T24"/>
                  <a:gd fmla="*/ 200 h 245" name="T25"/>
                  <a:gd fmla="*/ 190 w 207" name="T26"/>
                  <a:gd fmla="*/ 164 h 245" name="T27"/>
                  <a:gd fmla="*/ 207 w 207" name="T28"/>
                  <a:gd fmla="*/ 112 h 245" name="T29"/>
                  <a:gd fmla="*/ 204 w 207" name="T30"/>
                  <a:gd fmla="*/ 82 h 245" name="T31"/>
                  <a:gd fmla="*/ 189 w 207" name="T32"/>
                  <a:gd fmla="*/ 45 h 245" name="T33"/>
                  <a:gd fmla="*/ 161 w 207" name="T34"/>
                  <a:gd fmla="*/ 17 h 245" name="T35"/>
                  <a:gd fmla="*/ 124 w 207" name="T36"/>
                  <a:gd fmla="*/ 2 h 245" name="T37"/>
                  <a:gd fmla="*/ 114 w 207" name="T38"/>
                  <a:gd fmla="*/ 220 h 245" name="T39"/>
                  <a:gd fmla="*/ 85 w 207" name="T40"/>
                  <a:gd fmla="*/ 131 h 245" name="T41"/>
                  <a:gd fmla="*/ 93 w 207" name="T42"/>
                  <a:gd fmla="*/ 132 h 245" name="T43"/>
                  <a:gd fmla="*/ 100 w 207" name="T44"/>
                  <a:gd fmla="*/ 131 h 245" name="T45"/>
                  <a:gd fmla="*/ 108 w 207" name="T46"/>
                  <a:gd fmla="*/ 132 h 245" name="T47"/>
                  <a:gd fmla="*/ 115 w 207" name="T48"/>
                  <a:gd fmla="*/ 131 h 245" name="T49"/>
                  <a:gd fmla="*/ 122 w 207" name="T50"/>
                  <a:gd fmla="*/ 132 h 245" name="T51"/>
                  <a:gd fmla="*/ 148 w 207" name="T52"/>
                  <a:gd fmla="*/ 184 h 245" name="T53"/>
                  <a:gd fmla="*/ 138 w 207" name="T54"/>
                  <a:gd fmla="*/ 220 h 245" name="T55"/>
                  <a:gd fmla="*/ 127 w 207" name="T56"/>
                  <a:gd fmla="*/ 115 h 245" name="T57"/>
                  <a:gd fmla="*/ 122 w 207" name="T58"/>
                  <a:gd fmla="*/ 114 h 245" name="T59"/>
                  <a:gd fmla="*/ 115 w 207" name="T60"/>
                  <a:gd fmla="*/ 113 h 245" name="T61"/>
                  <a:gd fmla="*/ 107 w 207" name="T62"/>
                  <a:gd fmla="*/ 114 h 245" name="T63"/>
                  <a:gd fmla="*/ 100 w 207" name="T64"/>
                  <a:gd fmla="*/ 113 h 245" name="T65"/>
                  <a:gd fmla="*/ 92 w 207" name="T66"/>
                  <a:gd fmla="*/ 114 h 245" name="T67"/>
                  <a:gd fmla="*/ 84 w 207" name="T68"/>
                  <a:gd fmla="*/ 113 h 245" name="T69"/>
                  <a:gd fmla="*/ 80 w 207" name="T70"/>
                  <a:gd fmla="*/ 117 h 245" name="T71"/>
                  <a:gd fmla="*/ 69 w 207" name="T72"/>
                  <a:gd fmla="*/ 220 h 245" name="T73"/>
                  <a:gd fmla="*/ 63 w 207" name="T74"/>
                  <a:gd fmla="*/ 193 h 245" name="T75"/>
                  <a:gd fmla="*/ 39 w 207" name="T76"/>
                  <a:gd fmla="*/ 155 h 245" name="T77"/>
                  <a:gd fmla="*/ 25 w 207" name="T78"/>
                  <a:gd fmla="*/ 110 h 245" name="T79"/>
                  <a:gd fmla="*/ 26 w 207" name="T80"/>
                  <a:gd fmla="*/ 87 h 245" name="T81"/>
                  <a:gd fmla="*/ 38 w 207" name="T82"/>
                  <a:gd fmla="*/ 59 h 245" name="T83"/>
                  <a:gd fmla="*/ 60 w 207" name="T84"/>
                  <a:gd fmla="*/ 38 h 245" name="T85"/>
                  <a:gd fmla="*/ 87 w 207" name="T86"/>
                  <a:gd fmla="*/ 25 h 245" name="T87"/>
                  <a:gd fmla="*/ 111 w 207" name="T88"/>
                  <a:gd fmla="*/ 24 h 245" name="T89"/>
                  <a:gd fmla="*/ 141 w 207" name="T90"/>
                  <a:gd fmla="*/ 34 h 245" name="T91"/>
                  <a:gd fmla="*/ 164 w 207" name="T92"/>
                  <a:gd fmla="*/ 53 h 245" name="T93"/>
                  <a:gd fmla="*/ 179 w 207" name="T94"/>
                  <a:gd fmla="*/ 80 h 245" name="T95"/>
                  <a:gd fmla="*/ 182 w 207" name="T96"/>
                  <a:gd fmla="*/ 102 h 245" name="T97"/>
                  <a:gd fmla="*/ 173 w 207" name="T98"/>
                  <a:gd fmla="*/ 140 h 245" name="T99"/>
                  <a:gd fmla="*/ 148 w 207" name="T100"/>
                  <a:gd fmla="*/ 184 h 24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45" w="206">
                    <a:moveTo>
                      <a:pt x="103" y="0"/>
                    </a:moveTo>
                    <a:lnTo>
                      <a:pt x="103" y="0"/>
                    </a:lnTo>
                    <a:lnTo>
                      <a:pt x="93" y="0"/>
                    </a:lnTo>
                    <a:lnTo>
                      <a:pt x="82" y="2"/>
                    </a:lnTo>
                    <a:lnTo>
                      <a:pt x="73" y="4"/>
                    </a:lnTo>
                    <a:lnTo>
                      <a:pt x="63" y="8"/>
                    </a:lnTo>
                    <a:lnTo>
                      <a:pt x="54" y="12"/>
                    </a:lnTo>
                    <a:lnTo>
                      <a:pt x="45" y="17"/>
                    </a:lnTo>
                    <a:lnTo>
                      <a:pt x="37" y="23"/>
                    </a:lnTo>
                    <a:lnTo>
                      <a:pt x="30" y="29"/>
                    </a:lnTo>
                    <a:lnTo>
                      <a:pt x="24" y="37"/>
                    </a:lnTo>
                    <a:lnTo>
                      <a:pt x="18" y="45"/>
                    </a:lnTo>
                    <a:lnTo>
                      <a:pt x="13" y="53"/>
                    </a:lnTo>
                    <a:lnTo>
                      <a:pt x="8" y="62"/>
                    </a:lnTo>
                    <a:lnTo>
                      <a:pt x="4" y="73"/>
                    </a:lnTo>
                    <a:lnTo>
                      <a:pt x="2" y="82"/>
                    </a:lnTo>
                    <a:lnTo>
                      <a:pt x="0" y="92"/>
                    </a:lnTo>
                    <a:lnTo>
                      <a:pt x="0" y="102"/>
                    </a:lnTo>
                    <a:lnTo>
                      <a:pt x="0" y="102"/>
                    </a:lnTo>
                    <a:lnTo>
                      <a:pt x="0" y="112"/>
                    </a:lnTo>
                    <a:lnTo>
                      <a:pt x="2" y="121"/>
                    </a:lnTo>
                    <a:lnTo>
                      <a:pt x="5" y="133"/>
                    </a:lnTo>
                    <a:lnTo>
                      <a:pt x="9" y="147"/>
                    </a:lnTo>
                    <a:lnTo>
                      <a:pt x="17" y="164"/>
                    </a:lnTo>
                    <a:lnTo>
                      <a:pt x="26" y="181"/>
                    </a:lnTo>
                    <a:lnTo>
                      <a:pt x="32" y="191"/>
                    </a:lnTo>
                    <a:lnTo>
                      <a:pt x="39" y="200"/>
                    </a:lnTo>
                    <a:lnTo>
                      <a:pt x="39" y="200"/>
                    </a:lnTo>
                    <a:lnTo>
                      <a:pt x="40" y="203"/>
                    </a:lnTo>
                    <a:lnTo>
                      <a:pt x="42" y="206"/>
                    </a:lnTo>
                    <a:lnTo>
                      <a:pt x="44" y="215"/>
                    </a:lnTo>
                    <a:lnTo>
                      <a:pt x="45" y="223"/>
                    </a:lnTo>
                    <a:lnTo>
                      <a:pt x="45" y="232"/>
                    </a:lnTo>
                    <a:lnTo>
                      <a:pt x="45" y="232"/>
                    </a:lnTo>
                    <a:lnTo>
                      <a:pt x="45" y="237"/>
                    </a:lnTo>
                    <a:lnTo>
                      <a:pt x="48" y="241"/>
                    </a:lnTo>
                    <a:lnTo>
                      <a:pt x="48" y="241"/>
                    </a:lnTo>
                    <a:lnTo>
                      <a:pt x="53" y="244"/>
                    </a:lnTo>
                    <a:lnTo>
                      <a:pt x="57" y="245"/>
                    </a:lnTo>
                    <a:lnTo>
                      <a:pt x="150" y="245"/>
                    </a:lnTo>
                    <a:lnTo>
                      <a:pt x="150" y="245"/>
                    </a:lnTo>
                    <a:lnTo>
                      <a:pt x="155" y="244"/>
                    </a:lnTo>
                    <a:lnTo>
                      <a:pt x="159" y="241"/>
                    </a:lnTo>
                    <a:lnTo>
                      <a:pt x="159" y="241"/>
                    </a:lnTo>
                    <a:lnTo>
                      <a:pt x="161" y="237"/>
                    </a:lnTo>
                    <a:lnTo>
                      <a:pt x="162" y="232"/>
                    </a:lnTo>
                    <a:lnTo>
                      <a:pt x="162" y="232"/>
                    </a:lnTo>
                    <a:lnTo>
                      <a:pt x="162" y="224"/>
                    </a:lnTo>
                    <a:lnTo>
                      <a:pt x="162" y="215"/>
                    </a:lnTo>
                    <a:lnTo>
                      <a:pt x="164" y="207"/>
                    </a:lnTo>
                    <a:lnTo>
                      <a:pt x="165" y="203"/>
                    </a:lnTo>
                    <a:lnTo>
                      <a:pt x="168" y="200"/>
                    </a:lnTo>
                    <a:lnTo>
                      <a:pt x="168" y="200"/>
                    </a:lnTo>
                    <a:lnTo>
                      <a:pt x="175" y="191"/>
                    </a:lnTo>
                    <a:lnTo>
                      <a:pt x="181" y="181"/>
                    </a:lnTo>
                    <a:lnTo>
                      <a:pt x="190" y="164"/>
                    </a:lnTo>
                    <a:lnTo>
                      <a:pt x="197" y="147"/>
                    </a:lnTo>
                    <a:lnTo>
                      <a:pt x="201" y="133"/>
                    </a:lnTo>
                    <a:lnTo>
                      <a:pt x="204" y="121"/>
                    </a:lnTo>
                    <a:lnTo>
                      <a:pt x="207" y="112"/>
                    </a:lnTo>
                    <a:lnTo>
                      <a:pt x="207" y="102"/>
                    </a:lnTo>
                    <a:lnTo>
                      <a:pt x="207" y="102"/>
                    </a:lnTo>
                    <a:lnTo>
                      <a:pt x="207" y="92"/>
                    </a:lnTo>
                    <a:lnTo>
                      <a:pt x="204" y="82"/>
                    </a:lnTo>
                    <a:lnTo>
                      <a:pt x="202" y="73"/>
                    </a:lnTo>
                    <a:lnTo>
                      <a:pt x="198" y="62"/>
                    </a:lnTo>
                    <a:lnTo>
                      <a:pt x="194" y="53"/>
                    </a:lnTo>
                    <a:lnTo>
                      <a:pt x="189" y="45"/>
                    </a:lnTo>
                    <a:lnTo>
                      <a:pt x="183" y="37"/>
                    </a:lnTo>
                    <a:lnTo>
                      <a:pt x="177" y="29"/>
                    </a:lnTo>
                    <a:lnTo>
                      <a:pt x="170" y="23"/>
                    </a:lnTo>
                    <a:lnTo>
                      <a:pt x="161" y="17"/>
                    </a:lnTo>
                    <a:lnTo>
                      <a:pt x="152" y="12"/>
                    </a:lnTo>
                    <a:lnTo>
                      <a:pt x="144" y="8"/>
                    </a:lnTo>
                    <a:lnTo>
                      <a:pt x="134" y="4"/>
                    </a:lnTo>
                    <a:lnTo>
                      <a:pt x="124" y="2"/>
                    </a:lnTo>
                    <a:lnTo>
                      <a:pt x="114" y="0"/>
                    </a:lnTo>
                    <a:lnTo>
                      <a:pt x="103" y="0"/>
                    </a:lnTo>
                    <a:lnTo>
                      <a:pt x="103" y="0"/>
                    </a:lnTo>
                    <a:close/>
                    <a:moveTo>
                      <a:pt x="114" y="220"/>
                    </a:moveTo>
                    <a:lnTo>
                      <a:pt x="93" y="220"/>
                    </a:lnTo>
                    <a:lnTo>
                      <a:pt x="81" y="132"/>
                    </a:lnTo>
                    <a:lnTo>
                      <a:pt x="81" y="132"/>
                    </a:lnTo>
                    <a:lnTo>
                      <a:pt x="85" y="131"/>
                    </a:lnTo>
                    <a:lnTo>
                      <a:pt x="87" y="128"/>
                    </a:lnTo>
                    <a:lnTo>
                      <a:pt x="87" y="128"/>
                    </a:lnTo>
                    <a:lnTo>
                      <a:pt x="91" y="131"/>
                    </a:lnTo>
                    <a:lnTo>
                      <a:pt x="93" y="132"/>
                    </a:lnTo>
                    <a:lnTo>
                      <a:pt x="95" y="133"/>
                    </a:lnTo>
                    <a:lnTo>
                      <a:pt x="95" y="133"/>
                    </a:lnTo>
                    <a:lnTo>
                      <a:pt x="98" y="132"/>
                    </a:lnTo>
                    <a:lnTo>
                      <a:pt x="100" y="131"/>
                    </a:lnTo>
                    <a:lnTo>
                      <a:pt x="103" y="128"/>
                    </a:lnTo>
                    <a:lnTo>
                      <a:pt x="103" y="128"/>
                    </a:lnTo>
                    <a:lnTo>
                      <a:pt x="106" y="131"/>
                    </a:lnTo>
                    <a:lnTo>
                      <a:pt x="108" y="132"/>
                    </a:lnTo>
                    <a:lnTo>
                      <a:pt x="110" y="133"/>
                    </a:lnTo>
                    <a:lnTo>
                      <a:pt x="110" y="133"/>
                    </a:lnTo>
                    <a:lnTo>
                      <a:pt x="113" y="132"/>
                    </a:lnTo>
                    <a:lnTo>
                      <a:pt x="115" y="131"/>
                    </a:lnTo>
                    <a:lnTo>
                      <a:pt x="117" y="128"/>
                    </a:lnTo>
                    <a:lnTo>
                      <a:pt x="117" y="128"/>
                    </a:lnTo>
                    <a:lnTo>
                      <a:pt x="120" y="131"/>
                    </a:lnTo>
                    <a:lnTo>
                      <a:pt x="122" y="132"/>
                    </a:lnTo>
                    <a:lnTo>
                      <a:pt x="124" y="133"/>
                    </a:lnTo>
                    <a:lnTo>
                      <a:pt x="114" y="220"/>
                    </a:lnTo>
                    <a:close/>
                    <a:moveTo>
                      <a:pt x="148" y="184"/>
                    </a:moveTo>
                    <a:lnTo>
                      <a:pt x="148" y="184"/>
                    </a:lnTo>
                    <a:lnTo>
                      <a:pt x="143" y="193"/>
                    </a:lnTo>
                    <a:lnTo>
                      <a:pt x="140" y="202"/>
                    </a:lnTo>
                    <a:lnTo>
                      <a:pt x="139" y="211"/>
                    </a:lnTo>
                    <a:lnTo>
                      <a:pt x="138" y="220"/>
                    </a:lnTo>
                    <a:lnTo>
                      <a:pt x="126" y="220"/>
                    </a:lnTo>
                    <a:lnTo>
                      <a:pt x="141" y="102"/>
                    </a:lnTo>
                    <a:lnTo>
                      <a:pt x="129" y="100"/>
                    </a:lnTo>
                    <a:lnTo>
                      <a:pt x="127" y="115"/>
                    </a:lnTo>
                    <a:lnTo>
                      <a:pt x="127" y="115"/>
                    </a:lnTo>
                    <a:lnTo>
                      <a:pt x="125" y="117"/>
                    </a:lnTo>
                    <a:lnTo>
                      <a:pt x="125" y="117"/>
                    </a:lnTo>
                    <a:lnTo>
                      <a:pt x="122" y="114"/>
                    </a:lnTo>
                    <a:lnTo>
                      <a:pt x="120" y="113"/>
                    </a:lnTo>
                    <a:lnTo>
                      <a:pt x="117" y="112"/>
                    </a:lnTo>
                    <a:lnTo>
                      <a:pt x="117" y="112"/>
                    </a:lnTo>
                    <a:lnTo>
                      <a:pt x="115" y="113"/>
                    </a:lnTo>
                    <a:lnTo>
                      <a:pt x="113" y="114"/>
                    </a:lnTo>
                    <a:lnTo>
                      <a:pt x="110" y="117"/>
                    </a:lnTo>
                    <a:lnTo>
                      <a:pt x="110" y="117"/>
                    </a:lnTo>
                    <a:lnTo>
                      <a:pt x="107" y="114"/>
                    </a:lnTo>
                    <a:lnTo>
                      <a:pt x="105" y="113"/>
                    </a:lnTo>
                    <a:lnTo>
                      <a:pt x="103" y="112"/>
                    </a:lnTo>
                    <a:lnTo>
                      <a:pt x="103" y="112"/>
                    </a:lnTo>
                    <a:lnTo>
                      <a:pt x="100" y="113"/>
                    </a:lnTo>
                    <a:lnTo>
                      <a:pt x="98" y="114"/>
                    </a:lnTo>
                    <a:lnTo>
                      <a:pt x="95" y="117"/>
                    </a:lnTo>
                    <a:lnTo>
                      <a:pt x="95" y="117"/>
                    </a:lnTo>
                    <a:lnTo>
                      <a:pt x="92" y="114"/>
                    </a:lnTo>
                    <a:lnTo>
                      <a:pt x="90" y="113"/>
                    </a:lnTo>
                    <a:lnTo>
                      <a:pt x="87" y="112"/>
                    </a:lnTo>
                    <a:lnTo>
                      <a:pt x="87" y="112"/>
                    </a:lnTo>
                    <a:lnTo>
                      <a:pt x="84" y="113"/>
                    </a:lnTo>
                    <a:lnTo>
                      <a:pt x="82" y="114"/>
                    </a:lnTo>
                    <a:lnTo>
                      <a:pt x="80" y="117"/>
                    </a:lnTo>
                    <a:lnTo>
                      <a:pt x="80" y="117"/>
                    </a:lnTo>
                    <a:lnTo>
                      <a:pt x="80" y="117"/>
                    </a:lnTo>
                    <a:lnTo>
                      <a:pt x="78" y="100"/>
                    </a:lnTo>
                    <a:lnTo>
                      <a:pt x="66" y="102"/>
                    </a:lnTo>
                    <a:lnTo>
                      <a:pt x="80" y="220"/>
                    </a:lnTo>
                    <a:lnTo>
                      <a:pt x="69" y="220"/>
                    </a:lnTo>
                    <a:lnTo>
                      <a:pt x="69" y="220"/>
                    </a:lnTo>
                    <a:lnTo>
                      <a:pt x="68" y="211"/>
                    </a:lnTo>
                    <a:lnTo>
                      <a:pt x="67" y="202"/>
                    </a:lnTo>
                    <a:lnTo>
                      <a:pt x="63" y="193"/>
                    </a:lnTo>
                    <a:lnTo>
                      <a:pt x="59" y="184"/>
                    </a:lnTo>
                    <a:lnTo>
                      <a:pt x="59" y="184"/>
                    </a:lnTo>
                    <a:lnTo>
                      <a:pt x="47" y="169"/>
                    </a:lnTo>
                    <a:lnTo>
                      <a:pt x="39" y="155"/>
                    </a:lnTo>
                    <a:lnTo>
                      <a:pt x="33" y="140"/>
                    </a:lnTo>
                    <a:lnTo>
                      <a:pt x="29" y="128"/>
                    </a:lnTo>
                    <a:lnTo>
                      <a:pt x="27" y="118"/>
                    </a:lnTo>
                    <a:lnTo>
                      <a:pt x="25" y="110"/>
                    </a:lnTo>
                    <a:lnTo>
                      <a:pt x="25" y="102"/>
                    </a:lnTo>
                    <a:lnTo>
                      <a:pt x="25" y="102"/>
                    </a:lnTo>
                    <a:lnTo>
                      <a:pt x="25" y="95"/>
                    </a:lnTo>
                    <a:lnTo>
                      <a:pt x="26" y="87"/>
                    </a:lnTo>
                    <a:lnTo>
                      <a:pt x="28" y="80"/>
                    </a:lnTo>
                    <a:lnTo>
                      <a:pt x="31" y="73"/>
                    </a:lnTo>
                    <a:lnTo>
                      <a:pt x="34" y="65"/>
                    </a:lnTo>
                    <a:lnTo>
                      <a:pt x="38" y="59"/>
                    </a:lnTo>
                    <a:lnTo>
                      <a:pt x="42" y="53"/>
                    </a:lnTo>
                    <a:lnTo>
                      <a:pt x="47" y="47"/>
                    </a:lnTo>
                    <a:lnTo>
                      <a:pt x="54" y="42"/>
                    </a:lnTo>
                    <a:lnTo>
                      <a:pt x="60" y="38"/>
                    </a:lnTo>
                    <a:lnTo>
                      <a:pt x="66" y="34"/>
                    </a:lnTo>
                    <a:lnTo>
                      <a:pt x="73" y="30"/>
                    </a:lnTo>
                    <a:lnTo>
                      <a:pt x="80" y="27"/>
                    </a:lnTo>
                    <a:lnTo>
                      <a:pt x="87" y="25"/>
                    </a:lnTo>
                    <a:lnTo>
                      <a:pt x="96" y="24"/>
                    </a:lnTo>
                    <a:lnTo>
                      <a:pt x="103" y="24"/>
                    </a:lnTo>
                    <a:lnTo>
                      <a:pt x="103" y="24"/>
                    </a:lnTo>
                    <a:lnTo>
                      <a:pt x="111" y="24"/>
                    </a:lnTo>
                    <a:lnTo>
                      <a:pt x="119" y="25"/>
                    </a:lnTo>
                    <a:lnTo>
                      <a:pt x="126" y="27"/>
                    </a:lnTo>
                    <a:lnTo>
                      <a:pt x="134" y="30"/>
                    </a:lnTo>
                    <a:lnTo>
                      <a:pt x="141" y="34"/>
                    </a:lnTo>
                    <a:lnTo>
                      <a:pt x="147" y="38"/>
                    </a:lnTo>
                    <a:lnTo>
                      <a:pt x="153" y="42"/>
                    </a:lnTo>
                    <a:lnTo>
                      <a:pt x="159" y="47"/>
                    </a:lnTo>
                    <a:lnTo>
                      <a:pt x="164" y="53"/>
                    </a:lnTo>
                    <a:lnTo>
                      <a:pt x="169" y="59"/>
                    </a:lnTo>
                    <a:lnTo>
                      <a:pt x="173" y="65"/>
                    </a:lnTo>
                    <a:lnTo>
                      <a:pt x="176" y="73"/>
                    </a:lnTo>
                    <a:lnTo>
                      <a:pt x="179" y="80"/>
                    </a:lnTo>
                    <a:lnTo>
                      <a:pt x="181" y="87"/>
                    </a:lnTo>
                    <a:lnTo>
                      <a:pt x="182" y="95"/>
                    </a:lnTo>
                    <a:lnTo>
                      <a:pt x="182" y="102"/>
                    </a:lnTo>
                    <a:lnTo>
                      <a:pt x="182" y="102"/>
                    </a:lnTo>
                    <a:lnTo>
                      <a:pt x="182" y="110"/>
                    </a:lnTo>
                    <a:lnTo>
                      <a:pt x="180" y="118"/>
                    </a:lnTo>
                    <a:lnTo>
                      <a:pt x="178" y="128"/>
                    </a:lnTo>
                    <a:lnTo>
                      <a:pt x="173" y="140"/>
                    </a:lnTo>
                    <a:lnTo>
                      <a:pt x="168" y="155"/>
                    </a:lnTo>
                    <a:lnTo>
                      <a:pt x="159" y="169"/>
                    </a:lnTo>
                    <a:lnTo>
                      <a:pt x="148" y="184"/>
                    </a:lnTo>
                    <a:lnTo>
                      <a:pt x="148" y="18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53" name="Freeform 75"/>
              <p:cNvSpPr/>
              <p:nvPr/>
            </p:nvSpPr>
            <p:spPr bwMode="auto">
              <a:xfrm>
                <a:off x="4203701" y="5295900"/>
                <a:ext cx="192088" cy="39687"/>
              </a:xfrm>
              <a:custGeom>
                <a:gdLst>
                  <a:gd fmla="*/ 109 w 121" name="T0"/>
                  <a:gd fmla="*/ 25 h 25" name="T1"/>
                  <a:gd fmla="*/ 109 w 121" name="T2"/>
                  <a:gd fmla="*/ 25 h 25" name="T3"/>
                  <a:gd fmla="*/ 114 w 121" name="T4"/>
                  <a:gd fmla="*/ 24 h 25" name="T5"/>
                  <a:gd fmla="*/ 118 w 121" name="T6"/>
                  <a:gd fmla="*/ 22 h 25" name="T7"/>
                  <a:gd fmla="*/ 121 w 121" name="T8"/>
                  <a:gd fmla="*/ 17 h 25" name="T9"/>
                  <a:gd fmla="*/ 121 w 121" name="T10"/>
                  <a:gd fmla="*/ 12 h 25" name="T11"/>
                  <a:gd fmla="*/ 121 w 121" name="T12"/>
                  <a:gd fmla="*/ 12 h 25" name="T13"/>
                  <a:gd fmla="*/ 121 w 121" name="T14"/>
                  <a:gd fmla="*/ 8 h 25" name="T15"/>
                  <a:gd fmla="*/ 118 w 121" name="T16"/>
                  <a:gd fmla="*/ 4 h 25" name="T17"/>
                  <a:gd fmla="*/ 114 w 121" name="T18"/>
                  <a:gd fmla="*/ 1 h 25" name="T19"/>
                  <a:gd fmla="*/ 109 w 121" name="T20"/>
                  <a:gd fmla="*/ 0 h 25" name="T21"/>
                  <a:gd fmla="*/ 13 w 121" name="T22"/>
                  <a:gd fmla="*/ 0 h 25" name="T23"/>
                  <a:gd fmla="*/ 13 w 121" name="T24"/>
                  <a:gd fmla="*/ 0 h 25" name="T25"/>
                  <a:gd fmla="*/ 9 w 121" name="T26"/>
                  <a:gd fmla="*/ 1 h 25" name="T27"/>
                  <a:gd fmla="*/ 4 w 121" name="T28"/>
                  <a:gd fmla="*/ 4 h 25" name="T29"/>
                  <a:gd fmla="*/ 1 w 121" name="T30"/>
                  <a:gd fmla="*/ 8 h 25" name="T31"/>
                  <a:gd fmla="*/ 0 w 121" name="T32"/>
                  <a:gd fmla="*/ 12 h 25" name="T33"/>
                  <a:gd fmla="*/ 0 w 121" name="T34"/>
                  <a:gd fmla="*/ 12 h 25" name="T35"/>
                  <a:gd fmla="*/ 1 w 121" name="T36"/>
                  <a:gd fmla="*/ 17 h 25" name="T37"/>
                  <a:gd fmla="*/ 4 w 121" name="T38"/>
                  <a:gd fmla="*/ 22 h 25" name="T39"/>
                  <a:gd fmla="*/ 9 w 121" name="T40"/>
                  <a:gd fmla="*/ 24 h 25" name="T41"/>
                  <a:gd fmla="*/ 13 w 121" name="T42"/>
                  <a:gd fmla="*/ 25 h 25" name="T43"/>
                  <a:gd fmla="*/ 109 w 121" name="T44"/>
                  <a:gd fmla="*/ 25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20">
                    <a:moveTo>
                      <a:pt x="109" y="25"/>
                    </a:moveTo>
                    <a:lnTo>
                      <a:pt x="109" y="25"/>
                    </a:lnTo>
                    <a:lnTo>
                      <a:pt x="114" y="24"/>
                    </a:lnTo>
                    <a:lnTo>
                      <a:pt x="118" y="22"/>
                    </a:lnTo>
                    <a:lnTo>
                      <a:pt x="121" y="17"/>
                    </a:lnTo>
                    <a:lnTo>
                      <a:pt x="121" y="12"/>
                    </a:lnTo>
                    <a:lnTo>
                      <a:pt x="121" y="12"/>
                    </a:lnTo>
                    <a:lnTo>
                      <a:pt x="121" y="8"/>
                    </a:lnTo>
                    <a:lnTo>
                      <a:pt x="118" y="4"/>
                    </a:lnTo>
                    <a:lnTo>
                      <a:pt x="114" y="1"/>
                    </a:lnTo>
                    <a:lnTo>
                      <a:pt x="109" y="0"/>
                    </a:lnTo>
                    <a:lnTo>
                      <a:pt x="13" y="0"/>
                    </a:lnTo>
                    <a:lnTo>
                      <a:pt x="13" y="0"/>
                    </a:lnTo>
                    <a:lnTo>
                      <a:pt x="9" y="1"/>
                    </a:lnTo>
                    <a:lnTo>
                      <a:pt x="4" y="4"/>
                    </a:lnTo>
                    <a:lnTo>
                      <a:pt x="1" y="8"/>
                    </a:lnTo>
                    <a:lnTo>
                      <a:pt x="0" y="12"/>
                    </a:lnTo>
                    <a:lnTo>
                      <a:pt x="0" y="12"/>
                    </a:lnTo>
                    <a:lnTo>
                      <a:pt x="1" y="17"/>
                    </a:lnTo>
                    <a:lnTo>
                      <a:pt x="4" y="22"/>
                    </a:lnTo>
                    <a:lnTo>
                      <a:pt x="9" y="24"/>
                    </a:lnTo>
                    <a:lnTo>
                      <a:pt x="13" y="25"/>
                    </a:lnTo>
                    <a:lnTo>
                      <a:pt x="109"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154" name="Freeform 76"/>
              <p:cNvSpPr/>
              <p:nvPr/>
            </p:nvSpPr>
            <p:spPr bwMode="auto">
              <a:xfrm>
                <a:off x="4224338" y="5340350"/>
                <a:ext cx="153988" cy="38100"/>
              </a:xfrm>
              <a:custGeom>
                <a:gdLst>
                  <a:gd fmla="*/ 85 w 97" name="T0"/>
                  <a:gd fmla="*/ 0 h 24" name="T1"/>
                  <a:gd fmla="*/ 12 w 97" name="T2"/>
                  <a:gd fmla="*/ 0 h 24" name="T3"/>
                  <a:gd fmla="*/ 12 w 97" name="T4"/>
                  <a:gd fmla="*/ 0 h 24" name="T5"/>
                  <a:gd fmla="*/ 7 w 97" name="T6"/>
                  <a:gd fmla="*/ 1 h 24" name="T7"/>
                  <a:gd fmla="*/ 3 w 97" name="T8"/>
                  <a:gd fmla="*/ 3 h 24" name="T9"/>
                  <a:gd fmla="*/ 1 w 97" name="T10"/>
                  <a:gd fmla="*/ 7 h 24" name="T11"/>
                  <a:gd fmla="*/ 0 w 97" name="T12"/>
                  <a:gd fmla="*/ 12 h 24" name="T13"/>
                  <a:gd fmla="*/ 0 w 97" name="T14"/>
                  <a:gd fmla="*/ 12 h 24" name="T15"/>
                  <a:gd fmla="*/ 1 w 97" name="T16"/>
                  <a:gd fmla="*/ 16 h 24" name="T17"/>
                  <a:gd fmla="*/ 3 w 97" name="T18"/>
                  <a:gd fmla="*/ 20 h 24" name="T19"/>
                  <a:gd fmla="*/ 7 w 97" name="T20"/>
                  <a:gd fmla="*/ 23 h 24" name="T21"/>
                  <a:gd fmla="*/ 12 w 97" name="T22"/>
                  <a:gd fmla="*/ 24 h 24" name="T23"/>
                  <a:gd fmla="*/ 85 w 97" name="T24"/>
                  <a:gd fmla="*/ 24 h 24" name="T25"/>
                  <a:gd fmla="*/ 85 w 97" name="T26"/>
                  <a:gd fmla="*/ 24 h 24" name="T27"/>
                  <a:gd fmla="*/ 90 w 97" name="T28"/>
                  <a:gd fmla="*/ 23 h 24" name="T29"/>
                  <a:gd fmla="*/ 94 w 97" name="T30"/>
                  <a:gd fmla="*/ 20 h 24" name="T31"/>
                  <a:gd fmla="*/ 96 w 97" name="T32"/>
                  <a:gd fmla="*/ 16 h 24" name="T33"/>
                  <a:gd fmla="*/ 97 w 97" name="T34"/>
                  <a:gd fmla="*/ 12 h 24" name="T35"/>
                  <a:gd fmla="*/ 97 w 97" name="T36"/>
                  <a:gd fmla="*/ 12 h 24" name="T37"/>
                  <a:gd fmla="*/ 96 w 97" name="T38"/>
                  <a:gd fmla="*/ 7 h 24" name="T39"/>
                  <a:gd fmla="*/ 94 w 97" name="T40"/>
                  <a:gd fmla="*/ 3 h 24" name="T41"/>
                  <a:gd fmla="*/ 90 w 97" name="T42"/>
                  <a:gd fmla="*/ 1 h 24" name="T43"/>
                  <a:gd fmla="*/ 85 w 97" name="T44"/>
                  <a:gd fmla="*/ 0 h 24" name="T45"/>
                  <a:gd fmla="*/ 85 w 97" name="T46"/>
                  <a:gd fmla="*/ 0 h 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 w="97">
                    <a:moveTo>
                      <a:pt x="85" y="0"/>
                    </a:moveTo>
                    <a:lnTo>
                      <a:pt x="12" y="0"/>
                    </a:lnTo>
                    <a:lnTo>
                      <a:pt x="12" y="0"/>
                    </a:lnTo>
                    <a:lnTo>
                      <a:pt x="7" y="1"/>
                    </a:lnTo>
                    <a:lnTo>
                      <a:pt x="3" y="3"/>
                    </a:lnTo>
                    <a:lnTo>
                      <a:pt x="1" y="7"/>
                    </a:lnTo>
                    <a:lnTo>
                      <a:pt x="0" y="12"/>
                    </a:lnTo>
                    <a:lnTo>
                      <a:pt x="0" y="12"/>
                    </a:lnTo>
                    <a:lnTo>
                      <a:pt x="1" y="16"/>
                    </a:lnTo>
                    <a:lnTo>
                      <a:pt x="3" y="20"/>
                    </a:lnTo>
                    <a:lnTo>
                      <a:pt x="7" y="23"/>
                    </a:lnTo>
                    <a:lnTo>
                      <a:pt x="12" y="24"/>
                    </a:lnTo>
                    <a:lnTo>
                      <a:pt x="85" y="24"/>
                    </a:lnTo>
                    <a:lnTo>
                      <a:pt x="85" y="24"/>
                    </a:lnTo>
                    <a:lnTo>
                      <a:pt x="90" y="23"/>
                    </a:lnTo>
                    <a:lnTo>
                      <a:pt x="94" y="20"/>
                    </a:lnTo>
                    <a:lnTo>
                      <a:pt x="96" y="16"/>
                    </a:lnTo>
                    <a:lnTo>
                      <a:pt x="97" y="12"/>
                    </a:lnTo>
                    <a:lnTo>
                      <a:pt x="97" y="12"/>
                    </a:lnTo>
                    <a:lnTo>
                      <a:pt x="96" y="7"/>
                    </a:lnTo>
                    <a:lnTo>
                      <a:pt x="94" y="3"/>
                    </a:lnTo>
                    <a:lnTo>
                      <a:pt x="90" y="1"/>
                    </a:lnTo>
                    <a:lnTo>
                      <a:pt x="85" y="0"/>
                    </a:lnTo>
                    <a:lnTo>
                      <a:pt x="8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텍스트 개체 틀 9"/>
          <p:cNvSpPr txBox="1"/>
          <p:nvPr/>
        </p:nvSpPr>
        <p:spPr>
          <a:xfrm>
            <a:off x="5303862" y="4779711"/>
            <a:ext cx="3870618" cy="304800"/>
          </a:xfrm>
          <a:prstGeom prst="rect">
            <a:avLst/>
          </a:prstGeom>
        </p:spPr>
        <p:txBody>
          <a:bodyPr anchor="ctr" bIns="0" lIns="0" rIns="0" tIns="0" wrap="square">
            <a:spAutoFit/>
          </a:bodyPr>
          <a:lstStyle>
            <a:lvl1pPr algn="l" defTabSz="914400" eaLnBrk="1" hangingPunct="1" indent="0" latinLnBrk="1" marL="0" rtl="0">
              <a:lnSpc>
                <a:spcPct val="90000"/>
              </a:lnSpc>
              <a:spcBef>
                <a:spcPts val="1000"/>
              </a:spcBef>
              <a:buFont charset="0" panose="020b0604020202020204" pitchFamily="34" typeface="Arial"/>
              <a:buNone/>
              <a:defRPr b="0" kern="1200" sz="1800">
                <a:solidFill>
                  <a:schemeClr val="tx1"/>
                </a:solidFill>
                <a:effectLst/>
                <a:latin charset="0" panose="020b0604030504040204" pitchFamily="34" typeface="Tahoma"/>
                <a:ea typeface="+mn-ea"/>
                <a:cs charset="0" panose="020b0604030504040204" pitchFamily="34" typeface="Tahoma"/>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spcBef>
                <a:spcPct val="0"/>
              </a:spcBef>
            </a:pPr>
            <a:r>
              <a:rPr altLang="ko-KR" lang="en-US" smtClean="0" sz="1000"/>
              <a:t>PowerPoint is a complete presentation graphic package it gives you everything you need to produce a professional-looking presentation</a:t>
            </a:r>
          </a:p>
        </p:txBody>
      </p:sp>
      <p:sp>
        <p:nvSpPr>
          <p:cNvPr id="80" name="텍스트 개체 틀 2"/>
          <p:cNvSpPr>
            <a:spLocks noGrp="1"/>
          </p:cNvSpPr>
          <p:nvPr>
            <p:ph idx="38" sz="quarter" type="body"/>
          </p:nvPr>
        </p:nvSpPr>
        <p:spPr>
          <a:xfrm>
            <a:off x="5303862" y="4340721"/>
            <a:ext cx="4824586" cy="329744"/>
          </a:xfrm>
          <a:prstGeom prst="rect">
            <a:avLst/>
          </a:prstGeom>
        </p:spPr>
        <p:txBody>
          <a:bodyPr anchor="ctr" bIns="0" lIns="0" rIns="0" tIns="0"/>
          <a:lstStyle>
            <a:lvl1pPr algn="l" indent="0" marL="0">
              <a:buFontTx/>
              <a:buNone/>
              <a:defRPr b="0" sz="2000">
                <a:solidFill>
                  <a:schemeClr val="tx1"/>
                </a:solidFill>
                <a:latin charset="0" panose="020b0604030504040204" pitchFamily="34" typeface="Tahoma"/>
                <a:cs charset="0" panose="020b0604030504040204" pitchFamily="34" typeface="Tahoma"/>
              </a:defRPr>
            </a:lvl1pPr>
          </a:lstStyle>
          <a:p>
            <a:pPr lvl="0"/>
            <a:r>
              <a:rPr altLang="ko-KR" lang="en-US" smtClean="0"/>
              <a:t>CONTENTS SUB TITLE</a:t>
            </a:r>
          </a:p>
        </p:txBody>
      </p:sp>
      <p:sp>
        <p:nvSpPr>
          <p:cNvPr id="81" name="텍스트 개체 틀 2"/>
          <p:cNvSpPr>
            <a:spLocks noGrp="1"/>
          </p:cNvSpPr>
          <p:nvPr>
            <p:ph idx="40" sz="quarter" type="body"/>
          </p:nvPr>
        </p:nvSpPr>
        <p:spPr>
          <a:xfrm>
            <a:off x="5303862" y="3607847"/>
            <a:ext cx="4812726" cy="662901"/>
          </a:xfrm>
          <a:prstGeom prst="rect">
            <a:avLst/>
          </a:prstGeom>
        </p:spPr>
        <p:txBody>
          <a:bodyPr anchor="ctr" bIns="0" lIns="0" rIns="0" tIns="0"/>
          <a:lstStyle>
            <a:lvl1pPr algn="l" indent="0" marL="0">
              <a:buFontTx/>
              <a:buNone/>
              <a:defRPr b="1" baseline="0" sz="5000">
                <a:solidFill>
                  <a:schemeClr val="tx1"/>
                </a:solidFill>
                <a:latin charset="0" panose="020b0604030504040204" pitchFamily="34" typeface="Tahoma"/>
                <a:cs charset="0" panose="020b0604030504040204" pitchFamily="34" typeface="Tahoma"/>
              </a:defRPr>
            </a:lvl1pPr>
          </a:lstStyle>
          <a:p>
            <a:pPr lvl="0"/>
            <a:r>
              <a:rPr altLang="ko-KR" lang="en-US" smtClean="0"/>
              <a:t>SLIDE COPY</a:t>
            </a:r>
          </a:p>
        </p:txBody>
      </p:sp>
      <p:sp>
        <p:nvSpPr>
          <p:cNvPr id="82" name="텍스트 개체 틀 2"/>
          <p:cNvSpPr>
            <a:spLocks noGrp="1"/>
          </p:cNvSpPr>
          <p:nvPr>
            <p:ph idx="41" sz="quarter" type="body"/>
          </p:nvPr>
        </p:nvSpPr>
        <p:spPr>
          <a:xfrm>
            <a:off x="5303862" y="1953703"/>
            <a:ext cx="3632620" cy="1563086"/>
          </a:xfrm>
          <a:prstGeom prst="rect">
            <a:avLst/>
          </a:prstGeom>
          <a:effectLst>
            <a:outerShdw algn="t" blurRad="190500" dir="5400000" dist="127000" rotWithShape="0">
              <a:prstClr val="black">
                <a:alpha val="30000"/>
              </a:prstClr>
            </a:outerShdw>
          </a:effectLst>
        </p:spPr>
        <p:txBody>
          <a:bodyPr anchor="ctr" bIns="0" lIns="0" rIns="0" tIns="0"/>
          <a:lstStyle>
            <a:lvl1pPr algn="l" indent="0" marL="0">
              <a:buFontTx/>
              <a:buNone/>
              <a:defRPr b="1" baseline="0" sz="12000">
                <a:solidFill>
                  <a:schemeClr val="tx1"/>
                </a:solidFill>
                <a:latin charset="0" panose="020b0604030504040204" pitchFamily="34" typeface="Tahoma"/>
                <a:cs charset="0" panose="020b0604030504040204" pitchFamily="34" typeface="Tahoma"/>
              </a:defRPr>
            </a:lvl1pPr>
          </a:lstStyle>
          <a:p>
            <a:pPr lvl="0"/>
            <a:r>
              <a:rPr altLang="ko-KR" b="0" lang="en-US" smtClean="0">
                <a:latin charset="0" panose="020b0806030902050204" pitchFamily="34" typeface="Impact"/>
              </a:rPr>
              <a:t>01</a:t>
            </a:r>
          </a:p>
        </p:txBody>
      </p:sp>
      <p:cxnSp>
        <p:nvCxnSpPr>
          <p:cNvPr id="2097" name="직선 연결선 2096"/>
          <p:cNvCxnSpPr/>
          <p:nvPr/>
        </p:nvCxnSpPr>
        <p:spPr>
          <a:xfrm>
            <a:off x="5303862" y="4713835"/>
            <a:ext cx="3802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Freeform 6"/>
          <p:cNvSpPr>
            <a:spLocks noEditPoints="1"/>
          </p:cNvSpPr>
          <p:nvPr/>
        </p:nvSpPr>
        <p:spPr bwMode="auto">
          <a:xfrm>
            <a:off x="3037756" y="908720"/>
            <a:ext cx="2683642" cy="3790055"/>
          </a:xfrm>
          <a:custGeom>
            <a:gdLst>
              <a:gd fmla="*/ 195 w 3192" name="T0"/>
              <a:gd fmla="*/ 4448 h 4508" name="T1"/>
              <a:gd fmla="*/ 1579 w 3192" name="T2"/>
              <a:gd fmla="*/ 4481 h 4508" name="T3"/>
              <a:gd fmla="*/ 1778 w 3192" name="T4"/>
              <a:gd fmla="*/ 4314 h 4508" name="T5"/>
              <a:gd fmla="*/ 1745 w 3192" name="T6"/>
              <a:gd fmla="*/ 4120 h 4508" name="T7"/>
              <a:gd fmla="*/ 1952 w 3192" name="T8"/>
              <a:gd fmla="*/ 4013 h 4508" name="T9"/>
              <a:gd fmla="*/ 2022 w 3192" name="T10"/>
              <a:gd fmla="*/ 3838 h 4508" name="T11"/>
              <a:gd fmla="*/ 1913 w 3192" name="T12"/>
              <a:gd fmla="*/ 3689 h 4508" name="T13"/>
              <a:gd fmla="*/ 2162 w 3192" name="T14"/>
              <a:gd fmla="*/ 2532 h 4508" name="T15"/>
              <a:gd fmla="*/ 3088 w 3192" name="T16"/>
              <a:gd fmla="*/ 1266 h 4508" name="T17"/>
              <a:gd fmla="*/ 3123 w 3192" name="T18"/>
              <a:gd fmla="*/ 1489 h 4508" name="T19"/>
              <a:gd fmla="*/ 3105 w 3192" name="T20"/>
              <a:gd fmla="*/ 1478 h 4508" name="T21"/>
              <a:gd fmla="*/ 3101 w 3192" name="T22"/>
              <a:gd fmla="*/ 1510 h 4508" name="T23"/>
              <a:gd fmla="*/ 3136 w 3192" name="T24"/>
              <a:gd fmla="*/ 1507 h 4508" name="T25"/>
              <a:gd fmla="*/ 3126 w 3192" name="T26"/>
              <a:gd fmla="*/ 1261 h 4508" name="T27"/>
              <a:gd fmla="*/ 3083 w 3192" name="T28"/>
              <a:gd fmla="*/ 139 h 4508" name="T29"/>
              <a:gd fmla="*/ 2945 w 3192" name="T30"/>
              <a:gd fmla="*/ 0 h 4508" name="T31"/>
              <a:gd fmla="*/ 2758 w 3192" name="T32"/>
              <a:gd fmla="*/ 332 h 4508" name="T33"/>
              <a:gd fmla="*/ 909 w 3192" name="T34"/>
              <a:gd fmla="*/ 2848 h 4508" name="T35"/>
              <a:gd fmla="*/ 755 w 3192" name="T36"/>
              <a:gd fmla="*/ 2967 h 4508" name="T37"/>
              <a:gd fmla="*/ 681 w 3192" name="T38"/>
              <a:gd fmla="*/ 3109 h 4508" name="T39"/>
              <a:gd fmla="*/ 399 w 3192" name="T40"/>
              <a:gd fmla="*/ 2989 h 4508" name="T41"/>
              <a:gd fmla="*/ 329 w 3192" name="T42"/>
              <a:gd fmla="*/ 3134 h 4508" name="T43"/>
              <a:gd fmla="*/ 136 w 3192" name="T44"/>
              <a:gd fmla="*/ 3249 h 4508" name="T45"/>
              <a:gd fmla="*/ 85 w 3192" name="T46"/>
              <a:gd fmla="*/ 3402 h 4508" name="T47"/>
              <a:gd fmla="*/ 0 w 3192" name="T48"/>
              <a:gd fmla="*/ 3577 h 4508" name="T49"/>
              <a:gd fmla="*/ 178 w 3192" name="T50"/>
              <a:gd fmla="*/ 4093 h 4508" name="T51"/>
              <a:gd fmla="*/ 76 w 3192" name="T52"/>
              <a:gd fmla="*/ 4249 h 4508" name="T53"/>
              <a:gd fmla="*/ 1586 w 3192" name="T54"/>
              <a:gd fmla="*/ 2706 h 4508" name="T55"/>
              <a:gd fmla="*/ 1396 w 3192" name="T56"/>
              <a:gd fmla="*/ 2865 h 4508" name="T57"/>
              <a:gd fmla="*/ 1928 w 3192" name="T58"/>
              <a:gd fmla="*/ 2356 h 4508" name="T59"/>
              <a:gd fmla="*/ 1830 w 3192" name="T60"/>
              <a:gd fmla="*/ 2371 h 4508" name="T61"/>
              <a:gd fmla="*/ 2112 w 3192" name="T62"/>
              <a:gd fmla="*/ 2143 h 4508" name="T63"/>
              <a:gd fmla="*/ 2301 w 3192" name="T64"/>
              <a:gd fmla="*/ 1730 h 4508" name="T65"/>
              <a:gd fmla="*/ 2434 w 3192" name="T66"/>
              <a:gd fmla="*/ 1376 h 4508" name="T67"/>
              <a:gd fmla="*/ 2431 w 3192" name="T68"/>
              <a:gd fmla="*/ 1293 h 4508" name="T69"/>
              <a:gd fmla="*/ 2547 w 3192" name="T70"/>
              <a:gd fmla="*/ 1102 h 4508" name="T71"/>
              <a:gd fmla="*/ 2320 w 3192" name="T72"/>
              <a:gd fmla="*/ 1591 h 4508" name="T73"/>
              <a:gd fmla="*/ 2207 w 3192" name="T74"/>
              <a:gd fmla="*/ 1833 h 4508" name="T75"/>
              <a:gd fmla="*/ 2082 w 3192" name="T76"/>
              <a:gd fmla="*/ 2315 h 4508" name="T77"/>
              <a:gd fmla="*/ 1274 w 3192" name="T78"/>
              <a:gd fmla="*/ 3172 h 4508" name="T79"/>
              <a:gd fmla="*/ 1232 w 3192" name="T80"/>
              <a:gd fmla="*/ 3030 h 4508" name="T81"/>
              <a:gd fmla="*/ 1504 w 3192" name="T82"/>
              <a:gd fmla="*/ 3650 h 4508" name="T83"/>
              <a:gd fmla="*/ 1470 w 3192" name="T84"/>
              <a:gd fmla="*/ 3479 h 4508" name="T85"/>
              <a:gd fmla="*/ 1148 w 3192" name="T86"/>
              <a:gd fmla="*/ 3138 h 4508" name="T87"/>
              <a:gd fmla="*/ 1073 w 3192" name="T88"/>
              <a:gd fmla="*/ 3336 h 4508" name="T89"/>
              <a:gd fmla="*/ 2641 w 3192" name="T90"/>
              <a:gd fmla="*/ 653 h 4508" name="T91"/>
              <a:gd fmla="*/ 2681 w 3192" name="T92"/>
              <a:gd fmla="*/ 847 h 4508" name="T93"/>
              <a:gd fmla="*/ 2672 w 3192" name="T94"/>
              <a:gd fmla="*/ 815 h 4508" name="T95"/>
              <a:gd fmla="*/ 2587 w 3192" name="T96"/>
              <a:gd fmla="*/ 1081 h 4508" name="T97"/>
              <a:gd fmla="*/ 2493 w 3192" name="T98"/>
              <a:gd fmla="*/ 1482 h 4508" name="T99"/>
              <a:gd fmla="*/ 2388 w 3192" name="T100"/>
              <a:gd fmla="*/ 1674 h 4508" name="T101"/>
              <a:gd fmla="*/ 2238 w 3192" name="T102"/>
              <a:gd fmla="*/ 1938 h 4508" name="T103"/>
              <a:gd fmla="*/ 2098 w 3192" name="T104"/>
              <a:gd fmla="*/ 2305 h 4508" name="T105"/>
              <a:gd fmla="*/ 2070 w 3192" name="T106"/>
              <a:gd fmla="*/ 2528 h 4508" name="T107"/>
              <a:gd fmla="*/ 1869 w 3192" name="T108"/>
              <a:gd fmla="*/ 2907 h 4508" name="T109"/>
              <a:gd fmla="*/ 1782 w 3192" name="T110"/>
              <a:gd fmla="*/ 2999 h 4508" name="T111"/>
              <a:gd fmla="*/ 1648 w 3192" name="T112"/>
              <a:gd fmla="*/ 2783 h 4508" name="T113"/>
              <a:gd fmla="*/ 1602 w 3192" name="T114"/>
              <a:gd fmla="*/ 3655 h 4508" name="T115"/>
              <a:gd fmla="*/ 1627 w 3192" name="T116"/>
              <a:gd fmla="*/ 3773 h 4508" name="T117"/>
              <a:gd fmla="*/ 1740 w 3192" name="T118"/>
              <a:gd fmla="*/ 3972 h 4508" name="T119"/>
              <a:gd fmla="*/ 1295 w 3192" name="T120"/>
              <a:gd fmla="*/ 4111 h 4508" name="T121"/>
              <a:gd fmla="*/ 830 w 3192" name="T122"/>
              <a:gd fmla="*/ 4083 h 4508" name="T123"/>
              <a:gd fmla="*/ 355 w 3192" name="T124"/>
              <a:gd fmla="*/ 4104 h 45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08" w="3192">
                <a:moveTo>
                  <a:pt x="78" y="4284"/>
                </a:moveTo>
                <a:lnTo>
                  <a:pt x="78" y="4284"/>
                </a:lnTo>
                <a:lnTo>
                  <a:pt x="81" y="4298"/>
                </a:lnTo>
                <a:lnTo>
                  <a:pt x="85" y="4312"/>
                </a:lnTo>
                <a:lnTo>
                  <a:pt x="94" y="4336"/>
                </a:lnTo>
                <a:lnTo>
                  <a:pt x="105" y="4358"/>
                </a:lnTo>
                <a:lnTo>
                  <a:pt x="118" y="4379"/>
                </a:lnTo>
                <a:lnTo>
                  <a:pt x="133" y="4396"/>
                </a:lnTo>
                <a:lnTo>
                  <a:pt x="147" y="4413"/>
                </a:lnTo>
                <a:lnTo>
                  <a:pt x="164" y="4425"/>
                </a:lnTo>
                <a:lnTo>
                  <a:pt x="179" y="4438"/>
                </a:lnTo>
                <a:lnTo>
                  <a:pt x="195" y="4448"/>
                </a:lnTo>
                <a:lnTo>
                  <a:pt x="210" y="4456"/>
                </a:lnTo>
                <a:lnTo>
                  <a:pt x="235" y="4467"/>
                </a:lnTo>
                <a:lnTo>
                  <a:pt x="254" y="4474"/>
                </a:lnTo>
                <a:lnTo>
                  <a:pt x="261" y="4477"/>
                </a:lnTo>
                <a:lnTo>
                  <a:pt x="539" y="4508"/>
                </a:lnTo>
                <a:lnTo>
                  <a:pt x="953" y="4504"/>
                </a:lnTo>
                <a:lnTo>
                  <a:pt x="953" y="4504"/>
                </a:lnTo>
                <a:lnTo>
                  <a:pt x="1257" y="4494"/>
                </a:lnTo>
                <a:lnTo>
                  <a:pt x="1471" y="4487"/>
                </a:lnTo>
                <a:lnTo>
                  <a:pt x="1546" y="4484"/>
                </a:lnTo>
                <a:lnTo>
                  <a:pt x="1579" y="4481"/>
                </a:lnTo>
                <a:lnTo>
                  <a:pt x="1579" y="4481"/>
                </a:lnTo>
                <a:lnTo>
                  <a:pt x="1666" y="4467"/>
                </a:lnTo>
                <a:lnTo>
                  <a:pt x="1667" y="4467"/>
                </a:lnTo>
                <a:lnTo>
                  <a:pt x="1669" y="4466"/>
                </a:lnTo>
                <a:lnTo>
                  <a:pt x="1669" y="4466"/>
                </a:lnTo>
                <a:lnTo>
                  <a:pt x="1711" y="4415"/>
                </a:lnTo>
                <a:lnTo>
                  <a:pt x="1745" y="4371"/>
                </a:lnTo>
                <a:lnTo>
                  <a:pt x="1761" y="4350"/>
                </a:lnTo>
                <a:lnTo>
                  <a:pt x="1774" y="4331"/>
                </a:lnTo>
                <a:lnTo>
                  <a:pt x="1774" y="4331"/>
                </a:lnTo>
                <a:lnTo>
                  <a:pt x="1774" y="4330"/>
                </a:lnTo>
                <a:lnTo>
                  <a:pt x="1774" y="4330"/>
                </a:lnTo>
                <a:lnTo>
                  <a:pt x="1778" y="4314"/>
                </a:lnTo>
                <a:lnTo>
                  <a:pt x="1782" y="4299"/>
                </a:lnTo>
                <a:lnTo>
                  <a:pt x="1785" y="4285"/>
                </a:lnTo>
                <a:lnTo>
                  <a:pt x="1787" y="4270"/>
                </a:lnTo>
                <a:lnTo>
                  <a:pt x="1787" y="4256"/>
                </a:lnTo>
                <a:lnTo>
                  <a:pt x="1787" y="4242"/>
                </a:lnTo>
                <a:lnTo>
                  <a:pt x="1784" y="4215"/>
                </a:lnTo>
                <a:lnTo>
                  <a:pt x="1784" y="4215"/>
                </a:lnTo>
                <a:lnTo>
                  <a:pt x="1781" y="4201"/>
                </a:lnTo>
                <a:lnTo>
                  <a:pt x="1777" y="4188"/>
                </a:lnTo>
                <a:lnTo>
                  <a:pt x="1768" y="4163"/>
                </a:lnTo>
                <a:lnTo>
                  <a:pt x="1757" y="4139"/>
                </a:lnTo>
                <a:lnTo>
                  <a:pt x="1745" y="4120"/>
                </a:lnTo>
                <a:lnTo>
                  <a:pt x="1731" y="4101"/>
                </a:lnTo>
                <a:lnTo>
                  <a:pt x="1718" y="4086"/>
                </a:lnTo>
                <a:lnTo>
                  <a:pt x="1704" y="4072"/>
                </a:lnTo>
                <a:lnTo>
                  <a:pt x="1691" y="4062"/>
                </a:lnTo>
                <a:lnTo>
                  <a:pt x="1691" y="4062"/>
                </a:lnTo>
                <a:lnTo>
                  <a:pt x="1767" y="4061"/>
                </a:lnTo>
                <a:lnTo>
                  <a:pt x="1866" y="4056"/>
                </a:lnTo>
                <a:lnTo>
                  <a:pt x="1866" y="4056"/>
                </a:lnTo>
                <a:lnTo>
                  <a:pt x="1893" y="4048"/>
                </a:lnTo>
                <a:lnTo>
                  <a:pt x="1915" y="4037"/>
                </a:lnTo>
                <a:lnTo>
                  <a:pt x="1935" y="4026"/>
                </a:lnTo>
                <a:lnTo>
                  <a:pt x="1952" y="4013"/>
                </a:lnTo>
                <a:lnTo>
                  <a:pt x="1967" y="3998"/>
                </a:lnTo>
                <a:lnTo>
                  <a:pt x="1980" y="3984"/>
                </a:lnTo>
                <a:lnTo>
                  <a:pt x="1990" y="3968"/>
                </a:lnTo>
                <a:lnTo>
                  <a:pt x="1998" y="3951"/>
                </a:lnTo>
                <a:lnTo>
                  <a:pt x="2005" y="3936"/>
                </a:lnTo>
                <a:lnTo>
                  <a:pt x="2009" y="3920"/>
                </a:lnTo>
                <a:lnTo>
                  <a:pt x="2014" y="3906"/>
                </a:lnTo>
                <a:lnTo>
                  <a:pt x="2016" y="3892"/>
                </a:lnTo>
                <a:lnTo>
                  <a:pt x="2021" y="3870"/>
                </a:lnTo>
                <a:lnTo>
                  <a:pt x="2022" y="3853"/>
                </a:lnTo>
                <a:lnTo>
                  <a:pt x="2022" y="3853"/>
                </a:lnTo>
                <a:lnTo>
                  <a:pt x="2022" y="3838"/>
                </a:lnTo>
                <a:lnTo>
                  <a:pt x="2019" y="3822"/>
                </a:lnTo>
                <a:lnTo>
                  <a:pt x="2016" y="3808"/>
                </a:lnTo>
                <a:lnTo>
                  <a:pt x="2012" y="3796"/>
                </a:lnTo>
                <a:lnTo>
                  <a:pt x="2008" y="3783"/>
                </a:lnTo>
                <a:lnTo>
                  <a:pt x="2004" y="3772"/>
                </a:lnTo>
                <a:lnTo>
                  <a:pt x="1997" y="3761"/>
                </a:lnTo>
                <a:lnTo>
                  <a:pt x="1991" y="3751"/>
                </a:lnTo>
                <a:lnTo>
                  <a:pt x="1977" y="3734"/>
                </a:lnTo>
                <a:lnTo>
                  <a:pt x="1962" y="3719"/>
                </a:lnTo>
                <a:lnTo>
                  <a:pt x="1946" y="3707"/>
                </a:lnTo>
                <a:lnTo>
                  <a:pt x="1929" y="3698"/>
                </a:lnTo>
                <a:lnTo>
                  <a:pt x="1913" y="3689"/>
                </a:lnTo>
                <a:lnTo>
                  <a:pt x="1896" y="3684"/>
                </a:lnTo>
                <a:lnTo>
                  <a:pt x="1882" y="3678"/>
                </a:lnTo>
                <a:lnTo>
                  <a:pt x="1868" y="3675"/>
                </a:lnTo>
                <a:lnTo>
                  <a:pt x="1848" y="3672"/>
                </a:lnTo>
                <a:lnTo>
                  <a:pt x="1841" y="3672"/>
                </a:lnTo>
                <a:lnTo>
                  <a:pt x="1627" y="3668"/>
                </a:lnTo>
                <a:lnTo>
                  <a:pt x="1624" y="3655"/>
                </a:lnTo>
                <a:lnTo>
                  <a:pt x="1735" y="3434"/>
                </a:lnTo>
                <a:lnTo>
                  <a:pt x="2155" y="2541"/>
                </a:lnTo>
                <a:lnTo>
                  <a:pt x="2148" y="2535"/>
                </a:lnTo>
                <a:lnTo>
                  <a:pt x="2154" y="2525"/>
                </a:lnTo>
                <a:lnTo>
                  <a:pt x="2162" y="2532"/>
                </a:lnTo>
                <a:lnTo>
                  <a:pt x="2574" y="1502"/>
                </a:lnTo>
                <a:lnTo>
                  <a:pt x="2568" y="1499"/>
                </a:lnTo>
                <a:lnTo>
                  <a:pt x="2577" y="1474"/>
                </a:lnTo>
                <a:lnTo>
                  <a:pt x="2584" y="1478"/>
                </a:lnTo>
                <a:lnTo>
                  <a:pt x="2951" y="324"/>
                </a:lnTo>
                <a:lnTo>
                  <a:pt x="2975" y="317"/>
                </a:lnTo>
                <a:lnTo>
                  <a:pt x="3045" y="810"/>
                </a:lnTo>
                <a:lnTo>
                  <a:pt x="3004" y="820"/>
                </a:lnTo>
                <a:lnTo>
                  <a:pt x="3022" y="924"/>
                </a:lnTo>
                <a:lnTo>
                  <a:pt x="2983" y="932"/>
                </a:lnTo>
                <a:lnTo>
                  <a:pt x="3045" y="1275"/>
                </a:lnTo>
                <a:lnTo>
                  <a:pt x="3088" y="1266"/>
                </a:lnTo>
                <a:lnTo>
                  <a:pt x="3108" y="1384"/>
                </a:lnTo>
                <a:lnTo>
                  <a:pt x="3114" y="1384"/>
                </a:lnTo>
                <a:lnTo>
                  <a:pt x="3126" y="1458"/>
                </a:lnTo>
                <a:lnTo>
                  <a:pt x="3126" y="1458"/>
                </a:lnTo>
                <a:lnTo>
                  <a:pt x="3126" y="1458"/>
                </a:lnTo>
                <a:lnTo>
                  <a:pt x="3128" y="1465"/>
                </a:lnTo>
                <a:lnTo>
                  <a:pt x="3128" y="1465"/>
                </a:lnTo>
                <a:lnTo>
                  <a:pt x="3129" y="1474"/>
                </a:lnTo>
                <a:lnTo>
                  <a:pt x="3128" y="1484"/>
                </a:lnTo>
                <a:lnTo>
                  <a:pt x="3128" y="1484"/>
                </a:lnTo>
                <a:lnTo>
                  <a:pt x="3126" y="1488"/>
                </a:lnTo>
                <a:lnTo>
                  <a:pt x="3123" y="1489"/>
                </a:lnTo>
                <a:lnTo>
                  <a:pt x="3123" y="1489"/>
                </a:lnTo>
                <a:lnTo>
                  <a:pt x="3119" y="1489"/>
                </a:lnTo>
                <a:lnTo>
                  <a:pt x="3116" y="1489"/>
                </a:lnTo>
                <a:lnTo>
                  <a:pt x="3115" y="1491"/>
                </a:lnTo>
                <a:lnTo>
                  <a:pt x="3115" y="1491"/>
                </a:lnTo>
                <a:lnTo>
                  <a:pt x="3114" y="1491"/>
                </a:lnTo>
                <a:lnTo>
                  <a:pt x="3114" y="1491"/>
                </a:lnTo>
                <a:lnTo>
                  <a:pt x="3112" y="1491"/>
                </a:lnTo>
                <a:lnTo>
                  <a:pt x="3109" y="1489"/>
                </a:lnTo>
                <a:lnTo>
                  <a:pt x="3109" y="1489"/>
                </a:lnTo>
                <a:lnTo>
                  <a:pt x="3108" y="1486"/>
                </a:lnTo>
                <a:lnTo>
                  <a:pt x="3105" y="1478"/>
                </a:lnTo>
                <a:lnTo>
                  <a:pt x="3105" y="1478"/>
                </a:lnTo>
                <a:lnTo>
                  <a:pt x="3104" y="1469"/>
                </a:lnTo>
                <a:lnTo>
                  <a:pt x="3083" y="1471"/>
                </a:lnTo>
                <a:lnTo>
                  <a:pt x="3083" y="1471"/>
                </a:lnTo>
                <a:lnTo>
                  <a:pt x="3083" y="1481"/>
                </a:lnTo>
                <a:lnTo>
                  <a:pt x="3083" y="1481"/>
                </a:lnTo>
                <a:lnTo>
                  <a:pt x="3086" y="1489"/>
                </a:lnTo>
                <a:lnTo>
                  <a:pt x="3088" y="1496"/>
                </a:lnTo>
                <a:lnTo>
                  <a:pt x="3091" y="1502"/>
                </a:lnTo>
                <a:lnTo>
                  <a:pt x="3095" y="1506"/>
                </a:lnTo>
                <a:lnTo>
                  <a:pt x="3095" y="1506"/>
                </a:lnTo>
                <a:lnTo>
                  <a:pt x="3101" y="1510"/>
                </a:lnTo>
                <a:lnTo>
                  <a:pt x="3107" y="1512"/>
                </a:lnTo>
                <a:lnTo>
                  <a:pt x="3112" y="1513"/>
                </a:lnTo>
                <a:lnTo>
                  <a:pt x="3118" y="1512"/>
                </a:lnTo>
                <a:lnTo>
                  <a:pt x="3118" y="1512"/>
                </a:lnTo>
                <a:lnTo>
                  <a:pt x="3121" y="1512"/>
                </a:lnTo>
                <a:lnTo>
                  <a:pt x="3121" y="1512"/>
                </a:lnTo>
                <a:lnTo>
                  <a:pt x="3126" y="1512"/>
                </a:lnTo>
                <a:lnTo>
                  <a:pt x="3126" y="1512"/>
                </a:lnTo>
                <a:lnTo>
                  <a:pt x="3126" y="1510"/>
                </a:lnTo>
                <a:lnTo>
                  <a:pt x="3126" y="1510"/>
                </a:lnTo>
                <a:lnTo>
                  <a:pt x="3132" y="1510"/>
                </a:lnTo>
                <a:lnTo>
                  <a:pt x="3136" y="1507"/>
                </a:lnTo>
                <a:lnTo>
                  <a:pt x="3143" y="1502"/>
                </a:lnTo>
                <a:lnTo>
                  <a:pt x="3147" y="1495"/>
                </a:lnTo>
                <a:lnTo>
                  <a:pt x="3149" y="1488"/>
                </a:lnTo>
                <a:lnTo>
                  <a:pt x="3149" y="1488"/>
                </a:lnTo>
                <a:lnTo>
                  <a:pt x="3150" y="1481"/>
                </a:lnTo>
                <a:lnTo>
                  <a:pt x="3150" y="1474"/>
                </a:lnTo>
                <a:lnTo>
                  <a:pt x="3149" y="1461"/>
                </a:lnTo>
                <a:lnTo>
                  <a:pt x="3149" y="1461"/>
                </a:lnTo>
                <a:lnTo>
                  <a:pt x="3147" y="1453"/>
                </a:lnTo>
                <a:lnTo>
                  <a:pt x="3135" y="1380"/>
                </a:lnTo>
                <a:lnTo>
                  <a:pt x="3142" y="1378"/>
                </a:lnTo>
                <a:lnTo>
                  <a:pt x="3126" y="1261"/>
                </a:lnTo>
                <a:lnTo>
                  <a:pt x="3192" y="1249"/>
                </a:lnTo>
                <a:lnTo>
                  <a:pt x="3135" y="903"/>
                </a:lnTo>
                <a:lnTo>
                  <a:pt x="3112" y="906"/>
                </a:lnTo>
                <a:lnTo>
                  <a:pt x="3095" y="805"/>
                </a:lnTo>
                <a:lnTo>
                  <a:pt x="3056" y="809"/>
                </a:lnTo>
                <a:lnTo>
                  <a:pt x="2985" y="313"/>
                </a:lnTo>
                <a:lnTo>
                  <a:pt x="3015" y="303"/>
                </a:lnTo>
                <a:lnTo>
                  <a:pt x="2983" y="293"/>
                </a:lnTo>
                <a:lnTo>
                  <a:pt x="2976" y="243"/>
                </a:lnTo>
                <a:lnTo>
                  <a:pt x="2989" y="206"/>
                </a:lnTo>
                <a:lnTo>
                  <a:pt x="2989" y="213"/>
                </a:lnTo>
                <a:lnTo>
                  <a:pt x="3083" y="139"/>
                </a:lnTo>
                <a:lnTo>
                  <a:pt x="3071" y="73"/>
                </a:lnTo>
                <a:lnTo>
                  <a:pt x="3071" y="73"/>
                </a:lnTo>
                <a:lnTo>
                  <a:pt x="3043" y="49"/>
                </a:lnTo>
                <a:lnTo>
                  <a:pt x="3020" y="29"/>
                </a:lnTo>
                <a:lnTo>
                  <a:pt x="2999" y="13"/>
                </a:lnTo>
                <a:lnTo>
                  <a:pt x="2999" y="13"/>
                </a:lnTo>
                <a:lnTo>
                  <a:pt x="2990" y="8"/>
                </a:lnTo>
                <a:lnTo>
                  <a:pt x="2983" y="4"/>
                </a:lnTo>
                <a:lnTo>
                  <a:pt x="2975" y="1"/>
                </a:lnTo>
                <a:lnTo>
                  <a:pt x="2966" y="0"/>
                </a:lnTo>
                <a:lnTo>
                  <a:pt x="2957" y="0"/>
                </a:lnTo>
                <a:lnTo>
                  <a:pt x="2945" y="0"/>
                </a:lnTo>
                <a:lnTo>
                  <a:pt x="2917" y="1"/>
                </a:lnTo>
                <a:lnTo>
                  <a:pt x="2917" y="1"/>
                </a:lnTo>
                <a:lnTo>
                  <a:pt x="2906" y="8"/>
                </a:lnTo>
                <a:lnTo>
                  <a:pt x="2898" y="14"/>
                </a:lnTo>
                <a:lnTo>
                  <a:pt x="2881" y="29"/>
                </a:lnTo>
                <a:lnTo>
                  <a:pt x="2868" y="43"/>
                </a:lnTo>
                <a:lnTo>
                  <a:pt x="2860" y="57"/>
                </a:lnTo>
                <a:lnTo>
                  <a:pt x="2853" y="69"/>
                </a:lnTo>
                <a:lnTo>
                  <a:pt x="2849" y="79"/>
                </a:lnTo>
                <a:lnTo>
                  <a:pt x="2846" y="88"/>
                </a:lnTo>
                <a:lnTo>
                  <a:pt x="2847" y="149"/>
                </a:lnTo>
                <a:lnTo>
                  <a:pt x="2758" y="332"/>
                </a:lnTo>
                <a:lnTo>
                  <a:pt x="2780" y="346"/>
                </a:lnTo>
                <a:lnTo>
                  <a:pt x="2714" y="494"/>
                </a:lnTo>
                <a:lnTo>
                  <a:pt x="964" y="2827"/>
                </a:lnTo>
                <a:lnTo>
                  <a:pt x="964" y="2827"/>
                </a:lnTo>
                <a:lnTo>
                  <a:pt x="963" y="2827"/>
                </a:lnTo>
                <a:lnTo>
                  <a:pt x="963" y="2827"/>
                </a:lnTo>
                <a:lnTo>
                  <a:pt x="954" y="2827"/>
                </a:lnTo>
                <a:lnTo>
                  <a:pt x="946" y="2828"/>
                </a:lnTo>
                <a:lnTo>
                  <a:pt x="936" y="2831"/>
                </a:lnTo>
                <a:lnTo>
                  <a:pt x="926" y="2835"/>
                </a:lnTo>
                <a:lnTo>
                  <a:pt x="916" y="2841"/>
                </a:lnTo>
                <a:lnTo>
                  <a:pt x="909" y="2848"/>
                </a:lnTo>
                <a:lnTo>
                  <a:pt x="902" y="2858"/>
                </a:lnTo>
                <a:lnTo>
                  <a:pt x="897" y="2869"/>
                </a:lnTo>
                <a:lnTo>
                  <a:pt x="897" y="2869"/>
                </a:lnTo>
                <a:lnTo>
                  <a:pt x="865" y="2887"/>
                </a:lnTo>
                <a:lnTo>
                  <a:pt x="827" y="2910"/>
                </a:lnTo>
                <a:lnTo>
                  <a:pt x="790" y="2932"/>
                </a:lnTo>
                <a:lnTo>
                  <a:pt x="775" y="2943"/>
                </a:lnTo>
                <a:lnTo>
                  <a:pt x="765" y="2952"/>
                </a:lnTo>
                <a:lnTo>
                  <a:pt x="765" y="2952"/>
                </a:lnTo>
                <a:lnTo>
                  <a:pt x="759" y="2959"/>
                </a:lnTo>
                <a:lnTo>
                  <a:pt x="755" y="2967"/>
                </a:lnTo>
                <a:lnTo>
                  <a:pt x="755" y="2967"/>
                </a:lnTo>
                <a:lnTo>
                  <a:pt x="748" y="2977"/>
                </a:lnTo>
                <a:lnTo>
                  <a:pt x="743" y="2988"/>
                </a:lnTo>
                <a:lnTo>
                  <a:pt x="736" y="2999"/>
                </a:lnTo>
                <a:lnTo>
                  <a:pt x="730" y="3013"/>
                </a:lnTo>
                <a:lnTo>
                  <a:pt x="720" y="3043"/>
                </a:lnTo>
                <a:lnTo>
                  <a:pt x="710" y="3076"/>
                </a:lnTo>
                <a:lnTo>
                  <a:pt x="702" y="3111"/>
                </a:lnTo>
                <a:lnTo>
                  <a:pt x="695" y="3149"/>
                </a:lnTo>
                <a:lnTo>
                  <a:pt x="689" y="3186"/>
                </a:lnTo>
                <a:lnTo>
                  <a:pt x="685" y="3222"/>
                </a:lnTo>
                <a:lnTo>
                  <a:pt x="719" y="3106"/>
                </a:lnTo>
                <a:lnTo>
                  <a:pt x="681" y="3109"/>
                </a:lnTo>
                <a:lnTo>
                  <a:pt x="502" y="3120"/>
                </a:lnTo>
                <a:lnTo>
                  <a:pt x="502" y="3120"/>
                </a:lnTo>
                <a:lnTo>
                  <a:pt x="489" y="3061"/>
                </a:lnTo>
                <a:lnTo>
                  <a:pt x="489" y="3061"/>
                </a:lnTo>
                <a:lnTo>
                  <a:pt x="488" y="3054"/>
                </a:lnTo>
                <a:lnTo>
                  <a:pt x="485" y="3047"/>
                </a:lnTo>
                <a:lnTo>
                  <a:pt x="479" y="3039"/>
                </a:lnTo>
                <a:lnTo>
                  <a:pt x="474" y="3033"/>
                </a:lnTo>
                <a:lnTo>
                  <a:pt x="472" y="3030"/>
                </a:lnTo>
                <a:lnTo>
                  <a:pt x="402" y="2985"/>
                </a:lnTo>
                <a:lnTo>
                  <a:pt x="402" y="2985"/>
                </a:lnTo>
                <a:lnTo>
                  <a:pt x="399" y="2989"/>
                </a:lnTo>
                <a:lnTo>
                  <a:pt x="397" y="2994"/>
                </a:lnTo>
                <a:lnTo>
                  <a:pt x="394" y="3003"/>
                </a:lnTo>
                <a:lnTo>
                  <a:pt x="392" y="3013"/>
                </a:lnTo>
                <a:lnTo>
                  <a:pt x="394" y="3023"/>
                </a:lnTo>
                <a:lnTo>
                  <a:pt x="397" y="3040"/>
                </a:lnTo>
                <a:lnTo>
                  <a:pt x="399" y="3047"/>
                </a:lnTo>
                <a:lnTo>
                  <a:pt x="447" y="3079"/>
                </a:lnTo>
                <a:lnTo>
                  <a:pt x="454" y="3123"/>
                </a:lnTo>
                <a:lnTo>
                  <a:pt x="369" y="3128"/>
                </a:lnTo>
                <a:lnTo>
                  <a:pt x="369" y="3128"/>
                </a:lnTo>
                <a:lnTo>
                  <a:pt x="350" y="3130"/>
                </a:lnTo>
                <a:lnTo>
                  <a:pt x="329" y="3134"/>
                </a:lnTo>
                <a:lnTo>
                  <a:pt x="303" y="3141"/>
                </a:lnTo>
                <a:lnTo>
                  <a:pt x="287" y="3145"/>
                </a:lnTo>
                <a:lnTo>
                  <a:pt x="272" y="3151"/>
                </a:lnTo>
                <a:lnTo>
                  <a:pt x="255" y="3158"/>
                </a:lnTo>
                <a:lnTo>
                  <a:pt x="238" y="3166"/>
                </a:lnTo>
                <a:lnTo>
                  <a:pt x="221" y="3176"/>
                </a:lnTo>
                <a:lnTo>
                  <a:pt x="203" y="3187"/>
                </a:lnTo>
                <a:lnTo>
                  <a:pt x="186" y="3200"/>
                </a:lnTo>
                <a:lnTo>
                  <a:pt x="171" y="3215"/>
                </a:lnTo>
                <a:lnTo>
                  <a:pt x="171" y="3215"/>
                </a:lnTo>
                <a:lnTo>
                  <a:pt x="150" y="3233"/>
                </a:lnTo>
                <a:lnTo>
                  <a:pt x="136" y="3249"/>
                </a:lnTo>
                <a:lnTo>
                  <a:pt x="122" y="3267"/>
                </a:lnTo>
                <a:lnTo>
                  <a:pt x="108" y="3287"/>
                </a:lnTo>
                <a:lnTo>
                  <a:pt x="95" y="3309"/>
                </a:lnTo>
                <a:lnTo>
                  <a:pt x="91" y="3320"/>
                </a:lnTo>
                <a:lnTo>
                  <a:pt x="87" y="3333"/>
                </a:lnTo>
                <a:lnTo>
                  <a:pt x="84" y="3344"/>
                </a:lnTo>
                <a:lnTo>
                  <a:pt x="83" y="3357"/>
                </a:lnTo>
                <a:lnTo>
                  <a:pt x="83" y="3357"/>
                </a:lnTo>
                <a:lnTo>
                  <a:pt x="87" y="3382"/>
                </a:lnTo>
                <a:lnTo>
                  <a:pt x="88" y="3395"/>
                </a:lnTo>
                <a:lnTo>
                  <a:pt x="87" y="3400"/>
                </a:lnTo>
                <a:lnTo>
                  <a:pt x="85" y="3402"/>
                </a:lnTo>
                <a:lnTo>
                  <a:pt x="39" y="3406"/>
                </a:lnTo>
                <a:lnTo>
                  <a:pt x="39" y="3406"/>
                </a:lnTo>
                <a:lnTo>
                  <a:pt x="34" y="3410"/>
                </a:lnTo>
                <a:lnTo>
                  <a:pt x="27" y="3416"/>
                </a:lnTo>
                <a:lnTo>
                  <a:pt x="20" y="3426"/>
                </a:lnTo>
                <a:lnTo>
                  <a:pt x="13" y="3438"/>
                </a:lnTo>
                <a:lnTo>
                  <a:pt x="7" y="3455"/>
                </a:lnTo>
                <a:lnTo>
                  <a:pt x="3" y="3476"/>
                </a:lnTo>
                <a:lnTo>
                  <a:pt x="1" y="3489"/>
                </a:lnTo>
                <a:lnTo>
                  <a:pt x="0" y="3503"/>
                </a:lnTo>
                <a:lnTo>
                  <a:pt x="0" y="3503"/>
                </a:lnTo>
                <a:lnTo>
                  <a:pt x="0" y="3577"/>
                </a:lnTo>
                <a:lnTo>
                  <a:pt x="0" y="3625"/>
                </a:lnTo>
                <a:lnTo>
                  <a:pt x="3" y="3675"/>
                </a:lnTo>
                <a:lnTo>
                  <a:pt x="7" y="3727"/>
                </a:lnTo>
                <a:lnTo>
                  <a:pt x="14" y="3780"/>
                </a:lnTo>
                <a:lnTo>
                  <a:pt x="18" y="3806"/>
                </a:lnTo>
                <a:lnTo>
                  <a:pt x="24" y="3829"/>
                </a:lnTo>
                <a:lnTo>
                  <a:pt x="29" y="3853"/>
                </a:lnTo>
                <a:lnTo>
                  <a:pt x="36" y="3876"/>
                </a:lnTo>
                <a:lnTo>
                  <a:pt x="345" y="3888"/>
                </a:lnTo>
                <a:lnTo>
                  <a:pt x="172" y="4017"/>
                </a:lnTo>
                <a:lnTo>
                  <a:pt x="178" y="4093"/>
                </a:lnTo>
                <a:lnTo>
                  <a:pt x="178" y="4093"/>
                </a:lnTo>
                <a:lnTo>
                  <a:pt x="165" y="4100"/>
                </a:lnTo>
                <a:lnTo>
                  <a:pt x="154" y="4108"/>
                </a:lnTo>
                <a:lnTo>
                  <a:pt x="135" y="4125"/>
                </a:lnTo>
                <a:lnTo>
                  <a:pt x="119" y="4145"/>
                </a:lnTo>
                <a:lnTo>
                  <a:pt x="105" y="4163"/>
                </a:lnTo>
                <a:lnTo>
                  <a:pt x="95" y="4184"/>
                </a:lnTo>
                <a:lnTo>
                  <a:pt x="87" y="4205"/>
                </a:lnTo>
                <a:lnTo>
                  <a:pt x="80" y="4226"/>
                </a:lnTo>
                <a:lnTo>
                  <a:pt x="76" y="4247"/>
                </a:lnTo>
                <a:lnTo>
                  <a:pt x="76" y="4247"/>
                </a:lnTo>
                <a:lnTo>
                  <a:pt x="76" y="4249"/>
                </a:lnTo>
                <a:lnTo>
                  <a:pt x="76" y="4249"/>
                </a:lnTo>
                <a:lnTo>
                  <a:pt x="77" y="4267"/>
                </a:lnTo>
                <a:lnTo>
                  <a:pt x="78" y="4284"/>
                </a:lnTo>
                <a:lnTo>
                  <a:pt x="78" y="4284"/>
                </a:lnTo>
                <a:close/>
                <a:moveTo>
                  <a:pt x="1471" y="3916"/>
                </a:moveTo>
                <a:lnTo>
                  <a:pt x="1474" y="3916"/>
                </a:lnTo>
                <a:lnTo>
                  <a:pt x="1485" y="4002"/>
                </a:lnTo>
                <a:lnTo>
                  <a:pt x="1485" y="4002"/>
                </a:lnTo>
                <a:lnTo>
                  <a:pt x="1449" y="3999"/>
                </a:lnTo>
                <a:lnTo>
                  <a:pt x="1419" y="3999"/>
                </a:lnTo>
                <a:lnTo>
                  <a:pt x="1471" y="3916"/>
                </a:lnTo>
                <a:close/>
                <a:moveTo>
                  <a:pt x="1830" y="2423"/>
                </a:moveTo>
                <a:lnTo>
                  <a:pt x="1586" y="2706"/>
                </a:lnTo>
                <a:lnTo>
                  <a:pt x="1586" y="2706"/>
                </a:lnTo>
                <a:lnTo>
                  <a:pt x="1585" y="2706"/>
                </a:lnTo>
                <a:lnTo>
                  <a:pt x="1585" y="2706"/>
                </a:lnTo>
                <a:lnTo>
                  <a:pt x="1574" y="2702"/>
                </a:lnTo>
                <a:lnTo>
                  <a:pt x="1565" y="2699"/>
                </a:lnTo>
                <a:lnTo>
                  <a:pt x="1557" y="2699"/>
                </a:lnTo>
                <a:lnTo>
                  <a:pt x="1551" y="2699"/>
                </a:lnTo>
                <a:lnTo>
                  <a:pt x="1546" y="2701"/>
                </a:lnTo>
                <a:lnTo>
                  <a:pt x="1541" y="2702"/>
                </a:lnTo>
                <a:lnTo>
                  <a:pt x="1537" y="2706"/>
                </a:lnTo>
                <a:lnTo>
                  <a:pt x="1537" y="2706"/>
                </a:lnTo>
                <a:lnTo>
                  <a:pt x="1396" y="2865"/>
                </a:lnTo>
                <a:lnTo>
                  <a:pt x="1396" y="2865"/>
                </a:lnTo>
                <a:lnTo>
                  <a:pt x="1370" y="2858"/>
                </a:lnTo>
                <a:lnTo>
                  <a:pt x="1359" y="2855"/>
                </a:lnTo>
                <a:lnTo>
                  <a:pt x="1016" y="2859"/>
                </a:lnTo>
                <a:lnTo>
                  <a:pt x="1016" y="2859"/>
                </a:lnTo>
                <a:lnTo>
                  <a:pt x="1010" y="2851"/>
                </a:lnTo>
                <a:lnTo>
                  <a:pt x="2622" y="700"/>
                </a:lnTo>
                <a:lnTo>
                  <a:pt x="2323" y="1364"/>
                </a:lnTo>
                <a:lnTo>
                  <a:pt x="2326" y="1366"/>
                </a:lnTo>
                <a:lnTo>
                  <a:pt x="2316" y="1392"/>
                </a:lnTo>
                <a:lnTo>
                  <a:pt x="2311" y="1391"/>
                </a:lnTo>
                <a:lnTo>
                  <a:pt x="1928" y="2356"/>
                </a:lnTo>
                <a:lnTo>
                  <a:pt x="1928" y="2356"/>
                </a:lnTo>
                <a:lnTo>
                  <a:pt x="1921" y="2349"/>
                </a:lnTo>
                <a:lnTo>
                  <a:pt x="1911" y="2343"/>
                </a:lnTo>
                <a:lnTo>
                  <a:pt x="1899" y="2342"/>
                </a:lnTo>
                <a:lnTo>
                  <a:pt x="1885" y="2342"/>
                </a:lnTo>
                <a:lnTo>
                  <a:pt x="1885" y="2342"/>
                </a:lnTo>
                <a:lnTo>
                  <a:pt x="1871" y="2344"/>
                </a:lnTo>
                <a:lnTo>
                  <a:pt x="1858" y="2347"/>
                </a:lnTo>
                <a:lnTo>
                  <a:pt x="1848" y="2353"/>
                </a:lnTo>
                <a:lnTo>
                  <a:pt x="1841" y="2358"/>
                </a:lnTo>
                <a:lnTo>
                  <a:pt x="1836" y="2364"/>
                </a:lnTo>
                <a:lnTo>
                  <a:pt x="1830" y="2371"/>
                </a:lnTo>
                <a:lnTo>
                  <a:pt x="1827" y="2378"/>
                </a:lnTo>
                <a:lnTo>
                  <a:pt x="1826" y="2385"/>
                </a:lnTo>
                <a:lnTo>
                  <a:pt x="1824" y="2399"/>
                </a:lnTo>
                <a:lnTo>
                  <a:pt x="1827" y="2412"/>
                </a:lnTo>
                <a:lnTo>
                  <a:pt x="1830" y="2423"/>
                </a:lnTo>
                <a:lnTo>
                  <a:pt x="1830" y="2423"/>
                </a:lnTo>
                <a:close/>
                <a:moveTo>
                  <a:pt x="2180" y="2103"/>
                </a:moveTo>
                <a:lnTo>
                  <a:pt x="2171" y="2109"/>
                </a:lnTo>
                <a:lnTo>
                  <a:pt x="2178" y="2092"/>
                </a:lnTo>
                <a:lnTo>
                  <a:pt x="2180" y="2103"/>
                </a:lnTo>
                <a:close/>
                <a:moveTo>
                  <a:pt x="2156" y="2117"/>
                </a:moveTo>
                <a:lnTo>
                  <a:pt x="2112" y="2143"/>
                </a:lnTo>
                <a:lnTo>
                  <a:pt x="2155" y="2026"/>
                </a:lnTo>
                <a:lnTo>
                  <a:pt x="2172" y="2077"/>
                </a:lnTo>
                <a:lnTo>
                  <a:pt x="2156" y="2117"/>
                </a:lnTo>
                <a:close/>
                <a:moveTo>
                  <a:pt x="2319" y="1719"/>
                </a:moveTo>
                <a:lnTo>
                  <a:pt x="2316" y="1720"/>
                </a:lnTo>
                <a:lnTo>
                  <a:pt x="2318" y="1716"/>
                </a:lnTo>
                <a:lnTo>
                  <a:pt x="2319" y="1719"/>
                </a:lnTo>
                <a:close/>
                <a:moveTo>
                  <a:pt x="2301" y="1730"/>
                </a:moveTo>
                <a:lnTo>
                  <a:pt x="2250" y="1763"/>
                </a:lnTo>
                <a:lnTo>
                  <a:pt x="2298" y="1648"/>
                </a:lnTo>
                <a:lnTo>
                  <a:pt x="2313" y="1699"/>
                </a:lnTo>
                <a:lnTo>
                  <a:pt x="2301" y="1730"/>
                </a:lnTo>
                <a:close/>
                <a:moveTo>
                  <a:pt x="2629" y="855"/>
                </a:moveTo>
                <a:lnTo>
                  <a:pt x="2622" y="864"/>
                </a:lnTo>
                <a:lnTo>
                  <a:pt x="2634" y="836"/>
                </a:lnTo>
                <a:lnTo>
                  <a:pt x="2636" y="839"/>
                </a:lnTo>
                <a:lnTo>
                  <a:pt x="2629" y="855"/>
                </a:lnTo>
                <a:close/>
                <a:moveTo>
                  <a:pt x="2567" y="970"/>
                </a:moveTo>
                <a:lnTo>
                  <a:pt x="2599" y="935"/>
                </a:lnTo>
                <a:lnTo>
                  <a:pt x="2573" y="1004"/>
                </a:lnTo>
                <a:lnTo>
                  <a:pt x="2567" y="970"/>
                </a:lnTo>
                <a:close/>
                <a:moveTo>
                  <a:pt x="2383" y="1353"/>
                </a:moveTo>
                <a:lnTo>
                  <a:pt x="2459" y="1310"/>
                </a:lnTo>
                <a:lnTo>
                  <a:pt x="2434" y="1376"/>
                </a:lnTo>
                <a:lnTo>
                  <a:pt x="2383" y="1353"/>
                </a:lnTo>
                <a:close/>
                <a:moveTo>
                  <a:pt x="2494" y="1249"/>
                </a:moveTo>
                <a:lnTo>
                  <a:pt x="2493" y="1249"/>
                </a:lnTo>
                <a:lnTo>
                  <a:pt x="2493" y="1248"/>
                </a:lnTo>
                <a:lnTo>
                  <a:pt x="2494" y="1249"/>
                </a:lnTo>
                <a:close/>
                <a:moveTo>
                  <a:pt x="2524" y="1398"/>
                </a:moveTo>
                <a:lnTo>
                  <a:pt x="2519" y="1411"/>
                </a:lnTo>
                <a:lnTo>
                  <a:pt x="2444" y="1380"/>
                </a:lnTo>
                <a:lnTo>
                  <a:pt x="2473" y="1300"/>
                </a:lnTo>
                <a:lnTo>
                  <a:pt x="2501" y="1284"/>
                </a:lnTo>
                <a:lnTo>
                  <a:pt x="2524" y="1398"/>
                </a:lnTo>
                <a:close/>
                <a:moveTo>
                  <a:pt x="2431" y="1293"/>
                </a:moveTo>
                <a:lnTo>
                  <a:pt x="2475" y="1200"/>
                </a:lnTo>
                <a:lnTo>
                  <a:pt x="2483" y="1195"/>
                </a:lnTo>
                <a:lnTo>
                  <a:pt x="2490" y="1228"/>
                </a:lnTo>
                <a:lnTo>
                  <a:pt x="2477" y="1261"/>
                </a:lnTo>
                <a:lnTo>
                  <a:pt x="2431" y="1293"/>
                </a:lnTo>
                <a:close/>
                <a:moveTo>
                  <a:pt x="2505" y="1134"/>
                </a:moveTo>
                <a:lnTo>
                  <a:pt x="2540" y="1061"/>
                </a:lnTo>
                <a:lnTo>
                  <a:pt x="2545" y="1082"/>
                </a:lnTo>
                <a:lnTo>
                  <a:pt x="2529" y="1122"/>
                </a:lnTo>
                <a:lnTo>
                  <a:pt x="2507" y="1139"/>
                </a:lnTo>
                <a:lnTo>
                  <a:pt x="2505" y="1134"/>
                </a:lnTo>
                <a:close/>
                <a:moveTo>
                  <a:pt x="2547" y="1102"/>
                </a:moveTo>
                <a:lnTo>
                  <a:pt x="2549" y="1108"/>
                </a:lnTo>
                <a:lnTo>
                  <a:pt x="2545" y="1111"/>
                </a:lnTo>
                <a:lnTo>
                  <a:pt x="2547" y="1102"/>
                </a:lnTo>
                <a:close/>
                <a:moveTo>
                  <a:pt x="2566" y="1196"/>
                </a:moveTo>
                <a:lnTo>
                  <a:pt x="2525" y="1226"/>
                </a:lnTo>
                <a:lnTo>
                  <a:pt x="2517" y="1186"/>
                </a:lnTo>
                <a:lnTo>
                  <a:pt x="2526" y="1161"/>
                </a:lnTo>
                <a:lnTo>
                  <a:pt x="2554" y="1139"/>
                </a:lnTo>
                <a:lnTo>
                  <a:pt x="2566" y="1196"/>
                </a:lnTo>
                <a:close/>
                <a:moveTo>
                  <a:pt x="2347" y="1526"/>
                </a:moveTo>
                <a:lnTo>
                  <a:pt x="2358" y="1568"/>
                </a:lnTo>
                <a:lnTo>
                  <a:pt x="2320" y="1591"/>
                </a:lnTo>
                <a:lnTo>
                  <a:pt x="2347" y="1526"/>
                </a:lnTo>
                <a:close/>
                <a:moveTo>
                  <a:pt x="2406" y="1451"/>
                </a:moveTo>
                <a:lnTo>
                  <a:pt x="2382" y="1513"/>
                </a:lnTo>
                <a:lnTo>
                  <a:pt x="2360" y="1434"/>
                </a:lnTo>
                <a:lnTo>
                  <a:pt x="2406" y="1451"/>
                </a:lnTo>
                <a:close/>
                <a:moveTo>
                  <a:pt x="2344" y="1617"/>
                </a:moveTo>
                <a:lnTo>
                  <a:pt x="2332" y="1648"/>
                </a:lnTo>
                <a:lnTo>
                  <a:pt x="2327" y="1627"/>
                </a:lnTo>
                <a:lnTo>
                  <a:pt x="2344" y="1617"/>
                </a:lnTo>
                <a:close/>
                <a:moveTo>
                  <a:pt x="2281" y="1785"/>
                </a:moveTo>
                <a:lnTo>
                  <a:pt x="2231" y="1917"/>
                </a:lnTo>
                <a:lnTo>
                  <a:pt x="2207" y="1833"/>
                </a:lnTo>
                <a:lnTo>
                  <a:pt x="2281" y="1785"/>
                </a:lnTo>
                <a:close/>
                <a:moveTo>
                  <a:pt x="2201" y="1998"/>
                </a:moveTo>
                <a:lnTo>
                  <a:pt x="2192" y="2022"/>
                </a:lnTo>
                <a:lnTo>
                  <a:pt x="2186" y="2007"/>
                </a:lnTo>
                <a:lnTo>
                  <a:pt x="2201" y="1998"/>
                </a:lnTo>
                <a:close/>
                <a:moveTo>
                  <a:pt x="2176" y="1973"/>
                </a:moveTo>
                <a:lnTo>
                  <a:pt x="2175" y="1973"/>
                </a:lnTo>
                <a:lnTo>
                  <a:pt x="2190" y="1934"/>
                </a:lnTo>
                <a:lnTo>
                  <a:pt x="2197" y="1962"/>
                </a:lnTo>
                <a:lnTo>
                  <a:pt x="2176" y="1973"/>
                </a:lnTo>
                <a:close/>
                <a:moveTo>
                  <a:pt x="2137" y="2169"/>
                </a:moveTo>
                <a:lnTo>
                  <a:pt x="2082" y="2315"/>
                </a:lnTo>
                <a:lnTo>
                  <a:pt x="2079" y="2316"/>
                </a:lnTo>
                <a:lnTo>
                  <a:pt x="2065" y="2267"/>
                </a:lnTo>
                <a:lnTo>
                  <a:pt x="2092" y="2196"/>
                </a:lnTo>
                <a:lnTo>
                  <a:pt x="2137" y="2169"/>
                </a:lnTo>
                <a:close/>
                <a:moveTo>
                  <a:pt x="2026" y="2423"/>
                </a:moveTo>
                <a:lnTo>
                  <a:pt x="2054" y="2367"/>
                </a:lnTo>
                <a:lnTo>
                  <a:pt x="2078" y="2445"/>
                </a:lnTo>
                <a:lnTo>
                  <a:pt x="2026" y="2423"/>
                </a:lnTo>
                <a:close/>
                <a:moveTo>
                  <a:pt x="1316" y="3421"/>
                </a:moveTo>
                <a:lnTo>
                  <a:pt x="1305" y="3313"/>
                </a:lnTo>
                <a:lnTo>
                  <a:pt x="1298" y="3313"/>
                </a:lnTo>
                <a:lnTo>
                  <a:pt x="1274" y="3172"/>
                </a:lnTo>
                <a:lnTo>
                  <a:pt x="1320" y="3124"/>
                </a:lnTo>
                <a:lnTo>
                  <a:pt x="1320" y="3124"/>
                </a:lnTo>
                <a:lnTo>
                  <a:pt x="1404" y="3309"/>
                </a:lnTo>
                <a:lnTo>
                  <a:pt x="1453" y="3416"/>
                </a:lnTo>
                <a:lnTo>
                  <a:pt x="1316" y="3421"/>
                </a:lnTo>
                <a:close/>
                <a:moveTo>
                  <a:pt x="1279" y="3315"/>
                </a:moveTo>
                <a:lnTo>
                  <a:pt x="1222" y="3316"/>
                </a:lnTo>
                <a:lnTo>
                  <a:pt x="1209" y="3239"/>
                </a:lnTo>
                <a:lnTo>
                  <a:pt x="1258" y="3189"/>
                </a:lnTo>
                <a:lnTo>
                  <a:pt x="1279" y="3315"/>
                </a:lnTo>
                <a:close/>
                <a:moveTo>
                  <a:pt x="1174" y="3032"/>
                </a:moveTo>
                <a:lnTo>
                  <a:pt x="1232" y="3030"/>
                </a:lnTo>
                <a:lnTo>
                  <a:pt x="1234" y="3044"/>
                </a:lnTo>
                <a:lnTo>
                  <a:pt x="1234" y="3044"/>
                </a:lnTo>
                <a:lnTo>
                  <a:pt x="1185" y="3097"/>
                </a:lnTo>
                <a:lnTo>
                  <a:pt x="1174" y="3032"/>
                </a:lnTo>
                <a:close/>
                <a:moveTo>
                  <a:pt x="1463" y="2975"/>
                </a:moveTo>
                <a:lnTo>
                  <a:pt x="1624" y="3316"/>
                </a:lnTo>
                <a:lnTo>
                  <a:pt x="1567" y="3507"/>
                </a:lnTo>
                <a:lnTo>
                  <a:pt x="1564" y="3508"/>
                </a:lnTo>
                <a:lnTo>
                  <a:pt x="1363" y="3079"/>
                </a:lnTo>
                <a:lnTo>
                  <a:pt x="1463" y="2975"/>
                </a:lnTo>
                <a:close/>
                <a:moveTo>
                  <a:pt x="1530" y="3585"/>
                </a:moveTo>
                <a:lnTo>
                  <a:pt x="1504" y="3650"/>
                </a:lnTo>
                <a:lnTo>
                  <a:pt x="1504" y="3650"/>
                </a:lnTo>
                <a:lnTo>
                  <a:pt x="1494" y="3647"/>
                </a:lnTo>
                <a:lnTo>
                  <a:pt x="1483" y="3646"/>
                </a:lnTo>
                <a:lnTo>
                  <a:pt x="1468" y="3644"/>
                </a:lnTo>
                <a:lnTo>
                  <a:pt x="1452" y="3646"/>
                </a:lnTo>
                <a:lnTo>
                  <a:pt x="1452" y="3646"/>
                </a:lnTo>
                <a:lnTo>
                  <a:pt x="1393" y="3647"/>
                </a:lnTo>
                <a:lnTo>
                  <a:pt x="1359" y="3647"/>
                </a:lnTo>
                <a:lnTo>
                  <a:pt x="1342" y="3647"/>
                </a:lnTo>
                <a:lnTo>
                  <a:pt x="1338" y="3639"/>
                </a:lnTo>
                <a:lnTo>
                  <a:pt x="1321" y="3479"/>
                </a:lnTo>
                <a:lnTo>
                  <a:pt x="1470" y="3479"/>
                </a:lnTo>
                <a:lnTo>
                  <a:pt x="1530" y="3585"/>
                </a:lnTo>
                <a:close/>
                <a:moveTo>
                  <a:pt x="937" y="3033"/>
                </a:moveTo>
                <a:lnTo>
                  <a:pt x="981" y="3452"/>
                </a:lnTo>
                <a:lnTo>
                  <a:pt x="837" y="3462"/>
                </a:lnTo>
                <a:lnTo>
                  <a:pt x="789" y="3040"/>
                </a:lnTo>
                <a:lnTo>
                  <a:pt x="937" y="3033"/>
                </a:lnTo>
                <a:close/>
                <a:moveTo>
                  <a:pt x="1026" y="3388"/>
                </a:moveTo>
                <a:lnTo>
                  <a:pt x="1026" y="3388"/>
                </a:lnTo>
                <a:lnTo>
                  <a:pt x="1007" y="3198"/>
                </a:lnTo>
                <a:lnTo>
                  <a:pt x="992" y="3034"/>
                </a:lnTo>
                <a:lnTo>
                  <a:pt x="1131" y="3033"/>
                </a:lnTo>
                <a:lnTo>
                  <a:pt x="1148" y="3138"/>
                </a:lnTo>
                <a:lnTo>
                  <a:pt x="1148" y="3138"/>
                </a:lnTo>
                <a:lnTo>
                  <a:pt x="1106" y="3183"/>
                </a:lnTo>
                <a:lnTo>
                  <a:pt x="1106" y="3183"/>
                </a:lnTo>
                <a:lnTo>
                  <a:pt x="1094" y="3197"/>
                </a:lnTo>
                <a:lnTo>
                  <a:pt x="1085" y="3211"/>
                </a:lnTo>
                <a:lnTo>
                  <a:pt x="1079" y="3224"/>
                </a:lnTo>
                <a:lnTo>
                  <a:pt x="1076" y="3235"/>
                </a:lnTo>
                <a:lnTo>
                  <a:pt x="1075" y="3246"/>
                </a:lnTo>
                <a:lnTo>
                  <a:pt x="1075" y="3253"/>
                </a:lnTo>
                <a:lnTo>
                  <a:pt x="1075" y="3260"/>
                </a:lnTo>
                <a:lnTo>
                  <a:pt x="1087" y="3333"/>
                </a:lnTo>
                <a:lnTo>
                  <a:pt x="1073" y="3336"/>
                </a:lnTo>
                <a:lnTo>
                  <a:pt x="1052" y="3433"/>
                </a:lnTo>
                <a:lnTo>
                  <a:pt x="1051" y="3433"/>
                </a:lnTo>
                <a:lnTo>
                  <a:pt x="1051" y="3433"/>
                </a:lnTo>
                <a:lnTo>
                  <a:pt x="1048" y="3431"/>
                </a:lnTo>
                <a:lnTo>
                  <a:pt x="1040" y="3424"/>
                </a:lnTo>
                <a:lnTo>
                  <a:pt x="1036" y="3419"/>
                </a:lnTo>
                <a:lnTo>
                  <a:pt x="1031" y="3410"/>
                </a:lnTo>
                <a:lnTo>
                  <a:pt x="1029" y="3400"/>
                </a:lnTo>
                <a:lnTo>
                  <a:pt x="1026" y="3388"/>
                </a:lnTo>
                <a:lnTo>
                  <a:pt x="1026" y="3388"/>
                </a:lnTo>
                <a:close/>
                <a:moveTo>
                  <a:pt x="2693" y="538"/>
                </a:moveTo>
                <a:lnTo>
                  <a:pt x="2641" y="653"/>
                </a:lnTo>
                <a:lnTo>
                  <a:pt x="1003" y="2842"/>
                </a:lnTo>
                <a:lnTo>
                  <a:pt x="1003" y="2842"/>
                </a:lnTo>
                <a:lnTo>
                  <a:pt x="998" y="2837"/>
                </a:lnTo>
                <a:lnTo>
                  <a:pt x="991" y="2832"/>
                </a:lnTo>
                <a:lnTo>
                  <a:pt x="984" y="2830"/>
                </a:lnTo>
                <a:lnTo>
                  <a:pt x="977" y="2827"/>
                </a:lnTo>
                <a:lnTo>
                  <a:pt x="2693" y="538"/>
                </a:lnTo>
                <a:close/>
                <a:moveTo>
                  <a:pt x="2966" y="273"/>
                </a:moveTo>
                <a:lnTo>
                  <a:pt x="2969" y="268"/>
                </a:lnTo>
                <a:lnTo>
                  <a:pt x="2971" y="279"/>
                </a:lnTo>
                <a:lnTo>
                  <a:pt x="2966" y="273"/>
                </a:lnTo>
                <a:close/>
                <a:moveTo>
                  <a:pt x="2681" y="847"/>
                </a:moveTo>
                <a:lnTo>
                  <a:pt x="2690" y="836"/>
                </a:lnTo>
                <a:lnTo>
                  <a:pt x="2709" y="841"/>
                </a:lnTo>
                <a:lnTo>
                  <a:pt x="2693" y="888"/>
                </a:lnTo>
                <a:lnTo>
                  <a:pt x="2681" y="847"/>
                </a:lnTo>
                <a:close/>
                <a:moveTo>
                  <a:pt x="2672" y="815"/>
                </a:moveTo>
                <a:lnTo>
                  <a:pt x="2665" y="789"/>
                </a:lnTo>
                <a:lnTo>
                  <a:pt x="2697" y="704"/>
                </a:lnTo>
                <a:lnTo>
                  <a:pt x="2823" y="440"/>
                </a:lnTo>
                <a:lnTo>
                  <a:pt x="2804" y="426"/>
                </a:lnTo>
                <a:lnTo>
                  <a:pt x="2837" y="450"/>
                </a:lnTo>
                <a:lnTo>
                  <a:pt x="2739" y="752"/>
                </a:lnTo>
                <a:lnTo>
                  <a:pt x="2672" y="815"/>
                </a:lnTo>
                <a:close/>
                <a:moveTo>
                  <a:pt x="2594" y="1115"/>
                </a:moveTo>
                <a:lnTo>
                  <a:pt x="2626" y="1092"/>
                </a:lnTo>
                <a:lnTo>
                  <a:pt x="2602" y="1162"/>
                </a:lnTo>
                <a:lnTo>
                  <a:pt x="2594" y="1115"/>
                </a:lnTo>
                <a:close/>
                <a:moveTo>
                  <a:pt x="2587" y="1081"/>
                </a:moveTo>
                <a:lnTo>
                  <a:pt x="2591" y="1099"/>
                </a:lnTo>
                <a:lnTo>
                  <a:pt x="2577" y="1025"/>
                </a:lnTo>
                <a:lnTo>
                  <a:pt x="2619" y="914"/>
                </a:lnTo>
                <a:lnTo>
                  <a:pt x="2646" y="885"/>
                </a:lnTo>
                <a:lnTo>
                  <a:pt x="2665" y="972"/>
                </a:lnTo>
                <a:lnTo>
                  <a:pt x="2644" y="1035"/>
                </a:lnTo>
                <a:lnTo>
                  <a:pt x="2587" y="1081"/>
                </a:lnTo>
                <a:close/>
                <a:moveTo>
                  <a:pt x="2578" y="1238"/>
                </a:moveTo>
                <a:lnTo>
                  <a:pt x="2546" y="1332"/>
                </a:lnTo>
                <a:lnTo>
                  <a:pt x="2533" y="1265"/>
                </a:lnTo>
                <a:lnTo>
                  <a:pt x="2578" y="1238"/>
                </a:lnTo>
                <a:close/>
                <a:moveTo>
                  <a:pt x="2402" y="1580"/>
                </a:moveTo>
                <a:lnTo>
                  <a:pt x="2472" y="1537"/>
                </a:lnTo>
                <a:lnTo>
                  <a:pt x="2423" y="1657"/>
                </a:lnTo>
                <a:lnTo>
                  <a:pt x="2402" y="1580"/>
                </a:lnTo>
                <a:close/>
                <a:moveTo>
                  <a:pt x="2392" y="1548"/>
                </a:moveTo>
                <a:lnTo>
                  <a:pt x="2388" y="1531"/>
                </a:lnTo>
                <a:lnTo>
                  <a:pt x="2416" y="1455"/>
                </a:lnTo>
                <a:lnTo>
                  <a:pt x="2493" y="1482"/>
                </a:lnTo>
                <a:lnTo>
                  <a:pt x="2491" y="1486"/>
                </a:lnTo>
                <a:lnTo>
                  <a:pt x="2392" y="1548"/>
                </a:lnTo>
                <a:close/>
                <a:moveTo>
                  <a:pt x="2357" y="1734"/>
                </a:moveTo>
                <a:lnTo>
                  <a:pt x="2396" y="1709"/>
                </a:lnTo>
                <a:lnTo>
                  <a:pt x="2398" y="1715"/>
                </a:lnTo>
                <a:lnTo>
                  <a:pt x="2371" y="1786"/>
                </a:lnTo>
                <a:lnTo>
                  <a:pt x="2357" y="1734"/>
                </a:lnTo>
                <a:close/>
                <a:moveTo>
                  <a:pt x="2347" y="1701"/>
                </a:moveTo>
                <a:lnTo>
                  <a:pt x="2337" y="1664"/>
                </a:lnTo>
                <a:lnTo>
                  <a:pt x="2358" y="1607"/>
                </a:lnTo>
                <a:lnTo>
                  <a:pt x="2368" y="1601"/>
                </a:lnTo>
                <a:lnTo>
                  <a:pt x="2388" y="1674"/>
                </a:lnTo>
                <a:lnTo>
                  <a:pt x="2347" y="1701"/>
                </a:lnTo>
                <a:close/>
                <a:moveTo>
                  <a:pt x="2248" y="1970"/>
                </a:moveTo>
                <a:lnTo>
                  <a:pt x="2315" y="1931"/>
                </a:lnTo>
                <a:lnTo>
                  <a:pt x="2270" y="2049"/>
                </a:lnTo>
                <a:lnTo>
                  <a:pt x="2248" y="1970"/>
                </a:lnTo>
                <a:close/>
                <a:moveTo>
                  <a:pt x="2238" y="1938"/>
                </a:moveTo>
                <a:lnTo>
                  <a:pt x="2236" y="1934"/>
                </a:lnTo>
                <a:lnTo>
                  <a:pt x="2297" y="1774"/>
                </a:lnTo>
                <a:lnTo>
                  <a:pt x="2329" y="1753"/>
                </a:lnTo>
                <a:lnTo>
                  <a:pt x="2353" y="1834"/>
                </a:lnTo>
                <a:lnTo>
                  <a:pt x="2333" y="1885"/>
                </a:lnTo>
                <a:lnTo>
                  <a:pt x="2238" y="1938"/>
                </a:lnTo>
                <a:close/>
                <a:moveTo>
                  <a:pt x="2224" y="2117"/>
                </a:moveTo>
                <a:lnTo>
                  <a:pt x="2236" y="2109"/>
                </a:lnTo>
                <a:lnTo>
                  <a:pt x="2239" y="2119"/>
                </a:lnTo>
                <a:lnTo>
                  <a:pt x="2231" y="2140"/>
                </a:lnTo>
                <a:lnTo>
                  <a:pt x="2224" y="2117"/>
                </a:lnTo>
                <a:close/>
                <a:moveTo>
                  <a:pt x="2213" y="2085"/>
                </a:moveTo>
                <a:lnTo>
                  <a:pt x="2197" y="2039"/>
                </a:lnTo>
                <a:lnTo>
                  <a:pt x="2210" y="2007"/>
                </a:lnTo>
                <a:lnTo>
                  <a:pt x="2228" y="2077"/>
                </a:lnTo>
                <a:lnTo>
                  <a:pt x="2213" y="2085"/>
                </a:lnTo>
                <a:close/>
                <a:moveTo>
                  <a:pt x="2190" y="2248"/>
                </a:moveTo>
                <a:lnTo>
                  <a:pt x="2098" y="2305"/>
                </a:lnTo>
                <a:lnTo>
                  <a:pt x="2152" y="2159"/>
                </a:lnTo>
                <a:lnTo>
                  <a:pt x="2192" y="2137"/>
                </a:lnTo>
                <a:lnTo>
                  <a:pt x="2210" y="2196"/>
                </a:lnTo>
                <a:lnTo>
                  <a:pt x="2190" y="2248"/>
                </a:lnTo>
                <a:close/>
                <a:moveTo>
                  <a:pt x="2117" y="2443"/>
                </a:moveTo>
                <a:lnTo>
                  <a:pt x="2091" y="2350"/>
                </a:lnTo>
                <a:lnTo>
                  <a:pt x="2171" y="2304"/>
                </a:lnTo>
                <a:lnTo>
                  <a:pt x="2117" y="2443"/>
                </a:lnTo>
                <a:close/>
                <a:moveTo>
                  <a:pt x="2070" y="2528"/>
                </a:moveTo>
                <a:lnTo>
                  <a:pt x="1939" y="2600"/>
                </a:lnTo>
                <a:lnTo>
                  <a:pt x="1984" y="2485"/>
                </a:lnTo>
                <a:lnTo>
                  <a:pt x="2070" y="2528"/>
                </a:lnTo>
                <a:close/>
                <a:moveTo>
                  <a:pt x="1897" y="2709"/>
                </a:moveTo>
                <a:lnTo>
                  <a:pt x="1920" y="2652"/>
                </a:lnTo>
                <a:lnTo>
                  <a:pt x="2047" y="2574"/>
                </a:lnTo>
                <a:lnTo>
                  <a:pt x="1918" y="2835"/>
                </a:lnTo>
                <a:lnTo>
                  <a:pt x="1897" y="2709"/>
                </a:lnTo>
                <a:close/>
                <a:moveTo>
                  <a:pt x="1882" y="2615"/>
                </a:moveTo>
                <a:lnTo>
                  <a:pt x="1938" y="2462"/>
                </a:lnTo>
                <a:lnTo>
                  <a:pt x="1951" y="2468"/>
                </a:lnTo>
                <a:lnTo>
                  <a:pt x="1890" y="2628"/>
                </a:lnTo>
                <a:lnTo>
                  <a:pt x="1885" y="2632"/>
                </a:lnTo>
                <a:lnTo>
                  <a:pt x="1882" y="2615"/>
                </a:lnTo>
                <a:close/>
                <a:moveTo>
                  <a:pt x="1869" y="2907"/>
                </a:moveTo>
                <a:lnTo>
                  <a:pt x="1833" y="2929"/>
                </a:lnTo>
                <a:lnTo>
                  <a:pt x="1834" y="2869"/>
                </a:lnTo>
                <a:lnTo>
                  <a:pt x="1869" y="2779"/>
                </a:lnTo>
                <a:lnTo>
                  <a:pt x="1883" y="2873"/>
                </a:lnTo>
                <a:lnTo>
                  <a:pt x="1869" y="2907"/>
                </a:lnTo>
                <a:close/>
                <a:moveTo>
                  <a:pt x="1831" y="3002"/>
                </a:moveTo>
                <a:lnTo>
                  <a:pt x="1831" y="2974"/>
                </a:lnTo>
                <a:lnTo>
                  <a:pt x="1845" y="2967"/>
                </a:lnTo>
                <a:lnTo>
                  <a:pt x="1831" y="3002"/>
                </a:lnTo>
                <a:close/>
                <a:moveTo>
                  <a:pt x="1694" y="3341"/>
                </a:moveTo>
                <a:lnTo>
                  <a:pt x="1667" y="3294"/>
                </a:lnTo>
                <a:lnTo>
                  <a:pt x="1782" y="2999"/>
                </a:lnTo>
                <a:lnTo>
                  <a:pt x="1792" y="2995"/>
                </a:lnTo>
                <a:lnTo>
                  <a:pt x="1791" y="3103"/>
                </a:lnTo>
                <a:lnTo>
                  <a:pt x="1694" y="3341"/>
                </a:lnTo>
                <a:close/>
                <a:moveTo>
                  <a:pt x="1642" y="3249"/>
                </a:moveTo>
                <a:lnTo>
                  <a:pt x="1490" y="2947"/>
                </a:lnTo>
                <a:lnTo>
                  <a:pt x="1642" y="2790"/>
                </a:lnTo>
                <a:lnTo>
                  <a:pt x="1642" y="2790"/>
                </a:lnTo>
                <a:lnTo>
                  <a:pt x="1642" y="2790"/>
                </a:lnTo>
                <a:lnTo>
                  <a:pt x="1642" y="2790"/>
                </a:lnTo>
                <a:lnTo>
                  <a:pt x="1645" y="2786"/>
                </a:lnTo>
                <a:lnTo>
                  <a:pt x="1648" y="2783"/>
                </a:lnTo>
                <a:lnTo>
                  <a:pt x="1648" y="2783"/>
                </a:lnTo>
                <a:lnTo>
                  <a:pt x="1646" y="2783"/>
                </a:lnTo>
                <a:lnTo>
                  <a:pt x="1646" y="2783"/>
                </a:lnTo>
                <a:lnTo>
                  <a:pt x="1649" y="2778"/>
                </a:lnTo>
                <a:lnTo>
                  <a:pt x="1649" y="2772"/>
                </a:lnTo>
                <a:lnTo>
                  <a:pt x="1649" y="2766"/>
                </a:lnTo>
                <a:lnTo>
                  <a:pt x="1648" y="2761"/>
                </a:lnTo>
                <a:lnTo>
                  <a:pt x="1641" y="2750"/>
                </a:lnTo>
                <a:lnTo>
                  <a:pt x="1631" y="2738"/>
                </a:lnTo>
                <a:lnTo>
                  <a:pt x="1866" y="2462"/>
                </a:lnTo>
                <a:lnTo>
                  <a:pt x="1889" y="2476"/>
                </a:lnTo>
                <a:lnTo>
                  <a:pt x="1642" y="3249"/>
                </a:lnTo>
                <a:close/>
                <a:moveTo>
                  <a:pt x="1602" y="3655"/>
                </a:moveTo>
                <a:lnTo>
                  <a:pt x="1520" y="3745"/>
                </a:lnTo>
                <a:lnTo>
                  <a:pt x="1575" y="3618"/>
                </a:lnTo>
                <a:lnTo>
                  <a:pt x="1686" y="3490"/>
                </a:lnTo>
                <a:lnTo>
                  <a:pt x="1602" y="3655"/>
                </a:lnTo>
                <a:close/>
                <a:moveTo>
                  <a:pt x="1813" y="3754"/>
                </a:moveTo>
                <a:lnTo>
                  <a:pt x="1813" y="3754"/>
                </a:lnTo>
                <a:lnTo>
                  <a:pt x="1801" y="3756"/>
                </a:lnTo>
                <a:lnTo>
                  <a:pt x="1789" y="3759"/>
                </a:lnTo>
                <a:lnTo>
                  <a:pt x="1778" y="3765"/>
                </a:lnTo>
                <a:lnTo>
                  <a:pt x="1768" y="3770"/>
                </a:lnTo>
                <a:lnTo>
                  <a:pt x="1768" y="3769"/>
                </a:lnTo>
                <a:lnTo>
                  <a:pt x="1627" y="3773"/>
                </a:lnTo>
                <a:lnTo>
                  <a:pt x="1625" y="3768"/>
                </a:lnTo>
                <a:lnTo>
                  <a:pt x="1644" y="3747"/>
                </a:lnTo>
                <a:lnTo>
                  <a:pt x="1638" y="3723"/>
                </a:lnTo>
                <a:lnTo>
                  <a:pt x="1813" y="3754"/>
                </a:lnTo>
                <a:close/>
                <a:moveTo>
                  <a:pt x="1733" y="3971"/>
                </a:moveTo>
                <a:lnTo>
                  <a:pt x="1652" y="3993"/>
                </a:lnTo>
                <a:lnTo>
                  <a:pt x="1646" y="3993"/>
                </a:lnTo>
                <a:lnTo>
                  <a:pt x="1639" y="3951"/>
                </a:lnTo>
                <a:lnTo>
                  <a:pt x="1721" y="3946"/>
                </a:lnTo>
                <a:lnTo>
                  <a:pt x="1721" y="3946"/>
                </a:lnTo>
                <a:lnTo>
                  <a:pt x="1729" y="3960"/>
                </a:lnTo>
                <a:lnTo>
                  <a:pt x="1740" y="3972"/>
                </a:lnTo>
                <a:lnTo>
                  <a:pt x="1733" y="3971"/>
                </a:lnTo>
                <a:close/>
                <a:moveTo>
                  <a:pt x="1281" y="4096"/>
                </a:moveTo>
                <a:lnTo>
                  <a:pt x="1281" y="4096"/>
                </a:lnTo>
                <a:lnTo>
                  <a:pt x="1285" y="4096"/>
                </a:lnTo>
                <a:lnTo>
                  <a:pt x="1285" y="4096"/>
                </a:lnTo>
                <a:lnTo>
                  <a:pt x="1349" y="4099"/>
                </a:lnTo>
                <a:lnTo>
                  <a:pt x="1401" y="4104"/>
                </a:lnTo>
                <a:lnTo>
                  <a:pt x="1377" y="4134"/>
                </a:lnTo>
                <a:lnTo>
                  <a:pt x="1306" y="4134"/>
                </a:lnTo>
                <a:lnTo>
                  <a:pt x="1306" y="4134"/>
                </a:lnTo>
                <a:lnTo>
                  <a:pt x="1302" y="4122"/>
                </a:lnTo>
                <a:lnTo>
                  <a:pt x="1295" y="4111"/>
                </a:lnTo>
                <a:lnTo>
                  <a:pt x="1289" y="4103"/>
                </a:lnTo>
                <a:lnTo>
                  <a:pt x="1281" y="4096"/>
                </a:lnTo>
                <a:lnTo>
                  <a:pt x="1281" y="4096"/>
                </a:lnTo>
                <a:close/>
                <a:moveTo>
                  <a:pt x="576" y="4134"/>
                </a:moveTo>
                <a:lnTo>
                  <a:pt x="576" y="4134"/>
                </a:lnTo>
                <a:lnTo>
                  <a:pt x="572" y="4122"/>
                </a:lnTo>
                <a:lnTo>
                  <a:pt x="566" y="4113"/>
                </a:lnTo>
                <a:lnTo>
                  <a:pt x="560" y="4106"/>
                </a:lnTo>
                <a:lnTo>
                  <a:pt x="555" y="4099"/>
                </a:lnTo>
                <a:lnTo>
                  <a:pt x="555" y="4099"/>
                </a:lnTo>
                <a:lnTo>
                  <a:pt x="682" y="4092"/>
                </a:lnTo>
                <a:lnTo>
                  <a:pt x="830" y="4083"/>
                </a:lnTo>
                <a:lnTo>
                  <a:pt x="830" y="4085"/>
                </a:lnTo>
                <a:lnTo>
                  <a:pt x="830" y="4085"/>
                </a:lnTo>
                <a:lnTo>
                  <a:pt x="939" y="4086"/>
                </a:lnTo>
                <a:lnTo>
                  <a:pt x="1162" y="4092"/>
                </a:lnTo>
                <a:lnTo>
                  <a:pt x="1162" y="4092"/>
                </a:lnTo>
                <a:lnTo>
                  <a:pt x="1155" y="4101"/>
                </a:lnTo>
                <a:lnTo>
                  <a:pt x="1150" y="4111"/>
                </a:lnTo>
                <a:lnTo>
                  <a:pt x="1148" y="4122"/>
                </a:lnTo>
                <a:lnTo>
                  <a:pt x="1146" y="4134"/>
                </a:lnTo>
                <a:lnTo>
                  <a:pt x="576" y="4134"/>
                </a:lnTo>
                <a:close/>
                <a:moveTo>
                  <a:pt x="355" y="4104"/>
                </a:moveTo>
                <a:lnTo>
                  <a:pt x="355" y="4104"/>
                </a:lnTo>
                <a:lnTo>
                  <a:pt x="451" y="4103"/>
                </a:lnTo>
                <a:lnTo>
                  <a:pt x="451" y="4103"/>
                </a:lnTo>
                <a:lnTo>
                  <a:pt x="447" y="4110"/>
                </a:lnTo>
                <a:lnTo>
                  <a:pt x="443" y="4117"/>
                </a:lnTo>
                <a:lnTo>
                  <a:pt x="440" y="4125"/>
                </a:lnTo>
                <a:lnTo>
                  <a:pt x="439" y="4134"/>
                </a:lnTo>
                <a:lnTo>
                  <a:pt x="394" y="4132"/>
                </a:lnTo>
                <a:lnTo>
                  <a:pt x="394" y="4132"/>
                </a:lnTo>
                <a:lnTo>
                  <a:pt x="373" y="4117"/>
                </a:lnTo>
                <a:lnTo>
                  <a:pt x="355" y="4104"/>
                </a:lnTo>
                <a:lnTo>
                  <a:pt x="355" y="4104"/>
                </a:lnTo>
                <a:close/>
              </a:path>
            </a:pathLst>
          </a:custGeom>
          <a:solidFill>
            <a:schemeClr val="tx1"/>
          </a:solidFill>
          <a:ln>
            <a:noFill/>
          </a:ln>
          <a:effectLst>
            <a:outerShdw algn="t" blurRad="381000" dir="5400000" dist="381000" rotWithShape="0">
              <a:prstClr val="black">
                <a:alpha val="30000"/>
              </a:prstClr>
            </a:outerShdw>
          </a:effectLst>
        </p:spPr>
        <p:txBody>
          <a:bodyPr anchor="t" anchorCtr="0" bIns="45720" compatLnSpc="1" lIns="91440" numCol="1" rIns="91440" tIns="45720" vert="horz" wrap="square"/>
          <a:lstStyle/>
          <a:p>
            <a:endParaRPr altLang="en-US" lang="ko-K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Introduction</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061FE502-1844-46CF-96FC-DE49C2AA4329}" type="slidenum">
              <a:rPr altLang="en-US" lang="ko-KR" smtClean="0"/>
              <a:t>4</a:t>
            </a:fld>
          </a:p>
        </p:txBody>
      </p:sp>
      <p:sp>
        <p:nvSpPr>
          <p:cNvPr id="28"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7" name="타원 6"/>
          <p:cNvSpPr/>
          <p:nvPr/>
        </p:nvSpPr>
        <p:spPr>
          <a:xfrm>
            <a:off x="2302084" y="1700808"/>
            <a:ext cx="977305" cy="97730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9" name="Rectangle 3"/>
          <p:cNvSpPr txBox="1">
            <a:spLocks noChangeArrowheads="1"/>
          </p:cNvSpPr>
          <p:nvPr/>
        </p:nvSpPr>
        <p:spPr bwMode="auto">
          <a:xfrm>
            <a:off x="3705901" y="1846559"/>
            <a:ext cx="694535" cy="685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4500">
                <a:solidFill>
                  <a:schemeClr val="tx1"/>
                </a:solidFill>
                <a:effectLst/>
                <a:latin charset="0" panose="020b0806030902050204" pitchFamily="34" typeface="Impact"/>
              </a:rPr>
              <a:t>01</a:t>
            </a:r>
          </a:p>
        </p:txBody>
      </p:sp>
      <p:cxnSp>
        <p:nvCxnSpPr>
          <p:cNvPr id="30" name="직선 연결선 29"/>
          <p:cNvCxnSpPr/>
          <p:nvPr/>
        </p:nvCxnSpPr>
        <p:spPr>
          <a:xfrm flipH="1">
            <a:off x="4576182" y="1943319"/>
            <a:ext cx="0" cy="482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
          <p:cNvSpPr txBox="1">
            <a:spLocks noChangeArrowheads="1"/>
          </p:cNvSpPr>
          <p:nvPr/>
        </p:nvSpPr>
        <p:spPr bwMode="auto">
          <a:xfrm>
            <a:off x="4829378" y="1945312"/>
            <a:ext cx="5054471"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a:t>
            </a:r>
          </a:p>
          <a:p>
            <a:pPr algn="l"/>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sp>
        <p:nvSpPr>
          <p:cNvPr id="45" name="타원 44"/>
          <p:cNvSpPr/>
          <p:nvPr/>
        </p:nvSpPr>
        <p:spPr>
          <a:xfrm>
            <a:off x="2302084" y="2808850"/>
            <a:ext cx="977305" cy="97730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6" name="Rectangle 3"/>
          <p:cNvSpPr txBox="1">
            <a:spLocks noChangeArrowheads="1"/>
          </p:cNvSpPr>
          <p:nvPr/>
        </p:nvSpPr>
        <p:spPr bwMode="auto">
          <a:xfrm>
            <a:off x="3705901" y="2954601"/>
            <a:ext cx="694535" cy="685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4500">
                <a:solidFill>
                  <a:schemeClr val="tx1"/>
                </a:solidFill>
                <a:effectLst/>
                <a:latin charset="0" panose="020b0806030902050204" pitchFamily="34" typeface="Impact"/>
              </a:rPr>
              <a:t>02</a:t>
            </a:r>
          </a:p>
        </p:txBody>
      </p:sp>
      <p:cxnSp>
        <p:nvCxnSpPr>
          <p:cNvPr id="47" name="직선 연결선 46"/>
          <p:cNvCxnSpPr/>
          <p:nvPr/>
        </p:nvCxnSpPr>
        <p:spPr>
          <a:xfrm flipH="1">
            <a:off x="4576182" y="3051361"/>
            <a:ext cx="0" cy="482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3"/>
          <p:cNvSpPr txBox="1">
            <a:spLocks noChangeArrowheads="1"/>
          </p:cNvSpPr>
          <p:nvPr/>
        </p:nvSpPr>
        <p:spPr bwMode="auto">
          <a:xfrm>
            <a:off x="4829378" y="3053354"/>
            <a:ext cx="5054471"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a:t>
            </a:r>
          </a:p>
          <a:p>
            <a:pPr algn="l"/>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sp>
        <p:nvSpPr>
          <p:cNvPr id="50" name="타원 49"/>
          <p:cNvSpPr/>
          <p:nvPr/>
        </p:nvSpPr>
        <p:spPr>
          <a:xfrm>
            <a:off x="2302084" y="3916892"/>
            <a:ext cx="977305" cy="97730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1" name="Rectangle 3"/>
          <p:cNvSpPr txBox="1">
            <a:spLocks noChangeArrowheads="1"/>
          </p:cNvSpPr>
          <p:nvPr/>
        </p:nvSpPr>
        <p:spPr bwMode="auto">
          <a:xfrm>
            <a:off x="3705901" y="4062643"/>
            <a:ext cx="694535" cy="685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4500">
                <a:solidFill>
                  <a:schemeClr val="tx1"/>
                </a:solidFill>
                <a:effectLst/>
                <a:latin charset="0" panose="020b0806030902050204" pitchFamily="34" typeface="Impact"/>
              </a:rPr>
              <a:t>03</a:t>
            </a:r>
          </a:p>
        </p:txBody>
      </p:sp>
      <p:cxnSp>
        <p:nvCxnSpPr>
          <p:cNvPr id="52" name="직선 연결선 51"/>
          <p:cNvCxnSpPr/>
          <p:nvPr/>
        </p:nvCxnSpPr>
        <p:spPr>
          <a:xfrm flipH="1">
            <a:off x="4576182" y="4159403"/>
            <a:ext cx="0" cy="482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3"/>
          <p:cNvSpPr txBox="1">
            <a:spLocks noChangeArrowheads="1"/>
          </p:cNvSpPr>
          <p:nvPr/>
        </p:nvSpPr>
        <p:spPr bwMode="auto">
          <a:xfrm>
            <a:off x="4829378" y="4161396"/>
            <a:ext cx="5054471"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a:t>
            </a:r>
          </a:p>
          <a:p>
            <a:pPr algn="l"/>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sp>
        <p:nvSpPr>
          <p:cNvPr id="55" name="타원 54"/>
          <p:cNvSpPr/>
          <p:nvPr/>
        </p:nvSpPr>
        <p:spPr>
          <a:xfrm>
            <a:off x="2302084" y="5024933"/>
            <a:ext cx="977305" cy="97730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6" name="Rectangle 3"/>
          <p:cNvSpPr txBox="1">
            <a:spLocks noChangeArrowheads="1"/>
          </p:cNvSpPr>
          <p:nvPr/>
        </p:nvSpPr>
        <p:spPr bwMode="auto">
          <a:xfrm>
            <a:off x="3705901" y="5170685"/>
            <a:ext cx="694535" cy="685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mtClean="0" sz="4500">
                <a:solidFill>
                  <a:schemeClr val="tx1"/>
                </a:solidFill>
                <a:effectLst/>
                <a:latin charset="0" panose="020b0806030902050204" pitchFamily="34" typeface="Impact"/>
              </a:rPr>
              <a:t>04</a:t>
            </a:r>
          </a:p>
        </p:txBody>
      </p:sp>
      <p:cxnSp>
        <p:nvCxnSpPr>
          <p:cNvPr id="57" name="직선 연결선 56"/>
          <p:cNvCxnSpPr/>
          <p:nvPr/>
        </p:nvCxnSpPr>
        <p:spPr>
          <a:xfrm flipH="1">
            <a:off x="4576182" y="5267444"/>
            <a:ext cx="0" cy="482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3"/>
          <p:cNvSpPr txBox="1">
            <a:spLocks noChangeArrowheads="1"/>
          </p:cNvSpPr>
          <p:nvPr/>
        </p:nvSpPr>
        <p:spPr bwMode="auto">
          <a:xfrm>
            <a:off x="4829378" y="5269437"/>
            <a:ext cx="5054471"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a:t>
            </a:r>
          </a:p>
          <a:p>
            <a:pPr algn="l"/>
            <a:r>
              <a:rPr altLang="ko-KR" b="0" lang="en-US" sz="1000">
                <a:solidFill>
                  <a:schemeClr val="tx1"/>
                </a:solidFill>
                <a:effectLst/>
              </a:rPr>
              <a:t>Lorem Ipsum has been the industry's standard dummy text ever since the 1500s, when an unknown printer took a galley of type and scrambled it to make a type specimen book.</a:t>
            </a:r>
          </a:p>
        </p:txBody>
      </p:sp>
      <p:grpSp>
        <p:nvGrpSpPr>
          <p:cNvPr id="27" name="그룹 26"/>
          <p:cNvGrpSpPr/>
          <p:nvPr/>
        </p:nvGrpSpPr>
        <p:grpSpPr>
          <a:xfrm>
            <a:off x="2541498" y="5308863"/>
            <a:ext cx="498475" cy="442912"/>
            <a:chOff x="10048876" y="5948363"/>
            <a:chExt cx="498475" cy="442912"/>
          </a:xfrm>
          <a:solidFill>
            <a:srgbClr val="E7E7E7"/>
          </a:solidFill>
        </p:grpSpPr>
        <p:sp>
          <p:nvSpPr>
            <p:cNvPr id="33" name="Freeform 34"/>
            <p:cNvSpPr>
              <a:spLocks noEditPoints="1"/>
            </p:cNvSpPr>
            <p:nvPr/>
          </p:nvSpPr>
          <p:spPr bwMode="auto">
            <a:xfrm>
              <a:off x="10048876" y="5948363"/>
              <a:ext cx="498475" cy="392112"/>
            </a:xfrm>
            <a:custGeom>
              <a:gdLst>
                <a:gd fmla="*/ 242 w 314" name="T0"/>
                <a:gd fmla="*/ 0 h 247" name="T1"/>
                <a:gd fmla="*/ 12 w 314" name="T2"/>
                <a:gd fmla="*/ 0 h 247" name="T3"/>
                <a:gd fmla="*/ 4 w 314" name="T4"/>
                <a:gd fmla="*/ 4 h 247" name="T5"/>
                <a:gd fmla="*/ 0 w 314" name="T6"/>
                <a:gd fmla="*/ 43 h 247" name="T7"/>
                <a:gd fmla="*/ 5 w 314" name="T8"/>
                <a:gd fmla="*/ 66 h 247" name="T9"/>
                <a:gd fmla="*/ 25 w 314" name="T10"/>
                <a:gd fmla="*/ 94 h 247" name="T11"/>
                <a:gd fmla="*/ 58 w 314" name="T12"/>
                <a:gd fmla="*/ 107 h 247" name="T13"/>
                <a:gd fmla="*/ 61 w 314" name="T14"/>
                <a:gd fmla="*/ 125 h 247" name="T15"/>
                <a:gd fmla="*/ 70 w 314" name="T16"/>
                <a:gd fmla="*/ 147 h 247" name="T17"/>
                <a:gd fmla="*/ 85 w 314" name="T18"/>
                <a:gd fmla="*/ 168 h 247" name="T19"/>
                <a:gd fmla="*/ 104 w 314" name="T20"/>
                <a:gd fmla="*/ 183 h 247" name="T21"/>
                <a:gd fmla="*/ 127 w 314" name="T22"/>
                <a:gd fmla="*/ 195 h 247" name="T23"/>
                <a:gd fmla="*/ 143 w 314" name="T24"/>
                <a:gd fmla="*/ 222 h 247" name="T25"/>
                <a:gd fmla="*/ 112 w 314" name="T26"/>
                <a:gd fmla="*/ 223 h 247" name="T27"/>
                <a:gd fmla="*/ 105 w 314" name="T28"/>
                <a:gd fmla="*/ 235 h 247" name="T29"/>
                <a:gd fmla="*/ 108 w 314" name="T30"/>
                <a:gd fmla="*/ 244 h 247" name="T31"/>
                <a:gd fmla="*/ 194 w 314" name="T32"/>
                <a:gd fmla="*/ 247 h 247" name="T33"/>
                <a:gd fmla="*/ 202 w 314" name="T34"/>
                <a:gd fmla="*/ 244 h 247" name="T35"/>
                <a:gd fmla="*/ 206 w 314" name="T36"/>
                <a:gd fmla="*/ 235 h 247" name="T37"/>
                <a:gd fmla="*/ 198 w 314" name="T38"/>
                <a:gd fmla="*/ 223 h 247" name="T39"/>
                <a:gd fmla="*/ 168 w 314" name="T40"/>
                <a:gd fmla="*/ 199 h 247" name="T41"/>
                <a:gd fmla="*/ 184 w 314" name="T42"/>
                <a:gd fmla="*/ 195 h 247" name="T43"/>
                <a:gd fmla="*/ 208 w 314" name="T44"/>
                <a:gd fmla="*/ 184 h 247" name="T45"/>
                <a:gd fmla="*/ 227 w 314" name="T46"/>
                <a:gd fmla="*/ 169 h 247" name="T47"/>
                <a:gd fmla="*/ 243 w 314" name="T48"/>
                <a:gd fmla="*/ 148 h 247" name="T49"/>
                <a:gd fmla="*/ 252 w 314" name="T50"/>
                <a:gd fmla="*/ 125 h 247" name="T51"/>
                <a:gd fmla="*/ 255 w 314" name="T52"/>
                <a:gd fmla="*/ 107 h 247" name="T53"/>
                <a:gd fmla="*/ 288 w 314" name="T54"/>
                <a:gd fmla="*/ 94 h 247" name="T55"/>
                <a:gd fmla="*/ 310 w 314" name="T56"/>
                <a:gd fmla="*/ 66 h 247" name="T57"/>
                <a:gd fmla="*/ 314 w 314" name="T58"/>
                <a:gd fmla="*/ 12 h 247" name="T59"/>
                <a:gd fmla="*/ 311 w 314" name="T60"/>
                <a:gd fmla="*/ 4 h 247" name="T61"/>
                <a:gd fmla="*/ 301 w 314" name="T62"/>
                <a:gd fmla="*/ 0 h 247" name="T63"/>
                <a:gd fmla="*/ 51 w 314" name="T64"/>
                <a:gd fmla="*/ 81 h 247" name="T65"/>
                <a:gd fmla="*/ 34 w 314" name="T66"/>
                <a:gd fmla="*/ 68 h 247" name="T67"/>
                <a:gd fmla="*/ 25 w 314" name="T68"/>
                <a:gd fmla="*/ 50 h 247" name="T69"/>
                <a:gd fmla="*/ 58 w 314" name="T70"/>
                <a:gd fmla="*/ 24 h 247" name="T71"/>
                <a:gd fmla="*/ 230 w 314" name="T72"/>
                <a:gd fmla="*/ 100 h 247" name="T73"/>
                <a:gd fmla="*/ 227 w 314" name="T74"/>
                <a:gd fmla="*/ 123 h 247" name="T75"/>
                <a:gd fmla="*/ 218 w 314" name="T76"/>
                <a:gd fmla="*/ 142 h 247" name="T77"/>
                <a:gd fmla="*/ 204 w 314" name="T78"/>
                <a:gd fmla="*/ 158 h 247" name="T79"/>
                <a:gd fmla="*/ 185 w 314" name="T80"/>
                <a:gd fmla="*/ 169 h 247" name="T81"/>
                <a:gd fmla="*/ 165 w 314" name="T82"/>
                <a:gd fmla="*/ 174 h 247" name="T83"/>
                <a:gd fmla="*/ 149 w 314" name="T84"/>
                <a:gd fmla="*/ 174 h 247" name="T85"/>
                <a:gd fmla="*/ 128 w 314" name="T86"/>
                <a:gd fmla="*/ 169 h 247" name="T87"/>
                <a:gd fmla="*/ 109 w 314" name="T88"/>
                <a:gd fmla="*/ 158 h 247" name="T89"/>
                <a:gd fmla="*/ 96 w 314" name="T90"/>
                <a:gd fmla="*/ 142 h 247" name="T91"/>
                <a:gd fmla="*/ 86 w 314" name="T92"/>
                <a:gd fmla="*/ 123 h 247" name="T93"/>
                <a:gd fmla="*/ 83 w 314" name="T94"/>
                <a:gd fmla="*/ 100 h 247" name="T95"/>
                <a:gd fmla="*/ 230 w 314" name="T96"/>
                <a:gd fmla="*/ 100 h 247" name="T97"/>
                <a:gd fmla="*/ 289 w 314" name="T98"/>
                <a:gd fmla="*/ 50 h 247" name="T99"/>
                <a:gd fmla="*/ 280 w 314" name="T100"/>
                <a:gd fmla="*/ 68 h 247" name="T101"/>
                <a:gd fmla="*/ 262 w 314" name="T102"/>
                <a:gd fmla="*/ 81 h 247" name="T103"/>
                <a:gd fmla="*/ 289 w 314" name="T104"/>
                <a:gd fmla="*/ 24 h 2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6" w="314">
                  <a:moveTo>
                    <a:pt x="301" y="0"/>
                  </a:moveTo>
                  <a:lnTo>
                    <a:pt x="243" y="0"/>
                  </a:lnTo>
                  <a:lnTo>
                    <a:pt x="242" y="0"/>
                  </a:lnTo>
                  <a:lnTo>
                    <a:pt x="71" y="0"/>
                  </a:lnTo>
                  <a:lnTo>
                    <a:pt x="70" y="0"/>
                  </a:lnTo>
                  <a:lnTo>
                    <a:pt x="12" y="0"/>
                  </a:lnTo>
                  <a:lnTo>
                    <a:pt x="12" y="0"/>
                  </a:lnTo>
                  <a:lnTo>
                    <a:pt x="7" y="1"/>
                  </a:lnTo>
                  <a:lnTo>
                    <a:pt x="4" y="4"/>
                  </a:lnTo>
                  <a:lnTo>
                    <a:pt x="1" y="8"/>
                  </a:lnTo>
                  <a:lnTo>
                    <a:pt x="0" y="12"/>
                  </a:lnTo>
                  <a:lnTo>
                    <a:pt x="0" y="43"/>
                  </a:lnTo>
                  <a:lnTo>
                    <a:pt x="0" y="43"/>
                  </a:lnTo>
                  <a:lnTo>
                    <a:pt x="1" y="55"/>
                  </a:lnTo>
                  <a:lnTo>
                    <a:pt x="5" y="66"/>
                  </a:lnTo>
                  <a:lnTo>
                    <a:pt x="10" y="77"/>
                  </a:lnTo>
                  <a:lnTo>
                    <a:pt x="17" y="87"/>
                  </a:lnTo>
                  <a:lnTo>
                    <a:pt x="25" y="94"/>
                  </a:lnTo>
                  <a:lnTo>
                    <a:pt x="35" y="101"/>
                  </a:lnTo>
                  <a:lnTo>
                    <a:pt x="47" y="105"/>
                  </a:lnTo>
                  <a:lnTo>
                    <a:pt x="58" y="107"/>
                  </a:lnTo>
                  <a:lnTo>
                    <a:pt x="58" y="107"/>
                  </a:lnTo>
                  <a:lnTo>
                    <a:pt x="59" y="117"/>
                  </a:lnTo>
                  <a:lnTo>
                    <a:pt x="61" y="125"/>
                  </a:lnTo>
                  <a:lnTo>
                    <a:pt x="63" y="133"/>
                  </a:lnTo>
                  <a:lnTo>
                    <a:pt x="66" y="140"/>
                  </a:lnTo>
                  <a:lnTo>
                    <a:pt x="70" y="147"/>
                  </a:lnTo>
                  <a:lnTo>
                    <a:pt x="74" y="155"/>
                  </a:lnTo>
                  <a:lnTo>
                    <a:pt x="80" y="162"/>
                  </a:lnTo>
                  <a:lnTo>
                    <a:pt x="85" y="168"/>
                  </a:lnTo>
                  <a:lnTo>
                    <a:pt x="91" y="173"/>
                  </a:lnTo>
                  <a:lnTo>
                    <a:pt x="97" y="179"/>
                  </a:lnTo>
                  <a:lnTo>
                    <a:pt x="104" y="183"/>
                  </a:lnTo>
                  <a:lnTo>
                    <a:pt x="111" y="187"/>
                  </a:lnTo>
                  <a:lnTo>
                    <a:pt x="119" y="191"/>
                  </a:lnTo>
                  <a:lnTo>
                    <a:pt x="127" y="195"/>
                  </a:lnTo>
                  <a:lnTo>
                    <a:pt x="134" y="197"/>
                  </a:lnTo>
                  <a:lnTo>
                    <a:pt x="143" y="198"/>
                  </a:lnTo>
                  <a:lnTo>
                    <a:pt x="143" y="222"/>
                  </a:lnTo>
                  <a:lnTo>
                    <a:pt x="118" y="222"/>
                  </a:lnTo>
                  <a:lnTo>
                    <a:pt x="118" y="222"/>
                  </a:lnTo>
                  <a:lnTo>
                    <a:pt x="112" y="223"/>
                  </a:lnTo>
                  <a:lnTo>
                    <a:pt x="108" y="226"/>
                  </a:lnTo>
                  <a:lnTo>
                    <a:pt x="106" y="230"/>
                  </a:lnTo>
                  <a:lnTo>
                    <a:pt x="105" y="235"/>
                  </a:lnTo>
                  <a:lnTo>
                    <a:pt x="105" y="235"/>
                  </a:lnTo>
                  <a:lnTo>
                    <a:pt x="106" y="240"/>
                  </a:lnTo>
                  <a:lnTo>
                    <a:pt x="108" y="244"/>
                  </a:lnTo>
                  <a:lnTo>
                    <a:pt x="112" y="246"/>
                  </a:lnTo>
                  <a:lnTo>
                    <a:pt x="118" y="247"/>
                  </a:lnTo>
                  <a:lnTo>
                    <a:pt x="194" y="247"/>
                  </a:lnTo>
                  <a:lnTo>
                    <a:pt x="194" y="247"/>
                  </a:lnTo>
                  <a:lnTo>
                    <a:pt x="198" y="246"/>
                  </a:lnTo>
                  <a:lnTo>
                    <a:pt x="202" y="244"/>
                  </a:lnTo>
                  <a:lnTo>
                    <a:pt x="205" y="240"/>
                  </a:lnTo>
                  <a:lnTo>
                    <a:pt x="206" y="235"/>
                  </a:lnTo>
                  <a:lnTo>
                    <a:pt x="206" y="235"/>
                  </a:lnTo>
                  <a:lnTo>
                    <a:pt x="205" y="230"/>
                  </a:lnTo>
                  <a:lnTo>
                    <a:pt x="202" y="226"/>
                  </a:lnTo>
                  <a:lnTo>
                    <a:pt x="198" y="223"/>
                  </a:lnTo>
                  <a:lnTo>
                    <a:pt x="194" y="222"/>
                  </a:lnTo>
                  <a:lnTo>
                    <a:pt x="168" y="222"/>
                  </a:lnTo>
                  <a:lnTo>
                    <a:pt x="168" y="199"/>
                  </a:lnTo>
                  <a:lnTo>
                    <a:pt x="168" y="199"/>
                  </a:lnTo>
                  <a:lnTo>
                    <a:pt x="176" y="197"/>
                  </a:lnTo>
                  <a:lnTo>
                    <a:pt x="184" y="195"/>
                  </a:lnTo>
                  <a:lnTo>
                    <a:pt x="193" y="193"/>
                  </a:lnTo>
                  <a:lnTo>
                    <a:pt x="201" y="188"/>
                  </a:lnTo>
                  <a:lnTo>
                    <a:pt x="208" y="184"/>
                  </a:lnTo>
                  <a:lnTo>
                    <a:pt x="215" y="180"/>
                  </a:lnTo>
                  <a:lnTo>
                    <a:pt x="221" y="175"/>
                  </a:lnTo>
                  <a:lnTo>
                    <a:pt x="227" y="169"/>
                  </a:lnTo>
                  <a:lnTo>
                    <a:pt x="234" y="163"/>
                  </a:lnTo>
                  <a:lnTo>
                    <a:pt x="239" y="156"/>
                  </a:lnTo>
                  <a:lnTo>
                    <a:pt x="243" y="148"/>
                  </a:lnTo>
                  <a:lnTo>
                    <a:pt x="247" y="141"/>
                  </a:lnTo>
                  <a:lnTo>
                    <a:pt x="250" y="133"/>
                  </a:lnTo>
                  <a:lnTo>
                    <a:pt x="252" y="125"/>
                  </a:lnTo>
                  <a:lnTo>
                    <a:pt x="254" y="117"/>
                  </a:lnTo>
                  <a:lnTo>
                    <a:pt x="255" y="107"/>
                  </a:lnTo>
                  <a:lnTo>
                    <a:pt x="255" y="107"/>
                  </a:lnTo>
                  <a:lnTo>
                    <a:pt x="267" y="105"/>
                  </a:lnTo>
                  <a:lnTo>
                    <a:pt x="278" y="101"/>
                  </a:lnTo>
                  <a:lnTo>
                    <a:pt x="288" y="94"/>
                  </a:lnTo>
                  <a:lnTo>
                    <a:pt x="297" y="87"/>
                  </a:lnTo>
                  <a:lnTo>
                    <a:pt x="304" y="77"/>
                  </a:lnTo>
                  <a:lnTo>
                    <a:pt x="310" y="66"/>
                  </a:lnTo>
                  <a:lnTo>
                    <a:pt x="313" y="55"/>
                  </a:lnTo>
                  <a:lnTo>
                    <a:pt x="314" y="43"/>
                  </a:lnTo>
                  <a:lnTo>
                    <a:pt x="314" y="12"/>
                  </a:lnTo>
                  <a:lnTo>
                    <a:pt x="314" y="12"/>
                  </a:lnTo>
                  <a:lnTo>
                    <a:pt x="313" y="8"/>
                  </a:lnTo>
                  <a:lnTo>
                    <a:pt x="311" y="4"/>
                  </a:lnTo>
                  <a:lnTo>
                    <a:pt x="306" y="1"/>
                  </a:lnTo>
                  <a:lnTo>
                    <a:pt x="301" y="0"/>
                  </a:lnTo>
                  <a:lnTo>
                    <a:pt x="301" y="0"/>
                  </a:lnTo>
                  <a:close/>
                  <a:moveTo>
                    <a:pt x="58" y="83"/>
                  </a:moveTo>
                  <a:lnTo>
                    <a:pt x="58" y="83"/>
                  </a:lnTo>
                  <a:lnTo>
                    <a:pt x="51" y="81"/>
                  </a:lnTo>
                  <a:lnTo>
                    <a:pt x="45" y="78"/>
                  </a:lnTo>
                  <a:lnTo>
                    <a:pt x="39" y="73"/>
                  </a:lnTo>
                  <a:lnTo>
                    <a:pt x="34" y="68"/>
                  </a:lnTo>
                  <a:lnTo>
                    <a:pt x="30" y="63"/>
                  </a:lnTo>
                  <a:lnTo>
                    <a:pt x="27" y="57"/>
                  </a:lnTo>
                  <a:lnTo>
                    <a:pt x="25" y="50"/>
                  </a:lnTo>
                  <a:lnTo>
                    <a:pt x="24" y="43"/>
                  </a:lnTo>
                  <a:lnTo>
                    <a:pt x="24" y="24"/>
                  </a:lnTo>
                  <a:lnTo>
                    <a:pt x="58" y="24"/>
                  </a:lnTo>
                  <a:lnTo>
                    <a:pt x="58" y="83"/>
                  </a:lnTo>
                  <a:close/>
                  <a:moveTo>
                    <a:pt x="230" y="100"/>
                  </a:moveTo>
                  <a:lnTo>
                    <a:pt x="230" y="100"/>
                  </a:lnTo>
                  <a:lnTo>
                    <a:pt x="230" y="108"/>
                  </a:lnTo>
                  <a:lnTo>
                    <a:pt x="229" y="116"/>
                  </a:lnTo>
                  <a:lnTo>
                    <a:pt x="227" y="123"/>
                  </a:lnTo>
                  <a:lnTo>
                    <a:pt x="225" y="129"/>
                  </a:lnTo>
                  <a:lnTo>
                    <a:pt x="221" y="136"/>
                  </a:lnTo>
                  <a:lnTo>
                    <a:pt x="218" y="142"/>
                  </a:lnTo>
                  <a:lnTo>
                    <a:pt x="214" y="147"/>
                  </a:lnTo>
                  <a:lnTo>
                    <a:pt x="209" y="152"/>
                  </a:lnTo>
                  <a:lnTo>
                    <a:pt x="204" y="158"/>
                  </a:lnTo>
                  <a:lnTo>
                    <a:pt x="198" y="162"/>
                  </a:lnTo>
                  <a:lnTo>
                    <a:pt x="191" y="166"/>
                  </a:lnTo>
                  <a:lnTo>
                    <a:pt x="185" y="169"/>
                  </a:lnTo>
                  <a:lnTo>
                    <a:pt x="179" y="171"/>
                  </a:lnTo>
                  <a:lnTo>
                    <a:pt x="172" y="173"/>
                  </a:lnTo>
                  <a:lnTo>
                    <a:pt x="165" y="174"/>
                  </a:lnTo>
                  <a:lnTo>
                    <a:pt x="157" y="174"/>
                  </a:lnTo>
                  <a:lnTo>
                    <a:pt x="157" y="174"/>
                  </a:lnTo>
                  <a:lnTo>
                    <a:pt x="149" y="174"/>
                  </a:lnTo>
                  <a:lnTo>
                    <a:pt x="142" y="173"/>
                  </a:lnTo>
                  <a:lnTo>
                    <a:pt x="135" y="171"/>
                  </a:lnTo>
                  <a:lnTo>
                    <a:pt x="128" y="169"/>
                  </a:lnTo>
                  <a:lnTo>
                    <a:pt x="122" y="166"/>
                  </a:lnTo>
                  <a:lnTo>
                    <a:pt x="116" y="162"/>
                  </a:lnTo>
                  <a:lnTo>
                    <a:pt x="109" y="158"/>
                  </a:lnTo>
                  <a:lnTo>
                    <a:pt x="104" y="152"/>
                  </a:lnTo>
                  <a:lnTo>
                    <a:pt x="100" y="147"/>
                  </a:lnTo>
                  <a:lnTo>
                    <a:pt x="96" y="142"/>
                  </a:lnTo>
                  <a:lnTo>
                    <a:pt x="92" y="136"/>
                  </a:lnTo>
                  <a:lnTo>
                    <a:pt x="89" y="129"/>
                  </a:lnTo>
                  <a:lnTo>
                    <a:pt x="86" y="123"/>
                  </a:lnTo>
                  <a:lnTo>
                    <a:pt x="85" y="116"/>
                  </a:lnTo>
                  <a:lnTo>
                    <a:pt x="84" y="108"/>
                  </a:lnTo>
                  <a:lnTo>
                    <a:pt x="83" y="100"/>
                  </a:lnTo>
                  <a:lnTo>
                    <a:pt x="83" y="24"/>
                  </a:lnTo>
                  <a:lnTo>
                    <a:pt x="230" y="24"/>
                  </a:lnTo>
                  <a:lnTo>
                    <a:pt x="230" y="100"/>
                  </a:lnTo>
                  <a:close/>
                  <a:moveTo>
                    <a:pt x="289" y="43"/>
                  </a:moveTo>
                  <a:lnTo>
                    <a:pt x="289" y="43"/>
                  </a:lnTo>
                  <a:lnTo>
                    <a:pt x="289" y="50"/>
                  </a:lnTo>
                  <a:lnTo>
                    <a:pt x="287" y="57"/>
                  </a:lnTo>
                  <a:lnTo>
                    <a:pt x="284" y="63"/>
                  </a:lnTo>
                  <a:lnTo>
                    <a:pt x="280" y="68"/>
                  </a:lnTo>
                  <a:lnTo>
                    <a:pt x="275" y="73"/>
                  </a:lnTo>
                  <a:lnTo>
                    <a:pt x="268" y="78"/>
                  </a:lnTo>
                  <a:lnTo>
                    <a:pt x="262" y="81"/>
                  </a:lnTo>
                  <a:lnTo>
                    <a:pt x="255" y="83"/>
                  </a:lnTo>
                  <a:lnTo>
                    <a:pt x="255" y="24"/>
                  </a:lnTo>
                  <a:lnTo>
                    <a:pt x="289" y="24"/>
                  </a:lnTo>
                  <a:lnTo>
                    <a:pt x="289"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4" name="Freeform 35"/>
            <p:cNvSpPr/>
            <p:nvPr/>
          </p:nvSpPr>
          <p:spPr bwMode="auto">
            <a:xfrm>
              <a:off x="10123488" y="6351588"/>
              <a:ext cx="344488" cy="39687"/>
            </a:xfrm>
            <a:custGeom>
              <a:gdLst>
                <a:gd fmla="*/ 205 w 217" name="T0"/>
                <a:gd fmla="*/ 0 h 25" name="T1"/>
                <a:gd fmla="*/ 12 w 217" name="T2"/>
                <a:gd fmla="*/ 0 h 25" name="T3"/>
                <a:gd fmla="*/ 12 w 217" name="T4"/>
                <a:gd fmla="*/ 0 h 25" name="T5"/>
                <a:gd fmla="*/ 7 w 217" name="T6"/>
                <a:gd fmla="*/ 1 h 25" name="T7"/>
                <a:gd fmla="*/ 3 w 217" name="T8"/>
                <a:gd fmla="*/ 4 h 25" name="T9"/>
                <a:gd fmla="*/ 1 w 217" name="T10"/>
                <a:gd fmla="*/ 8 h 25" name="T11"/>
                <a:gd fmla="*/ 0 w 217" name="T12"/>
                <a:gd fmla="*/ 12 h 25" name="T13"/>
                <a:gd fmla="*/ 0 w 217" name="T14"/>
                <a:gd fmla="*/ 12 h 25" name="T15"/>
                <a:gd fmla="*/ 1 w 217" name="T16"/>
                <a:gd fmla="*/ 18 h 25" name="T17"/>
                <a:gd fmla="*/ 3 w 217" name="T18"/>
                <a:gd fmla="*/ 22 h 25" name="T19"/>
                <a:gd fmla="*/ 7 w 217" name="T20"/>
                <a:gd fmla="*/ 24 h 25" name="T21"/>
                <a:gd fmla="*/ 12 w 217" name="T22"/>
                <a:gd fmla="*/ 25 h 25" name="T23"/>
                <a:gd fmla="*/ 205 w 217" name="T24"/>
                <a:gd fmla="*/ 25 h 25" name="T25"/>
                <a:gd fmla="*/ 205 w 217" name="T26"/>
                <a:gd fmla="*/ 25 h 25" name="T27"/>
                <a:gd fmla="*/ 209 w 217" name="T28"/>
                <a:gd fmla="*/ 24 h 25" name="T29"/>
                <a:gd fmla="*/ 213 w 217" name="T30"/>
                <a:gd fmla="*/ 22 h 25" name="T31"/>
                <a:gd fmla="*/ 216 w 217" name="T32"/>
                <a:gd fmla="*/ 18 h 25" name="T33"/>
                <a:gd fmla="*/ 217 w 217" name="T34"/>
                <a:gd fmla="*/ 12 h 25" name="T35"/>
                <a:gd fmla="*/ 217 w 217" name="T36"/>
                <a:gd fmla="*/ 12 h 25" name="T37"/>
                <a:gd fmla="*/ 216 w 217" name="T38"/>
                <a:gd fmla="*/ 8 h 25" name="T39"/>
                <a:gd fmla="*/ 213 w 217" name="T40"/>
                <a:gd fmla="*/ 4 h 25" name="T41"/>
                <a:gd fmla="*/ 209 w 217" name="T42"/>
                <a:gd fmla="*/ 1 h 25" name="T43"/>
                <a:gd fmla="*/ 205 w 217" name="T44"/>
                <a:gd fmla="*/ 0 h 25" name="T45"/>
                <a:gd fmla="*/ 205 w 217"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16">
                  <a:moveTo>
                    <a:pt x="205" y="0"/>
                  </a:moveTo>
                  <a:lnTo>
                    <a:pt x="12" y="0"/>
                  </a:lnTo>
                  <a:lnTo>
                    <a:pt x="12" y="0"/>
                  </a:lnTo>
                  <a:lnTo>
                    <a:pt x="7" y="1"/>
                  </a:lnTo>
                  <a:lnTo>
                    <a:pt x="3" y="4"/>
                  </a:lnTo>
                  <a:lnTo>
                    <a:pt x="1" y="8"/>
                  </a:lnTo>
                  <a:lnTo>
                    <a:pt x="0" y="12"/>
                  </a:lnTo>
                  <a:lnTo>
                    <a:pt x="0" y="12"/>
                  </a:lnTo>
                  <a:lnTo>
                    <a:pt x="1" y="18"/>
                  </a:lnTo>
                  <a:lnTo>
                    <a:pt x="3" y="22"/>
                  </a:lnTo>
                  <a:lnTo>
                    <a:pt x="7" y="24"/>
                  </a:lnTo>
                  <a:lnTo>
                    <a:pt x="12" y="25"/>
                  </a:lnTo>
                  <a:lnTo>
                    <a:pt x="205" y="25"/>
                  </a:lnTo>
                  <a:lnTo>
                    <a:pt x="205" y="25"/>
                  </a:lnTo>
                  <a:lnTo>
                    <a:pt x="209" y="24"/>
                  </a:lnTo>
                  <a:lnTo>
                    <a:pt x="213" y="22"/>
                  </a:lnTo>
                  <a:lnTo>
                    <a:pt x="216" y="18"/>
                  </a:lnTo>
                  <a:lnTo>
                    <a:pt x="217" y="12"/>
                  </a:lnTo>
                  <a:lnTo>
                    <a:pt x="217" y="12"/>
                  </a:lnTo>
                  <a:lnTo>
                    <a:pt x="216" y="8"/>
                  </a:lnTo>
                  <a:lnTo>
                    <a:pt x="213" y="4"/>
                  </a:lnTo>
                  <a:lnTo>
                    <a:pt x="209" y="1"/>
                  </a:lnTo>
                  <a:lnTo>
                    <a:pt x="205" y="0"/>
                  </a:lnTo>
                  <a:lnTo>
                    <a:pt x="20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35" name="그룹 34"/>
          <p:cNvGrpSpPr/>
          <p:nvPr/>
        </p:nvGrpSpPr>
        <p:grpSpPr>
          <a:xfrm>
            <a:off x="2560548" y="1957693"/>
            <a:ext cx="460375" cy="458787"/>
            <a:chOff x="11260138" y="4911725"/>
            <a:chExt cx="460375" cy="458787"/>
          </a:xfrm>
          <a:solidFill>
            <a:srgbClr val="E7E7E7"/>
          </a:solidFill>
        </p:grpSpPr>
        <p:sp>
          <p:nvSpPr>
            <p:cNvPr id="36" name="Freeform 63"/>
            <p:cNvSpPr>
              <a:spLocks noEditPoints="1"/>
            </p:cNvSpPr>
            <p:nvPr/>
          </p:nvSpPr>
          <p:spPr bwMode="auto">
            <a:xfrm>
              <a:off x="11260138" y="4911725"/>
              <a:ext cx="460375" cy="458787"/>
            </a:xfrm>
            <a:custGeom>
              <a:gdLst>
                <a:gd fmla="*/ 29 w 290" name="T0"/>
                <a:gd fmla="*/ 209 h 289" name="T1"/>
                <a:gd fmla="*/ 27 w 290" name="T2"/>
                <a:gd fmla="*/ 229 h 289" name="T3"/>
                <a:gd fmla="*/ 61 w 290" name="T4"/>
                <a:gd fmla="*/ 263 h 289" name="T5"/>
                <a:gd fmla="*/ 83 w 290" name="T6"/>
                <a:gd fmla="*/ 257 h 289" name="T7"/>
                <a:gd fmla="*/ 110 w 290" name="T8"/>
                <a:gd fmla="*/ 276 h 289" name="T9"/>
                <a:gd fmla="*/ 129 w 290" name="T10"/>
                <a:gd fmla="*/ 289 h 289" name="T11"/>
                <a:gd fmla="*/ 176 w 290" name="T12"/>
                <a:gd fmla="*/ 283 h 289" name="T13"/>
                <a:gd fmla="*/ 192 w 290" name="T14"/>
                <a:gd fmla="*/ 243 h 289" name="T15"/>
                <a:gd fmla="*/ 222 w 290" name="T16"/>
                <a:gd fmla="*/ 264 h 289" name="T17"/>
                <a:gd fmla="*/ 259 w 290" name="T18"/>
                <a:gd fmla="*/ 235 h 289" name="T19"/>
                <a:gd fmla="*/ 264 w 290" name="T20"/>
                <a:gd fmla="*/ 216 h 289" name="T21"/>
                <a:gd fmla="*/ 269 w 290" name="T22"/>
                <a:gd fmla="*/ 180 h 289" name="T23"/>
                <a:gd fmla="*/ 286 w 290" name="T24"/>
                <a:gd fmla="*/ 171 h 289" name="T25"/>
                <a:gd fmla="*/ 290 w 290" name="T26"/>
                <a:gd fmla="*/ 124 h 289" name="T27"/>
                <a:gd fmla="*/ 273 w 290" name="T28"/>
                <a:gd fmla="*/ 108 h 289" name="T29"/>
                <a:gd fmla="*/ 261 w 290" name="T30"/>
                <a:gd fmla="*/ 80 h 289" name="T31"/>
                <a:gd fmla="*/ 263 w 290" name="T32"/>
                <a:gd fmla="*/ 59 h 289" name="T33"/>
                <a:gd fmla="*/ 229 w 290" name="T34"/>
                <a:gd fmla="*/ 27 h 289" name="T35"/>
                <a:gd fmla="*/ 209 w 290" name="T36"/>
                <a:gd fmla="*/ 28 h 289" name="T37"/>
                <a:gd fmla="*/ 182 w 290" name="T38"/>
                <a:gd fmla="*/ 16 h 289" name="T39"/>
                <a:gd fmla="*/ 165 w 290" name="T40"/>
                <a:gd fmla="*/ 0 h 289" name="T41"/>
                <a:gd fmla="*/ 117 w 290" name="T42"/>
                <a:gd fmla="*/ 3 h 289" name="T43"/>
                <a:gd fmla="*/ 108 w 290" name="T44"/>
                <a:gd fmla="*/ 41 h 289" name="T45"/>
                <a:gd fmla="*/ 73 w 290" name="T46"/>
                <a:gd fmla="*/ 25 h 289" name="T47"/>
                <a:gd fmla="*/ 32 w 290" name="T48"/>
                <a:gd fmla="*/ 53 h 289" name="T49"/>
                <a:gd fmla="*/ 26 w 290" name="T50"/>
                <a:gd fmla="*/ 68 h 289" name="T51"/>
                <a:gd fmla="*/ 42 w 290" name="T52"/>
                <a:gd fmla="*/ 108 h 289" name="T53"/>
                <a:gd fmla="*/ 6 w 290" name="T54"/>
                <a:gd fmla="*/ 114 h 289" name="T55"/>
                <a:gd fmla="*/ 0 w 290" name="T56"/>
                <a:gd fmla="*/ 160 h 289" name="T57"/>
                <a:gd fmla="*/ 13 w 290" name="T58"/>
                <a:gd fmla="*/ 179 h 289" name="T59"/>
                <a:gd fmla="*/ 42 w 290" name="T60"/>
                <a:gd fmla="*/ 132 h 289" name="T61"/>
                <a:gd fmla="*/ 65 w 290" name="T62"/>
                <a:gd fmla="*/ 116 h 289" name="T63"/>
                <a:gd fmla="*/ 68 w 290" name="T64"/>
                <a:gd fmla="*/ 86 h 289" name="T65"/>
                <a:gd fmla="*/ 80 w 290" name="T66"/>
                <a:gd fmla="*/ 62 h 289" name="T67"/>
                <a:gd fmla="*/ 104 w 290" name="T68"/>
                <a:gd fmla="*/ 69 h 289" name="T69"/>
                <a:gd fmla="*/ 128 w 290" name="T70"/>
                <a:gd fmla="*/ 55 h 289" name="T71"/>
                <a:gd fmla="*/ 157 w 290" name="T72"/>
                <a:gd fmla="*/ 41 h 289" name="T73"/>
                <a:gd fmla="*/ 169 w 290" name="T74"/>
                <a:gd fmla="*/ 62 h 289" name="T75"/>
                <a:gd fmla="*/ 196 w 290" name="T76"/>
                <a:gd fmla="*/ 69 h 289" name="T77"/>
                <a:gd fmla="*/ 227 w 290" name="T78"/>
                <a:gd fmla="*/ 80 h 289" name="T79"/>
                <a:gd fmla="*/ 222 w 290" name="T80"/>
                <a:gd fmla="*/ 107 h 289" name="T81"/>
                <a:gd fmla="*/ 241 w 290" name="T82"/>
                <a:gd fmla="*/ 131 h 289" name="T83"/>
                <a:gd fmla="*/ 248 w 290" name="T84"/>
                <a:gd fmla="*/ 156 h 289" name="T85"/>
                <a:gd fmla="*/ 226 w 290" name="T86"/>
                <a:gd fmla="*/ 172 h 289" name="T87"/>
                <a:gd fmla="*/ 222 w 290" name="T88"/>
                <a:gd fmla="*/ 202 h 289" name="T89"/>
                <a:gd fmla="*/ 209 w 290" name="T90"/>
                <a:gd fmla="*/ 226 h 289" name="T91"/>
                <a:gd fmla="*/ 187 w 290" name="T92"/>
                <a:gd fmla="*/ 219 h 289" name="T93"/>
                <a:gd fmla="*/ 162 w 290" name="T94"/>
                <a:gd fmla="*/ 234 h 289" name="T95"/>
                <a:gd fmla="*/ 133 w 290" name="T96"/>
                <a:gd fmla="*/ 247 h 289" name="T97"/>
                <a:gd fmla="*/ 120 w 290" name="T98"/>
                <a:gd fmla="*/ 226 h 289" name="T99"/>
                <a:gd fmla="*/ 94 w 290" name="T100"/>
                <a:gd fmla="*/ 219 h 289" name="T101"/>
                <a:gd fmla="*/ 64 w 290" name="T102"/>
                <a:gd fmla="*/ 208 h 289" name="T103"/>
                <a:gd fmla="*/ 70 w 290" name="T104"/>
                <a:gd fmla="*/ 185 h 289" name="T105"/>
                <a:gd fmla="*/ 56 w 290" name="T106"/>
                <a:gd fmla="*/ 161 h 2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9" w="290">
                  <a:moveTo>
                    <a:pt x="22" y="180"/>
                  </a:moveTo>
                  <a:lnTo>
                    <a:pt x="42" y="181"/>
                  </a:lnTo>
                  <a:lnTo>
                    <a:pt x="46" y="191"/>
                  </a:lnTo>
                  <a:lnTo>
                    <a:pt x="32" y="206"/>
                  </a:lnTo>
                  <a:lnTo>
                    <a:pt x="32" y="206"/>
                  </a:lnTo>
                  <a:lnTo>
                    <a:pt x="29" y="209"/>
                  </a:lnTo>
                  <a:lnTo>
                    <a:pt x="27" y="212"/>
                  </a:lnTo>
                  <a:lnTo>
                    <a:pt x="26" y="216"/>
                  </a:lnTo>
                  <a:lnTo>
                    <a:pt x="26" y="220"/>
                  </a:lnTo>
                  <a:lnTo>
                    <a:pt x="26" y="220"/>
                  </a:lnTo>
                  <a:lnTo>
                    <a:pt x="26" y="225"/>
                  </a:lnTo>
                  <a:lnTo>
                    <a:pt x="27" y="229"/>
                  </a:lnTo>
                  <a:lnTo>
                    <a:pt x="29" y="232"/>
                  </a:lnTo>
                  <a:lnTo>
                    <a:pt x="32" y="235"/>
                  </a:lnTo>
                  <a:lnTo>
                    <a:pt x="53" y="257"/>
                  </a:lnTo>
                  <a:lnTo>
                    <a:pt x="53" y="257"/>
                  </a:lnTo>
                  <a:lnTo>
                    <a:pt x="58" y="261"/>
                  </a:lnTo>
                  <a:lnTo>
                    <a:pt x="61" y="263"/>
                  </a:lnTo>
                  <a:lnTo>
                    <a:pt x="65" y="264"/>
                  </a:lnTo>
                  <a:lnTo>
                    <a:pt x="69" y="264"/>
                  </a:lnTo>
                  <a:lnTo>
                    <a:pt x="73" y="264"/>
                  </a:lnTo>
                  <a:lnTo>
                    <a:pt x="77" y="263"/>
                  </a:lnTo>
                  <a:lnTo>
                    <a:pt x="80" y="261"/>
                  </a:lnTo>
                  <a:lnTo>
                    <a:pt x="83" y="257"/>
                  </a:lnTo>
                  <a:lnTo>
                    <a:pt x="99" y="244"/>
                  </a:lnTo>
                  <a:lnTo>
                    <a:pt x="108" y="247"/>
                  </a:lnTo>
                  <a:lnTo>
                    <a:pt x="108" y="268"/>
                  </a:lnTo>
                  <a:lnTo>
                    <a:pt x="108" y="268"/>
                  </a:lnTo>
                  <a:lnTo>
                    <a:pt x="109" y="272"/>
                  </a:lnTo>
                  <a:lnTo>
                    <a:pt x="110" y="276"/>
                  </a:lnTo>
                  <a:lnTo>
                    <a:pt x="112" y="280"/>
                  </a:lnTo>
                  <a:lnTo>
                    <a:pt x="114" y="283"/>
                  </a:lnTo>
                  <a:lnTo>
                    <a:pt x="117" y="285"/>
                  </a:lnTo>
                  <a:lnTo>
                    <a:pt x="121" y="287"/>
                  </a:lnTo>
                  <a:lnTo>
                    <a:pt x="125" y="288"/>
                  </a:lnTo>
                  <a:lnTo>
                    <a:pt x="129" y="289"/>
                  </a:lnTo>
                  <a:lnTo>
                    <a:pt x="161" y="289"/>
                  </a:lnTo>
                  <a:lnTo>
                    <a:pt x="161" y="289"/>
                  </a:lnTo>
                  <a:lnTo>
                    <a:pt x="165" y="288"/>
                  </a:lnTo>
                  <a:lnTo>
                    <a:pt x="169" y="287"/>
                  </a:lnTo>
                  <a:lnTo>
                    <a:pt x="173" y="285"/>
                  </a:lnTo>
                  <a:lnTo>
                    <a:pt x="176" y="283"/>
                  </a:lnTo>
                  <a:lnTo>
                    <a:pt x="179" y="280"/>
                  </a:lnTo>
                  <a:lnTo>
                    <a:pt x="180" y="276"/>
                  </a:lnTo>
                  <a:lnTo>
                    <a:pt x="182" y="272"/>
                  </a:lnTo>
                  <a:lnTo>
                    <a:pt x="182" y="268"/>
                  </a:lnTo>
                  <a:lnTo>
                    <a:pt x="183" y="247"/>
                  </a:lnTo>
                  <a:lnTo>
                    <a:pt x="192" y="243"/>
                  </a:lnTo>
                  <a:lnTo>
                    <a:pt x="206" y="257"/>
                  </a:lnTo>
                  <a:lnTo>
                    <a:pt x="206" y="257"/>
                  </a:lnTo>
                  <a:lnTo>
                    <a:pt x="209" y="261"/>
                  </a:lnTo>
                  <a:lnTo>
                    <a:pt x="214" y="263"/>
                  </a:lnTo>
                  <a:lnTo>
                    <a:pt x="218" y="264"/>
                  </a:lnTo>
                  <a:lnTo>
                    <a:pt x="222" y="264"/>
                  </a:lnTo>
                  <a:lnTo>
                    <a:pt x="225" y="264"/>
                  </a:lnTo>
                  <a:lnTo>
                    <a:pt x="229" y="263"/>
                  </a:lnTo>
                  <a:lnTo>
                    <a:pt x="233" y="261"/>
                  </a:lnTo>
                  <a:lnTo>
                    <a:pt x="236" y="257"/>
                  </a:lnTo>
                  <a:lnTo>
                    <a:pt x="259" y="235"/>
                  </a:lnTo>
                  <a:lnTo>
                    <a:pt x="259" y="235"/>
                  </a:lnTo>
                  <a:lnTo>
                    <a:pt x="261" y="232"/>
                  </a:lnTo>
                  <a:lnTo>
                    <a:pt x="263" y="229"/>
                  </a:lnTo>
                  <a:lnTo>
                    <a:pt x="264" y="225"/>
                  </a:lnTo>
                  <a:lnTo>
                    <a:pt x="265" y="220"/>
                  </a:lnTo>
                  <a:lnTo>
                    <a:pt x="265" y="220"/>
                  </a:lnTo>
                  <a:lnTo>
                    <a:pt x="264" y="216"/>
                  </a:lnTo>
                  <a:lnTo>
                    <a:pt x="263" y="212"/>
                  </a:lnTo>
                  <a:lnTo>
                    <a:pt x="261" y="209"/>
                  </a:lnTo>
                  <a:lnTo>
                    <a:pt x="259" y="206"/>
                  </a:lnTo>
                  <a:lnTo>
                    <a:pt x="244" y="191"/>
                  </a:lnTo>
                  <a:lnTo>
                    <a:pt x="248" y="180"/>
                  </a:lnTo>
                  <a:lnTo>
                    <a:pt x="269" y="180"/>
                  </a:lnTo>
                  <a:lnTo>
                    <a:pt x="269" y="180"/>
                  </a:lnTo>
                  <a:lnTo>
                    <a:pt x="273" y="180"/>
                  </a:lnTo>
                  <a:lnTo>
                    <a:pt x="277" y="179"/>
                  </a:lnTo>
                  <a:lnTo>
                    <a:pt x="280" y="177"/>
                  </a:lnTo>
                  <a:lnTo>
                    <a:pt x="283" y="174"/>
                  </a:lnTo>
                  <a:lnTo>
                    <a:pt x="286" y="171"/>
                  </a:lnTo>
                  <a:lnTo>
                    <a:pt x="289" y="168"/>
                  </a:lnTo>
                  <a:lnTo>
                    <a:pt x="290" y="164"/>
                  </a:lnTo>
                  <a:lnTo>
                    <a:pt x="290" y="160"/>
                  </a:lnTo>
                  <a:lnTo>
                    <a:pt x="290" y="128"/>
                  </a:lnTo>
                  <a:lnTo>
                    <a:pt x="290" y="128"/>
                  </a:lnTo>
                  <a:lnTo>
                    <a:pt x="290" y="124"/>
                  </a:lnTo>
                  <a:lnTo>
                    <a:pt x="289" y="120"/>
                  </a:lnTo>
                  <a:lnTo>
                    <a:pt x="286" y="117"/>
                  </a:lnTo>
                  <a:lnTo>
                    <a:pt x="283" y="114"/>
                  </a:lnTo>
                  <a:lnTo>
                    <a:pt x="280" y="111"/>
                  </a:lnTo>
                  <a:lnTo>
                    <a:pt x="277" y="109"/>
                  </a:lnTo>
                  <a:lnTo>
                    <a:pt x="273" y="108"/>
                  </a:lnTo>
                  <a:lnTo>
                    <a:pt x="269" y="108"/>
                  </a:lnTo>
                  <a:lnTo>
                    <a:pt x="248" y="107"/>
                  </a:lnTo>
                  <a:lnTo>
                    <a:pt x="244" y="97"/>
                  </a:lnTo>
                  <a:lnTo>
                    <a:pt x="259" y="83"/>
                  </a:lnTo>
                  <a:lnTo>
                    <a:pt x="259" y="83"/>
                  </a:lnTo>
                  <a:lnTo>
                    <a:pt x="261" y="80"/>
                  </a:lnTo>
                  <a:lnTo>
                    <a:pt x="263" y="76"/>
                  </a:lnTo>
                  <a:lnTo>
                    <a:pt x="264" y="72"/>
                  </a:lnTo>
                  <a:lnTo>
                    <a:pt x="265" y="68"/>
                  </a:lnTo>
                  <a:lnTo>
                    <a:pt x="265" y="68"/>
                  </a:lnTo>
                  <a:lnTo>
                    <a:pt x="264" y="63"/>
                  </a:lnTo>
                  <a:lnTo>
                    <a:pt x="263" y="59"/>
                  </a:lnTo>
                  <a:lnTo>
                    <a:pt x="261" y="56"/>
                  </a:lnTo>
                  <a:lnTo>
                    <a:pt x="259" y="53"/>
                  </a:lnTo>
                  <a:lnTo>
                    <a:pt x="236" y="31"/>
                  </a:lnTo>
                  <a:lnTo>
                    <a:pt x="236" y="31"/>
                  </a:lnTo>
                  <a:lnTo>
                    <a:pt x="233" y="28"/>
                  </a:lnTo>
                  <a:lnTo>
                    <a:pt x="229" y="27"/>
                  </a:lnTo>
                  <a:lnTo>
                    <a:pt x="226" y="24"/>
                  </a:lnTo>
                  <a:lnTo>
                    <a:pt x="222" y="24"/>
                  </a:lnTo>
                  <a:lnTo>
                    <a:pt x="222" y="24"/>
                  </a:lnTo>
                  <a:lnTo>
                    <a:pt x="218" y="24"/>
                  </a:lnTo>
                  <a:lnTo>
                    <a:pt x="214" y="27"/>
                  </a:lnTo>
                  <a:lnTo>
                    <a:pt x="209" y="28"/>
                  </a:lnTo>
                  <a:lnTo>
                    <a:pt x="206" y="31"/>
                  </a:lnTo>
                  <a:lnTo>
                    <a:pt x="192" y="45"/>
                  </a:lnTo>
                  <a:lnTo>
                    <a:pt x="182" y="41"/>
                  </a:lnTo>
                  <a:lnTo>
                    <a:pt x="182" y="20"/>
                  </a:lnTo>
                  <a:lnTo>
                    <a:pt x="182" y="20"/>
                  </a:lnTo>
                  <a:lnTo>
                    <a:pt x="182" y="16"/>
                  </a:lnTo>
                  <a:lnTo>
                    <a:pt x="180" y="12"/>
                  </a:lnTo>
                  <a:lnTo>
                    <a:pt x="179" y="9"/>
                  </a:lnTo>
                  <a:lnTo>
                    <a:pt x="176" y="6"/>
                  </a:lnTo>
                  <a:lnTo>
                    <a:pt x="173" y="3"/>
                  </a:lnTo>
                  <a:lnTo>
                    <a:pt x="169" y="1"/>
                  </a:lnTo>
                  <a:lnTo>
                    <a:pt x="165" y="0"/>
                  </a:lnTo>
                  <a:lnTo>
                    <a:pt x="161" y="0"/>
                  </a:lnTo>
                  <a:lnTo>
                    <a:pt x="129" y="0"/>
                  </a:lnTo>
                  <a:lnTo>
                    <a:pt x="129" y="0"/>
                  </a:lnTo>
                  <a:lnTo>
                    <a:pt x="125" y="0"/>
                  </a:lnTo>
                  <a:lnTo>
                    <a:pt x="121" y="1"/>
                  </a:lnTo>
                  <a:lnTo>
                    <a:pt x="117" y="3"/>
                  </a:lnTo>
                  <a:lnTo>
                    <a:pt x="114" y="6"/>
                  </a:lnTo>
                  <a:lnTo>
                    <a:pt x="112" y="9"/>
                  </a:lnTo>
                  <a:lnTo>
                    <a:pt x="110" y="12"/>
                  </a:lnTo>
                  <a:lnTo>
                    <a:pt x="109" y="16"/>
                  </a:lnTo>
                  <a:lnTo>
                    <a:pt x="108" y="20"/>
                  </a:lnTo>
                  <a:lnTo>
                    <a:pt x="108" y="41"/>
                  </a:lnTo>
                  <a:lnTo>
                    <a:pt x="98" y="45"/>
                  </a:lnTo>
                  <a:lnTo>
                    <a:pt x="83" y="31"/>
                  </a:lnTo>
                  <a:lnTo>
                    <a:pt x="83" y="31"/>
                  </a:lnTo>
                  <a:lnTo>
                    <a:pt x="80" y="29"/>
                  </a:lnTo>
                  <a:lnTo>
                    <a:pt x="77" y="27"/>
                  </a:lnTo>
                  <a:lnTo>
                    <a:pt x="73" y="25"/>
                  </a:lnTo>
                  <a:lnTo>
                    <a:pt x="69" y="24"/>
                  </a:lnTo>
                  <a:lnTo>
                    <a:pt x="65" y="25"/>
                  </a:lnTo>
                  <a:lnTo>
                    <a:pt x="61" y="27"/>
                  </a:lnTo>
                  <a:lnTo>
                    <a:pt x="58" y="28"/>
                  </a:lnTo>
                  <a:lnTo>
                    <a:pt x="53" y="31"/>
                  </a:lnTo>
                  <a:lnTo>
                    <a:pt x="32" y="53"/>
                  </a:lnTo>
                  <a:lnTo>
                    <a:pt x="32" y="53"/>
                  </a:lnTo>
                  <a:lnTo>
                    <a:pt x="29" y="56"/>
                  </a:lnTo>
                  <a:lnTo>
                    <a:pt x="27" y="59"/>
                  </a:lnTo>
                  <a:lnTo>
                    <a:pt x="26" y="63"/>
                  </a:lnTo>
                  <a:lnTo>
                    <a:pt x="26" y="68"/>
                  </a:lnTo>
                  <a:lnTo>
                    <a:pt x="26" y="68"/>
                  </a:lnTo>
                  <a:lnTo>
                    <a:pt x="26" y="72"/>
                  </a:lnTo>
                  <a:lnTo>
                    <a:pt x="27" y="76"/>
                  </a:lnTo>
                  <a:lnTo>
                    <a:pt x="29" y="80"/>
                  </a:lnTo>
                  <a:lnTo>
                    <a:pt x="32" y="83"/>
                  </a:lnTo>
                  <a:lnTo>
                    <a:pt x="45" y="97"/>
                  </a:lnTo>
                  <a:lnTo>
                    <a:pt x="42" y="108"/>
                  </a:lnTo>
                  <a:lnTo>
                    <a:pt x="22" y="108"/>
                  </a:lnTo>
                  <a:lnTo>
                    <a:pt x="22" y="108"/>
                  </a:lnTo>
                  <a:lnTo>
                    <a:pt x="17" y="108"/>
                  </a:lnTo>
                  <a:lnTo>
                    <a:pt x="13" y="109"/>
                  </a:lnTo>
                  <a:lnTo>
                    <a:pt x="9" y="111"/>
                  </a:lnTo>
                  <a:lnTo>
                    <a:pt x="6" y="114"/>
                  </a:lnTo>
                  <a:lnTo>
                    <a:pt x="4" y="117"/>
                  </a:lnTo>
                  <a:lnTo>
                    <a:pt x="2" y="120"/>
                  </a:lnTo>
                  <a:lnTo>
                    <a:pt x="1" y="124"/>
                  </a:lnTo>
                  <a:lnTo>
                    <a:pt x="0" y="128"/>
                  </a:lnTo>
                  <a:lnTo>
                    <a:pt x="0" y="160"/>
                  </a:lnTo>
                  <a:lnTo>
                    <a:pt x="0" y="160"/>
                  </a:lnTo>
                  <a:lnTo>
                    <a:pt x="1" y="164"/>
                  </a:lnTo>
                  <a:lnTo>
                    <a:pt x="2" y="168"/>
                  </a:lnTo>
                  <a:lnTo>
                    <a:pt x="4" y="171"/>
                  </a:lnTo>
                  <a:lnTo>
                    <a:pt x="6" y="174"/>
                  </a:lnTo>
                  <a:lnTo>
                    <a:pt x="9" y="177"/>
                  </a:lnTo>
                  <a:lnTo>
                    <a:pt x="13" y="179"/>
                  </a:lnTo>
                  <a:lnTo>
                    <a:pt x="17" y="180"/>
                  </a:lnTo>
                  <a:lnTo>
                    <a:pt x="22" y="180"/>
                  </a:lnTo>
                  <a:lnTo>
                    <a:pt x="22" y="180"/>
                  </a:lnTo>
                  <a:close/>
                  <a:moveTo>
                    <a:pt x="25" y="132"/>
                  </a:moveTo>
                  <a:lnTo>
                    <a:pt x="42" y="132"/>
                  </a:lnTo>
                  <a:lnTo>
                    <a:pt x="42" y="132"/>
                  </a:lnTo>
                  <a:lnTo>
                    <a:pt x="45" y="131"/>
                  </a:lnTo>
                  <a:lnTo>
                    <a:pt x="49" y="131"/>
                  </a:lnTo>
                  <a:lnTo>
                    <a:pt x="56" y="127"/>
                  </a:lnTo>
                  <a:lnTo>
                    <a:pt x="61" y="122"/>
                  </a:lnTo>
                  <a:lnTo>
                    <a:pt x="63" y="119"/>
                  </a:lnTo>
                  <a:lnTo>
                    <a:pt x="65" y="116"/>
                  </a:lnTo>
                  <a:lnTo>
                    <a:pt x="68" y="108"/>
                  </a:lnTo>
                  <a:lnTo>
                    <a:pt x="68" y="108"/>
                  </a:lnTo>
                  <a:lnTo>
                    <a:pt x="69" y="105"/>
                  </a:lnTo>
                  <a:lnTo>
                    <a:pt x="70" y="100"/>
                  </a:lnTo>
                  <a:lnTo>
                    <a:pt x="70" y="93"/>
                  </a:lnTo>
                  <a:lnTo>
                    <a:pt x="68" y="86"/>
                  </a:lnTo>
                  <a:lnTo>
                    <a:pt x="66" y="83"/>
                  </a:lnTo>
                  <a:lnTo>
                    <a:pt x="64" y="80"/>
                  </a:lnTo>
                  <a:lnTo>
                    <a:pt x="51" y="68"/>
                  </a:lnTo>
                  <a:lnTo>
                    <a:pt x="69" y="51"/>
                  </a:lnTo>
                  <a:lnTo>
                    <a:pt x="80" y="62"/>
                  </a:lnTo>
                  <a:lnTo>
                    <a:pt x="80" y="62"/>
                  </a:lnTo>
                  <a:lnTo>
                    <a:pt x="84" y="66"/>
                  </a:lnTo>
                  <a:lnTo>
                    <a:pt x="88" y="68"/>
                  </a:lnTo>
                  <a:lnTo>
                    <a:pt x="94" y="69"/>
                  </a:lnTo>
                  <a:lnTo>
                    <a:pt x="98" y="70"/>
                  </a:lnTo>
                  <a:lnTo>
                    <a:pt x="98" y="70"/>
                  </a:lnTo>
                  <a:lnTo>
                    <a:pt x="104" y="69"/>
                  </a:lnTo>
                  <a:lnTo>
                    <a:pt x="108" y="68"/>
                  </a:lnTo>
                  <a:lnTo>
                    <a:pt x="116" y="63"/>
                  </a:lnTo>
                  <a:lnTo>
                    <a:pt x="116" y="63"/>
                  </a:lnTo>
                  <a:lnTo>
                    <a:pt x="119" y="62"/>
                  </a:lnTo>
                  <a:lnTo>
                    <a:pt x="123" y="60"/>
                  </a:lnTo>
                  <a:lnTo>
                    <a:pt x="128" y="55"/>
                  </a:lnTo>
                  <a:lnTo>
                    <a:pt x="131" y="48"/>
                  </a:lnTo>
                  <a:lnTo>
                    <a:pt x="133" y="45"/>
                  </a:lnTo>
                  <a:lnTo>
                    <a:pt x="133" y="41"/>
                  </a:lnTo>
                  <a:lnTo>
                    <a:pt x="133" y="24"/>
                  </a:lnTo>
                  <a:lnTo>
                    <a:pt x="157" y="24"/>
                  </a:lnTo>
                  <a:lnTo>
                    <a:pt x="157" y="41"/>
                  </a:lnTo>
                  <a:lnTo>
                    <a:pt x="157" y="41"/>
                  </a:lnTo>
                  <a:lnTo>
                    <a:pt x="157" y="45"/>
                  </a:lnTo>
                  <a:lnTo>
                    <a:pt x="158" y="48"/>
                  </a:lnTo>
                  <a:lnTo>
                    <a:pt x="162" y="55"/>
                  </a:lnTo>
                  <a:lnTo>
                    <a:pt x="166" y="60"/>
                  </a:lnTo>
                  <a:lnTo>
                    <a:pt x="169" y="62"/>
                  </a:lnTo>
                  <a:lnTo>
                    <a:pt x="173" y="63"/>
                  </a:lnTo>
                  <a:lnTo>
                    <a:pt x="182" y="68"/>
                  </a:lnTo>
                  <a:lnTo>
                    <a:pt x="182" y="68"/>
                  </a:lnTo>
                  <a:lnTo>
                    <a:pt x="185" y="69"/>
                  </a:lnTo>
                  <a:lnTo>
                    <a:pt x="189" y="70"/>
                  </a:lnTo>
                  <a:lnTo>
                    <a:pt x="196" y="69"/>
                  </a:lnTo>
                  <a:lnTo>
                    <a:pt x="203" y="67"/>
                  </a:lnTo>
                  <a:lnTo>
                    <a:pt x="206" y="64"/>
                  </a:lnTo>
                  <a:lnTo>
                    <a:pt x="209" y="62"/>
                  </a:lnTo>
                  <a:lnTo>
                    <a:pt x="222" y="51"/>
                  </a:lnTo>
                  <a:lnTo>
                    <a:pt x="238" y="68"/>
                  </a:lnTo>
                  <a:lnTo>
                    <a:pt x="227" y="80"/>
                  </a:lnTo>
                  <a:lnTo>
                    <a:pt x="227" y="80"/>
                  </a:lnTo>
                  <a:lnTo>
                    <a:pt x="224" y="83"/>
                  </a:lnTo>
                  <a:lnTo>
                    <a:pt x="222" y="86"/>
                  </a:lnTo>
                  <a:lnTo>
                    <a:pt x="220" y="93"/>
                  </a:lnTo>
                  <a:lnTo>
                    <a:pt x="220" y="100"/>
                  </a:lnTo>
                  <a:lnTo>
                    <a:pt x="222" y="107"/>
                  </a:lnTo>
                  <a:lnTo>
                    <a:pt x="225" y="116"/>
                  </a:lnTo>
                  <a:lnTo>
                    <a:pt x="225" y="116"/>
                  </a:lnTo>
                  <a:lnTo>
                    <a:pt x="227" y="119"/>
                  </a:lnTo>
                  <a:lnTo>
                    <a:pt x="229" y="122"/>
                  </a:lnTo>
                  <a:lnTo>
                    <a:pt x="234" y="127"/>
                  </a:lnTo>
                  <a:lnTo>
                    <a:pt x="241" y="131"/>
                  </a:lnTo>
                  <a:lnTo>
                    <a:pt x="244" y="131"/>
                  </a:lnTo>
                  <a:lnTo>
                    <a:pt x="248" y="132"/>
                  </a:lnTo>
                  <a:lnTo>
                    <a:pt x="265" y="132"/>
                  </a:lnTo>
                  <a:lnTo>
                    <a:pt x="265" y="156"/>
                  </a:lnTo>
                  <a:lnTo>
                    <a:pt x="248" y="156"/>
                  </a:lnTo>
                  <a:lnTo>
                    <a:pt x="248" y="156"/>
                  </a:lnTo>
                  <a:lnTo>
                    <a:pt x="244" y="157"/>
                  </a:lnTo>
                  <a:lnTo>
                    <a:pt x="241" y="158"/>
                  </a:lnTo>
                  <a:lnTo>
                    <a:pt x="234" y="161"/>
                  </a:lnTo>
                  <a:lnTo>
                    <a:pt x="229" y="166"/>
                  </a:lnTo>
                  <a:lnTo>
                    <a:pt x="227" y="169"/>
                  </a:lnTo>
                  <a:lnTo>
                    <a:pt x="226" y="172"/>
                  </a:lnTo>
                  <a:lnTo>
                    <a:pt x="222" y="180"/>
                  </a:lnTo>
                  <a:lnTo>
                    <a:pt x="222" y="180"/>
                  </a:lnTo>
                  <a:lnTo>
                    <a:pt x="221" y="185"/>
                  </a:lnTo>
                  <a:lnTo>
                    <a:pt x="220" y="188"/>
                  </a:lnTo>
                  <a:lnTo>
                    <a:pt x="220" y="195"/>
                  </a:lnTo>
                  <a:lnTo>
                    <a:pt x="222" y="202"/>
                  </a:lnTo>
                  <a:lnTo>
                    <a:pt x="224" y="206"/>
                  </a:lnTo>
                  <a:lnTo>
                    <a:pt x="227" y="208"/>
                  </a:lnTo>
                  <a:lnTo>
                    <a:pt x="238" y="220"/>
                  </a:lnTo>
                  <a:lnTo>
                    <a:pt x="222" y="238"/>
                  </a:lnTo>
                  <a:lnTo>
                    <a:pt x="209" y="226"/>
                  </a:lnTo>
                  <a:lnTo>
                    <a:pt x="209" y="226"/>
                  </a:lnTo>
                  <a:lnTo>
                    <a:pt x="205" y="223"/>
                  </a:lnTo>
                  <a:lnTo>
                    <a:pt x="201" y="220"/>
                  </a:lnTo>
                  <a:lnTo>
                    <a:pt x="197" y="219"/>
                  </a:lnTo>
                  <a:lnTo>
                    <a:pt x="192" y="218"/>
                  </a:lnTo>
                  <a:lnTo>
                    <a:pt x="192" y="218"/>
                  </a:lnTo>
                  <a:lnTo>
                    <a:pt x="187" y="219"/>
                  </a:lnTo>
                  <a:lnTo>
                    <a:pt x="182" y="220"/>
                  </a:lnTo>
                  <a:lnTo>
                    <a:pt x="174" y="225"/>
                  </a:lnTo>
                  <a:lnTo>
                    <a:pt x="174" y="225"/>
                  </a:lnTo>
                  <a:lnTo>
                    <a:pt x="170" y="226"/>
                  </a:lnTo>
                  <a:lnTo>
                    <a:pt x="167" y="228"/>
                  </a:lnTo>
                  <a:lnTo>
                    <a:pt x="162" y="234"/>
                  </a:lnTo>
                  <a:lnTo>
                    <a:pt x="158" y="240"/>
                  </a:lnTo>
                  <a:lnTo>
                    <a:pt x="157" y="244"/>
                  </a:lnTo>
                  <a:lnTo>
                    <a:pt x="157" y="247"/>
                  </a:lnTo>
                  <a:lnTo>
                    <a:pt x="157" y="265"/>
                  </a:lnTo>
                  <a:lnTo>
                    <a:pt x="133" y="265"/>
                  </a:lnTo>
                  <a:lnTo>
                    <a:pt x="133" y="247"/>
                  </a:lnTo>
                  <a:lnTo>
                    <a:pt x="133" y="247"/>
                  </a:lnTo>
                  <a:lnTo>
                    <a:pt x="133" y="244"/>
                  </a:lnTo>
                  <a:lnTo>
                    <a:pt x="131" y="240"/>
                  </a:lnTo>
                  <a:lnTo>
                    <a:pt x="128" y="234"/>
                  </a:lnTo>
                  <a:lnTo>
                    <a:pt x="123" y="228"/>
                  </a:lnTo>
                  <a:lnTo>
                    <a:pt x="120" y="226"/>
                  </a:lnTo>
                  <a:lnTo>
                    <a:pt x="117" y="225"/>
                  </a:lnTo>
                  <a:lnTo>
                    <a:pt x="109" y="222"/>
                  </a:lnTo>
                  <a:lnTo>
                    <a:pt x="109" y="222"/>
                  </a:lnTo>
                  <a:lnTo>
                    <a:pt x="105" y="219"/>
                  </a:lnTo>
                  <a:lnTo>
                    <a:pt x="102" y="219"/>
                  </a:lnTo>
                  <a:lnTo>
                    <a:pt x="94" y="219"/>
                  </a:lnTo>
                  <a:lnTo>
                    <a:pt x="86" y="222"/>
                  </a:lnTo>
                  <a:lnTo>
                    <a:pt x="83" y="224"/>
                  </a:lnTo>
                  <a:lnTo>
                    <a:pt x="80" y="226"/>
                  </a:lnTo>
                  <a:lnTo>
                    <a:pt x="69" y="238"/>
                  </a:lnTo>
                  <a:lnTo>
                    <a:pt x="51" y="220"/>
                  </a:lnTo>
                  <a:lnTo>
                    <a:pt x="64" y="208"/>
                  </a:lnTo>
                  <a:lnTo>
                    <a:pt x="64" y="208"/>
                  </a:lnTo>
                  <a:lnTo>
                    <a:pt x="66" y="206"/>
                  </a:lnTo>
                  <a:lnTo>
                    <a:pt x="68" y="202"/>
                  </a:lnTo>
                  <a:lnTo>
                    <a:pt x="70" y="196"/>
                  </a:lnTo>
                  <a:lnTo>
                    <a:pt x="70" y="188"/>
                  </a:lnTo>
                  <a:lnTo>
                    <a:pt x="70" y="185"/>
                  </a:lnTo>
                  <a:lnTo>
                    <a:pt x="68" y="181"/>
                  </a:lnTo>
                  <a:lnTo>
                    <a:pt x="65" y="173"/>
                  </a:lnTo>
                  <a:lnTo>
                    <a:pt x="65" y="173"/>
                  </a:lnTo>
                  <a:lnTo>
                    <a:pt x="64" y="169"/>
                  </a:lnTo>
                  <a:lnTo>
                    <a:pt x="62" y="166"/>
                  </a:lnTo>
                  <a:lnTo>
                    <a:pt x="56" y="161"/>
                  </a:lnTo>
                  <a:lnTo>
                    <a:pt x="49" y="158"/>
                  </a:lnTo>
                  <a:lnTo>
                    <a:pt x="45" y="157"/>
                  </a:lnTo>
                  <a:lnTo>
                    <a:pt x="42" y="156"/>
                  </a:lnTo>
                  <a:lnTo>
                    <a:pt x="25" y="156"/>
                  </a:lnTo>
                  <a:lnTo>
                    <a:pt x="25" y="1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37" name="Freeform 64"/>
            <p:cNvSpPr>
              <a:spLocks noEditPoints="1"/>
            </p:cNvSpPr>
            <p:nvPr/>
          </p:nvSpPr>
          <p:spPr bwMode="auto">
            <a:xfrm>
              <a:off x="11404601" y="5054600"/>
              <a:ext cx="171450" cy="171450"/>
            </a:xfrm>
            <a:custGeom>
              <a:gdLst>
                <a:gd fmla="*/ 54 w 108" name="T0"/>
                <a:gd fmla="*/ 108 h 108" name="T1"/>
                <a:gd fmla="*/ 75 w 108" name="T2"/>
                <a:gd fmla="*/ 104 h 108" name="T3"/>
                <a:gd fmla="*/ 92 w 108" name="T4"/>
                <a:gd fmla="*/ 93 h 108" name="T5"/>
                <a:gd fmla="*/ 104 w 108" name="T6"/>
                <a:gd fmla="*/ 75 h 108" name="T7"/>
                <a:gd fmla="*/ 108 w 108" name="T8"/>
                <a:gd fmla="*/ 55 h 108" name="T9"/>
                <a:gd fmla="*/ 107 w 108" name="T10"/>
                <a:gd fmla="*/ 43 h 108" name="T11"/>
                <a:gd fmla="*/ 99 w 108" name="T12"/>
                <a:gd fmla="*/ 24 h 108" name="T13"/>
                <a:gd fmla="*/ 85 w 108" name="T14"/>
                <a:gd fmla="*/ 9 h 108" name="T15"/>
                <a:gd fmla="*/ 65 w 108" name="T16"/>
                <a:gd fmla="*/ 1 h 108" name="T17"/>
                <a:gd fmla="*/ 54 w 108" name="T18"/>
                <a:gd fmla="*/ 0 h 108" name="T19"/>
                <a:gd fmla="*/ 33 w 108" name="T20"/>
                <a:gd fmla="*/ 4 h 108" name="T21"/>
                <a:gd fmla="*/ 16 w 108" name="T22"/>
                <a:gd fmla="*/ 16 h 108" name="T23"/>
                <a:gd fmla="*/ 5 w 108" name="T24"/>
                <a:gd fmla="*/ 33 h 108" name="T25"/>
                <a:gd fmla="*/ 0 w 108" name="T26"/>
                <a:gd fmla="*/ 55 h 108" name="T27"/>
                <a:gd fmla="*/ 1 w 108" name="T28"/>
                <a:gd fmla="*/ 65 h 108" name="T29"/>
                <a:gd fmla="*/ 10 w 108" name="T30"/>
                <a:gd fmla="*/ 84 h 108" name="T31"/>
                <a:gd fmla="*/ 24 w 108" name="T32"/>
                <a:gd fmla="*/ 99 h 108" name="T33"/>
                <a:gd fmla="*/ 44 w 108" name="T34"/>
                <a:gd fmla="*/ 107 h 108" name="T35"/>
                <a:gd fmla="*/ 54 w 108" name="T36"/>
                <a:gd fmla="*/ 108 h 108" name="T37"/>
                <a:gd fmla="*/ 54 w 108" name="T38"/>
                <a:gd fmla="*/ 25 h 108" name="T39"/>
                <a:gd fmla="*/ 65 w 108" name="T40"/>
                <a:gd fmla="*/ 27 h 108" name="T41"/>
                <a:gd fmla="*/ 74 w 108" name="T42"/>
                <a:gd fmla="*/ 33 h 108" name="T43"/>
                <a:gd fmla="*/ 82 w 108" name="T44"/>
                <a:gd fmla="*/ 42 h 108" name="T45"/>
                <a:gd fmla="*/ 84 w 108" name="T46"/>
                <a:gd fmla="*/ 55 h 108" name="T47"/>
                <a:gd fmla="*/ 83 w 108" name="T48"/>
                <a:gd fmla="*/ 60 h 108" name="T49"/>
                <a:gd fmla="*/ 78 w 108" name="T50"/>
                <a:gd fmla="*/ 71 h 108" name="T51"/>
                <a:gd fmla="*/ 70 w 108" name="T52"/>
                <a:gd fmla="*/ 78 h 108" name="T53"/>
                <a:gd fmla="*/ 60 w 108" name="T54"/>
                <a:gd fmla="*/ 83 h 108" name="T55"/>
                <a:gd fmla="*/ 54 w 108" name="T56"/>
                <a:gd fmla="*/ 83 h 108" name="T57"/>
                <a:gd fmla="*/ 43 w 108" name="T58"/>
                <a:gd fmla="*/ 81 h 108" name="T59"/>
                <a:gd fmla="*/ 33 w 108" name="T60"/>
                <a:gd fmla="*/ 75 h 108" name="T61"/>
                <a:gd fmla="*/ 27 w 108" name="T62"/>
                <a:gd fmla="*/ 66 h 108" name="T63"/>
                <a:gd fmla="*/ 25 w 108" name="T64"/>
                <a:gd fmla="*/ 55 h 108" name="T65"/>
                <a:gd fmla="*/ 25 w 108" name="T66"/>
                <a:gd fmla="*/ 48 h 108" name="T67"/>
                <a:gd fmla="*/ 29 w 108" name="T68"/>
                <a:gd fmla="*/ 38 h 108" name="T69"/>
                <a:gd fmla="*/ 37 w 108" name="T70"/>
                <a:gd fmla="*/ 30 h 108" name="T71"/>
                <a:gd fmla="*/ 48 w 108" name="T72"/>
                <a:gd fmla="*/ 26 h 108" name="T73"/>
                <a:gd fmla="*/ 54 w 108" name="T74"/>
                <a:gd fmla="*/ 25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54" y="108"/>
                  </a:moveTo>
                  <a:lnTo>
                    <a:pt x="54" y="108"/>
                  </a:lnTo>
                  <a:lnTo>
                    <a:pt x="65" y="107"/>
                  </a:lnTo>
                  <a:lnTo>
                    <a:pt x="75" y="104"/>
                  </a:lnTo>
                  <a:lnTo>
                    <a:pt x="85" y="99"/>
                  </a:lnTo>
                  <a:lnTo>
                    <a:pt x="92" y="93"/>
                  </a:lnTo>
                  <a:lnTo>
                    <a:pt x="99" y="84"/>
                  </a:lnTo>
                  <a:lnTo>
                    <a:pt x="104" y="75"/>
                  </a:lnTo>
                  <a:lnTo>
                    <a:pt x="107" y="65"/>
                  </a:lnTo>
                  <a:lnTo>
                    <a:pt x="108" y="55"/>
                  </a:lnTo>
                  <a:lnTo>
                    <a:pt x="108" y="55"/>
                  </a:lnTo>
                  <a:lnTo>
                    <a:pt x="107" y="43"/>
                  </a:lnTo>
                  <a:lnTo>
                    <a:pt x="104" y="33"/>
                  </a:lnTo>
                  <a:lnTo>
                    <a:pt x="99" y="24"/>
                  </a:lnTo>
                  <a:lnTo>
                    <a:pt x="92" y="16"/>
                  </a:lnTo>
                  <a:lnTo>
                    <a:pt x="85" y="9"/>
                  </a:lnTo>
                  <a:lnTo>
                    <a:pt x="75" y="4"/>
                  </a:lnTo>
                  <a:lnTo>
                    <a:pt x="65" y="1"/>
                  </a:lnTo>
                  <a:lnTo>
                    <a:pt x="54" y="0"/>
                  </a:lnTo>
                  <a:lnTo>
                    <a:pt x="54" y="0"/>
                  </a:lnTo>
                  <a:lnTo>
                    <a:pt x="44" y="1"/>
                  </a:lnTo>
                  <a:lnTo>
                    <a:pt x="33" y="4"/>
                  </a:lnTo>
                  <a:lnTo>
                    <a:pt x="24" y="9"/>
                  </a:lnTo>
                  <a:lnTo>
                    <a:pt x="16" y="16"/>
                  </a:lnTo>
                  <a:lnTo>
                    <a:pt x="10" y="24"/>
                  </a:lnTo>
                  <a:lnTo>
                    <a:pt x="5" y="33"/>
                  </a:lnTo>
                  <a:lnTo>
                    <a:pt x="1" y="43"/>
                  </a:lnTo>
                  <a:lnTo>
                    <a:pt x="0" y="55"/>
                  </a:lnTo>
                  <a:lnTo>
                    <a:pt x="0" y="55"/>
                  </a:lnTo>
                  <a:lnTo>
                    <a:pt x="1" y="65"/>
                  </a:lnTo>
                  <a:lnTo>
                    <a:pt x="5" y="75"/>
                  </a:lnTo>
                  <a:lnTo>
                    <a:pt x="10" y="84"/>
                  </a:lnTo>
                  <a:lnTo>
                    <a:pt x="16" y="93"/>
                  </a:lnTo>
                  <a:lnTo>
                    <a:pt x="24" y="99"/>
                  </a:lnTo>
                  <a:lnTo>
                    <a:pt x="33" y="104"/>
                  </a:lnTo>
                  <a:lnTo>
                    <a:pt x="44" y="107"/>
                  </a:lnTo>
                  <a:lnTo>
                    <a:pt x="54" y="108"/>
                  </a:lnTo>
                  <a:lnTo>
                    <a:pt x="54" y="108"/>
                  </a:lnTo>
                  <a:close/>
                  <a:moveTo>
                    <a:pt x="54" y="25"/>
                  </a:moveTo>
                  <a:lnTo>
                    <a:pt x="54" y="25"/>
                  </a:lnTo>
                  <a:lnTo>
                    <a:pt x="60" y="26"/>
                  </a:lnTo>
                  <a:lnTo>
                    <a:pt x="65" y="27"/>
                  </a:lnTo>
                  <a:lnTo>
                    <a:pt x="70" y="30"/>
                  </a:lnTo>
                  <a:lnTo>
                    <a:pt x="74" y="33"/>
                  </a:lnTo>
                  <a:lnTo>
                    <a:pt x="78" y="38"/>
                  </a:lnTo>
                  <a:lnTo>
                    <a:pt x="82" y="42"/>
                  </a:lnTo>
                  <a:lnTo>
                    <a:pt x="83" y="48"/>
                  </a:lnTo>
                  <a:lnTo>
                    <a:pt x="84" y="55"/>
                  </a:lnTo>
                  <a:lnTo>
                    <a:pt x="84" y="55"/>
                  </a:lnTo>
                  <a:lnTo>
                    <a:pt x="83" y="60"/>
                  </a:lnTo>
                  <a:lnTo>
                    <a:pt x="82" y="66"/>
                  </a:lnTo>
                  <a:lnTo>
                    <a:pt x="78" y="71"/>
                  </a:lnTo>
                  <a:lnTo>
                    <a:pt x="74" y="75"/>
                  </a:lnTo>
                  <a:lnTo>
                    <a:pt x="70" y="78"/>
                  </a:lnTo>
                  <a:lnTo>
                    <a:pt x="65" y="81"/>
                  </a:lnTo>
                  <a:lnTo>
                    <a:pt x="60" y="83"/>
                  </a:lnTo>
                  <a:lnTo>
                    <a:pt x="54" y="83"/>
                  </a:lnTo>
                  <a:lnTo>
                    <a:pt x="54" y="83"/>
                  </a:lnTo>
                  <a:lnTo>
                    <a:pt x="48" y="83"/>
                  </a:lnTo>
                  <a:lnTo>
                    <a:pt x="43" y="81"/>
                  </a:lnTo>
                  <a:lnTo>
                    <a:pt x="37" y="78"/>
                  </a:lnTo>
                  <a:lnTo>
                    <a:pt x="33" y="75"/>
                  </a:lnTo>
                  <a:lnTo>
                    <a:pt x="29" y="71"/>
                  </a:lnTo>
                  <a:lnTo>
                    <a:pt x="27" y="66"/>
                  </a:lnTo>
                  <a:lnTo>
                    <a:pt x="25" y="60"/>
                  </a:lnTo>
                  <a:lnTo>
                    <a:pt x="25" y="55"/>
                  </a:lnTo>
                  <a:lnTo>
                    <a:pt x="25" y="55"/>
                  </a:lnTo>
                  <a:lnTo>
                    <a:pt x="25" y="48"/>
                  </a:lnTo>
                  <a:lnTo>
                    <a:pt x="27" y="42"/>
                  </a:lnTo>
                  <a:lnTo>
                    <a:pt x="29" y="38"/>
                  </a:lnTo>
                  <a:lnTo>
                    <a:pt x="33" y="33"/>
                  </a:lnTo>
                  <a:lnTo>
                    <a:pt x="37" y="30"/>
                  </a:lnTo>
                  <a:lnTo>
                    <a:pt x="43" y="27"/>
                  </a:lnTo>
                  <a:lnTo>
                    <a:pt x="48" y="26"/>
                  </a:lnTo>
                  <a:lnTo>
                    <a:pt x="54" y="25"/>
                  </a:lnTo>
                  <a:lnTo>
                    <a:pt x="54"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38" name="그룹 37"/>
          <p:cNvGrpSpPr/>
          <p:nvPr/>
        </p:nvGrpSpPr>
        <p:grpSpPr>
          <a:xfrm>
            <a:off x="2563723" y="3089422"/>
            <a:ext cx="454025" cy="411162"/>
            <a:chOff x="11239500" y="3779838"/>
            <a:chExt cx="454025" cy="411162"/>
          </a:xfrm>
          <a:solidFill>
            <a:srgbClr val="E7E7E7"/>
          </a:solidFill>
        </p:grpSpPr>
        <p:sp>
          <p:nvSpPr>
            <p:cNvPr id="39" name="Freeform 49"/>
            <p:cNvSpPr>
              <a:spLocks noEditPoints="1"/>
            </p:cNvSpPr>
            <p:nvPr/>
          </p:nvSpPr>
          <p:spPr bwMode="auto">
            <a:xfrm>
              <a:off x="11239500" y="3779838"/>
              <a:ext cx="454025" cy="411162"/>
            </a:xfrm>
            <a:custGeom>
              <a:gdLst>
                <a:gd fmla="*/ 57 w 286" name="T0"/>
                <a:gd fmla="*/ 259 h 259" name="T1"/>
                <a:gd fmla="*/ 81 w 286" name="T2"/>
                <a:gd fmla="*/ 257 h 259" name="T3"/>
                <a:gd fmla="*/ 111 w 286" name="T4"/>
                <a:gd fmla="*/ 248 h 259" name="T5"/>
                <a:gd fmla="*/ 137 w 286" name="T6"/>
                <a:gd fmla="*/ 230 h 259" name="T7"/>
                <a:gd fmla="*/ 143 w 286" name="T8"/>
                <a:gd fmla="*/ 230 h 259" name="T9"/>
                <a:gd fmla="*/ 185 w 286" name="T10"/>
                <a:gd fmla="*/ 225 h 259" name="T11"/>
                <a:gd fmla="*/ 222 w 286" name="T12"/>
                <a:gd fmla="*/ 211 h 259" name="T13"/>
                <a:gd fmla="*/ 253 w 286" name="T14"/>
                <a:gd fmla="*/ 188 h 259" name="T15"/>
                <a:gd fmla="*/ 275 w 286" name="T16"/>
                <a:gd fmla="*/ 161 h 259" name="T17"/>
                <a:gd fmla="*/ 285 w 286" name="T18"/>
                <a:gd fmla="*/ 127 h 259" name="T19"/>
                <a:gd fmla="*/ 285 w 286" name="T20"/>
                <a:gd fmla="*/ 103 h 259" name="T21"/>
                <a:gd fmla="*/ 275 w 286" name="T22"/>
                <a:gd fmla="*/ 70 h 259" name="T23"/>
                <a:gd fmla="*/ 253 w 286" name="T24"/>
                <a:gd fmla="*/ 42 h 259" name="T25"/>
                <a:gd fmla="*/ 222 w 286" name="T26"/>
                <a:gd fmla="*/ 20 h 259" name="T27"/>
                <a:gd fmla="*/ 185 w 286" name="T28"/>
                <a:gd fmla="*/ 5 h 259" name="T29"/>
                <a:gd fmla="*/ 143 w 286" name="T30"/>
                <a:gd fmla="*/ 0 h 259" name="T31"/>
                <a:gd fmla="*/ 114 w 286" name="T32"/>
                <a:gd fmla="*/ 3 h 259" name="T33"/>
                <a:gd fmla="*/ 75 w 286" name="T34"/>
                <a:gd fmla="*/ 14 h 259" name="T35"/>
                <a:gd fmla="*/ 42 w 286" name="T36"/>
                <a:gd fmla="*/ 33 h 259" name="T37"/>
                <a:gd fmla="*/ 17 w 286" name="T38"/>
                <a:gd fmla="*/ 60 h 259" name="T39"/>
                <a:gd fmla="*/ 3 w 286" name="T40"/>
                <a:gd fmla="*/ 92 h 259" name="T41"/>
                <a:gd fmla="*/ 0 w 286" name="T42"/>
                <a:gd fmla="*/ 115 h 259" name="T43"/>
                <a:gd fmla="*/ 5 w 286" name="T44"/>
                <a:gd fmla="*/ 145 h 259" name="T45"/>
                <a:gd fmla="*/ 28 w 286" name="T46"/>
                <a:gd fmla="*/ 184 h 259" name="T47"/>
                <a:gd fmla="*/ 69 w 286" name="T48"/>
                <a:gd fmla="*/ 214 h 259" name="T49"/>
                <a:gd fmla="*/ 57 w 286" name="T50"/>
                <a:gd fmla="*/ 226 h 259" name="T51"/>
                <a:gd fmla="*/ 43 w 286" name="T52"/>
                <a:gd fmla="*/ 236 h 259" name="T53"/>
                <a:gd fmla="*/ 36 w 286" name="T54"/>
                <a:gd fmla="*/ 245 h 259" name="T55"/>
                <a:gd fmla="*/ 38 w 286" name="T56"/>
                <a:gd fmla="*/ 253 h 259" name="T57"/>
                <a:gd fmla="*/ 47 w 286" name="T58"/>
                <a:gd fmla="*/ 259 h 259" name="T59"/>
                <a:gd fmla="*/ 24 w 286" name="T60"/>
                <a:gd fmla="*/ 115 h 259" name="T61"/>
                <a:gd fmla="*/ 29 w 286" name="T62"/>
                <a:gd fmla="*/ 89 h 259" name="T63"/>
                <a:gd fmla="*/ 45 w 286" name="T64"/>
                <a:gd fmla="*/ 64 h 259" name="T65"/>
                <a:gd fmla="*/ 67 w 286" name="T66"/>
                <a:gd fmla="*/ 46 h 259" name="T67"/>
                <a:gd fmla="*/ 97 w 286" name="T68"/>
                <a:gd fmla="*/ 31 h 259" name="T69"/>
                <a:gd fmla="*/ 131 w 286" name="T70"/>
                <a:gd fmla="*/ 25 h 259" name="T71"/>
                <a:gd fmla="*/ 155 w 286" name="T72"/>
                <a:gd fmla="*/ 25 h 259" name="T73"/>
                <a:gd fmla="*/ 188 w 286" name="T74"/>
                <a:gd fmla="*/ 31 h 259" name="T75"/>
                <a:gd fmla="*/ 218 w 286" name="T76"/>
                <a:gd fmla="*/ 46 h 259" name="T77"/>
                <a:gd fmla="*/ 241 w 286" name="T78"/>
                <a:gd fmla="*/ 64 h 259" name="T79"/>
                <a:gd fmla="*/ 256 w 286" name="T80"/>
                <a:gd fmla="*/ 89 h 259" name="T81"/>
                <a:gd fmla="*/ 261 w 286" name="T82"/>
                <a:gd fmla="*/ 115 h 259" name="T83"/>
                <a:gd fmla="*/ 259 w 286" name="T84"/>
                <a:gd fmla="*/ 134 h 259" name="T85"/>
                <a:gd fmla="*/ 247 w 286" name="T86"/>
                <a:gd fmla="*/ 159 h 259" name="T87"/>
                <a:gd fmla="*/ 226 w 286" name="T88"/>
                <a:gd fmla="*/ 179 h 259" name="T89"/>
                <a:gd fmla="*/ 200 w 286" name="T90"/>
                <a:gd fmla="*/ 196 h 259" name="T91"/>
                <a:gd fmla="*/ 167 w 286" name="T92"/>
                <a:gd fmla="*/ 205 h 259" name="T93"/>
                <a:gd fmla="*/ 143 w 286" name="T94"/>
                <a:gd fmla="*/ 206 h 259" name="T95"/>
                <a:gd fmla="*/ 128 w 286" name="T96"/>
                <a:gd fmla="*/ 207 h 259" name="T97"/>
                <a:gd fmla="*/ 116 w 286" name="T98"/>
                <a:gd fmla="*/ 216 h 259" name="T99"/>
                <a:gd fmla="*/ 88 w 286" name="T100"/>
                <a:gd fmla="*/ 230 h 259" name="T101"/>
                <a:gd fmla="*/ 95 w 286" name="T102"/>
                <a:gd fmla="*/ 220 h 259" name="T103"/>
                <a:gd fmla="*/ 98 w 286" name="T104"/>
                <a:gd fmla="*/ 214 h 259" name="T105"/>
                <a:gd fmla="*/ 98 w 286" name="T106"/>
                <a:gd fmla="*/ 204 h 259" name="T107"/>
                <a:gd fmla="*/ 91 w 286" name="T108"/>
                <a:gd fmla="*/ 197 h 259" name="T109"/>
                <a:gd fmla="*/ 52 w 286" name="T110"/>
                <a:gd fmla="*/ 174 h 259" name="T111"/>
                <a:gd fmla="*/ 29 w 286" name="T112"/>
                <a:gd fmla="*/ 140 h 259" name="T113"/>
                <a:gd fmla="*/ 24 w 286" name="T114"/>
                <a:gd fmla="*/ 115 h 25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9" w="286">
                  <a:moveTo>
                    <a:pt x="47" y="259"/>
                  </a:moveTo>
                  <a:lnTo>
                    <a:pt x="47" y="259"/>
                  </a:lnTo>
                  <a:lnTo>
                    <a:pt x="57" y="259"/>
                  </a:lnTo>
                  <a:lnTo>
                    <a:pt x="57" y="259"/>
                  </a:lnTo>
                  <a:lnTo>
                    <a:pt x="69" y="259"/>
                  </a:lnTo>
                  <a:lnTo>
                    <a:pt x="81" y="257"/>
                  </a:lnTo>
                  <a:lnTo>
                    <a:pt x="91" y="255"/>
                  </a:lnTo>
                  <a:lnTo>
                    <a:pt x="101" y="252"/>
                  </a:lnTo>
                  <a:lnTo>
                    <a:pt x="111" y="248"/>
                  </a:lnTo>
                  <a:lnTo>
                    <a:pt x="121" y="243"/>
                  </a:lnTo>
                  <a:lnTo>
                    <a:pt x="129" y="238"/>
                  </a:lnTo>
                  <a:lnTo>
                    <a:pt x="137" y="230"/>
                  </a:lnTo>
                  <a:lnTo>
                    <a:pt x="137" y="230"/>
                  </a:lnTo>
                  <a:lnTo>
                    <a:pt x="143" y="230"/>
                  </a:lnTo>
                  <a:lnTo>
                    <a:pt x="143" y="230"/>
                  </a:lnTo>
                  <a:lnTo>
                    <a:pt x="158" y="230"/>
                  </a:lnTo>
                  <a:lnTo>
                    <a:pt x="172" y="228"/>
                  </a:lnTo>
                  <a:lnTo>
                    <a:pt x="185" y="225"/>
                  </a:lnTo>
                  <a:lnTo>
                    <a:pt x="199" y="222"/>
                  </a:lnTo>
                  <a:lnTo>
                    <a:pt x="211" y="217"/>
                  </a:lnTo>
                  <a:lnTo>
                    <a:pt x="222" y="211"/>
                  </a:lnTo>
                  <a:lnTo>
                    <a:pt x="234" y="205"/>
                  </a:lnTo>
                  <a:lnTo>
                    <a:pt x="244" y="197"/>
                  </a:lnTo>
                  <a:lnTo>
                    <a:pt x="253" y="188"/>
                  </a:lnTo>
                  <a:lnTo>
                    <a:pt x="261" y="180"/>
                  </a:lnTo>
                  <a:lnTo>
                    <a:pt x="269" y="170"/>
                  </a:lnTo>
                  <a:lnTo>
                    <a:pt x="275" y="161"/>
                  </a:lnTo>
                  <a:lnTo>
                    <a:pt x="280" y="149"/>
                  </a:lnTo>
                  <a:lnTo>
                    <a:pt x="283" y="139"/>
                  </a:lnTo>
                  <a:lnTo>
                    <a:pt x="285" y="127"/>
                  </a:lnTo>
                  <a:lnTo>
                    <a:pt x="286" y="115"/>
                  </a:lnTo>
                  <a:lnTo>
                    <a:pt x="286" y="115"/>
                  </a:lnTo>
                  <a:lnTo>
                    <a:pt x="285" y="103"/>
                  </a:lnTo>
                  <a:lnTo>
                    <a:pt x="283" y="92"/>
                  </a:lnTo>
                  <a:lnTo>
                    <a:pt x="280" y="81"/>
                  </a:lnTo>
                  <a:lnTo>
                    <a:pt x="275" y="70"/>
                  </a:lnTo>
                  <a:lnTo>
                    <a:pt x="269" y="60"/>
                  </a:lnTo>
                  <a:lnTo>
                    <a:pt x="261" y="51"/>
                  </a:lnTo>
                  <a:lnTo>
                    <a:pt x="253" y="42"/>
                  </a:lnTo>
                  <a:lnTo>
                    <a:pt x="244" y="33"/>
                  </a:lnTo>
                  <a:lnTo>
                    <a:pt x="234" y="26"/>
                  </a:lnTo>
                  <a:lnTo>
                    <a:pt x="222" y="20"/>
                  </a:lnTo>
                  <a:lnTo>
                    <a:pt x="211" y="14"/>
                  </a:lnTo>
                  <a:lnTo>
                    <a:pt x="199" y="9"/>
                  </a:lnTo>
                  <a:lnTo>
                    <a:pt x="185" y="5"/>
                  </a:lnTo>
                  <a:lnTo>
                    <a:pt x="172" y="3"/>
                  </a:lnTo>
                  <a:lnTo>
                    <a:pt x="158" y="1"/>
                  </a:lnTo>
                  <a:lnTo>
                    <a:pt x="143" y="0"/>
                  </a:lnTo>
                  <a:lnTo>
                    <a:pt x="143" y="0"/>
                  </a:lnTo>
                  <a:lnTo>
                    <a:pt x="128" y="1"/>
                  </a:lnTo>
                  <a:lnTo>
                    <a:pt x="114" y="3"/>
                  </a:lnTo>
                  <a:lnTo>
                    <a:pt x="100" y="5"/>
                  </a:lnTo>
                  <a:lnTo>
                    <a:pt x="87" y="9"/>
                  </a:lnTo>
                  <a:lnTo>
                    <a:pt x="75" y="14"/>
                  </a:lnTo>
                  <a:lnTo>
                    <a:pt x="63" y="20"/>
                  </a:lnTo>
                  <a:lnTo>
                    <a:pt x="52" y="26"/>
                  </a:lnTo>
                  <a:lnTo>
                    <a:pt x="42" y="33"/>
                  </a:lnTo>
                  <a:lnTo>
                    <a:pt x="32" y="42"/>
                  </a:lnTo>
                  <a:lnTo>
                    <a:pt x="24" y="51"/>
                  </a:lnTo>
                  <a:lnTo>
                    <a:pt x="17" y="60"/>
                  </a:lnTo>
                  <a:lnTo>
                    <a:pt x="11" y="70"/>
                  </a:lnTo>
                  <a:lnTo>
                    <a:pt x="6" y="81"/>
                  </a:lnTo>
                  <a:lnTo>
                    <a:pt x="3" y="92"/>
                  </a:lnTo>
                  <a:lnTo>
                    <a:pt x="1" y="103"/>
                  </a:lnTo>
                  <a:lnTo>
                    <a:pt x="0" y="115"/>
                  </a:lnTo>
                  <a:lnTo>
                    <a:pt x="0" y="115"/>
                  </a:lnTo>
                  <a:lnTo>
                    <a:pt x="0" y="123"/>
                  </a:lnTo>
                  <a:lnTo>
                    <a:pt x="1" y="131"/>
                  </a:lnTo>
                  <a:lnTo>
                    <a:pt x="5" y="145"/>
                  </a:lnTo>
                  <a:lnTo>
                    <a:pt x="10" y="159"/>
                  </a:lnTo>
                  <a:lnTo>
                    <a:pt x="18" y="172"/>
                  </a:lnTo>
                  <a:lnTo>
                    <a:pt x="28" y="184"/>
                  </a:lnTo>
                  <a:lnTo>
                    <a:pt x="41" y="196"/>
                  </a:lnTo>
                  <a:lnTo>
                    <a:pt x="54" y="206"/>
                  </a:lnTo>
                  <a:lnTo>
                    <a:pt x="69" y="214"/>
                  </a:lnTo>
                  <a:lnTo>
                    <a:pt x="69" y="214"/>
                  </a:lnTo>
                  <a:lnTo>
                    <a:pt x="63" y="220"/>
                  </a:lnTo>
                  <a:lnTo>
                    <a:pt x="57" y="226"/>
                  </a:lnTo>
                  <a:lnTo>
                    <a:pt x="50" y="231"/>
                  </a:lnTo>
                  <a:lnTo>
                    <a:pt x="43" y="236"/>
                  </a:lnTo>
                  <a:lnTo>
                    <a:pt x="43" y="236"/>
                  </a:lnTo>
                  <a:lnTo>
                    <a:pt x="39" y="238"/>
                  </a:lnTo>
                  <a:lnTo>
                    <a:pt x="37" y="242"/>
                  </a:lnTo>
                  <a:lnTo>
                    <a:pt x="36" y="245"/>
                  </a:lnTo>
                  <a:lnTo>
                    <a:pt x="36" y="249"/>
                  </a:lnTo>
                  <a:lnTo>
                    <a:pt x="36" y="249"/>
                  </a:lnTo>
                  <a:lnTo>
                    <a:pt x="38" y="253"/>
                  </a:lnTo>
                  <a:lnTo>
                    <a:pt x="40" y="256"/>
                  </a:lnTo>
                  <a:lnTo>
                    <a:pt x="43" y="258"/>
                  </a:lnTo>
                  <a:lnTo>
                    <a:pt x="47" y="259"/>
                  </a:lnTo>
                  <a:lnTo>
                    <a:pt x="47" y="259"/>
                  </a:lnTo>
                  <a:close/>
                  <a:moveTo>
                    <a:pt x="24" y="115"/>
                  </a:moveTo>
                  <a:lnTo>
                    <a:pt x="24" y="115"/>
                  </a:lnTo>
                  <a:lnTo>
                    <a:pt x="25" y="106"/>
                  </a:lnTo>
                  <a:lnTo>
                    <a:pt x="26" y="97"/>
                  </a:lnTo>
                  <a:lnTo>
                    <a:pt x="29" y="89"/>
                  </a:lnTo>
                  <a:lnTo>
                    <a:pt x="33" y="80"/>
                  </a:lnTo>
                  <a:lnTo>
                    <a:pt x="39" y="72"/>
                  </a:lnTo>
                  <a:lnTo>
                    <a:pt x="45" y="64"/>
                  </a:lnTo>
                  <a:lnTo>
                    <a:pt x="51" y="58"/>
                  </a:lnTo>
                  <a:lnTo>
                    <a:pt x="59" y="51"/>
                  </a:lnTo>
                  <a:lnTo>
                    <a:pt x="67" y="46"/>
                  </a:lnTo>
                  <a:lnTo>
                    <a:pt x="77" y="41"/>
                  </a:lnTo>
                  <a:lnTo>
                    <a:pt x="86" y="35"/>
                  </a:lnTo>
                  <a:lnTo>
                    <a:pt x="97" y="31"/>
                  </a:lnTo>
                  <a:lnTo>
                    <a:pt x="107" y="28"/>
                  </a:lnTo>
                  <a:lnTo>
                    <a:pt x="119" y="26"/>
                  </a:lnTo>
                  <a:lnTo>
                    <a:pt x="131" y="25"/>
                  </a:lnTo>
                  <a:lnTo>
                    <a:pt x="143" y="24"/>
                  </a:lnTo>
                  <a:lnTo>
                    <a:pt x="143" y="24"/>
                  </a:lnTo>
                  <a:lnTo>
                    <a:pt x="155" y="25"/>
                  </a:lnTo>
                  <a:lnTo>
                    <a:pt x="167" y="26"/>
                  </a:lnTo>
                  <a:lnTo>
                    <a:pt x="178" y="28"/>
                  </a:lnTo>
                  <a:lnTo>
                    <a:pt x="188" y="31"/>
                  </a:lnTo>
                  <a:lnTo>
                    <a:pt x="200" y="35"/>
                  </a:lnTo>
                  <a:lnTo>
                    <a:pt x="209" y="41"/>
                  </a:lnTo>
                  <a:lnTo>
                    <a:pt x="218" y="46"/>
                  </a:lnTo>
                  <a:lnTo>
                    <a:pt x="226" y="51"/>
                  </a:lnTo>
                  <a:lnTo>
                    <a:pt x="235" y="58"/>
                  </a:lnTo>
                  <a:lnTo>
                    <a:pt x="241" y="64"/>
                  </a:lnTo>
                  <a:lnTo>
                    <a:pt x="247" y="72"/>
                  </a:lnTo>
                  <a:lnTo>
                    <a:pt x="252" y="80"/>
                  </a:lnTo>
                  <a:lnTo>
                    <a:pt x="256" y="89"/>
                  </a:lnTo>
                  <a:lnTo>
                    <a:pt x="259" y="97"/>
                  </a:lnTo>
                  <a:lnTo>
                    <a:pt x="260" y="106"/>
                  </a:lnTo>
                  <a:lnTo>
                    <a:pt x="261" y="115"/>
                  </a:lnTo>
                  <a:lnTo>
                    <a:pt x="261" y="115"/>
                  </a:lnTo>
                  <a:lnTo>
                    <a:pt x="260" y="125"/>
                  </a:lnTo>
                  <a:lnTo>
                    <a:pt x="259" y="134"/>
                  </a:lnTo>
                  <a:lnTo>
                    <a:pt x="256" y="142"/>
                  </a:lnTo>
                  <a:lnTo>
                    <a:pt x="252" y="150"/>
                  </a:lnTo>
                  <a:lnTo>
                    <a:pt x="247" y="159"/>
                  </a:lnTo>
                  <a:lnTo>
                    <a:pt x="241" y="166"/>
                  </a:lnTo>
                  <a:lnTo>
                    <a:pt x="235" y="173"/>
                  </a:lnTo>
                  <a:lnTo>
                    <a:pt x="226" y="179"/>
                  </a:lnTo>
                  <a:lnTo>
                    <a:pt x="218" y="185"/>
                  </a:lnTo>
                  <a:lnTo>
                    <a:pt x="209" y="190"/>
                  </a:lnTo>
                  <a:lnTo>
                    <a:pt x="200" y="196"/>
                  </a:lnTo>
                  <a:lnTo>
                    <a:pt x="188" y="199"/>
                  </a:lnTo>
                  <a:lnTo>
                    <a:pt x="178" y="202"/>
                  </a:lnTo>
                  <a:lnTo>
                    <a:pt x="167" y="205"/>
                  </a:lnTo>
                  <a:lnTo>
                    <a:pt x="155" y="206"/>
                  </a:lnTo>
                  <a:lnTo>
                    <a:pt x="143" y="206"/>
                  </a:lnTo>
                  <a:lnTo>
                    <a:pt x="143" y="206"/>
                  </a:lnTo>
                  <a:lnTo>
                    <a:pt x="133" y="206"/>
                  </a:lnTo>
                  <a:lnTo>
                    <a:pt x="133" y="206"/>
                  </a:lnTo>
                  <a:lnTo>
                    <a:pt x="128" y="207"/>
                  </a:lnTo>
                  <a:lnTo>
                    <a:pt x="124" y="210"/>
                  </a:lnTo>
                  <a:lnTo>
                    <a:pt x="124" y="210"/>
                  </a:lnTo>
                  <a:lnTo>
                    <a:pt x="116" y="216"/>
                  </a:lnTo>
                  <a:lnTo>
                    <a:pt x="107" y="222"/>
                  </a:lnTo>
                  <a:lnTo>
                    <a:pt x="98" y="227"/>
                  </a:lnTo>
                  <a:lnTo>
                    <a:pt x="88" y="230"/>
                  </a:lnTo>
                  <a:lnTo>
                    <a:pt x="88" y="230"/>
                  </a:lnTo>
                  <a:lnTo>
                    <a:pt x="95" y="220"/>
                  </a:lnTo>
                  <a:lnTo>
                    <a:pt x="95" y="220"/>
                  </a:lnTo>
                  <a:lnTo>
                    <a:pt x="97" y="215"/>
                  </a:lnTo>
                  <a:lnTo>
                    <a:pt x="98" y="214"/>
                  </a:lnTo>
                  <a:lnTo>
                    <a:pt x="98" y="214"/>
                  </a:lnTo>
                  <a:lnTo>
                    <a:pt x="99" y="209"/>
                  </a:lnTo>
                  <a:lnTo>
                    <a:pt x="98" y="204"/>
                  </a:lnTo>
                  <a:lnTo>
                    <a:pt x="98" y="204"/>
                  </a:lnTo>
                  <a:lnTo>
                    <a:pt x="95" y="200"/>
                  </a:lnTo>
                  <a:lnTo>
                    <a:pt x="91" y="197"/>
                  </a:lnTo>
                  <a:lnTo>
                    <a:pt x="91" y="197"/>
                  </a:lnTo>
                  <a:lnTo>
                    <a:pt x="77" y="190"/>
                  </a:lnTo>
                  <a:lnTo>
                    <a:pt x="63" y="182"/>
                  </a:lnTo>
                  <a:lnTo>
                    <a:pt x="52" y="174"/>
                  </a:lnTo>
                  <a:lnTo>
                    <a:pt x="43" y="164"/>
                  </a:lnTo>
                  <a:lnTo>
                    <a:pt x="35" y="152"/>
                  </a:lnTo>
                  <a:lnTo>
                    <a:pt x="29" y="140"/>
                  </a:lnTo>
                  <a:lnTo>
                    <a:pt x="25" y="128"/>
                  </a:lnTo>
                  <a:lnTo>
                    <a:pt x="24" y="115"/>
                  </a:lnTo>
                  <a:lnTo>
                    <a:pt x="24" y="1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40" name="Freeform 50"/>
            <p:cNvSpPr/>
            <p:nvPr/>
          </p:nvSpPr>
          <p:spPr bwMode="auto">
            <a:xfrm>
              <a:off x="11349038" y="3941763"/>
              <a:ext cx="57150" cy="57150"/>
            </a:xfrm>
            <a:custGeom>
              <a:gdLst>
                <a:gd fmla="*/ 36 w 36" name="T0"/>
                <a:gd fmla="*/ 18 h 36" name="T1"/>
                <a:gd fmla="*/ 36 w 36" name="T2"/>
                <a:gd fmla="*/ 18 h 36" name="T3"/>
                <a:gd fmla="*/ 36 w 36" name="T4"/>
                <a:gd fmla="*/ 15 h 36" name="T5"/>
                <a:gd fmla="*/ 35 w 36" name="T6"/>
                <a:gd fmla="*/ 10 h 36" name="T7"/>
                <a:gd fmla="*/ 33 w 36" name="T8"/>
                <a:gd fmla="*/ 7 h 36" name="T9"/>
                <a:gd fmla="*/ 31 w 36" name="T10"/>
                <a:gd fmla="*/ 5 h 36" name="T11"/>
                <a:gd fmla="*/ 29 w 36" name="T12"/>
                <a:gd fmla="*/ 3 h 36" name="T13"/>
                <a:gd fmla="*/ 26 w 36" name="T14"/>
                <a:gd fmla="*/ 1 h 36" name="T15"/>
                <a:gd fmla="*/ 22 w 36" name="T16"/>
                <a:gd fmla="*/ 0 h 36" name="T17"/>
                <a:gd fmla="*/ 19 w 36" name="T18"/>
                <a:gd fmla="*/ 0 h 36" name="T19"/>
                <a:gd fmla="*/ 19 w 36" name="T20"/>
                <a:gd fmla="*/ 0 h 36" name="T21"/>
                <a:gd fmla="*/ 15 w 36" name="T22"/>
                <a:gd fmla="*/ 0 h 36" name="T23"/>
                <a:gd fmla="*/ 12 w 36" name="T24"/>
                <a:gd fmla="*/ 1 h 36" name="T25"/>
                <a:gd fmla="*/ 9 w 36" name="T26"/>
                <a:gd fmla="*/ 3 h 36" name="T27"/>
                <a:gd fmla="*/ 6 w 36" name="T28"/>
                <a:gd fmla="*/ 5 h 36" name="T29"/>
                <a:gd fmla="*/ 3 w 36" name="T30"/>
                <a:gd fmla="*/ 7 h 36" name="T31"/>
                <a:gd fmla="*/ 2 w 36" name="T32"/>
                <a:gd fmla="*/ 10 h 36" name="T33"/>
                <a:gd fmla="*/ 1 w 36" name="T34"/>
                <a:gd fmla="*/ 15 h 36" name="T35"/>
                <a:gd fmla="*/ 0 w 36" name="T36"/>
                <a:gd fmla="*/ 18 h 36" name="T37"/>
                <a:gd fmla="*/ 0 w 36" name="T38"/>
                <a:gd fmla="*/ 18 h 36" name="T39"/>
                <a:gd fmla="*/ 1 w 36" name="T40"/>
                <a:gd fmla="*/ 22 h 36" name="T41"/>
                <a:gd fmla="*/ 2 w 36" name="T42"/>
                <a:gd fmla="*/ 25 h 36" name="T43"/>
                <a:gd fmla="*/ 3 w 36" name="T44"/>
                <a:gd fmla="*/ 28 h 36" name="T45"/>
                <a:gd fmla="*/ 6 w 36" name="T46"/>
                <a:gd fmla="*/ 31 h 36" name="T47"/>
                <a:gd fmla="*/ 9 w 36" name="T48"/>
                <a:gd fmla="*/ 33 h 36" name="T49"/>
                <a:gd fmla="*/ 12 w 36" name="T50"/>
                <a:gd fmla="*/ 34 h 36" name="T51"/>
                <a:gd fmla="*/ 15 w 36" name="T52"/>
                <a:gd fmla="*/ 35 h 36" name="T53"/>
                <a:gd fmla="*/ 19 w 36" name="T54"/>
                <a:gd fmla="*/ 36 h 36" name="T55"/>
                <a:gd fmla="*/ 19 w 36" name="T56"/>
                <a:gd fmla="*/ 36 h 36" name="T57"/>
                <a:gd fmla="*/ 22 w 36" name="T58"/>
                <a:gd fmla="*/ 35 h 36" name="T59"/>
                <a:gd fmla="*/ 26 w 36" name="T60"/>
                <a:gd fmla="*/ 34 h 36" name="T61"/>
                <a:gd fmla="*/ 29 w 36" name="T62"/>
                <a:gd fmla="*/ 33 h 36" name="T63"/>
                <a:gd fmla="*/ 31 w 36" name="T64"/>
                <a:gd fmla="*/ 31 h 36" name="T65"/>
                <a:gd fmla="*/ 33 w 36" name="T66"/>
                <a:gd fmla="*/ 28 h 36" name="T67"/>
                <a:gd fmla="*/ 35 w 36" name="T68"/>
                <a:gd fmla="*/ 25 h 36" name="T69"/>
                <a:gd fmla="*/ 36 w 36" name="T70"/>
                <a:gd fmla="*/ 22 h 36" name="T71"/>
                <a:gd fmla="*/ 36 w 36" name="T72"/>
                <a:gd fmla="*/ 18 h 36" name="T73"/>
                <a:gd fmla="*/ 36 w 36" name="T74"/>
                <a:gd fmla="*/ 18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36" y="18"/>
                  </a:moveTo>
                  <a:lnTo>
                    <a:pt x="36" y="18"/>
                  </a:lnTo>
                  <a:lnTo>
                    <a:pt x="36" y="15"/>
                  </a:lnTo>
                  <a:lnTo>
                    <a:pt x="35" y="10"/>
                  </a:lnTo>
                  <a:lnTo>
                    <a:pt x="33" y="7"/>
                  </a:lnTo>
                  <a:lnTo>
                    <a:pt x="31" y="5"/>
                  </a:lnTo>
                  <a:lnTo>
                    <a:pt x="29" y="3"/>
                  </a:lnTo>
                  <a:lnTo>
                    <a:pt x="26" y="1"/>
                  </a:lnTo>
                  <a:lnTo>
                    <a:pt x="22" y="0"/>
                  </a:lnTo>
                  <a:lnTo>
                    <a:pt x="19" y="0"/>
                  </a:lnTo>
                  <a:lnTo>
                    <a:pt x="19" y="0"/>
                  </a:lnTo>
                  <a:lnTo>
                    <a:pt x="15" y="0"/>
                  </a:lnTo>
                  <a:lnTo>
                    <a:pt x="12" y="1"/>
                  </a:lnTo>
                  <a:lnTo>
                    <a:pt x="9" y="3"/>
                  </a:lnTo>
                  <a:lnTo>
                    <a:pt x="6" y="5"/>
                  </a:lnTo>
                  <a:lnTo>
                    <a:pt x="3" y="7"/>
                  </a:lnTo>
                  <a:lnTo>
                    <a:pt x="2" y="10"/>
                  </a:lnTo>
                  <a:lnTo>
                    <a:pt x="1" y="15"/>
                  </a:lnTo>
                  <a:lnTo>
                    <a:pt x="0" y="18"/>
                  </a:lnTo>
                  <a:lnTo>
                    <a:pt x="0" y="18"/>
                  </a:lnTo>
                  <a:lnTo>
                    <a:pt x="1" y="22"/>
                  </a:lnTo>
                  <a:lnTo>
                    <a:pt x="2" y="25"/>
                  </a:lnTo>
                  <a:lnTo>
                    <a:pt x="3" y="28"/>
                  </a:lnTo>
                  <a:lnTo>
                    <a:pt x="6" y="31"/>
                  </a:lnTo>
                  <a:lnTo>
                    <a:pt x="9" y="33"/>
                  </a:lnTo>
                  <a:lnTo>
                    <a:pt x="12" y="34"/>
                  </a:lnTo>
                  <a:lnTo>
                    <a:pt x="15" y="35"/>
                  </a:lnTo>
                  <a:lnTo>
                    <a:pt x="19" y="36"/>
                  </a:lnTo>
                  <a:lnTo>
                    <a:pt x="19" y="36"/>
                  </a:lnTo>
                  <a:lnTo>
                    <a:pt x="22" y="35"/>
                  </a:lnTo>
                  <a:lnTo>
                    <a:pt x="26" y="34"/>
                  </a:lnTo>
                  <a:lnTo>
                    <a:pt x="29" y="33"/>
                  </a:lnTo>
                  <a:lnTo>
                    <a:pt x="31" y="31"/>
                  </a:lnTo>
                  <a:lnTo>
                    <a:pt x="33" y="28"/>
                  </a:lnTo>
                  <a:lnTo>
                    <a:pt x="35" y="25"/>
                  </a:lnTo>
                  <a:lnTo>
                    <a:pt x="36" y="22"/>
                  </a:lnTo>
                  <a:lnTo>
                    <a:pt x="36" y="18"/>
                  </a:lnTo>
                  <a:lnTo>
                    <a:pt x="36"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41" name="Freeform 51"/>
            <p:cNvSpPr/>
            <p:nvPr/>
          </p:nvSpPr>
          <p:spPr bwMode="auto">
            <a:xfrm>
              <a:off x="11437938" y="3941763"/>
              <a:ext cx="57150" cy="57150"/>
            </a:xfrm>
            <a:custGeom>
              <a:gdLst>
                <a:gd fmla="*/ 18 w 36" name="T0"/>
                <a:gd fmla="*/ 36 h 36" name="T1"/>
                <a:gd fmla="*/ 18 w 36" name="T2"/>
                <a:gd fmla="*/ 36 h 36" name="T3"/>
                <a:gd fmla="*/ 21 w 36" name="T4"/>
                <a:gd fmla="*/ 35 h 36" name="T5"/>
                <a:gd fmla="*/ 24 w 36" name="T6"/>
                <a:gd fmla="*/ 34 h 36" name="T7"/>
                <a:gd fmla="*/ 28 w 36" name="T8"/>
                <a:gd fmla="*/ 33 h 36" name="T9"/>
                <a:gd fmla="*/ 31 w 36" name="T10"/>
                <a:gd fmla="*/ 31 h 36" name="T11"/>
                <a:gd fmla="*/ 33 w 36" name="T12"/>
                <a:gd fmla="*/ 28 h 36" name="T13"/>
                <a:gd fmla="*/ 35 w 36" name="T14"/>
                <a:gd fmla="*/ 25 h 36" name="T15"/>
                <a:gd fmla="*/ 36 w 36" name="T16"/>
                <a:gd fmla="*/ 22 h 36" name="T17"/>
                <a:gd fmla="*/ 36 w 36" name="T18"/>
                <a:gd fmla="*/ 18 h 36" name="T19"/>
                <a:gd fmla="*/ 36 w 36" name="T20"/>
                <a:gd fmla="*/ 18 h 36" name="T21"/>
                <a:gd fmla="*/ 36 w 36" name="T22"/>
                <a:gd fmla="*/ 15 h 36" name="T23"/>
                <a:gd fmla="*/ 35 w 36" name="T24"/>
                <a:gd fmla="*/ 10 h 36" name="T25"/>
                <a:gd fmla="*/ 33 w 36" name="T26"/>
                <a:gd fmla="*/ 7 h 36" name="T27"/>
                <a:gd fmla="*/ 31 w 36" name="T28"/>
                <a:gd fmla="*/ 5 h 36" name="T29"/>
                <a:gd fmla="*/ 28 w 36" name="T30"/>
                <a:gd fmla="*/ 3 h 36" name="T31"/>
                <a:gd fmla="*/ 24 w 36" name="T32"/>
                <a:gd fmla="*/ 1 h 36" name="T33"/>
                <a:gd fmla="*/ 21 w 36" name="T34"/>
                <a:gd fmla="*/ 0 h 36" name="T35"/>
                <a:gd fmla="*/ 18 w 36" name="T36"/>
                <a:gd fmla="*/ 0 h 36" name="T37"/>
                <a:gd fmla="*/ 18 w 36" name="T38"/>
                <a:gd fmla="*/ 0 h 36" name="T39"/>
                <a:gd fmla="*/ 14 w 36" name="T40"/>
                <a:gd fmla="*/ 0 h 36" name="T41"/>
                <a:gd fmla="*/ 11 w 36" name="T42"/>
                <a:gd fmla="*/ 1 h 36" name="T43"/>
                <a:gd fmla="*/ 8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8 w 36" name="T66"/>
                <a:gd fmla="*/ 33 h 36" name="T67"/>
                <a:gd fmla="*/ 11 w 36" name="T68"/>
                <a:gd fmla="*/ 34 h 36" name="T69"/>
                <a:gd fmla="*/ 14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1" y="35"/>
                  </a:lnTo>
                  <a:lnTo>
                    <a:pt x="24" y="34"/>
                  </a:lnTo>
                  <a:lnTo>
                    <a:pt x="28" y="33"/>
                  </a:lnTo>
                  <a:lnTo>
                    <a:pt x="31" y="31"/>
                  </a:lnTo>
                  <a:lnTo>
                    <a:pt x="33" y="28"/>
                  </a:lnTo>
                  <a:lnTo>
                    <a:pt x="35" y="25"/>
                  </a:lnTo>
                  <a:lnTo>
                    <a:pt x="36" y="22"/>
                  </a:lnTo>
                  <a:lnTo>
                    <a:pt x="36" y="18"/>
                  </a:lnTo>
                  <a:lnTo>
                    <a:pt x="36" y="18"/>
                  </a:lnTo>
                  <a:lnTo>
                    <a:pt x="36" y="15"/>
                  </a:lnTo>
                  <a:lnTo>
                    <a:pt x="35" y="10"/>
                  </a:lnTo>
                  <a:lnTo>
                    <a:pt x="33" y="7"/>
                  </a:lnTo>
                  <a:lnTo>
                    <a:pt x="31" y="5"/>
                  </a:lnTo>
                  <a:lnTo>
                    <a:pt x="28" y="3"/>
                  </a:lnTo>
                  <a:lnTo>
                    <a:pt x="24" y="1"/>
                  </a:lnTo>
                  <a:lnTo>
                    <a:pt x="21" y="0"/>
                  </a:lnTo>
                  <a:lnTo>
                    <a:pt x="18" y="0"/>
                  </a:lnTo>
                  <a:lnTo>
                    <a:pt x="18" y="0"/>
                  </a:lnTo>
                  <a:lnTo>
                    <a:pt x="14" y="0"/>
                  </a:lnTo>
                  <a:lnTo>
                    <a:pt x="11" y="1"/>
                  </a:lnTo>
                  <a:lnTo>
                    <a:pt x="8" y="3"/>
                  </a:lnTo>
                  <a:lnTo>
                    <a:pt x="5" y="5"/>
                  </a:lnTo>
                  <a:lnTo>
                    <a:pt x="3" y="7"/>
                  </a:lnTo>
                  <a:lnTo>
                    <a:pt x="1" y="10"/>
                  </a:lnTo>
                  <a:lnTo>
                    <a:pt x="0" y="15"/>
                  </a:lnTo>
                  <a:lnTo>
                    <a:pt x="0" y="18"/>
                  </a:lnTo>
                  <a:lnTo>
                    <a:pt x="0" y="18"/>
                  </a:lnTo>
                  <a:lnTo>
                    <a:pt x="0" y="22"/>
                  </a:lnTo>
                  <a:lnTo>
                    <a:pt x="1" y="25"/>
                  </a:lnTo>
                  <a:lnTo>
                    <a:pt x="3" y="28"/>
                  </a:lnTo>
                  <a:lnTo>
                    <a:pt x="5" y="31"/>
                  </a:lnTo>
                  <a:lnTo>
                    <a:pt x="8" y="33"/>
                  </a:lnTo>
                  <a:lnTo>
                    <a:pt x="11" y="34"/>
                  </a:lnTo>
                  <a:lnTo>
                    <a:pt x="14" y="35"/>
                  </a:lnTo>
                  <a:lnTo>
                    <a:pt x="18" y="36"/>
                  </a:lnTo>
                  <a:lnTo>
                    <a:pt x="18"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42" name="Freeform 52"/>
            <p:cNvSpPr/>
            <p:nvPr/>
          </p:nvSpPr>
          <p:spPr bwMode="auto">
            <a:xfrm>
              <a:off x="11525250" y="3941763"/>
              <a:ext cx="57150" cy="57150"/>
            </a:xfrm>
            <a:custGeom>
              <a:gdLst>
                <a:gd fmla="*/ 18 w 36" name="T0"/>
                <a:gd fmla="*/ 36 h 36" name="T1"/>
                <a:gd fmla="*/ 18 w 36" name="T2"/>
                <a:gd fmla="*/ 36 h 36" name="T3"/>
                <a:gd fmla="*/ 22 w 36" name="T4"/>
                <a:gd fmla="*/ 35 h 36" name="T5"/>
                <a:gd fmla="*/ 25 w 36" name="T6"/>
                <a:gd fmla="*/ 34 h 36" name="T7"/>
                <a:gd fmla="*/ 28 w 36" name="T8"/>
                <a:gd fmla="*/ 33 h 36" name="T9"/>
                <a:gd fmla="*/ 31 w 36" name="T10"/>
                <a:gd fmla="*/ 31 h 36" name="T11"/>
                <a:gd fmla="*/ 33 w 36" name="T12"/>
                <a:gd fmla="*/ 28 h 36" name="T13"/>
                <a:gd fmla="*/ 34 w 36" name="T14"/>
                <a:gd fmla="*/ 25 h 36" name="T15"/>
                <a:gd fmla="*/ 35 w 36" name="T16"/>
                <a:gd fmla="*/ 22 h 36" name="T17"/>
                <a:gd fmla="*/ 36 w 36" name="T18"/>
                <a:gd fmla="*/ 18 h 36" name="T19"/>
                <a:gd fmla="*/ 36 w 36" name="T20"/>
                <a:gd fmla="*/ 18 h 36" name="T21"/>
                <a:gd fmla="*/ 35 w 36" name="T22"/>
                <a:gd fmla="*/ 15 h 36" name="T23"/>
                <a:gd fmla="*/ 34 w 36" name="T24"/>
                <a:gd fmla="*/ 10 h 36" name="T25"/>
                <a:gd fmla="*/ 33 w 36" name="T26"/>
                <a:gd fmla="*/ 7 h 36" name="T27"/>
                <a:gd fmla="*/ 31 w 36" name="T28"/>
                <a:gd fmla="*/ 5 h 36" name="T29"/>
                <a:gd fmla="*/ 28 w 36" name="T30"/>
                <a:gd fmla="*/ 3 h 36" name="T31"/>
                <a:gd fmla="*/ 25 w 36" name="T32"/>
                <a:gd fmla="*/ 1 h 36" name="T33"/>
                <a:gd fmla="*/ 22 w 36" name="T34"/>
                <a:gd fmla="*/ 0 h 36" name="T35"/>
                <a:gd fmla="*/ 18 w 36" name="T36"/>
                <a:gd fmla="*/ 0 h 36" name="T37"/>
                <a:gd fmla="*/ 18 w 36" name="T38"/>
                <a:gd fmla="*/ 0 h 36" name="T39"/>
                <a:gd fmla="*/ 15 w 36" name="T40"/>
                <a:gd fmla="*/ 0 h 36" name="T41"/>
                <a:gd fmla="*/ 11 w 36" name="T42"/>
                <a:gd fmla="*/ 1 h 36" name="T43"/>
                <a:gd fmla="*/ 7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7 w 36" name="T66"/>
                <a:gd fmla="*/ 33 h 36" name="T67"/>
                <a:gd fmla="*/ 11 w 36" name="T68"/>
                <a:gd fmla="*/ 34 h 36" name="T69"/>
                <a:gd fmla="*/ 15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2" y="35"/>
                  </a:lnTo>
                  <a:lnTo>
                    <a:pt x="25" y="34"/>
                  </a:lnTo>
                  <a:lnTo>
                    <a:pt x="28" y="33"/>
                  </a:lnTo>
                  <a:lnTo>
                    <a:pt x="31" y="31"/>
                  </a:lnTo>
                  <a:lnTo>
                    <a:pt x="33" y="28"/>
                  </a:lnTo>
                  <a:lnTo>
                    <a:pt x="34" y="25"/>
                  </a:lnTo>
                  <a:lnTo>
                    <a:pt x="35" y="22"/>
                  </a:lnTo>
                  <a:lnTo>
                    <a:pt x="36" y="18"/>
                  </a:lnTo>
                  <a:lnTo>
                    <a:pt x="36" y="18"/>
                  </a:lnTo>
                  <a:lnTo>
                    <a:pt x="35" y="15"/>
                  </a:lnTo>
                  <a:lnTo>
                    <a:pt x="34" y="10"/>
                  </a:lnTo>
                  <a:lnTo>
                    <a:pt x="33" y="7"/>
                  </a:lnTo>
                  <a:lnTo>
                    <a:pt x="31" y="5"/>
                  </a:lnTo>
                  <a:lnTo>
                    <a:pt x="28" y="3"/>
                  </a:lnTo>
                  <a:lnTo>
                    <a:pt x="25" y="1"/>
                  </a:lnTo>
                  <a:lnTo>
                    <a:pt x="22" y="0"/>
                  </a:lnTo>
                  <a:lnTo>
                    <a:pt x="18" y="0"/>
                  </a:lnTo>
                  <a:lnTo>
                    <a:pt x="18" y="0"/>
                  </a:lnTo>
                  <a:lnTo>
                    <a:pt x="15" y="0"/>
                  </a:lnTo>
                  <a:lnTo>
                    <a:pt x="11" y="1"/>
                  </a:lnTo>
                  <a:lnTo>
                    <a:pt x="7" y="3"/>
                  </a:lnTo>
                  <a:lnTo>
                    <a:pt x="5" y="5"/>
                  </a:lnTo>
                  <a:lnTo>
                    <a:pt x="3" y="7"/>
                  </a:lnTo>
                  <a:lnTo>
                    <a:pt x="1" y="10"/>
                  </a:lnTo>
                  <a:lnTo>
                    <a:pt x="0" y="15"/>
                  </a:lnTo>
                  <a:lnTo>
                    <a:pt x="0" y="18"/>
                  </a:lnTo>
                  <a:lnTo>
                    <a:pt x="0" y="18"/>
                  </a:lnTo>
                  <a:lnTo>
                    <a:pt x="0" y="22"/>
                  </a:lnTo>
                  <a:lnTo>
                    <a:pt x="1" y="25"/>
                  </a:lnTo>
                  <a:lnTo>
                    <a:pt x="3" y="28"/>
                  </a:lnTo>
                  <a:lnTo>
                    <a:pt x="5" y="31"/>
                  </a:lnTo>
                  <a:lnTo>
                    <a:pt x="7" y="33"/>
                  </a:lnTo>
                  <a:lnTo>
                    <a:pt x="11" y="34"/>
                  </a:lnTo>
                  <a:lnTo>
                    <a:pt x="15" y="35"/>
                  </a:lnTo>
                  <a:lnTo>
                    <a:pt x="18" y="36"/>
                  </a:lnTo>
                  <a:lnTo>
                    <a:pt x="18"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43" name="그룹 42"/>
          <p:cNvGrpSpPr/>
          <p:nvPr/>
        </p:nvGrpSpPr>
        <p:grpSpPr>
          <a:xfrm>
            <a:off x="2578588" y="4192576"/>
            <a:ext cx="424295" cy="424295"/>
            <a:chOff x="6467475" y="3805238"/>
            <a:chExt cx="466725" cy="466725"/>
          </a:xfrm>
          <a:solidFill>
            <a:srgbClr val="E7E7E7"/>
          </a:solidFill>
        </p:grpSpPr>
        <p:sp>
          <p:nvSpPr>
            <p:cNvPr id="59" name="Freeform 158"/>
            <p:cNvSpPr/>
            <p:nvPr/>
          </p:nvSpPr>
          <p:spPr bwMode="auto">
            <a:xfrm>
              <a:off x="6467475" y="3805238"/>
              <a:ext cx="466725" cy="466725"/>
            </a:xfrm>
            <a:custGeom>
              <a:gdLst>
                <a:gd fmla="*/ 294 w 294" name="T0"/>
                <a:gd fmla="*/ 282 h 294" name="T1"/>
                <a:gd fmla="*/ 294 w 294" name="T2"/>
                <a:gd fmla="*/ 282 h 294" name="T3"/>
                <a:gd fmla="*/ 293 w 294" name="T4"/>
                <a:gd fmla="*/ 276 h 294" name="T5"/>
                <a:gd fmla="*/ 290 w 294" name="T6"/>
                <a:gd fmla="*/ 273 h 294" name="T7"/>
                <a:gd fmla="*/ 287 w 294" name="T8"/>
                <a:gd fmla="*/ 270 h 294" name="T9"/>
                <a:gd fmla="*/ 282 w 294" name="T10"/>
                <a:gd fmla="*/ 269 h 294" name="T11"/>
                <a:gd fmla="*/ 25 w 294" name="T12"/>
                <a:gd fmla="*/ 269 h 294" name="T13"/>
                <a:gd fmla="*/ 25 w 294" name="T14"/>
                <a:gd fmla="*/ 13 h 294" name="T15"/>
                <a:gd fmla="*/ 25 w 294" name="T16"/>
                <a:gd fmla="*/ 13 h 294" name="T17"/>
                <a:gd fmla="*/ 24 w 294" name="T18"/>
                <a:gd fmla="*/ 8 h 294" name="T19"/>
                <a:gd fmla="*/ 21 w 294" name="T20"/>
                <a:gd fmla="*/ 5 h 294" name="T21"/>
                <a:gd fmla="*/ 17 w 294" name="T22"/>
                <a:gd fmla="*/ 1 h 294" name="T23"/>
                <a:gd fmla="*/ 13 w 294" name="T24"/>
                <a:gd fmla="*/ 0 h 294" name="T25"/>
                <a:gd fmla="*/ 13 w 294" name="T26"/>
                <a:gd fmla="*/ 0 h 294" name="T27"/>
                <a:gd fmla="*/ 8 w 294" name="T28"/>
                <a:gd fmla="*/ 1 h 294" name="T29"/>
                <a:gd fmla="*/ 3 w 294" name="T30"/>
                <a:gd fmla="*/ 5 h 294" name="T31"/>
                <a:gd fmla="*/ 1 w 294" name="T32"/>
                <a:gd fmla="*/ 8 h 294" name="T33"/>
                <a:gd fmla="*/ 0 w 294" name="T34"/>
                <a:gd fmla="*/ 13 h 294" name="T35"/>
                <a:gd fmla="*/ 0 w 294" name="T36"/>
                <a:gd fmla="*/ 282 h 294" name="T37"/>
                <a:gd fmla="*/ 0 w 294" name="T38"/>
                <a:gd fmla="*/ 282 h 294" name="T39"/>
                <a:gd fmla="*/ 1 w 294" name="T40"/>
                <a:gd fmla="*/ 287 h 294" name="T41"/>
                <a:gd fmla="*/ 3 w 294" name="T42"/>
                <a:gd fmla="*/ 291 h 294" name="T43"/>
                <a:gd fmla="*/ 8 w 294" name="T44"/>
                <a:gd fmla="*/ 293 h 294" name="T45"/>
                <a:gd fmla="*/ 13 w 294" name="T46"/>
                <a:gd fmla="*/ 294 h 294" name="T47"/>
                <a:gd fmla="*/ 282 w 294" name="T48"/>
                <a:gd fmla="*/ 294 h 294" name="T49"/>
                <a:gd fmla="*/ 282 w 294" name="T50"/>
                <a:gd fmla="*/ 294 h 294" name="T51"/>
                <a:gd fmla="*/ 287 w 294" name="T52"/>
                <a:gd fmla="*/ 293 h 294" name="T53"/>
                <a:gd fmla="*/ 290 w 294" name="T54"/>
                <a:gd fmla="*/ 291 h 294" name="T55"/>
                <a:gd fmla="*/ 293 w 294" name="T56"/>
                <a:gd fmla="*/ 287 h 294" name="T57"/>
                <a:gd fmla="*/ 294 w 294" name="T58"/>
                <a:gd fmla="*/ 282 h 294" name="T59"/>
                <a:gd fmla="*/ 294 w 294" name="T60"/>
                <a:gd fmla="*/ 282 h 29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94" w="294">
                  <a:moveTo>
                    <a:pt x="294" y="282"/>
                  </a:moveTo>
                  <a:lnTo>
                    <a:pt x="294" y="282"/>
                  </a:lnTo>
                  <a:lnTo>
                    <a:pt x="293" y="276"/>
                  </a:lnTo>
                  <a:lnTo>
                    <a:pt x="290" y="273"/>
                  </a:lnTo>
                  <a:lnTo>
                    <a:pt x="287" y="270"/>
                  </a:lnTo>
                  <a:lnTo>
                    <a:pt x="282" y="269"/>
                  </a:lnTo>
                  <a:lnTo>
                    <a:pt x="25" y="269"/>
                  </a:lnTo>
                  <a:lnTo>
                    <a:pt x="25" y="13"/>
                  </a:lnTo>
                  <a:lnTo>
                    <a:pt x="25" y="13"/>
                  </a:lnTo>
                  <a:lnTo>
                    <a:pt x="24" y="8"/>
                  </a:lnTo>
                  <a:lnTo>
                    <a:pt x="21" y="5"/>
                  </a:lnTo>
                  <a:lnTo>
                    <a:pt x="17" y="1"/>
                  </a:lnTo>
                  <a:lnTo>
                    <a:pt x="13" y="0"/>
                  </a:lnTo>
                  <a:lnTo>
                    <a:pt x="13" y="0"/>
                  </a:lnTo>
                  <a:lnTo>
                    <a:pt x="8" y="1"/>
                  </a:lnTo>
                  <a:lnTo>
                    <a:pt x="3" y="5"/>
                  </a:lnTo>
                  <a:lnTo>
                    <a:pt x="1" y="8"/>
                  </a:lnTo>
                  <a:lnTo>
                    <a:pt x="0" y="13"/>
                  </a:lnTo>
                  <a:lnTo>
                    <a:pt x="0" y="282"/>
                  </a:lnTo>
                  <a:lnTo>
                    <a:pt x="0" y="282"/>
                  </a:lnTo>
                  <a:lnTo>
                    <a:pt x="1" y="287"/>
                  </a:lnTo>
                  <a:lnTo>
                    <a:pt x="3" y="291"/>
                  </a:lnTo>
                  <a:lnTo>
                    <a:pt x="8" y="293"/>
                  </a:lnTo>
                  <a:lnTo>
                    <a:pt x="13" y="294"/>
                  </a:lnTo>
                  <a:lnTo>
                    <a:pt x="282" y="294"/>
                  </a:lnTo>
                  <a:lnTo>
                    <a:pt x="282" y="294"/>
                  </a:lnTo>
                  <a:lnTo>
                    <a:pt x="287" y="293"/>
                  </a:lnTo>
                  <a:lnTo>
                    <a:pt x="290" y="291"/>
                  </a:lnTo>
                  <a:lnTo>
                    <a:pt x="293" y="287"/>
                  </a:lnTo>
                  <a:lnTo>
                    <a:pt x="294" y="282"/>
                  </a:lnTo>
                  <a:lnTo>
                    <a:pt x="294" y="282"/>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0" name="Freeform 159"/>
            <p:cNvSpPr>
              <a:spLocks noEditPoints="1"/>
            </p:cNvSpPr>
            <p:nvPr/>
          </p:nvSpPr>
          <p:spPr bwMode="auto">
            <a:xfrm>
              <a:off x="6538913" y="4064000"/>
              <a:ext cx="107950" cy="138112"/>
            </a:xfrm>
            <a:custGeom>
              <a:gdLst>
                <a:gd fmla="*/ 57 w 68" name="T0"/>
                <a:gd fmla="*/ 87 h 87" name="T1"/>
                <a:gd fmla="*/ 57 w 68" name="T2"/>
                <a:gd fmla="*/ 87 h 87" name="T3"/>
                <a:gd fmla="*/ 62 w 68" name="T4"/>
                <a:gd fmla="*/ 86 h 87" name="T5"/>
                <a:gd fmla="*/ 65 w 68" name="T6"/>
                <a:gd fmla="*/ 83 h 87" name="T7"/>
                <a:gd fmla="*/ 68 w 68" name="T8"/>
                <a:gd fmla="*/ 80 h 87" name="T9"/>
                <a:gd fmla="*/ 68 w 68" name="T10"/>
                <a:gd fmla="*/ 74 h 87" name="T11"/>
                <a:gd fmla="*/ 68 w 68" name="T12"/>
                <a:gd fmla="*/ 11 h 87" name="T13"/>
                <a:gd fmla="*/ 68 w 68" name="T14"/>
                <a:gd fmla="*/ 11 h 87" name="T15"/>
                <a:gd fmla="*/ 68 w 68" name="T16"/>
                <a:gd fmla="*/ 7 h 87" name="T17"/>
                <a:gd fmla="*/ 65 w 68" name="T18"/>
                <a:gd fmla="*/ 4 h 87" name="T19"/>
                <a:gd fmla="*/ 62 w 68" name="T20"/>
                <a:gd fmla="*/ 1 h 87" name="T21"/>
                <a:gd fmla="*/ 57 w 68" name="T22"/>
                <a:gd fmla="*/ 0 h 87" name="T23"/>
                <a:gd fmla="*/ 12 w 68" name="T24"/>
                <a:gd fmla="*/ 0 h 87" name="T25"/>
                <a:gd fmla="*/ 12 w 68" name="T26"/>
                <a:gd fmla="*/ 0 h 87" name="T27"/>
                <a:gd fmla="*/ 8 w 68" name="T28"/>
                <a:gd fmla="*/ 1 h 87" name="T29"/>
                <a:gd fmla="*/ 4 w 68" name="T30"/>
                <a:gd fmla="*/ 4 h 87" name="T31"/>
                <a:gd fmla="*/ 2 w 68" name="T32"/>
                <a:gd fmla="*/ 7 h 87" name="T33"/>
                <a:gd fmla="*/ 0 w 68" name="T34"/>
                <a:gd fmla="*/ 11 h 87" name="T35"/>
                <a:gd fmla="*/ 0 w 68" name="T36"/>
                <a:gd fmla="*/ 74 h 87" name="T37"/>
                <a:gd fmla="*/ 0 w 68" name="T38"/>
                <a:gd fmla="*/ 74 h 87" name="T39"/>
                <a:gd fmla="*/ 2 w 68" name="T40"/>
                <a:gd fmla="*/ 80 h 87" name="T41"/>
                <a:gd fmla="*/ 4 w 68" name="T42"/>
                <a:gd fmla="*/ 83 h 87" name="T43"/>
                <a:gd fmla="*/ 8 w 68" name="T44"/>
                <a:gd fmla="*/ 86 h 87" name="T45"/>
                <a:gd fmla="*/ 12 w 68" name="T46"/>
                <a:gd fmla="*/ 87 h 87" name="T47"/>
                <a:gd fmla="*/ 57 w 68" name="T48"/>
                <a:gd fmla="*/ 87 h 87" name="T49"/>
                <a:gd fmla="*/ 23 w 68" name="T50"/>
                <a:gd fmla="*/ 23 h 87" name="T51"/>
                <a:gd fmla="*/ 46 w 68" name="T52"/>
                <a:gd fmla="*/ 23 h 87" name="T53"/>
                <a:gd fmla="*/ 46 w 68" name="T54"/>
                <a:gd fmla="*/ 63 h 87" name="T55"/>
                <a:gd fmla="*/ 23 w 68" name="T56"/>
                <a:gd fmla="*/ 63 h 87" name="T57"/>
                <a:gd fmla="*/ 23 w 68" name="T58"/>
                <a:gd fmla="*/ 23 h 8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7" w="68">
                  <a:moveTo>
                    <a:pt x="57" y="87"/>
                  </a:moveTo>
                  <a:lnTo>
                    <a:pt x="57" y="87"/>
                  </a:lnTo>
                  <a:lnTo>
                    <a:pt x="62" y="86"/>
                  </a:lnTo>
                  <a:lnTo>
                    <a:pt x="65" y="83"/>
                  </a:lnTo>
                  <a:lnTo>
                    <a:pt x="68" y="80"/>
                  </a:lnTo>
                  <a:lnTo>
                    <a:pt x="68" y="74"/>
                  </a:lnTo>
                  <a:lnTo>
                    <a:pt x="68" y="11"/>
                  </a:lnTo>
                  <a:lnTo>
                    <a:pt x="68" y="11"/>
                  </a:lnTo>
                  <a:lnTo>
                    <a:pt x="68" y="7"/>
                  </a:lnTo>
                  <a:lnTo>
                    <a:pt x="65" y="4"/>
                  </a:lnTo>
                  <a:lnTo>
                    <a:pt x="62" y="1"/>
                  </a:lnTo>
                  <a:lnTo>
                    <a:pt x="57" y="0"/>
                  </a:lnTo>
                  <a:lnTo>
                    <a:pt x="12" y="0"/>
                  </a:lnTo>
                  <a:lnTo>
                    <a:pt x="12" y="0"/>
                  </a:lnTo>
                  <a:lnTo>
                    <a:pt x="8" y="1"/>
                  </a:lnTo>
                  <a:lnTo>
                    <a:pt x="4" y="4"/>
                  </a:lnTo>
                  <a:lnTo>
                    <a:pt x="2" y="7"/>
                  </a:lnTo>
                  <a:lnTo>
                    <a:pt x="0" y="11"/>
                  </a:lnTo>
                  <a:lnTo>
                    <a:pt x="0" y="74"/>
                  </a:lnTo>
                  <a:lnTo>
                    <a:pt x="0" y="74"/>
                  </a:lnTo>
                  <a:lnTo>
                    <a:pt x="2" y="80"/>
                  </a:lnTo>
                  <a:lnTo>
                    <a:pt x="4" y="83"/>
                  </a:lnTo>
                  <a:lnTo>
                    <a:pt x="8" y="86"/>
                  </a:lnTo>
                  <a:lnTo>
                    <a:pt x="12" y="87"/>
                  </a:lnTo>
                  <a:lnTo>
                    <a:pt x="57" y="87"/>
                  </a:lnTo>
                  <a:close/>
                  <a:moveTo>
                    <a:pt x="23" y="23"/>
                  </a:moveTo>
                  <a:lnTo>
                    <a:pt x="46" y="23"/>
                  </a:lnTo>
                  <a:lnTo>
                    <a:pt x="46" y="63"/>
                  </a:lnTo>
                  <a:lnTo>
                    <a:pt x="23" y="63"/>
                  </a:lnTo>
                  <a:lnTo>
                    <a:pt x="23" y="23"/>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1" name="Freeform 160"/>
            <p:cNvSpPr>
              <a:spLocks noEditPoints="1"/>
            </p:cNvSpPr>
            <p:nvPr/>
          </p:nvSpPr>
          <p:spPr bwMode="auto">
            <a:xfrm>
              <a:off x="6818313" y="3806825"/>
              <a:ext cx="107950" cy="395287"/>
            </a:xfrm>
            <a:custGeom>
              <a:gdLst>
                <a:gd fmla="*/ 56 w 68" name="T0"/>
                <a:gd fmla="*/ 0 h 249" name="T1"/>
                <a:gd fmla="*/ 11 w 68" name="T2"/>
                <a:gd fmla="*/ 0 h 249" name="T3"/>
                <a:gd fmla="*/ 11 w 68" name="T4"/>
                <a:gd fmla="*/ 0 h 249" name="T5"/>
                <a:gd fmla="*/ 7 w 68" name="T6"/>
                <a:gd fmla="*/ 1 h 249" name="T7"/>
                <a:gd fmla="*/ 3 w 68" name="T8"/>
                <a:gd fmla="*/ 4 h 249" name="T9"/>
                <a:gd fmla="*/ 1 w 68" name="T10"/>
                <a:gd fmla="*/ 8 h 249" name="T11"/>
                <a:gd fmla="*/ 0 w 68" name="T12"/>
                <a:gd fmla="*/ 12 h 249" name="T13"/>
                <a:gd fmla="*/ 0 w 68" name="T14"/>
                <a:gd fmla="*/ 236 h 249" name="T15"/>
                <a:gd fmla="*/ 0 w 68" name="T16"/>
                <a:gd fmla="*/ 236 h 249" name="T17"/>
                <a:gd fmla="*/ 1 w 68" name="T18"/>
                <a:gd fmla="*/ 242 h 249" name="T19"/>
                <a:gd fmla="*/ 3 w 68" name="T20"/>
                <a:gd fmla="*/ 245 h 249" name="T21"/>
                <a:gd fmla="*/ 7 w 68" name="T22"/>
                <a:gd fmla="*/ 248 h 249" name="T23"/>
                <a:gd fmla="*/ 11 w 68" name="T24"/>
                <a:gd fmla="*/ 249 h 249" name="T25"/>
                <a:gd fmla="*/ 56 w 68" name="T26"/>
                <a:gd fmla="*/ 249 h 249" name="T27"/>
                <a:gd fmla="*/ 56 w 68" name="T28"/>
                <a:gd fmla="*/ 249 h 249" name="T29"/>
                <a:gd fmla="*/ 62 w 68" name="T30"/>
                <a:gd fmla="*/ 248 h 249" name="T31"/>
                <a:gd fmla="*/ 65 w 68" name="T32"/>
                <a:gd fmla="*/ 245 h 249" name="T33"/>
                <a:gd fmla="*/ 68 w 68" name="T34"/>
                <a:gd fmla="*/ 242 h 249" name="T35"/>
                <a:gd fmla="*/ 68 w 68" name="T36"/>
                <a:gd fmla="*/ 236 h 249" name="T37"/>
                <a:gd fmla="*/ 68 w 68" name="T38"/>
                <a:gd fmla="*/ 12 h 249" name="T39"/>
                <a:gd fmla="*/ 68 w 68" name="T40"/>
                <a:gd fmla="*/ 12 h 249" name="T41"/>
                <a:gd fmla="*/ 68 w 68" name="T42"/>
                <a:gd fmla="*/ 8 h 249" name="T43"/>
                <a:gd fmla="*/ 65 w 68" name="T44"/>
                <a:gd fmla="*/ 4 h 249" name="T45"/>
                <a:gd fmla="*/ 62 w 68" name="T46"/>
                <a:gd fmla="*/ 1 h 249" name="T47"/>
                <a:gd fmla="*/ 56 w 68" name="T48"/>
                <a:gd fmla="*/ 0 h 249" name="T49"/>
                <a:gd fmla="*/ 56 w 68" name="T50"/>
                <a:gd fmla="*/ 0 h 249" name="T51"/>
                <a:gd fmla="*/ 45 w 68" name="T52"/>
                <a:gd fmla="*/ 225 h 249" name="T53"/>
                <a:gd fmla="*/ 23 w 68" name="T54"/>
                <a:gd fmla="*/ 225 h 249" name="T55"/>
                <a:gd fmla="*/ 23 w 68" name="T56"/>
                <a:gd fmla="*/ 23 h 249" name="T57"/>
                <a:gd fmla="*/ 45 w 68" name="T58"/>
                <a:gd fmla="*/ 23 h 249" name="T59"/>
                <a:gd fmla="*/ 45 w 68" name="T60"/>
                <a:gd fmla="*/ 225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9" w="68">
                  <a:moveTo>
                    <a:pt x="56" y="0"/>
                  </a:moveTo>
                  <a:lnTo>
                    <a:pt x="11" y="0"/>
                  </a:lnTo>
                  <a:lnTo>
                    <a:pt x="11" y="0"/>
                  </a:lnTo>
                  <a:lnTo>
                    <a:pt x="7" y="1"/>
                  </a:lnTo>
                  <a:lnTo>
                    <a:pt x="3" y="4"/>
                  </a:lnTo>
                  <a:lnTo>
                    <a:pt x="1" y="8"/>
                  </a:lnTo>
                  <a:lnTo>
                    <a:pt x="0" y="12"/>
                  </a:lnTo>
                  <a:lnTo>
                    <a:pt x="0" y="236"/>
                  </a:lnTo>
                  <a:lnTo>
                    <a:pt x="0" y="236"/>
                  </a:lnTo>
                  <a:lnTo>
                    <a:pt x="1" y="242"/>
                  </a:lnTo>
                  <a:lnTo>
                    <a:pt x="3" y="245"/>
                  </a:lnTo>
                  <a:lnTo>
                    <a:pt x="7" y="248"/>
                  </a:lnTo>
                  <a:lnTo>
                    <a:pt x="11" y="249"/>
                  </a:lnTo>
                  <a:lnTo>
                    <a:pt x="56" y="249"/>
                  </a:lnTo>
                  <a:lnTo>
                    <a:pt x="56" y="249"/>
                  </a:lnTo>
                  <a:lnTo>
                    <a:pt x="62" y="248"/>
                  </a:lnTo>
                  <a:lnTo>
                    <a:pt x="65" y="245"/>
                  </a:lnTo>
                  <a:lnTo>
                    <a:pt x="68" y="242"/>
                  </a:lnTo>
                  <a:lnTo>
                    <a:pt x="68" y="236"/>
                  </a:lnTo>
                  <a:lnTo>
                    <a:pt x="68" y="12"/>
                  </a:lnTo>
                  <a:lnTo>
                    <a:pt x="68" y="12"/>
                  </a:lnTo>
                  <a:lnTo>
                    <a:pt x="68" y="8"/>
                  </a:lnTo>
                  <a:lnTo>
                    <a:pt x="65" y="4"/>
                  </a:lnTo>
                  <a:lnTo>
                    <a:pt x="62" y="1"/>
                  </a:lnTo>
                  <a:lnTo>
                    <a:pt x="56" y="0"/>
                  </a:lnTo>
                  <a:lnTo>
                    <a:pt x="56" y="0"/>
                  </a:lnTo>
                  <a:close/>
                  <a:moveTo>
                    <a:pt x="45" y="225"/>
                  </a:moveTo>
                  <a:lnTo>
                    <a:pt x="23" y="225"/>
                  </a:lnTo>
                  <a:lnTo>
                    <a:pt x="23" y="23"/>
                  </a:lnTo>
                  <a:lnTo>
                    <a:pt x="45" y="23"/>
                  </a:lnTo>
                  <a:lnTo>
                    <a:pt x="45" y="225"/>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2" name="Freeform 161"/>
            <p:cNvSpPr>
              <a:spLocks noEditPoints="1"/>
            </p:cNvSpPr>
            <p:nvPr/>
          </p:nvSpPr>
          <p:spPr bwMode="auto">
            <a:xfrm>
              <a:off x="6678613" y="3938588"/>
              <a:ext cx="109537" cy="263525"/>
            </a:xfrm>
            <a:custGeom>
              <a:gdLst>
                <a:gd fmla="*/ 57 w 69" name="T0"/>
                <a:gd fmla="*/ 166 h 166" name="T1"/>
                <a:gd fmla="*/ 57 w 69" name="T2"/>
                <a:gd fmla="*/ 166 h 166" name="T3"/>
                <a:gd fmla="*/ 61 w 69" name="T4"/>
                <a:gd fmla="*/ 165 h 166" name="T5"/>
                <a:gd fmla="*/ 65 w 69" name="T6"/>
                <a:gd fmla="*/ 162 h 166" name="T7"/>
                <a:gd fmla="*/ 67 w 69" name="T8"/>
                <a:gd fmla="*/ 159 h 166" name="T9"/>
                <a:gd fmla="*/ 69 w 69" name="T10"/>
                <a:gd fmla="*/ 153 h 166" name="T11"/>
                <a:gd fmla="*/ 69 w 69" name="T12"/>
                <a:gd fmla="*/ 11 h 166" name="T13"/>
                <a:gd fmla="*/ 69 w 69" name="T14"/>
                <a:gd fmla="*/ 11 h 166" name="T15"/>
                <a:gd fmla="*/ 67 w 69" name="T16"/>
                <a:gd fmla="*/ 7 h 166" name="T17"/>
                <a:gd fmla="*/ 65 w 69" name="T18"/>
                <a:gd fmla="*/ 4 h 166" name="T19"/>
                <a:gd fmla="*/ 61 w 69" name="T20"/>
                <a:gd fmla="*/ 1 h 166" name="T21"/>
                <a:gd fmla="*/ 57 w 69" name="T22"/>
                <a:gd fmla="*/ 0 h 166" name="T23"/>
                <a:gd fmla="*/ 12 w 69" name="T24"/>
                <a:gd fmla="*/ 0 h 166" name="T25"/>
                <a:gd fmla="*/ 12 w 69" name="T26"/>
                <a:gd fmla="*/ 0 h 166" name="T27"/>
                <a:gd fmla="*/ 7 w 69" name="T28"/>
                <a:gd fmla="*/ 1 h 166" name="T29"/>
                <a:gd fmla="*/ 4 w 69" name="T30"/>
                <a:gd fmla="*/ 4 h 166" name="T31"/>
                <a:gd fmla="*/ 1 w 69" name="T32"/>
                <a:gd fmla="*/ 7 h 166" name="T33"/>
                <a:gd fmla="*/ 0 w 69" name="T34"/>
                <a:gd fmla="*/ 11 h 166" name="T35"/>
                <a:gd fmla="*/ 0 w 69" name="T36"/>
                <a:gd fmla="*/ 153 h 166" name="T37"/>
                <a:gd fmla="*/ 0 w 69" name="T38"/>
                <a:gd fmla="*/ 153 h 166" name="T39"/>
                <a:gd fmla="*/ 1 w 69" name="T40"/>
                <a:gd fmla="*/ 159 h 166" name="T41"/>
                <a:gd fmla="*/ 4 w 69" name="T42"/>
                <a:gd fmla="*/ 162 h 166" name="T43"/>
                <a:gd fmla="*/ 7 w 69" name="T44"/>
                <a:gd fmla="*/ 165 h 166" name="T45"/>
                <a:gd fmla="*/ 12 w 69" name="T46"/>
                <a:gd fmla="*/ 166 h 166" name="T47"/>
                <a:gd fmla="*/ 57 w 69" name="T48"/>
                <a:gd fmla="*/ 166 h 166" name="T49"/>
                <a:gd fmla="*/ 23 w 69" name="T50"/>
                <a:gd fmla="*/ 23 h 166" name="T51"/>
                <a:gd fmla="*/ 46 w 69" name="T52"/>
                <a:gd fmla="*/ 23 h 166" name="T53"/>
                <a:gd fmla="*/ 46 w 69" name="T54"/>
                <a:gd fmla="*/ 142 h 166" name="T55"/>
                <a:gd fmla="*/ 23 w 69" name="T56"/>
                <a:gd fmla="*/ 142 h 166" name="T57"/>
                <a:gd fmla="*/ 23 w 69" name="T58"/>
                <a:gd fmla="*/ 23 h 16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66" w="69">
                  <a:moveTo>
                    <a:pt x="57" y="166"/>
                  </a:moveTo>
                  <a:lnTo>
                    <a:pt x="57" y="166"/>
                  </a:lnTo>
                  <a:lnTo>
                    <a:pt x="61" y="165"/>
                  </a:lnTo>
                  <a:lnTo>
                    <a:pt x="65" y="162"/>
                  </a:lnTo>
                  <a:lnTo>
                    <a:pt x="67" y="159"/>
                  </a:lnTo>
                  <a:lnTo>
                    <a:pt x="69" y="153"/>
                  </a:lnTo>
                  <a:lnTo>
                    <a:pt x="69" y="11"/>
                  </a:lnTo>
                  <a:lnTo>
                    <a:pt x="69" y="11"/>
                  </a:lnTo>
                  <a:lnTo>
                    <a:pt x="67" y="7"/>
                  </a:lnTo>
                  <a:lnTo>
                    <a:pt x="65" y="4"/>
                  </a:lnTo>
                  <a:lnTo>
                    <a:pt x="61" y="1"/>
                  </a:lnTo>
                  <a:lnTo>
                    <a:pt x="57" y="0"/>
                  </a:lnTo>
                  <a:lnTo>
                    <a:pt x="12" y="0"/>
                  </a:lnTo>
                  <a:lnTo>
                    <a:pt x="12" y="0"/>
                  </a:lnTo>
                  <a:lnTo>
                    <a:pt x="7" y="1"/>
                  </a:lnTo>
                  <a:lnTo>
                    <a:pt x="4" y="4"/>
                  </a:lnTo>
                  <a:lnTo>
                    <a:pt x="1" y="7"/>
                  </a:lnTo>
                  <a:lnTo>
                    <a:pt x="0" y="11"/>
                  </a:lnTo>
                  <a:lnTo>
                    <a:pt x="0" y="153"/>
                  </a:lnTo>
                  <a:lnTo>
                    <a:pt x="0" y="153"/>
                  </a:lnTo>
                  <a:lnTo>
                    <a:pt x="1" y="159"/>
                  </a:lnTo>
                  <a:lnTo>
                    <a:pt x="4" y="162"/>
                  </a:lnTo>
                  <a:lnTo>
                    <a:pt x="7" y="165"/>
                  </a:lnTo>
                  <a:lnTo>
                    <a:pt x="12" y="166"/>
                  </a:lnTo>
                  <a:lnTo>
                    <a:pt x="57" y="166"/>
                  </a:lnTo>
                  <a:close/>
                  <a:moveTo>
                    <a:pt x="23" y="23"/>
                  </a:moveTo>
                  <a:lnTo>
                    <a:pt x="46" y="23"/>
                  </a:lnTo>
                  <a:lnTo>
                    <a:pt x="46" y="142"/>
                  </a:lnTo>
                  <a:lnTo>
                    <a:pt x="23" y="142"/>
                  </a:lnTo>
                  <a:lnTo>
                    <a:pt x="23" y="23"/>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B. SET 템플릿\B03.교육\B0300060\png\선생님1.png" id="10243" name="Picture 3"/>
          <p:cNvPicPr>
            <a:picLocks noChangeArrowheads="1"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bwMode="auto">
          <a:xfrm>
            <a:off x="4404001" y="2127556"/>
            <a:ext cx="1692000" cy="1692000"/>
          </a:xfrm>
          <a:prstGeom prst="ellipse">
            <a:avLst/>
          </a:prstGeom>
          <a:noFill/>
          <a:extLst>
            <a:ext uri="{909E8E84-426E-40DD-AFC4-6F175D3DCCD1}">
              <a14:hiddenFill>
                <a:solidFill>
                  <a:srgbClr val="FFFFFF"/>
                </a:solidFill>
              </a14:hiddenFill>
            </a:ext>
          </a:extLst>
        </p:spPr>
      </p:pic>
      <p:pic>
        <p:nvPicPr>
          <p:cNvPr descr="C:\Users\Jobora\Desktop\아이디어 또는 건설 소스\11739478_lel-2.png" id="10246" name="Picture 6"/>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bwMode="auto">
          <a:xfrm>
            <a:off x="6094526" y="2127556"/>
            <a:ext cx="1692000" cy="1692000"/>
          </a:xfrm>
          <a:prstGeom prst="ellipse">
            <a:avLst/>
          </a:prstGeom>
          <a:noFill/>
          <a:extLst>
            <a:ext uri="{909E8E84-426E-40DD-AFC4-6F175D3DCCD1}">
              <a14:hiddenFill>
                <a:solidFill>
                  <a:srgbClr val="FFFFFF"/>
                </a:solidFill>
              </a14:hiddenFill>
            </a:ext>
          </a:extLst>
        </p:spPr>
      </p:pic>
      <p:pic>
        <p:nvPicPr>
          <p:cNvPr descr="D:\B. SET 템플릿\B03.교육\B0300060\png\선생님4.png" id="10242"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bwMode="auto">
          <a:xfrm>
            <a:off x="6094526" y="3817217"/>
            <a:ext cx="1692000" cy="1692000"/>
          </a:xfrm>
          <a:prstGeom prst="ellipse">
            <a:avLst/>
          </a:prstGeom>
          <a:noFill/>
          <a:extLst>
            <a:ext uri="{909E8E84-426E-40DD-AFC4-6F175D3DCCD1}">
              <a14:hiddenFill>
                <a:solidFill>
                  <a:srgbClr val="FFFFFF"/>
                </a:solidFill>
              </a14:hiddenFill>
            </a:ext>
          </a:extLst>
        </p:spPr>
      </p:pic>
      <p:pic>
        <p:nvPicPr>
          <p:cNvPr descr="D:\B. SET 템플릿\B03.교육\B0300060\png\선생님3.png" id="10245" name="Picture 5"/>
          <p:cNvPicPr>
            <a:picLocks noChangeArrowheads="1"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bwMode="auto">
          <a:xfrm>
            <a:off x="4402526" y="3817217"/>
            <a:ext cx="1692000" cy="1692000"/>
          </a:xfrm>
          <a:prstGeom prst="ellipse">
            <a:avLst/>
          </a:prstGeom>
          <a:noFill/>
          <a:extLst>
            <a:ext uri="{909E8E84-426E-40DD-AFC4-6F175D3DCCD1}">
              <a14:hiddenFill>
                <a:solidFill>
                  <a:srgbClr val="FFFFFF"/>
                </a:solidFill>
              </a14:hiddenFill>
            </a:ext>
          </a:extLst>
        </p:spPr>
      </p:pic>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Professional team</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EA62EAD4-B09D-430F-80F7-C9CE296BF399}" type="slidenum">
              <a:rPr altLang="en-US" lang="ko-KR" smtClean="0"/>
              <a:t>5</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11" name="Rectangle 3"/>
          <p:cNvSpPr txBox="1">
            <a:spLocks noChangeArrowheads="1"/>
          </p:cNvSpPr>
          <p:nvPr/>
        </p:nvSpPr>
        <p:spPr bwMode="auto">
          <a:xfrm>
            <a:off x="7975828" y="2450809"/>
            <a:ext cx="2160239"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 </a:t>
            </a:r>
          </a:p>
        </p:txBody>
      </p:sp>
      <p:sp>
        <p:nvSpPr>
          <p:cNvPr id="12" name="Rectangle 3"/>
          <p:cNvSpPr txBox="1">
            <a:spLocks noChangeArrowheads="1"/>
          </p:cNvSpPr>
          <p:nvPr/>
        </p:nvSpPr>
        <p:spPr bwMode="auto">
          <a:xfrm>
            <a:off x="7975828" y="2210910"/>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z="1400">
                <a:solidFill>
                  <a:schemeClr val="tx1"/>
                </a:solidFill>
                <a:effectLst/>
              </a:rPr>
              <a:t>STYLISH DESIGN</a:t>
            </a:r>
          </a:p>
        </p:txBody>
      </p:sp>
      <p:sp>
        <p:nvSpPr>
          <p:cNvPr id="16" name="Rectangle 3"/>
          <p:cNvSpPr txBox="1">
            <a:spLocks noChangeArrowheads="1"/>
          </p:cNvSpPr>
          <p:nvPr/>
        </p:nvSpPr>
        <p:spPr bwMode="auto">
          <a:xfrm>
            <a:off x="7975828" y="3015316"/>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000">
                <a:solidFill>
                  <a:schemeClr val="tx1"/>
                </a:solidFill>
                <a:effectLst/>
              </a:rPr>
              <a:t>VALUE 1</a:t>
            </a:r>
          </a:p>
        </p:txBody>
      </p:sp>
      <p:sp>
        <p:nvSpPr>
          <p:cNvPr id="13" name="직사각형 12"/>
          <p:cNvSpPr/>
          <p:nvPr/>
        </p:nvSpPr>
        <p:spPr>
          <a:xfrm>
            <a:off x="8609512" y="3019508"/>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9" name="직사각형 18"/>
          <p:cNvSpPr/>
          <p:nvPr/>
        </p:nvSpPr>
        <p:spPr>
          <a:xfrm>
            <a:off x="8753528" y="3019508"/>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0" name="직사각형 19"/>
          <p:cNvSpPr/>
          <p:nvPr/>
        </p:nvSpPr>
        <p:spPr>
          <a:xfrm>
            <a:off x="8897544" y="3019508"/>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1" name="직사각형 20"/>
          <p:cNvSpPr/>
          <p:nvPr/>
        </p:nvSpPr>
        <p:spPr>
          <a:xfrm>
            <a:off x="9041560" y="3019508"/>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2" name="직사각형 21"/>
          <p:cNvSpPr/>
          <p:nvPr/>
        </p:nvSpPr>
        <p:spPr>
          <a:xfrm>
            <a:off x="9185576"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3" name="직사각형 22"/>
          <p:cNvSpPr/>
          <p:nvPr/>
        </p:nvSpPr>
        <p:spPr>
          <a:xfrm>
            <a:off x="9329592"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4" name="직사각형 23"/>
          <p:cNvSpPr/>
          <p:nvPr/>
        </p:nvSpPr>
        <p:spPr>
          <a:xfrm>
            <a:off x="9473608"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7" name="직사각형 26"/>
          <p:cNvSpPr/>
          <p:nvPr/>
        </p:nvSpPr>
        <p:spPr>
          <a:xfrm>
            <a:off x="9617624"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8" name="직사각형 27"/>
          <p:cNvSpPr/>
          <p:nvPr/>
        </p:nvSpPr>
        <p:spPr>
          <a:xfrm>
            <a:off x="9761640"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9" name="직사각형 28"/>
          <p:cNvSpPr/>
          <p:nvPr/>
        </p:nvSpPr>
        <p:spPr>
          <a:xfrm>
            <a:off x="9905656"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3" name="Rectangle 3"/>
          <p:cNvSpPr txBox="1">
            <a:spLocks noChangeArrowheads="1"/>
          </p:cNvSpPr>
          <p:nvPr/>
        </p:nvSpPr>
        <p:spPr bwMode="auto">
          <a:xfrm>
            <a:off x="7975828" y="3286778"/>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000">
                <a:solidFill>
                  <a:schemeClr val="tx1"/>
                </a:solidFill>
                <a:effectLst/>
              </a:rPr>
              <a:t>VALUE 2</a:t>
            </a:r>
          </a:p>
        </p:txBody>
      </p:sp>
      <p:sp>
        <p:nvSpPr>
          <p:cNvPr id="44" name="직사각형 43"/>
          <p:cNvSpPr/>
          <p:nvPr/>
        </p:nvSpPr>
        <p:spPr>
          <a:xfrm>
            <a:off x="8609512"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5" name="직사각형 44"/>
          <p:cNvSpPr/>
          <p:nvPr/>
        </p:nvSpPr>
        <p:spPr>
          <a:xfrm>
            <a:off x="8753528"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6" name="직사각형 45"/>
          <p:cNvSpPr/>
          <p:nvPr/>
        </p:nvSpPr>
        <p:spPr>
          <a:xfrm>
            <a:off x="8897544"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7" name="직사각형 46"/>
          <p:cNvSpPr/>
          <p:nvPr/>
        </p:nvSpPr>
        <p:spPr>
          <a:xfrm>
            <a:off x="9041560"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8" name="직사각형 47"/>
          <p:cNvSpPr/>
          <p:nvPr/>
        </p:nvSpPr>
        <p:spPr>
          <a:xfrm>
            <a:off x="9185576"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9" name="직사각형 48"/>
          <p:cNvSpPr/>
          <p:nvPr/>
        </p:nvSpPr>
        <p:spPr>
          <a:xfrm>
            <a:off x="9329592"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0" name="직사각형 49"/>
          <p:cNvSpPr/>
          <p:nvPr/>
        </p:nvSpPr>
        <p:spPr>
          <a:xfrm>
            <a:off x="9473608"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1" name="직사각형 50"/>
          <p:cNvSpPr/>
          <p:nvPr/>
        </p:nvSpPr>
        <p:spPr>
          <a:xfrm>
            <a:off x="9617624"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2" name="직사각형 51"/>
          <p:cNvSpPr/>
          <p:nvPr/>
        </p:nvSpPr>
        <p:spPr>
          <a:xfrm>
            <a:off x="9761640"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3" name="직사각형 52"/>
          <p:cNvSpPr/>
          <p:nvPr/>
        </p:nvSpPr>
        <p:spPr>
          <a:xfrm>
            <a:off x="9905656"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5" name="Rectangle 3"/>
          <p:cNvSpPr txBox="1">
            <a:spLocks noChangeArrowheads="1"/>
          </p:cNvSpPr>
          <p:nvPr/>
        </p:nvSpPr>
        <p:spPr bwMode="auto">
          <a:xfrm>
            <a:off x="7975828" y="3558241"/>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000">
                <a:solidFill>
                  <a:schemeClr val="tx1"/>
                </a:solidFill>
                <a:effectLst/>
              </a:rPr>
              <a:t>VALUE 3</a:t>
            </a:r>
          </a:p>
        </p:txBody>
      </p:sp>
      <p:sp>
        <p:nvSpPr>
          <p:cNvPr id="56" name="직사각형 55"/>
          <p:cNvSpPr/>
          <p:nvPr/>
        </p:nvSpPr>
        <p:spPr>
          <a:xfrm>
            <a:off x="8609512"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7" name="직사각형 56"/>
          <p:cNvSpPr/>
          <p:nvPr/>
        </p:nvSpPr>
        <p:spPr>
          <a:xfrm>
            <a:off x="8753528"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8" name="직사각형 57"/>
          <p:cNvSpPr/>
          <p:nvPr/>
        </p:nvSpPr>
        <p:spPr>
          <a:xfrm>
            <a:off x="8897544"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9" name="직사각형 58"/>
          <p:cNvSpPr/>
          <p:nvPr/>
        </p:nvSpPr>
        <p:spPr>
          <a:xfrm>
            <a:off x="9041560"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0" name="직사각형 59"/>
          <p:cNvSpPr/>
          <p:nvPr/>
        </p:nvSpPr>
        <p:spPr>
          <a:xfrm>
            <a:off x="9185576"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1" name="직사각형 60"/>
          <p:cNvSpPr/>
          <p:nvPr/>
        </p:nvSpPr>
        <p:spPr>
          <a:xfrm>
            <a:off x="9329592"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2" name="직사각형 61"/>
          <p:cNvSpPr/>
          <p:nvPr/>
        </p:nvSpPr>
        <p:spPr>
          <a:xfrm>
            <a:off x="9473608"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3" name="직사각형 62"/>
          <p:cNvSpPr/>
          <p:nvPr/>
        </p:nvSpPr>
        <p:spPr>
          <a:xfrm>
            <a:off x="9617624"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4" name="직사각형 63"/>
          <p:cNvSpPr/>
          <p:nvPr/>
        </p:nvSpPr>
        <p:spPr>
          <a:xfrm>
            <a:off x="9761640"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5" name="직사각형 64"/>
          <p:cNvSpPr/>
          <p:nvPr/>
        </p:nvSpPr>
        <p:spPr>
          <a:xfrm>
            <a:off x="9905656"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69" name="Rectangle 3"/>
          <p:cNvSpPr txBox="1">
            <a:spLocks noChangeArrowheads="1"/>
          </p:cNvSpPr>
          <p:nvPr/>
        </p:nvSpPr>
        <p:spPr bwMode="auto">
          <a:xfrm>
            <a:off x="7975828" y="4159011"/>
            <a:ext cx="2160239"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 </a:t>
            </a:r>
          </a:p>
        </p:txBody>
      </p:sp>
      <p:sp>
        <p:nvSpPr>
          <p:cNvPr id="70" name="Rectangle 3"/>
          <p:cNvSpPr txBox="1">
            <a:spLocks noChangeArrowheads="1"/>
          </p:cNvSpPr>
          <p:nvPr/>
        </p:nvSpPr>
        <p:spPr bwMode="auto">
          <a:xfrm>
            <a:off x="7975828" y="3919113"/>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z="1400">
                <a:solidFill>
                  <a:schemeClr val="tx1"/>
                </a:solidFill>
                <a:effectLst/>
              </a:rPr>
              <a:t>STYLISH DESIGN</a:t>
            </a:r>
          </a:p>
        </p:txBody>
      </p:sp>
      <p:sp>
        <p:nvSpPr>
          <p:cNvPr id="96" name="Rectangle 3"/>
          <p:cNvSpPr txBox="1">
            <a:spLocks noChangeArrowheads="1"/>
          </p:cNvSpPr>
          <p:nvPr/>
        </p:nvSpPr>
        <p:spPr bwMode="auto">
          <a:xfrm>
            <a:off x="7975828" y="4723519"/>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000">
                <a:solidFill>
                  <a:schemeClr val="tx1"/>
                </a:solidFill>
                <a:effectLst/>
              </a:rPr>
              <a:t>VALUE 1</a:t>
            </a:r>
          </a:p>
        </p:txBody>
      </p:sp>
      <p:sp>
        <p:nvSpPr>
          <p:cNvPr id="97" name="직사각형 96"/>
          <p:cNvSpPr/>
          <p:nvPr/>
        </p:nvSpPr>
        <p:spPr>
          <a:xfrm>
            <a:off x="8609512"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8" name="직사각형 97"/>
          <p:cNvSpPr/>
          <p:nvPr/>
        </p:nvSpPr>
        <p:spPr>
          <a:xfrm>
            <a:off x="8753528"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9" name="직사각형 98"/>
          <p:cNvSpPr/>
          <p:nvPr/>
        </p:nvSpPr>
        <p:spPr>
          <a:xfrm>
            <a:off x="8897544"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0" name="직사각형 99"/>
          <p:cNvSpPr/>
          <p:nvPr/>
        </p:nvSpPr>
        <p:spPr>
          <a:xfrm>
            <a:off x="9041560"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1" name="직사각형 100"/>
          <p:cNvSpPr/>
          <p:nvPr/>
        </p:nvSpPr>
        <p:spPr>
          <a:xfrm>
            <a:off x="9185576"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2" name="직사각형 101"/>
          <p:cNvSpPr/>
          <p:nvPr/>
        </p:nvSpPr>
        <p:spPr>
          <a:xfrm>
            <a:off x="9329592"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3" name="직사각형 102"/>
          <p:cNvSpPr/>
          <p:nvPr/>
        </p:nvSpPr>
        <p:spPr>
          <a:xfrm>
            <a:off x="9473608"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4" name="직사각형 103"/>
          <p:cNvSpPr/>
          <p:nvPr/>
        </p:nvSpPr>
        <p:spPr>
          <a:xfrm>
            <a:off x="9617624"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5" name="직사각형 104"/>
          <p:cNvSpPr/>
          <p:nvPr/>
        </p:nvSpPr>
        <p:spPr>
          <a:xfrm>
            <a:off x="9761640"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6" name="직사각형 105"/>
          <p:cNvSpPr/>
          <p:nvPr/>
        </p:nvSpPr>
        <p:spPr>
          <a:xfrm>
            <a:off x="9905656"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5" name="Rectangle 3"/>
          <p:cNvSpPr txBox="1">
            <a:spLocks noChangeArrowheads="1"/>
          </p:cNvSpPr>
          <p:nvPr/>
        </p:nvSpPr>
        <p:spPr bwMode="auto">
          <a:xfrm>
            <a:off x="7975828" y="4994981"/>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000">
                <a:solidFill>
                  <a:schemeClr val="tx1"/>
                </a:solidFill>
                <a:effectLst/>
              </a:rPr>
              <a:t>VALUE 2</a:t>
            </a:r>
          </a:p>
        </p:txBody>
      </p:sp>
      <p:sp>
        <p:nvSpPr>
          <p:cNvPr id="86" name="직사각형 85"/>
          <p:cNvSpPr/>
          <p:nvPr/>
        </p:nvSpPr>
        <p:spPr>
          <a:xfrm>
            <a:off x="8609512"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7" name="직사각형 86"/>
          <p:cNvSpPr/>
          <p:nvPr/>
        </p:nvSpPr>
        <p:spPr>
          <a:xfrm>
            <a:off x="8753528"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8" name="직사각형 87"/>
          <p:cNvSpPr/>
          <p:nvPr/>
        </p:nvSpPr>
        <p:spPr>
          <a:xfrm>
            <a:off x="8897544"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9" name="직사각형 88"/>
          <p:cNvSpPr/>
          <p:nvPr/>
        </p:nvSpPr>
        <p:spPr>
          <a:xfrm>
            <a:off x="9041560"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0" name="직사각형 89"/>
          <p:cNvSpPr/>
          <p:nvPr/>
        </p:nvSpPr>
        <p:spPr>
          <a:xfrm>
            <a:off x="9185576"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1" name="직사각형 90"/>
          <p:cNvSpPr/>
          <p:nvPr/>
        </p:nvSpPr>
        <p:spPr>
          <a:xfrm>
            <a:off x="9329592"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2" name="직사각형 91"/>
          <p:cNvSpPr/>
          <p:nvPr/>
        </p:nvSpPr>
        <p:spPr>
          <a:xfrm>
            <a:off x="9473608"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3" name="직사각형 92"/>
          <p:cNvSpPr/>
          <p:nvPr/>
        </p:nvSpPr>
        <p:spPr>
          <a:xfrm>
            <a:off x="9617624"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4" name="직사각형 93"/>
          <p:cNvSpPr/>
          <p:nvPr/>
        </p:nvSpPr>
        <p:spPr>
          <a:xfrm>
            <a:off x="9761640"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5" name="직사각형 94"/>
          <p:cNvSpPr/>
          <p:nvPr/>
        </p:nvSpPr>
        <p:spPr>
          <a:xfrm>
            <a:off x="9905656"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4" name="Rectangle 3"/>
          <p:cNvSpPr txBox="1">
            <a:spLocks noChangeArrowheads="1"/>
          </p:cNvSpPr>
          <p:nvPr/>
        </p:nvSpPr>
        <p:spPr bwMode="auto">
          <a:xfrm>
            <a:off x="7975828" y="5266444"/>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mtClean="0" sz="1000">
                <a:solidFill>
                  <a:schemeClr val="tx1"/>
                </a:solidFill>
                <a:effectLst/>
              </a:rPr>
              <a:t>VALUE 3</a:t>
            </a:r>
          </a:p>
        </p:txBody>
      </p:sp>
      <p:sp>
        <p:nvSpPr>
          <p:cNvPr id="75" name="직사각형 74"/>
          <p:cNvSpPr/>
          <p:nvPr/>
        </p:nvSpPr>
        <p:spPr>
          <a:xfrm>
            <a:off x="8609512"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6" name="직사각형 75"/>
          <p:cNvSpPr/>
          <p:nvPr/>
        </p:nvSpPr>
        <p:spPr>
          <a:xfrm>
            <a:off x="8753528"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7" name="직사각형 76"/>
          <p:cNvSpPr/>
          <p:nvPr/>
        </p:nvSpPr>
        <p:spPr>
          <a:xfrm>
            <a:off x="8897544"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8" name="직사각형 77"/>
          <p:cNvSpPr/>
          <p:nvPr/>
        </p:nvSpPr>
        <p:spPr>
          <a:xfrm>
            <a:off x="9041560"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79" name="직사각형 78"/>
          <p:cNvSpPr/>
          <p:nvPr/>
        </p:nvSpPr>
        <p:spPr>
          <a:xfrm>
            <a:off x="9185576"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0" name="직사각형 79"/>
          <p:cNvSpPr/>
          <p:nvPr/>
        </p:nvSpPr>
        <p:spPr>
          <a:xfrm>
            <a:off x="9329592"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1" name="직사각형 80"/>
          <p:cNvSpPr/>
          <p:nvPr/>
        </p:nvSpPr>
        <p:spPr>
          <a:xfrm>
            <a:off x="9473608"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2" name="직사각형 81"/>
          <p:cNvSpPr/>
          <p:nvPr/>
        </p:nvSpPr>
        <p:spPr>
          <a:xfrm>
            <a:off x="9617624"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3" name="직사각형 82"/>
          <p:cNvSpPr/>
          <p:nvPr/>
        </p:nvSpPr>
        <p:spPr>
          <a:xfrm>
            <a:off x="9761640"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4" name="직사각형 83"/>
          <p:cNvSpPr/>
          <p:nvPr/>
        </p:nvSpPr>
        <p:spPr>
          <a:xfrm>
            <a:off x="9905656"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8" name="Rectangle 3"/>
          <p:cNvSpPr txBox="1">
            <a:spLocks noChangeArrowheads="1"/>
          </p:cNvSpPr>
          <p:nvPr/>
        </p:nvSpPr>
        <p:spPr bwMode="auto">
          <a:xfrm>
            <a:off x="2063553" y="2450809"/>
            <a:ext cx="2160239"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 </a:t>
            </a:r>
          </a:p>
        </p:txBody>
      </p:sp>
      <p:sp>
        <p:nvSpPr>
          <p:cNvPr id="109" name="Rectangle 3"/>
          <p:cNvSpPr txBox="1">
            <a:spLocks noChangeArrowheads="1"/>
          </p:cNvSpPr>
          <p:nvPr/>
        </p:nvSpPr>
        <p:spPr bwMode="auto">
          <a:xfrm>
            <a:off x="2423591" y="2210910"/>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z="1400">
                <a:solidFill>
                  <a:schemeClr val="tx1"/>
                </a:solidFill>
                <a:effectLst/>
              </a:rPr>
              <a:t>STYLISH DESIGN</a:t>
            </a:r>
          </a:p>
        </p:txBody>
      </p:sp>
      <p:sp>
        <p:nvSpPr>
          <p:cNvPr id="135" name="Rectangle 3"/>
          <p:cNvSpPr txBox="1">
            <a:spLocks noChangeArrowheads="1"/>
          </p:cNvSpPr>
          <p:nvPr/>
        </p:nvSpPr>
        <p:spPr bwMode="auto">
          <a:xfrm>
            <a:off x="3503713" y="3015316"/>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000">
                <a:solidFill>
                  <a:schemeClr val="tx1"/>
                </a:solidFill>
                <a:effectLst/>
              </a:rPr>
              <a:t>VALUE 1</a:t>
            </a:r>
          </a:p>
        </p:txBody>
      </p:sp>
      <p:sp>
        <p:nvSpPr>
          <p:cNvPr id="124" name="Rectangle 3"/>
          <p:cNvSpPr txBox="1">
            <a:spLocks noChangeArrowheads="1"/>
          </p:cNvSpPr>
          <p:nvPr/>
        </p:nvSpPr>
        <p:spPr bwMode="auto">
          <a:xfrm>
            <a:off x="3503713" y="3286778"/>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000">
                <a:solidFill>
                  <a:schemeClr val="tx1"/>
                </a:solidFill>
                <a:effectLst/>
              </a:rPr>
              <a:t>VALUE 2</a:t>
            </a:r>
          </a:p>
        </p:txBody>
      </p:sp>
      <p:sp>
        <p:nvSpPr>
          <p:cNvPr id="113" name="Rectangle 3"/>
          <p:cNvSpPr txBox="1">
            <a:spLocks noChangeArrowheads="1"/>
          </p:cNvSpPr>
          <p:nvPr/>
        </p:nvSpPr>
        <p:spPr bwMode="auto">
          <a:xfrm>
            <a:off x="3503713" y="3558241"/>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000">
                <a:solidFill>
                  <a:schemeClr val="tx1"/>
                </a:solidFill>
                <a:effectLst/>
              </a:rPr>
              <a:t>VALUE 3</a:t>
            </a:r>
          </a:p>
        </p:txBody>
      </p:sp>
      <p:sp>
        <p:nvSpPr>
          <p:cNvPr id="136" name="직사각형 135"/>
          <p:cNvSpPr/>
          <p:nvPr/>
        </p:nvSpPr>
        <p:spPr>
          <a:xfrm flipH="1">
            <a:off x="3431705" y="3019508"/>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7" name="직사각형 136"/>
          <p:cNvSpPr/>
          <p:nvPr/>
        </p:nvSpPr>
        <p:spPr>
          <a:xfrm flipH="1">
            <a:off x="3287689" y="3019508"/>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8" name="직사각형 137"/>
          <p:cNvSpPr/>
          <p:nvPr/>
        </p:nvSpPr>
        <p:spPr>
          <a:xfrm flipH="1">
            <a:off x="3143673"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9" name="직사각형 138"/>
          <p:cNvSpPr/>
          <p:nvPr/>
        </p:nvSpPr>
        <p:spPr>
          <a:xfrm flipH="1">
            <a:off x="2999657"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0" name="직사각형 139"/>
          <p:cNvSpPr/>
          <p:nvPr/>
        </p:nvSpPr>
        <p:spPr>
          <a:xfrm flipH="1">
            <a:off x="2855641"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1" name="직사각형 140"/>
          <p:cNvSpPr/>
          <p:nvPr/>
        </p:nvSpPr>
        <p:spPr>
          <a:xfrm flipH="1">
            <a:off x="2711625"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2" name="직사각형 141"/>
          <p:cNvSpPr/>
          <p:nvPr/>
        </p:nvSpPr>
        <p:spPr>
          <a:xfrm flipH="1">
            <a:off x="2567609"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3" name="직사각형 142"/>
          <p:cNvSpPr/>
          <p:nvPr/>
        </p:nvSpPr>
        <p:spPr>
          <a:xfrm flipH="1">
            <a:off x="2423593"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4" name="직사각형 143"/>
          <p:cNvSpPr/>
          <p:nvPr/>
        </p:nvSpPr>
        <p:spPr>
          <a:xfrm flipH="1">
            <a:off x="2279577"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5" name="직사각형 144"/>
          <p:cNvSpPr/>
          <p:nvPr/>
        </p:nvSpPr>
        <p:spPr>
          <a:xfrm flipH="1">
            <a:off x="2135561" y="3019508"/>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5" name="직사각형 124"/>
          <p:cNvSpPr/>
          <p:nvPr/>
        </p:nvSpPr>
        <p:spPr>
          <a:xfrm flipH="1">
            <a:off x="3431705"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6" name="직사각형 125"/>
          <p:cNvSpPr/>
          <p:nvPr/>
        </p:nvSpPr>
        <p:spPr>
          <a:xfrm flipH="1">
            <a:off x="3287689"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7" name="직사각형 126"/>
          <p:cNvSpPr/>
          <p:nvPr/>
        </p:nvSpPr>
        <p:spPr>
          <a:xfrm flipH="1">
            <a:off x="3143673" y="3290970"/>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8" name="직사각형 127"/>
          <p:cNvSpPr/>
          <p:nvPr/>
        </p:nvSpPr>
        <p:spPr>
          <a:xfrm flipH="1">
            <a:off x="2999657"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9" name="직사각형 128"/>
          <p:cNvSpPr/>
          <p:nvPr/>
        </p:nvSpPr>
        <p:spPr>
          <a:xfrm flipH="1">
            <a:off x="2855641"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0" name="직사각형 129"/>
          <p:cNvSpPr/>
          <p:nvPr/>
        </p:nvSpPr>
        <p:spPr>
          <a:xfrm flipH="1">
            <a:off x="2711625"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1" name="직사각형 130"/>
          <p:cNvSpPr/>
          <p:nvPr/>
        </p:nvSpPr>
        <p:spPr>
          <a:xfrm flipH="1">
            <a:off x="2567609"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2" name="직사각형 131"/>
          <p:cNvSpPr/>
          <p:nvPr/>
        </p:nvSpPr>
        <p:spPr>
          <a:xfrm flipH="1">
            <a:off x="2423593"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3" name="직사각형 132"/>
          <p:cNvSpPr/>
          <p:nvPr/>
        </p:nvSpPr>
        <p:spPr>
          <a:xfrm flipH="1">
            <a:off x="2279577"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34" name="직사각형 133"/>
          <p:cNvSpPr/>
          <p:nvPr/>
        </p:nvSpPr>
        <p:spPr>
          <a:xfrm flipH="1">
            <a:off x="2135561" y="3290970"/>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4" name="직사각형 113"/>
          <p:cNvSpPr/>
          <p:nvPr/>
        </p:nvSpPr>
        <p:spPr>
          <a:xfrm flipH="1">
            <a:off x="3431705"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5" name="직사각형 114"/>
          <p:cNvSpPr/>
          <p:nvPr/>
        </p:nvSpPr>
        <p:spPr>
          <a:xfrm flipH="1">
            <a:off x="3287689"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6" name="직사각형 115"/>
          <p:cNvSpPr/>
          <p:nvPr/>
        </p:nvSpPr>
        <p:spPr>
          <a:xfrm flipH="1">
            <a:off x="3143673"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7" name="직사각형 116"/>
          <p:cNvSpPr/>
          <p:nvPr/>
        </p:nvSpPr>
        <p:spPr>
          <a:xfrm flipH="1">
            <a:off x="2999657"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8" name="직사각형 117"/>
          <p:cNvSpPr/>
          <p:nvPr/>
        </p:nvSpPr>
        <p:spPr>
          <a:xfrm flipH="1">
            <a:off x="2855641"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9" name="직사각형 118"/>
          <p:cNvSpPr/>
          <p:nvPr/>
        </p:nvSpPr>
        <p:spPr>
          <a:xfrm flipH="1">
            <a:off x="2711625"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0" name="직사각형 119"/>
          <p:cNvSpPr/>
          <p:nvPr/>
        </p:nvSpPr>
        <p:spPr>
          <a:xfrm flipH="1">
            <a:off x="2567609" y="356243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1" name="직사각형 120"/>
          <p:cNvSpPr/>
          <p:nvPr/>
        </p:nvSpPr>
        <p:spPr>
          <a:xfrm flipH="1">
            <a:off x="2423593"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2" name="직사각형 121"/>
          <p:cNvSpPr/>
          <p:nvPr/>
        </p:nvSpPr>
        <p:spPr>
          <a:xfrm flipH="1">
            <a:off x="2279577"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3" name="직사각형 122"/>
          <p:cNvSpPr/>
          <p:nvPr/>
        </p:nvSpPr>
        <p:spPr>
          <a:xfrm flipH="1">
            <a:off x="2135561" y="356243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7" name="Rectangle 3"/>
          <p:cNvSpPr txBox="1">
            <a:spLocks noChangeArrowheads="1"/>
          </p:cNvSpPr>
          <p:nvPr/>
        </p:nvSpPr>
        <p:spPr bwMode="auto">
          <a:xfrm>
            <a:off x="2063553" y="4159011"/>
            <a:ext cx="2160239"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Lorem Ipsum is simply dummy text of the printing and typesetting industry. </a:t>
            </a:r>
          </a:p>
        </p:txBody>
      </p:sp>
      <p:sp>
        <p:nvSpPr>
          <p:cNvPr id="148" name="Rectangle 3"/>
          <p:cNvSpPr txBox="1">
            <a:spLocks noChangeArrowheads="1"/>
          </p:cNvSpPr>
          <p:nvPr/>
        </p:nvSpPr>
        <p:spPr bwMode="auto">
          <a:xfrm>
            <a:off x="2423591" y="3919113"/>
            <a:ext cx="1800201"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lang="en-US" sz="1400">
                <a:solidFill>
                  <a:schemeClr val="tx1"/>
                </a:solidFill>
                <a:effectLst/>
              </a:rPr>
              <a:t>STYLISH DESIGN</a:t>
            </a:r>
          </a:p>
        </p:txBody>
      </p:sp>
      <p:sp>
        <p:nvSpPr>
          <p:cNvPr id="174" name="Rectangle 3"/>
          <p:cNvSpPr txBox="1">
            <a:spLocks noChangeArrowheads="1"/>
          </p:cNvSpPr>
          <p:nvPr/>
        </p:nvSpPr>
        <p:spPr bwMode="auto">
          <a:xfrm>
            <a:off x="3503713" y="4723519"/>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000">
                <a:solidFill>
                  <a:schemeClr val="tx1"/>
                </a:solidFill>
                <a:effectLst/>
              </a:rPr>
              <a:t>VALUE 1</a:t>
            </a:r>
          </a:p>
        </p:txBody>
      </p:sp>
      <p:sp>
        <p:nvSpPr>
          <p:cNvPr id="163" name="Rectangle 3"/>
          <p:cNvSpPr txBox="1">
            <a:spLocks noChangeArrowheads="1"/>
          </p:cNvSpPr>
          <p:nvPr/>
        </p:nvSpPr>
        <p:spPr bwMode="auto">
          <a:xfrm>
            <a:off x="3503713" y="4994981"/>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000">
                <a:solidFill>
                  <a:schemeClr val="tx1"/>
                </a:solidFill>
                <a:effectLst/>
              </a:rPr>
              <a:t>VALUE 2</a:t>
            </a:r>
          </a:p>
        </p:txBody>
      </p:sp>
      <p:sp>
        <p:nvSpPr>
          <p:cNvPr id="152" name="Rectangle 3"/>
          <p:cNvSpPr txBox="1">
            <a:spLocks noChangeArrowheads="1"/>
          </p:cNvSpPr>
          <p:nvPr/>
        </p:nvSpPr>
        <p:spPr bwMode="auto">
          <a:xfrm>
            <a:off x="3503713" y="5266444"/>
            <a:ext cx="720079" cy="1524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lang="en-US" smtClean="0" sz="1000">
                <a:solidFill>
                  <a:schemeClr val="tx1"/>
                </a:solidFill>
                <a:effectLst/>
              </a:rPr>
              <a:t>VALUE 3</a:t>
            </a:r>
          </a:p>
        </p:txBody>
      </p:sp>
      <p:sp>
        <p:nvSpPr>
          <p:cNvPr id="175" name="직사각형 174"/>
          <p:cNvSpPr/>
          <p:nvPr/>
        </p:nvSpPr>
        <p:spPr>
          <a:xfrm flipH="1">
            <a:off x="3431705"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6" name="직사각형 175"/>
          <p:cNvSpPr/>
          <p:nvPr/>
        </p:nvSpPr>
        <p:spPr>
          <a:xfrm flipH="1">
            <a:off x="3287689"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7" name="직사각형 176"/>
          <p:cNvSpPr/>
          <p:nvPr/>
        </p:nvSpPr>
        <p:spPr>
          <a:xfrm flipH="1">
            <a:off x="3143673"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8" name="직사각형 177"/>
          <p:cNvSpPr/>
          <p:nvPr/>
        </p:nvSpPr>
        <p:spPr>
          <a:xfrm flipH="1">
            <a:off x="2999657"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9" name="직사각형 178"/>
          <p:cNvSpPr/>
          <p:nvPr/>
        </p:nvSpPr>
        <p:spPr>
          <a:xfrm flipH="1">
            <a:off x="2855641" y="4727711"/>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80" name="직사각형 179"/>
          <p:cNvSpPr/>
          <p:nvPr/>
        </p:nvSpPr>
        <p:spPr>
          <a:xfrm flipH="1">
            <a:off x="2711625"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81" name="직사각형 180"/>
          <p:cNvSpPr/>
          <p:nvPr/>
        </p:nvSpPr>
        <p:spPr>
          <a:xfrm flipH="1">
            <a:off x="2567609"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82" name="직사각형 181"/>
          <p:cNvSpPr/>
          <p:nvPr/>
        </p:nvSpPr>
        <p:spPr>
          <a:xfrm flipH="1">
            <a:off x="2423593"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83" name="직사각형 182"/>
          <p:cNvSpPr/>
          <p:nvPr/>
        </p:nvSpPr>
        <p:spPr>
          <a:xfrm flipH="1">
            <a:off x="2279577"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84" name="직사각형 183"/>
          <p:cNvSpPr/>
          <p:nvPr/>
        </p:nvSpPr>
        <p:spPr>
          <a:xfrm flipH="1">
            <a:off x="2135561" y="4727711"/>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4" name="직사각형 163"/>
          <p:cNvSpPr/>
          <p:nvPr/>
        </p:nvSpPr>
        <p:spPr>
          <a:xfrm flipH="1">
            <a:off x="3431705"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5" name="직사각형 164"/>
          <p:cNvSpPr/>
          <p:nvPr/>
        </p:nvSpPr>
        <p:spPr>
          <a:xfrm flipH="1">
            <a:off x="3287689"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6" name="직사각형 165"/>
          <p:cNvSpPr/>
          <p:nvPr/>
        </p:nvSpPr>
        <p:spPr>
          <a:xfrm flipH="1">
            <a:off x="3143673"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7" name="직사각형 166"/>
          <p:cNvSpPr/>
          <p:nvPr/>
        </p:nvSpPr>
        <p:spPr>
          <a:xfrm flipH="1">
            <a:off x="2999657"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8" name="직사각형 167"/>
          <p:cNvSpPr/>
          <p:nvPr/>
        </p:nvSpPr>
        <p:spPr>
          <a:xfrm flipH="1">
            <a:off x="2855641"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9" name="직사각형 168"/>
          <p:cNvSpPr/>
          <p:nvPr/>
        </p:nvSpPr>
        <p:spPr>
          <a:xfrm flipH="1">
            <a:off x="2711625" y="4999173"/>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0" name="직사각형 169"/>
          <p:cNvSpPr/>
          <p:nvPr/>
        </p:nvSpPr>
        <p:spPr>
          <a:xfrm flipH="1">
            <a:off x="2567609"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1" name="직사각형 170"/>
          <p:cNvSpPr/>
          <p:nvPr/>
        </p:nvSpPr>
        <p:spPr>
          <a:xfrm flipH="1">
            <a:off x="2423593"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2" name="직사각형 171"/>
          <p:cNvSpPr/>
          <p:nvPr/>
        </p:nvSpPr>
        <p:spPr>
          <a:xfrm flipH="1">
            <a:off x="2279577"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73" name="직사각형 172"/>
          <p:cNvSpPr/>
          <p:nvPr/>
        </p:nvSpPr>
        <p:spPr>
          <a:xfrm flipH="1">
            <a:off x="2135561" y="4999173"/>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3" name="직사각형 152"/>
          <p:cNvSpPr/>
          <p:nvPr/>
        </p:nvSpPr>
        <p:spPr>
          <a:xfrm flipH="1">
            <a:off x="3431705"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4" name="직사각형 153"/>
          <p:cNvSpPr/>
          <p:nvPr/>
        </p:nvSpPr>
        <p:spPr>
          <a:xfrm flipH="1">
            <a:off x="3287689"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5" name="직사각형 154"/>
          <p:cNvSpPr/>
          <p:nvPr/>
        </p:nvSpPr>
        <p:spPr>
          <a:xfrm flipH="1">
            <a:off x="3143673"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6" name="직사각형 155"/>
          <p:cNvSpPr/>
          <p:nvPr/>
        </p:nvSpPr>
        <p:spPr>
          <a:xfrm flipH="1">
            <a:off x="2999657" y="5270636"/>
            <a:ext cx="144016" cy="144016"/>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7" name="직사각형 156"/>
          <p:cNvSpPr/>
          <p:nvPr/>
        </p:nvSpPr>
        <p:spPr>
          <a:xfrm flipH="1">
            <a:off x="2855641"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8" name="직사각형 157"/>
          <p:cNvSpPr/>
          <p:nvPr/>
        </p:nvSpPr>
        <p:spPr>
          <a:xfrm flipH="1">
            <a:off x="2711625"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9" name="직사각형 158"/>
          <p:cNvSpPr/>
          <p:nvPr/>
        </p:nvSpPr>
        <p:spPr>
          <a:xfrm flipH="1">
            <a:off x="2567609"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0" name="직사각형 159"/>
          <p:cNvSpPr/>
          <p:nvPr/>
        </p:nvSpPr>
        <p:spPr>
          <a:xfrm flipH="1">
            <a:off x="2423593"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1" name="직사각형 160"/>
          <p:cNvSpPr/>
          <p:nvPr/>
        </p:nvSpPr>
        <p:spPr>
          <a:xfrm flipH="1">
            <a:off x="2279577"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2" name="직사각형 161"/>
          <p:cNvSpPr/>
          <p:nvPr/>
        </p:nvSpPr>
        <p:spPr>
          <a:xfrm flipH="1">
            <a:off x="2135561" y="5270636"/>
            <a:ext cx="144016"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 name="타원 1"/>
          <p:cNvSpPr/>
          <p:nvPr/>
        </p:nvSpPr>
        <p:spPr>
          <a:xfrm>
            <a:off x="6096001" y="3819556"/>
            <a:ext cx="1692000" cy="1692000"/>
          </a:xfrm>
          <a:prstGeom prst="ellipse">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Line chart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BB3F485C-6DAA-436E-837E-488090F09498}" type="slidenum">
              <a:rPr altLang="en-US" lang="ko-KR" smtClean="0"/>
              <a:t>6</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pic>
        <p:nvPicPr>
          <p:cNvPr descr="C:\Users\Jobora\Desktop\아이디어 또는 건설 소스\7158990_lel.png" id="9"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bright="-40000" contrast="20000"/>
                    </a14:imgEffect>
                    <a14:imgEffect>
                      <a14:saturation sat="33000"/>
                    </a14:imgEffect>
                  </a14:imgLayer>
                </a14:imgProps>
              </a:ext>
              <a:ext uri="{28A0092B-C50C-407E-A947-70E740481C1C}">
                <a14:useLocalDpi val="0"/>
              </a:ext>
            </a:extLst>
          </a:blip>
          <a:srcRect t="23693"/>
          <a:stretch>
            <a:fillRect/>
          </a:stretch>
        </p:blipFill>
        <p:spPr bwMode="auto">
          <a:xfrm>
            <a:off x="2423592" y="1513359"/>
            <a:ext cx="7415733" cy="3789162"/>
          </a:xfrm>
          <a:prstGeom prst="rect">
            <a:avLst/>
          </a:prstGeom>
          <a:noFill/>
          <a:extLst>
            <a:ext uri="{909E8E84-426E-40DD-AFC4-6F175D3DCCD1}">
              <a14:hiddenFill>
                <a:solidFill>
                  <a:srgbClr val="FFFFFF"/>
                </a:solidFill>
              </a14:hiddenFill>
            </a:ext>
          </a:extLst>
        </p:spPr>
      </p:pic>
      <p:graphicFrame>
        <p:nvGraphicFramePr>
          <p:cNvPr id="10" name="차트 9"/>
          <p:cNvGraphicFramePr/>
          <p:nvPr/>
        </p:nvGraphicFramePr>
        <p:xfrm>
          <a:off x="2487993" y="1777478"/>
          <a:ext cx="7286930" cy="4160379"/>
        </p:xfrm>
        <a:graphic>
          <a:graphicData uri="http://schemas.openxmlformats.org/drawingml/2006/chart">
            <c:chart xmlns:c="http://schemas.openxmlformats.org/drawingml/2006/chart" r:id="rId3"/>
          </a:graphicData>
        </a:graphic>
      </p:graphicFrame>
      <p:sp>
        <p:nvSpPr>
          <p:cNvPr id="12" name="Rectangle 3"/>
          <p:cNvSpPr txBox="1">
            <a:spLocks noChangeArrowheads="1"/>
          </p:cNvSpPr>
          <p:nvPr/>
        </p:nvSpPr>
        <p:spPr bwMode="auto">
          <a:xfrm>
            <a:off x="1351353" y="6042123"/>
            <a:ext cx="9489295" cy="3657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200">
                <a:solidFill>
                  <a:schemeClr val="tx1"/>
                </a:solidFill>
                <a:effectLst/>
              </a:rPr>
              <a:t>Lorem Ipsum is simply dummy text of the printing and typesetting industry. Lorem Ipsum has been the industry's standard dummy text ever since the 1500s, when an unknown printer took a galley of type and scrambled it to make a type specimen book.</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그룹 21"/>
          <p:cNvGrpSpPr/>
          <p:nvPr/>
        </p:nvGrpSpPr>
        <p:grpSpPr>
          <a:xfrm>
            <a:off x="669686" y="1340768"/>
            <a:ext cx="5221638" cy="5517232"/>
            <a:chOff x="1919536" y="1196752"/>
            <a:chExt cx="5357938" cy="5661248"/>
          </a:xfrm>
        </p:grpSpPr>
        <p:sp>
          <p:nvSpPr>
            <p:cNvPr id="5" name="Freeform 6"/>
            <p:cNvSpPr>
              <a:spLocks noEditPoints="1"/>
            </p:cNvSpPr>
            <p:nvPr/>
          </p:nvSpPr>
          <p:spPr bwMode="auto">
            <a:xfrm>
              <a:off x="1919536" y="1196752"/>
              <a:ext cx="5357938" cy="5661248"/>
            </a:xfrm>
            <a:custGeom>
              <a:gdLst>
                <a:gd fmla="*/ 1584 w 6748" name="T0"/>
                <a:gd fmla="*/ 210 h 7130" name="T1"/>
                <a:gd fmla="*/ 130 w 6748" name="T2"/>
                <a:gd fmla="*/ 1270 h 7130" name="T3"/>
                <a:gd fmla="*/ 1560 w 6748" name="T4"/>
                <a:gd fmla="*/ 6960 h 7130" name="T5"/>
                <a:gd fmla="*/ 2116 w 6748" name="T6"/>
                <a:gd fmla="*/ 1486 h 7130" name="T7"/>
                <a:gd fmla="*/ 2202 w 6748" name="T8"/>
                <a:gd fmla="*/ 1518 h 7130" name="T9"/>
                <a:gd fmla="*/ 6370 w 6748" name="T10"/>
                <a:gd fmla="*/ 638 h 7130" name="T11"/>
                <a:gd fmla="*/ 6618 w 6748" name="T12"/>
                <a:gd fmla="*/ 464 h 7130" name="T13"/>
                <a:gd fmla="*/ 5906 w 6748" name="T14"/>
                <a:gd fmla="*/ 462 h 7130" name="T15"/>
                <a:gd fmla="*/ 5308 w 6748" name="T16"/>
                <a:gd fmla="*/ 564 h 7130" name="T17"/>
                <a:gd fmla="*/ 3498 w 6748" name="T18"/>
                <a:gd fmla="*/ 918 h 7130" name="T19"/>
                <a:gd fmla="*/ 1564 w 6748" name="T20"/>
                <a:gd fmla="*/ 526 h 7130" name="T21"/>
                <a:gd fmla="*/ 3958 w 6748" name="T22"/>
                <a:gd fmla="*/ 768 h 7130" name="T23"/>
                <a:gd fmla="*/ 1864 w 6748" name="T24"/>
                <a:gd fmla="*/ 676 h 7130" name="T25"/>
                <a:gd fmla="*/ 1644 w 6748" name="T26"/>
                <a:gd fmla="*/ 598 h 7130" name="T27"/>
                <a:gd fmla="*/ 1740 w 6748" name="T28"/>
                <a:gd fmla="*/ 416 h 7130" name="T29"/>
                <a:gd fmla="*/ 1654 w 6748" name="T30"/>
                <a:gd fmla="*/ 564 h 7130" name="T31"/>
                <a:gd fmla="*/ 1722 w 6748" name="T32"/>
                <a:gd fmla="*/ 910 h 7130" name="T33"/>
                <a:gd fmla="*/ 2716 w 6748" name="T34"/>
                <a:gd fmla="*/ 928 h 7130" name="T35"/>
                <a:gd fmla="*/ 2452 w 6748" name="T36"/>
                <a:gd fmla="*/ 1056 h 7130" name="T37"/>
                <a:gd fmla="*/ 2966 w 6748" name="T38"/>
                <a:gd fmla="*/ 986 h 7130" name="T39"/>
                <a:gd fmla="*/ 3848 w 6748" name="T40"/>
                <a:gd fmla="*/ 848 h 7130" name="T41"/>
                <a:gd fmla="*/ 4078 w 6748" name="T42"/>
                <a:gd fmla="*/ 850 h 7130" name="T43"/>
                <a:gd fmla="*/ 4728 w 6748" name="T44"/>
                <a:gd fmla="*/ 664 h 7130" name="T45"/>
                <a:gd fmla="*/ 1660 w 6748" name="T46"/>
                <a:gd fmla="*/ 504 h 7130" name="T47"/>
                <a:gd fmla="*/ 1494 w 6748" name="T48"/>
                <a:gd fmla="*/ 374 h 7130" name="T49"/>
                <a:gd fmla="*/ 768 w 6748" name="T50"/>
                <a:gd fmla="*/ 1284 h 7130" name="T51"/>
                <a:gd fmla="*/ 1396 w 6748" name="T52"/>
                <a:gd fmla="*/ 1082 h 7130" name="T53"/>
                <a:gd fmla="*/ 1582 w 6748" name="T54"/>
                <a:gd fmla="*/ 1580 h 7130" name="T55"/>
                <a:gd fmla="*/ 1690 w 6748" name="T56"/>
                <a:gd fmla="*/ 3518 h 7130" name="T57"/>
                <a:gd fmla="*/ 1602 w 6748" name="T58"/>
                <a:gd fmla="*/ 2906 h 7130" name="T59"/>
                <a:gd fmla="*/ 1638 w 6748" name="T60"/>
                <a:gd fmla="*/ 2362 h 7130" name="T61"/>
                <a:gd fmla="*/ 1582 w 6748" name="T62"/>
                <a:gd fmla="*/ 4328 h 7130" name="T63"/>
                <a:gd fmla="*/ 1634 w 6748" name="T64"/>
                <a:gd fmla="*/ 5236 h 7130" name="T65"/>
                <a:gd fmla="*/ 1582 w 6748" name="T66"/>
                <a:gd fmla="*/ 6828 h 7130" name="T67"/>
                <a:gd fmla="*/ 1614 w 6748" name="T68"/>
                <a:gd fmla="*/ 6830 h 7130" name="T69"/>
                <a:gd fmla="*/ 1618 w 6748" name="T70"/>
                <a:gd fmla="*/ 6224 h 7130" name="T71"/>
                <a:gd fmla="*/ 1740 w 6748" name="T72"/>
                <a:gd fmla="*/ 5718 h 7130" name="T73"/>
                <a:gd fmla="*/ 1740 w 6748" name="T74"/>
                <a:gd fmla="*/ 5052 h 7130" name="T75"/>
                <a:gd fmla="*/ 1740 w 6748" name="T76"/>
                <a:gd fmla="*/ 4382 h 7130" name="T77"/>
                <a:gd fmla="*/ 1680 w 6748" name="T78"/>
                <a:gd fmla="*/ 3662 h 7130" name="T79"/>
                <a:gd fmla="*/ 1740 w 6748" name="T80"/>
                <a:gd fmla="*/ 3084 h 7130" name="T81"/>
                <a:gd fmla="*/ 1618 w 6748" name="T82"/>
                <a:gd fmla="*/ 2264 h 7130" name="T83"/>
                <a:gd fmla="*/ 1666 w 6748" name="T84"/>
                <a:gd fmla="*/ 1784 h 7130" name="T85"/>
                <a:gd fmla="*/ 1662 w 6748" name="T86"/>
                <a:gd fmla="*/ 1042 h 7130" name="T87"/>
                <a:gd fmla="*/ 1792 w 6748" name="T88"/>
                <a:gd fmla="*/ 1944 h 7130" name="T89"/>
                <a:gd fmla="*/ 1792 w 6748" name="T90"/>
                <a:gd fmla="*/ 3918 h 7130" name="T91"/>
                <a:gd fmla="*/ 1792 w 6748" name="T92"/>
                <a:gd fmla="*/ 3280 h 7130" name="T93"/>
                <a:gd fmla="*/ 1792 w 6748" name="T94"/>
                <a:gd fmla="*/ 2690 h 7130" name="T95"/>
                <a:gd fmla="*/ 1906 w 6748" name="T96"/>
                <a:gd fmla="*/ 6034 h 7130" name="T97"/>
                <a:gd fmla="*/ 1882 w 6748" name="T98"/>
                <a:gd fmla="*/ 5420 h 7130" name="T99"/>
                <a:gd fmla="*/ 1792 w 6748" name="T100"/>
                <a:gd fmla="*/ 6660 h 7130" name="T101"/>
                <a:gd fmla="*/ 1930 w 6748" name="T102"/>
                <a:gd fmla="*/ 6364 h 7130" name="T103"/>
                <a:gd fmla="*/ 1930 w 6748" name="T104"/>
                <a:gd fmla="*/ 5698 h 7130" name="T105"/>
                <a:gd fmla="*/ 1826 w 6748" name="T106"/>
                <a:gd fmla="*/ 4672 h 7130" name="T107"/>
                <a:gd fmla="*/ 1812 w 6748" name="T108"/>
                <a:gd fmla="*/ 4072 h 7130" name="T109"/>
                <a:gd fmla="*/ 1926 w 6748" name="T110"/>
                <a:gd fmla="*/ 3126 h 7130" name="T111"/>
                <a:gd fmla="*/ 1792 w 6748" name="T112"/>
                <a:gd fmla="*/ 2426 h 7130" name="T113"/>
                <a:gd fmla="*/ 1930 w 6748" name="T114"/>
                <a:gd fmla="*/ 2062 h 7130" name="T115"/>
                <a:gd fmla="*/ 1792 w 6748" name="T116"/>
                <a:gd fmla="*/ 1552 h 7130" name="T117"/>
                <a:gd fmla="*/ 2030 w 6748" name="T118"/>
                <a:gd fmla="*/ 1088 h 7130" name="T119"/>
                <a:gd fmla="*/ 2126 w 6748" name="T120"/>
                <a:gd fmla="*/ 1482 h 7130" name="T121"/>
                <a:gd fmla="*/ 5976 w 6748" name="T122"/>
                <a:gd fmla="*/ 722 h 7130" name="T123"/>
                <a:gd fmla="*/ 6212 w 6748" name="T124"/>
                <a:gd fmla="*/ 536 h 713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129" w="6748">
                  <a:moveTo>
                    <a:pt x="6734" y="410"/>
                  </a:moveTo>
                  <a:lnTo>
                    <a:pt x="6716" y="386"/>
                  </a:lnTo>
                  <a:lnTo>
                    <a:pt x="6704" y="386"/>
                  </a:lnTo>
                  <a:lnTo>
                    <a:pt x="6530" y="246"/>
                  </a:lnTo>
                  <a:lnTo>
                    <a:pt x="6530" y="230"/>
                  </a:lnTo>
                  <a:lnTo>
                    <a:pt x="6486" y="230"/>
                  </a:lnTo>
                  <a:lnTo>
                    <a:pt x="6486" y="240"/>
                  </a:lnTo>
                  <a:lnTo>
                    <a:pt x="6466" y="242"/>
                  </a:lnTo>
                  <a:lnTo>
                    <a:pt x="6460" y="236"/>
                  </a:lnTo>
                  <a:lnTo>
                    <a:pt x="6438" y="242"/>
                  </a:lnTo>
                  <a:lnTo>
                    <a:pt x="6440" y="246"/>
                  </a:lnTo>
                  <a:lnTo>
                    <a:pt x="6260" y="276"/>
                  </a:lnTo>
                  <a:lnTo>
                    <a:pt x="6260" y="274"/>
                  </a:lnTo>
                  <a:lnTo>
                    <a:pt x="6258" y="276"/>
                  </a:lnTo>
                  <a:lnTo>
                    <a:pt x="5830" y="344"/>
                  </a:lnTo>
                  <a:lnTo>
                    <a:pt x="5206" y="444"/>
                  </a:lnTo>
                  <a:lnTo>
                    <a:pt x="5222" y="434"/>
                  </a:lnTo>
                  <a:lnTo>
                    <a:pt x="4124" y="50"/>
                  </a:lnTo>
                  <a:lnTo>
                    <a:pt x="4124" y="34"/>
                  </a:lnTo>
                  <a:lnTo>
                    <a:pt x="4124" y="34"/>
                  </a:lnTo>
                  <a:lnTo>
                    <a:pt x="4112" y="24"/>
                  </a:lnTo>
                  <a:lnTo>
                    <a:pt x="4102" y="18"/>
                  </a:lnTo>
                  <a:lnTo>
                    <a:pt x="4096" y="20"/>
                  </a:lnTo>
                  <a:lnTo>
                    <a:pt x="4092" y="24"/>
                  </a:lnTo>
                  <a:lnTo>
                    <a:pt x="4092" y="24"/>
                  </a:lnTo>
                  <a:lnTo>
                    <a:pt x="4090" y="22"/>
                  </a:lnTo>
                  <a:lnTo>
                    <a:pt x="4090" y="22"/>
                  </a:lnTo>
                  <a:lnTo>
                    <a:pt x="4088" y="22"/>
                  </a:lnTo>
                  <a:lnTo>
                    <a:pt x="4088" y="22"/>
                  </a:lnTo>
                  <a:lnTo>
                    <a:pt x="4082" y="24"/>
                  </a:lnTo>
                  <a:lnTo>
                    <a:pt x="1658" y="160"/>
                  </a:lnTo>
                  <a:lnTo>
                    <a:pt x="1656" y="136"/>
                  </a:lnTo>
                  <a:lnTo>
                    <a:pt x="1670" y="128"/>
                  </a:lnTo>
                  <a:lnTo>
                    <a:pt x="1634" y="0"/>
                  </a:lnTo>
                  <a:lnTo>
                    <a:pt x="1622" y="134"/>
                  </a:lnTo>
                  <a:lnTo>
                    <a:pt x="1634" y="132"/>
                  </a:lnTo>
                  <a:lnTo>
                    <a:pt x="1638" y="222"/>
                  </a:lnTo>
                  <a:lnTo>
                    <a:pt x="1638" y="222"/>
                  </a:lnTo>
                  <a:lnTo>
                    <a:pt x="1598" y="214"/>
                  </a:lnTo>
                  <a:lnTo>
                    <a:pt x="1586" y="210"/>
                  </a:lnTo>
                  <a:lnTo>
                    <a:pt x="1584" y="210"/>
                  </a:lnTo>
                  <a:lnTo>
                    <a:pt x="1584" y="208"/>
                  </a:lnTo>
                  <a:lnTo>
                    <a:pt x="1584" y="208"/>
                  </a:lnTo>
                  <a:lnTo>
                    <a:pt x="1594" y="204"/>
                  </a:lnTo>
                  <a:lnTo>
                    <a:pt x="1600" y="200"/>
                  </a:lnTo>
                  <a:lnTo>
                    <a:pt x="1604" y="196"/>
                  </a:lnTo>
                  <a:lnTo>
                    <a:pt x="1604" y="192"/>
                  </a:lnTo>
                  <a:lnTo>
                    <a:pt x="1602" y="188"/>
                  </a:lnTo>
                  <a:lnTo>
                    <a:pt x="1598" y="184"/>
                  </a:lnTo>
                  <a:lnTo>
                    <a:pt x="1588" y="180"/>
                  </a:lnTo>
                  <a:lnTo>
                    <a:pt x="1588" y="180"/>
                  </a:lnTo>
                  <a:lnTo>
                    <a:pt x="1576" y="178"/>
                  </a:lnTo>
                  <a:lnTo>
                    <a:pt x="1566" y="178"/>
                  </a:lnTo>
                  <a:lnTo>
                    <a:pt x="1546" y="178"/>
                  </a:lnTo>
                  <a:lnTo>
                    <a:pt x="1530" y="182"/>
                  </a:lnTo>
                  <a:lnTo>
                    <a:pt x="1518" y="186"/>
                  </a:lnTo>
                  <a:lnTo>
                    <a:pt x="1518" y="186"/>
                  </a:lnTo>
                  <a:lnTo>
                    <a:pt x="1512" y="176"/>
                  </a:lnTo>
                  <a:lnTo>
                    <a:pt x="1510" y="172"/>
                  </a:lnTo>
                  <a:lnTo>
                    <a:pt x="1506" y="172"/>
                  </a:lnTo>
                  <a:lnTo>
                    <a:pt x="1506" y="172"/>
                  </a:lnTo>
                  <a:lnTo>
                    <a:pt x="1502" y="172"/>
                  </a:lnTo>
                  <a:lnTo>
                    <a:pt x="1498" y="176"/>
                  </a:lnTo>
                  <a:lnTo>
                    <a:pt x="1492" y="184"/>
                  </a:lnTo>
                  <a:lnTo>
                    <a:pt x="1488" y="194"/>
                  </a:lnTo>
                  <a:lnTo>
                    <a:pt x="1484" y="208"/>
                  </a:lnTo>
                  <a:lnTo>
                    <a:pt x="312" y="1196"/>
                  </a:lnTo>
                  <a:lnTo>
                    <a:pt x="312" y="1196"/>
                  </a:lnTo>
                  <a:lnTo>
                    <a:pt x="310" y="1196"/>
                  </a:lnTo>
                  <a:lnTo>
                    <a:pt x="310" y="1196"/>
                  </a:lnTo>
                  <a:lnTo>
                    <a:pt x="292" y="1204"/>
                  </a:lnTo>
                  <a:lnTo>
                    <a:pt x="278" y="1210"/>
                  </a:lnTo>
                  <a:lnTo>
                    <a:pt x="264" y="1212"/>
                  </a:lnTo>
                  <a:lnTo>
                    <a:pt x="264" y="1212"/>
                  </a:lnTo>
                  <a:lnTo>
                    <a:pt x="246" y="1212"/>
                  </a:lnTo>
                  <a:lnTo>
                    <a:pt x="246" y="1148"/>
                  </a:lnTo>
                  <a:lnTo>
                    <a:pt x="188" y="1148"/>
                  </a:lnTo>
                  <a:lnTo>
                    <a:pt x="188" y="1138"/>
                  </a:lnTo>
                  <a:lnTo>
                    <a:pt x="248" y="1138"/>
                  </a:lnTo>
                  <a:lnTo>
                    <a:pt x="248" y="1122"/>
                  </a:lnTo>
                  <a:lnTo>
                    <a:pt x="136" y="1150"/>
                  </a:lnTo>
                  <a:lnTo>
                    <a:pt x="130" y="1270"/>
                  </a:lnTo>
                  <a:lnTo>
                    <a:pt x="114" y="1272"/>
                  </a:lnTo>
                  <a:lnTo>
                    <a:pt x="118" y="1366"/>
                  </a:lnTo>
                  <a:lnTo>
                    <a:pt x="0" y="1378"/>
                  </a:lnTo>
                  <a:lnTo>
                    <a:pt x="0" y="1422"/>
                  </a:lnTo>
                  <a:lnTo>
                    <a:pt x="0" y="1422"/>
                  </a:lnTo>
                  <a:lnTo>
                    <a:pt x="54" y="1420"/>
                  </a:lnTo>
                  <a:lnTo>
                    <a:pt x="92" y="1418"/>
                  </a:lnTo>
                  <a:lnTo>
                    <a:pt x="104" y="1418"/>
                  </a:lnTo>
                  <a:lnTo>
                    <a:pt x="110" y="1420"/>
                  </a:lnTo>
                  <a:lnTo>
                    <a:pt x="110" y="1420"/>
                  </a:lnTo>
                  <a:lnTo>
                    <a:pt x="110" y="1542"/>
                  </a:lnTo>
                  <a:lnTo>
                    <a:pt x="132" y="1542"/>
                  </a:lnTo>
                  <a:lnTo>
                    <a:pt x="124" y="1658"/>
                  </a:lnTo>
                  <a:lnTo>
                    <a:pt x="256" y="1658"/>
                  </a:lnTo>
                  <a:lnTo>
                    <a:pt x="256" y="1416"/>
                  </a:lnTo>
                  <a:lnTo>
                    <a:pt x="1492" y="1264"/>
                  </a:lnTo>
                  <a:lnTo>
                    <a:pt x="1492" y="1398"/>
                  </a:lnTo>
                  <a:lnTo>
                    <a:pt x="1558" y="1398"/>
                  </a:lnTo>
                  <a:lnTo>
                    <a:pt x="1558" y="1402"/>
                  </a:lnTo>
                  <a:lnTo>
                    <a:pt x="1526" y="1402"/>
                  </a:lnTo>
                  <a:lnTo>
                    <a:pt x="1526" y="1456"/>
                  </a:lnTo>
                  <a:lnTo>
                    <a:pt x="1560" y="1456"/>
                  </a:lnTo>
                  <a:lnTo>
                    <a:pt x="1560" y="2300"/>
                  </a:lnTo>
                  <a:lnTo>
                    <a:pt x="1558" y="2302"/>
                  </a:lnTo>
                  <a:lnTo>
                    <a:pt x="1560" y="2304"/>
                  </a:lnTo>
                  <a:lnTo>
                    <a:pt x="1560" y="2454"/>
                  </a:lnTo>
                  <a:lnTo>
                    <a:pt x="1558" y="2456"/>
                  </a:lnTo>
                  <a:lnTo>
                    <a:pt x="1560" y="2458"/>
                  </a:lnTo>
                  <a:lnTo>
                    <a:pt x="1560" y="4302"/>
                  </a:lnTo>
                  <a:lnTo>
                    <a:pt x="1560" y="4304"/>
                  </a:lnTo>
                  <a:lnTo>
                    <a:pt x="1560" y="4304"/>
                  </a:lnTo>
                  <a:lnTo>
                    <a:pt x="1560" y="4488"/>
                  </a:lnTo>
                  <a:lnTo>
                    <a:pt x="1560" y="4488"/>
                  </a:lnTo>
                  <a:lnTo>
                    <a:pt x="1560" y="4488"/>
                  </a:lnTo>
                  <a:lnTo>
                    <a:pt x="1560" y="6486"/>
                  </a:lnTo>
                  <a:lnTo>
                    <a:pt x="1560" y="6486"/>
                  </a:lnTo>
                  <a:lnTo>
                    <a:pt x="1560" y="6488"/>
                  </a:lnTo>
                  <a:lnTo>
                    <a:pt x="1560" y="6672"/>
                  </a:lnTo>
                  <a:lnTo>
                    <a:pt x="1560" y="6672"/>
                  </a:lnTo>
                  <a:lnTo>
                    <a:pt x="1560" y="6672"/>
                  </a:lnTo>
                  <a:lnTo>
                    <a:pt x="1560" y="6960"/>
                  </a:lnTo>
                  <a:lnTo>
                    <a:pt x="1518" y="6960"/>
                  </a:lnTo>
                  <a:lnTo>
                    <a:pt x="1518" y="7130"/>
                  </a:lnTo>
                  <a:lnTo>
                    <a:pt x="2008" y="7130"/>
                  </a:lnTo>
                  <a:lnTo>
                    <a:pt x="2008" y="6960"/>
                  </a:lnTo>
                  <a:lnTo>
                    <a:pt x="1956" y="6960"/>
                  </a:lnTo>
                  <a:lnTo>
                    <a:pt x="1956" y="1450"/>
                  </a:lnTo>
                  <a:lnTo>
                    <a:pt x="2004" y="1450"/>
                  </a:lnTo>
                  <a:lnTo>
                    <a:pt x="2004" y="1396"/>
                  </a:lnTo>
                  <a:lnTo>
                    <a:pt x="1970" y="1396"/>
                  </a:lnTo>
                  <a:lnTo>
                    <a:pt x="1970" y="1338"/>
                  </a:lnTo>
                  <a:lnTo>
                    <a:pt x="1878" y="1338"/>
                  </a:lnTo>
                  <a:lnTo>
                    <a:pt x="1878" y="1294"/>
                  </a:lnTo>
                  <a:lnTo>
                    <a:pt x="1878" y="1294"/>
                  </a:lnTo>
                  <a:lnTo>
                    <a:pt x="1888" y="1294"/>
                  </a:lnTo>
                  <a:lnTo>
                    <a:pt x="1896" y="1294"/>
                  </a:lnTo>
                  <a:lnTo>
                    <a:pt x="1896" y="1294"/>
                  </a:lnTo>
                  <a:lnTo>
                    <a:pt x="1896" y="1260"/>
                  </a:lnTo>
                  <a:lnTo>
                    <a:pt x="1888" y="1260"/>
                  </a:lnTo>
                  <a:lnTo>
                    <a:pt x="1888" y="1252"/>
                  </a:lnTo>
                  <a:lnTo>
                    <a:pt x="1936" y="1252"/>
                  </a:lnTo>
                  <a:lnTo>
                    <a:pt x="1942" y="1246"/>
                  </a:lnTo>
                  <a:lnTo>
                    <a:pt x="1952" y="1246"/>
                  </a:lnTo>
                  <a:lnTo>
                    <a:pt x="1952" y="1230"/>
                  </a:lnTo>
                  <a:lnTo>
                    <a:pt x="1938" y="1230"/>
                  </a:lnTo>
                  <a:lnTo>
                    <a:pt x="1938" y="1216"/>
                  </a:lnTo>
                  <a:lnTo>
                    <a:pt x="1964" y="1216"/>
                  </a:lnTo>
                  <a:lnTo>
                    <a:pt x="1964" y="1206"/>
                  </a:lnTo>
                  <a:lnTo>
                    <a:pt x="1954" y="1206"/>
                  </a:lnTo>
                  <a:lnTo>
                    <a:pt x="1954" y="1190"/>
                  </a:lnTo>
                  <a:lnTo>
                    <a:pt x="2036" y="1176"/>
                  </a:lnTo>
                  <a:lnTo>
                    <a:pt x="2038" y="1188"/>
                  </a:lnTo>
                  <a:lnTo>
                    <a:pt x="2074" y="1188"/>
                  </a:lnTo>
                  <a:lnTo>
                    <a:pt x="2074" y="1194"/>
                  </a:lnTo>
                  <a:lnTo>
                    <a:pt x="2064" y="1194"/>
                  </a:lnTo>
                  <a:lnTo>
                    <a:pt x="2064" y="1220"/>
                  </a:lnTo>
                  <a:lnTo>
                    <a:pt x="2080" y="1220"/>
                  </a:lnTo>
                  <a:lnTo>
                    <a:pt x="2082" y="1230"/>
                  </a:lnTo>
                  <a:lnTo>
                    <a:pt x="2082" y="1234"/>
                  </a:lnTo>
                  <a:lnTo>
                    <a:pt x="2082" y="1234"/>
                  </a:lnTo>
                  <a:lnTo>
                    <a:pt x="2082" y="1236"/>
                  </a:lnTo>
                  <a:lnTo>
                    <a:pt x="2116" y="1486"/>
                  </a:lnTo>
                  <a:lnTo>
                    <a:pt x="2116" y="1486"/>
                  </a:lnTo>
                  <a:lnTo>
                    <a:pt x="2106" y="1496"/>
                  </a:lnTo>
                  <a:lnTo>
                    <a:pt x="2098" y="1508"/>
                  </a:lnTo>
                  <a:lnTo>
                    <a:pt x="2092" y="1520"/>
                  </a:lnTo>
                  <a:lnTo>
                    <a:pt x="2090" y="1534"/>
                  </a:lnTo>
                  <a:lnTo>
                    <a:pt x="2090" y="1534"/>
                  </a:lnTo>
                  <a:lnTo>
                    <a:pt x="2090" y="1544"/>
                  </a:lnTo>
                  <a:lnTo>
                    <a:pt x="2092" y="1552"/>
                  </a:lnTo>
                  <a:lnTo>
                    <a:pt x="2096" y="1560"/>
                  </a:lnTo>
                  <a:lnTo>
                    <a:pt x="2100" y="1568"/>
                  </a:lnTo>
                  <a:lnTo>
                    <a:pt x="2106" y="1574"/>
                  </a:lnTo>
                  <a:lnTo>
                    <a:pt x="2114" y="1580"/>
                  </a:lnTo>
                  <a:lnTo>
                    <a:pt x="2120" y="1586"/>
                  </a:lnTo>
                  <a:lnTo>
                    <a:pt x="2128" y="1590"/>
                  </a:lnTo>
                  <a:lnTo>
                    <a:pt x="2128" y="1638"/>
                  </a:lnTo>
                  <a:lnTo>
                    <a:pt x="2128" y="1638"/>
                  </a:lnTo>
                  <a:lnTo>
                    <a:pt x="2130" y="1644"/>
                  </a:lnTo>
                  <a:lnTo>
                    <a:pt x="2132" y="1648"/>
                  </a:lnTo>
                  <a:lnTo>
                    <a:pt x="2136" y="1652"/>
                  </a:lnTo>
                  <a:lnTo>
                    <a:pt x="2142" y="1656"/>
                  </a:lnTo>
                  <a:lnTo>
                    <a:pt x="2142" y="7130"/>
                  </a:lnTo>
                  <a:lnTo>
                    <a:pt x="2154" y="7130"/>
                  </a:lnTo>
                  <a:lnTo>
                    <a:pt x="2154" y="1654"/>
                  </a:lnTo>
                  <a:lnTo>
                    <a:pt x="2154" y="1654"/>
                  </a:lnTo>
                  <a:lnTo>
                    <a:pt x="2158" y="1652"/>
                  </a:lnTo>
                  <a:lnTo>
                    <a:pt x="2162" y="1648"/>
                  </a:lnTo>
                  <a:lnTo>
                    <a:pt x="2164" y="1642"/>
                  </a:lnTo>
                  <a:lnTo>
                    <a:pt x="2166" y="1638"/>
                  </a:lnTo>
                  <a:lnTo>
                    <a:pt x="2166" y="1590"/>
                  </a:lnTo>
                  <a:lnTo>
                    <a:pt x="2166" y="1590"/>
                  </a:lnTo>
                  <a:lnTo>
                    <a:pt x="2174" y="1586"/>
                  </a:lnTo>
                  <a:lnTo>
                    <a:pt x="2182" y="1582"/>
                  </a:lnTo>
                  <a:lnTo>
                    <a:pt x="2188" y="1576"/>
                  </a:lnTo>
                  <a:lnTo>
                    <a:pt x="2194" y="1570"/>
                  </a:lnTo>
                  <a:lnTo>
                    <a:pt x="2200" y="1562"/>
                  </a:lnTo>
                  <a:lnTo>
                    <a:pt x="2202" y="1554"/>
                  </a:lnTo>
                  <a:lnTo>
                    <a:pt x="2204" y="1544"/>
                  </a:lnTo>
                  <a:lnTo>
                    <a:pt x="2206" y="1534"/>
                  </a:lnTo>
                  <a:lnTo>
                    <a:pt x="2206" y="1534"/>
                  </a:lnTo>
                  <a:lnTo>
                    <a:pt x="2206" y="1526"/>
                  </a:lnTo>
                  <a:lnTo>
                    <a:pt x="2202" y="1518"/>
                  </a:lnTo>
                  <a:lnTo>
                    <a:pt x="2200" y="1510"/>
                  </a:lnTo>
                  <a:lnTo>
                    <a:pt x="2196" y="1502"/>
                  </a:lnTo>
                  <a:lnTo>
                    <a:pt x="2190" y="1494"/>
                  </a:lnTo>
                  <a:lnTo>
                    <a:pt x="2184" y="1490"/>
                  </a:lnTo>
                  <a:lnTo>
                    <a:pt x="2176" y="1484"/>
                  </a:lnTo>
                  <a:lnTo>
                    <a:pt x="2168" y="1480"/>
                  </a:lnTo>
                  <a:lnTo>
                    <a:pt x="2206" y="1228"/>
                  </a:lnTo>
                  <a:lnTo>
                    <a:pt x="2206" y="1228"/>
                  </a:lnTo>
                  <a:lnTo>
                    <a:pt x="2210" y="1226"/>
                  </a:lnTo>
                  <a:lnTo>
                    <a:pt x="2212" y="1222"/>
                  </a:lnTo>
                  <a:lnTo>
                    <a:pt x="2214" y="1216"/>
                  </a:lnTo>
                  <a:lnTo>
                    <a:pt x="2214" y="1216"/>
                  </a:lnTo>
                  <a:lnTo>
                    <a:pt x="2214" y="1206"/>
                  </a:lnTo>
                  <a:lnTo>
                    <a:pt x="2256" y="1206"/>
                  </a:lnTo>
                  <a:lnTo>
                    <a:pt x="2260" y="1196"/>
                  </a:lnTo>
                  <a:lnTo>
                    <a:pt x="2260" y="1196"/>
                  </a:lnTo>
                  <a:lnTo>
                    <a:pt x="2534" y="1200"/>
                  </a:lnTo>
                  <a:lnTo>
                    <a:pt x="2748" y="1202"/>
                  </a:lnTo>
                  <a:lnTo>
                    <a:pt x="2998" y="1200"/>
                  </a:lnTo>
                  <a:lnTo>
                    <a:pt x="3266" y="1196"/>
                  </a:lnTo>
                  <a:lnTo>
                    <a:pt x="3404" y="1192"/>
                  </a:lnTo>
                  <a:lnTo>
                    <a:pt x="3542" y="1188"/>
                  </a:lnTo>
                  <a:lnTo>
                    <a:pt x="3676" y="1182"/>
                  </a:lnTo>
                  <a:lnTo>
                    <a:pt x="3806" y="1172"/>
                  </a:lnTo>
                  <a:lnTo>
                    <a:pt x="3932" y="1164"/>
                  </a:lnTo>
                  <a:lnTo>
                    <a:pt x="4050" y="1152"/>
                  </a:lnTo>
                  <a:lnTo>
                    <a:pt x="4050" y="1152"/>
                  </a:lnTo>
                  <a:lnTo>
                    <a:pt x="4184" y="1134"/>
                  </a:lnTo>
                  <a:lnTo>
                    <a:pt x="4338" y="1108"/>
                  </a:lnTo>
                  <a:lnTo>
                    <a:pt x="4506" y="1078"/>
                  </a:lnTo>
                  <a:lnTo>
                    <a:pt x="4686" y="1044"/>
                  </a:lnTo>
                  <a:lnTo>
                    <a:pt x="4874" y="1006"/>
                  </a:lnTo>
                  <a:lnTo>
                    <a:pt x="5066" y="964"/>
                  </a:lnTo>
                  <a:lnTo>
                    <a:pt x="5258" y="920"/>
                  </a:lnTo>
                  <a:lnTo>
                    <a:pt x="5450" y="876"/>
                  </a:lnTo>
                  <a:lnTo>
                    <a:pt x="5636" y="830"/>
                  </a:lnTo>
                  <a:lnTo>
                    <a:pt x="5814" y="786"/>
                  </a:lnTo>
                  <a:lnTo>
                    <a:pt x="5980" y="744"/>
                  </a:lnTo>
                  <a:lnTo>
                    <a:pt x="6130" y="704"/>
                  </a:lnTo>
                  <a:lnTo>
                    <a:pt x="6260" y="668"/>
                  </a:lnTo>
                  <a:lnTo>
                    <a:pt x="6370" y="638"/>
                  </a:lnTo>
                  <a:lnTo>
                    <a:pt x="6454" y="612"/>
                  </a:lnTo>
                  <a:lnTo>
                    <a:pt x="6508" y="592"/>
                  </a:lnTo>
                  <a:lnTo>
                    <a:pt x="6508" y="592"/>
                  </a:lnTo>
                  <a:lnTo>
                    <a:pt x="6706" y="510"/>
                  </a:lnTo>
                  <a:lnTo>
                    <a:pt x="6718" y="506"/>
                  </a:lnTo>
                  <a:lnTo>
                    <a:pt x="6718" y="506"/>
                  </a:lnTo>
                  <a:lnTo>
                    <a:pt x="6718" y="506"/>
                  </a:lnTo>
                  <a:lnTo>
                    <a:pt x="6718" y="506"/>
                  </a:lnTo>
                  <a:lnTo>
                    <a:pt x="6718" y="506"/>
                  </a:lnTo>
                  <a:lnTo>
                    <a:pt x="6718" y="494"/>
                  </a:lnTo>
                  <a:lnTo>
                    <a:pt x="6730" y="488"/>
                  </a:lnTo>
                  <a:lnTo>
                    <a:pt x="6730" y="456"/>
                  </a:lnTo>
                  <a:lnTo>
                    <a:pt x="6748" y="434"/>
                  </a:lnTo>
                  <a:lnTo>
                    <a:pt x="6748" y="410"/>
                  </a:lnTo>
                  <a:lnTo>
                    <a:pt x="6734" y="410"/>
                  </a:lnTo>
                  <a:close/>
                  <a:moveTo>
                    <a:pt x="6534" y="266"/>
                  </a:moveTo>
                  <a:lnTo>
                    <a:pt x="6698" y="404"/>
                  </a:lnTo>
                  <a:lnTo>
                    <a:pt x="6604" y="404"/>
                  </a:lnTo>
                  <a:lnTo>
                    <a:pt x="6492" y="274"/>
                  </a:lnTo>
                  <a:lnTo>
                    <a:pt x="6534" y="266"/>
                  </a:lnTo>
                  <a:close/>
                  <a:moveTo>
                    <a:pt x="6458" y="278"/>
                  </a:moveTo>
                  <a:lnTo>
                    <a:pt x="6468" y="278"/>
                  </a:lnTo>
                  <a:lnTo>
                    <a:pt x="6576" y="404"/>
                  </a:lnTo>
                  <a:lnTo>
                    <a:pt x="6564" y="404"/>
                  </a:lnTo>
                  <a:lnTo>
                    <a:pt x="6564" y="420"/>
                  </a:lnTo>
                  <a:lnTo>
                    <a:pt x="6556" y="428"/>
                  </a:lnTo>
                  <a:lnTo>
                    <a:pt x="6544" y="416"/>
                  </a:lnTo>
                  <a:lnTo>
                    <a:pt x="6534" y="420"/>
                  </a:lnTo>
                  <a:lnTo>
                    <a:pt x="6534" y="420"/>
                  </a:lnTo>
                  <a:lnTo>
                    <a:pt x="6534" y="424"/>
                  </a:lnTo>
                  <a:lnTo>
                    <a:pt x="6534" y="430"/>
                  </a:lnTo>
                  <a:lnTo>
                    <a:pt x="6536" y="434"/>
                  </a:lnTo>
                  <a:lnTo>
                    <a:pt x="6538" y="438"/>
                  </a:lnTo>
                  <a:lnTo>
                    <a:pt x="6542" y="440"/>
                  </a:lnTo>
                  <a:lnTo>
                    <a:pt x="6550" y="442"/>
                  </a:lnTo>
                  <a:lnTo>
                    <a:pt x="6550" y="442"/>
                  </a:lnTo>
                  <a:lnTo>
                    <a:pt x="6568" y="444"/>
                  </a:lnTo>
                  <a:lnTo>
                    <a:pt x="6588" y="448"/>
                  </a:lnTo>
                  <a:lnTo>
                    <a:pt x="6620" y="456"/>
                  </a:lnTo>
                  <a:lnTo>
                    <a:pt x="6620" y="456"/>
                  </a:lnTo>
                  <a:lnTo>
                    <a:pt x="6618" y="464"/>
                  </a:lnTo>
                  <a:lnTo>
                    <a:pt x="6450" y="490"/>
                  </a:lnTo>
                  <a:lnTo>
                    <a:pt x="6358" y="384"/>
                  </a:lnTo>
                  <a:lnTo>
                    <a:pt x="6458" y="278"/>
                  </a:lnTo>
                  <a:close/>
                  <a:moveTo>
                    <a:pt x="6424" y="494"/>
                  </a:moveTo>
                  <a:lnTo>
                    <a:pt x="6228" y="524"/>
                  </a:lnTo>
                  <a:lnTo>
                    <a:pt x="6344" y="400"/>
                  </a:lnTo>
                  <a:lnTo>
                    <a:pt x="6424" y="494"/>
                  </a:lnTo>
                  <a:close/>
                  <a:moveTo>
                    <a:pt x="6420" y="284"/>
                  </a:moveTo>
                  <a:lnTo>
                    <a:pt x="6344" y="368"/>
                  </a:lnTo>
                  <a:lnTo>
                    <a:pt x="6290" y="306"/>
                  </a:lnTo>
                  <a:lnTo>
                    <a:pt x="6420" y="284"/>
                  </a:lnTo>
                  <a:close/>
                  <a:moveTo>
                    <a:pt x="6266" y="310"/>
                  </a:moveTo>
                  <a:lnTo>
                    <a:pt x="6330" y="384"/>
                  </a:lnTo>
                  <a:lnTo>
                    <a:pt x="6214" y="508"/>
                  </a:lnTo>
                  <a:lnTo>
                    <a:pt x="6144" y="426"/>
                  </a:lnTo>
                  <a:lnTo>
                    <a:pt x="6256" y="310"/>
                  </a:lnTo>
                  <a:lnTo>
                    <a:pt x="6266" y="310"/>
                  </a:lnTo>
                  <a:close/>
                  <a:moveTo>
                    <a:pt x="6200" y="524"/>
                  </a:moveTo>
                  <a:lnTo>
                    <a:pt x="6196" y="528"/>
                  </a:lnTo>
                  <a:lnTo>
                    <a:pt x="6016" y="556"/>
                  </a:lnTo>
                  <a:lnTo>
                    <a:pt x="6128" y="440"/>
                  </a:lnTo>
                  <a:lnTo>
                    <a:pt x="6200" y="524"/>
                  </a:lnTo>
                  <a:close/>
                  <a:moveTo>
                    <a:pt x="6216" y="318"/>
                  </a:moveTo>
                  <a:lnTo>
                    <a:pt x="6128" y="408"/>
                  </a:lnTo>
                  <a:lnTo>
                    <a:pt x="6070" y="340"/>
                  </a:lnTo>
                  <a:lnTo>
                    <a:pt x="6216" y="318"/>
                  </a:lnTo>
                  <a:close/>
                  <a:moveTo>
                    <a:pt x="6112" y="422"/>
                  </a:moveTo>
                  <a:lnTo>
                    <a:pt x="6000" y="538"/>
                  </a:lnTo>
                  <a:lnTo>
                    <a:pt x="5938" y="464"/>
                  </a:lnTo>
                  <a:lnTo>
                    <a:pt x="6048" y="348"/>
                  </a:lnTo>
                  <a:lnTo>
                    <a:pt x="6112" y="422"/>
                  </a:lnTo>
                  <a:close/>
                  <a:moveTo>
                    <a:pt x="5988" y="560"/>
                  </a:moveTo>
                  <a:lnTo>
                    <a:pt x="5822" y="584"/>
                  </a:lnTo>
                  <a:lnTo>
                    <a:pt x="5922" y="480"/>
                  </a:lnTo>
                  <a:lnTo>
                    <a:pt x="5988" y="560"/>
                  </a:lnTo>
                  <a:close/>
                  <a:moveTo>
                    <a:pt x="6014" y="350"/>
                  </a:moveTo>
                  <a:lnTo>
                    <a:pt x="5922" y="446"/>
                  </a:lnTo>
                  <a:lnTo>
                    <a:pt x="5860" y="374"/>
                  </a:lnTo>
                  <a:lnTo>
                    <a:pt x="6014" y="350"/>
                  </a:lnTo>
                  <a:close/>
                  <a:moveTo>
                    <a:pt x="5846" y="392"/>
                  </a:moveTo>
                  <a:lnTo>
                    <a:pt x="5906" y="462"/>
                  </a:lnTo>
                  <a:lnTo>
                    <a:pt x="5800" y="574"/>
                  </a:lnTo>
                  <a:lnTo>
                    <a:pt x="5748" y="514"/>
                  </a:lnTo>
                  <a:lnTo>
                    <a:pt x="5846" y="392"/>
                  </a:lnTo>
                  <a:close/>
                  <a:moveTo>
                    <a:pt x="5788" y="590"/>
                  </a:moveTo>
                  <a:lnTo>
                    <a:pt x="5672" y="608"/>
                  </a:lnTo>
                  <a:lnTo>
                    <a:pt x="5734" y="530"/>
                  </a:lnTo>
                  <a:lnTo>
                    <a:pt x="5788" y="590"/>
                  </a:lnTo>
                  <a:close/>
                  <a:moveTo>
                    <a:pt x="5828" y="380"/>
                  </a:moveTo>
                  <a:lnTo>
                    <a:pt x="5734" y="496"/>
                  </a:lnTo>
                  <a:lnTo>
                    <a:pt x="5656" y="406"/>
                  </a:lnTo>
                  <a:lnTo>
                    <a:pt x="5828" y="380"/>
                  </a:lnTo>
                  <a:close/>
                  <a:moveTo>
                    <a:pt x="5720" y="512"/>
                  </a:moveTo>
                  <a:lnTo>
                    <a:pt x="5638" y="612"/>
                  </a:lnTo>
                  <a:lnTo>
                    <a:pt x="5610" y="616"/>
                  </a:lnTo>
                  <a:lnTo>
                    <a:pt x="5542" y="538"/>
                  </a:lnTo>
                  <a:lnTo>
                    <a:pt x="5638" y="418"/>
                  </a:lnTo>
                  <a:lnTo>
                    <a:pt x="5720" y="512"/>
                  </a:lnTo>
                  <a:close/>
                  <a:moveTo>
                    <a:pt x="5586" y="620"/>
                  </a:moveTo>
                  <a:lnTo>
                    <a:pt x="5460" y="640"/>
                  </a:lnTo>
                  <a:lnTo>
                    <a:pt x="5528" y="554"/>
                  </a:lnTo>
                  <a:lnTo>
                    <a:pt x="5586" y="620"/>
                  </a:lnTo>
                  <a:close/>
                  <a:moveTo>
                    <a:pt x="5614" y="414"/>
                  </a:moveTo>
                  <a:lnTo>
                    <a:pt x="5528" y="522"/>
                  </a:lnTo>
                  <a:lnTo>
                    <a:pt x="5456" y="438"/>
                  </a:lnTo>
                  <a:lnTo>
                    <a:pt x="5614" y="414"/>
                  </a:lnTo>
                  <a:close/>
                  <a:moveTo>
                    <a:pt x="5514" y="536"/>
                  </a:moveTo>
                  <a:lnTo>
                    <a:pt x="5428" y="644"/>
                  </a:lnTo>
                  <a:lnTo>
                    <a:pt x="5404" y="648"/>
                  </a:lnTo>
                  <a:lnTo>
                    <a:pt x="5406" y="646"/>
                  </a:lnTo>
                  <a:lnTo>
                    <a:pt x="5336" y="566"/>
                  </a:lnTo>
                  <a:lnTo>
                    <a:pt x="5434" y="444"/>
                  </a:lnTo>
                  <a:lnTo>
                    <a:pt x="5514" y="536"/>
                  </a:lnTo>
                  <a:close/>
                  <a:moveTo>
                    <a:pt x="5382" y="652"/>
                  </a:moveTo>
                  <a:lnTo>
                    <a:pt x="5250" y="672"/>
                  </a:lnTo>
                  <a:lnTo>
                    <a:pt x="5322" y="582"/>
                  </a:lnTo>
                  <a:lnTo>
                    <a:pt x="5382" y="652"/>
                  </a:lnTo>
                  <a:close/>
                  <a:moveTo>
                    <a:pt x="5404" y="446"/>
                  </a:moveTo>
                  <a:lnTo>
                    <a:pt x="5320" y="548"/>
                  </a:lnTo>
                  <a:lnTo>
                    <a:pt x="5252" y="470"/>
                  </a:lnTo>
                  <a:lnTo>
                    <a:pt x="5404" y="446"/>
                  </a:lnTo>
                  <a:close/>
                  <a:moveTo>
                    <a:pt x="5308" y="564"/>
                  </a:moveTo>
                  <a:lnTo>
                    <a:pt x="5216" y="676"/>
                  </a:lnTo>
                  <a:lnTo>
                    <a:pt x="5208" y="678"/>
                  </a:lnTo>
                  <a:lnTo>
                    <a:pt x="5138" y="600"/>
                  </a:lnTo>
                  <a:lnTo>
                    <a:pt x="5236" y="482"/>
                  </a:lnTo>
                  <a:lnTo>
                    <a:pt x="5308" y="564"/>
                  </a:lnTo>
                  <a:close/>
                  <a:moveTo>
                    <a:pt x="5024" y="706"/>
                  </a:moveTo>
                  <a:lnTo>
                    <a:pt x="5002" y="710"/>
                  </a:lnTo>
                  <a:lnTo>
                    <a:pt x="5004" y="708"/>
                  </a:lnTo>
                  <a:lnTo>
                    <a:pt x="4938" y="638"/>
                  </a:lnTo>
                  <a:lnTo>
                    <a:pt x="5038" y="518"/>
                  </a:lnTo>
                  <a:lnTo>
                    <a:pt x="5112" y="598"/>
                  </a:lnTo>
                  <a:lnTo>
                    <a:pt x="5022" y="706"/>
                  </a:lnTo>
                  <a:lnTo>
                    <a:pt x="5024" y="706"/>
                  </a:lnTo>
                  <a:close/>
                  <a:moveTo>
                    <a:pt x="4054" y="846"/>
                  </a:moveTo>
                  <a:lnTo>
                    <a:pt x="4054" y="846"/>
                  </a:lnTo>
                  <a:lnTo>
                    <a:pt x="4070" y="670"/>
                  </a:lnTo>
                  <a:lnTo>
                    <a:pt x="4138" y="746"/>
                  </a:lnTo>
                  <a:lnTo>
                    <a:pt x="4054" y="846"/>
                  </a:lnTo>
                  <a:close/>
                  <a:moveTo>
                    <a:pt x="4060" y="852"/>
                  </a:moveTo>
                  <a:lnTo>
                    <a:pt x="4060" y="852"/>
                  </a:lnTo>
                  <a:lnTo>
                    <a:pt x="4058" y="850"/>
                  </a:lnTo>
                  <a:lnTo>
                    <a:pt x="4060" y="852"/>
                  </a:lnTo>
                  <a:close/>
                  <a:moveTo>
                    <a:pt x="3680" y="892"/>
                  </a:moveTo>
                  <a:lnTo>
                    <a:pt x="3618" y="824"/>
                  </a:lnTo>
                  <a:lnTo>
                    <a:pt x="3706" y="718"/>
                  </a:lnTo>
                  <a:lnTo>
                    <a:pt x="3778" y="798"/>
                  </a:lnTo>
                  <a:lnTo>
                    <a:pt x="3704" y="888"/>
                  </a:lnTo>
                  <a:lnTo>
                    <a:pt x="3680" y="892"/>
                  </a:lnTo>
                  <a:close/>
                  <a:moveTo>
                    <a:pt x="3702" y="890"/>
                  </a:moveTo>
                  <a:lnTo>
                    <a:pt x="3690" y="904"/>
                  </a:lnTo>
                  <a:lnTo>
                    <a:pt x="3680" y="892"/>
                  </a:lnTo>
                  <a:lnTo>
                    <a:pt x="3702" y="890"/>
                  </a:lnTo>
                  <a:close/>
                  <a:moveTo>
                    <a:pt x="3496" y="916"/>
                  </a:moveTo>
                  <a:lnTo>
                    <a:pt x="3434" y="850"/>
                  </a:lnTo>
                  <a:lnTo>
                    <a:pt x="3522" y="746"/>
                  </a:lnTo>
                  <a:lnTo>
                    <a:pt x="3592" y="822"/>
                  </a:lnTo>
                  <a:lnTo>
                    <a:pt x="3516" y="912"/>
                  </a:lnTo>
                  <a:lnTo>
                    <a:pt x="3496" y="916"/>
                  </a:lnTo>
                  <a:close/>
                  <a:moveTo>
                    <a:pt x="3512" y="916"/>
                  </a:moveTo>
                  <a:lnTo>
                    <a:pt x="3504" y="926"/>
                  </a:lnTo>
                  <a:lnTo>
                    <a:pt x="3498" y="918"/>
                  </a:lnTo>
                  <a:lnTo>
                    <a:pt x="3512" y="916"/>
                  </a:lnTo>
                  <a:close/>
                  <a:moveTo>
                    <a:pt x="3320" y="940"/>
                  </a:moveTo>
                  <a:lnTo>
                    <a:pt x="3256" y="868"/>
                  </a:lnTo>
                  <a:lnTo>
                    <a:pt x="3338" y="770"/>
                  </a:lnTo>
                  <a:lnTo>
                    <a:pt x="3408" y="848"/>
                  </a:lnTo>
                  <a:lnTo>
                    <a:pt x="3334" y="938"/>
                  </a:lnTo>
                  <a:lnTo>
                    <a:pt x="3320" y="940"/>
                  </a:lnTo>
                  <a:close/>
                  <a:moveTo>
                    <a:pt x="3328" y="944"/>
                  </a:moveTo>
                  <a:lnTo>
                    <a:pt x="3326" y="946"/>
                  </a:lnTo>
                  <a:lnTo>
                    <a:pt x="3324" y="944"/>
                  </a:lnTo>
                  <a:lnTo>
                    <a:pt x="3328" y="944"/>
                  </a:lnTo>
                  <a:close/>
                  <a:moveTo>
                    <a:pt x="2464" y="1068"/>
                  </a:moveTo>
                  <a:lnTo>
                    <a:pt x="2474" y="1068"/>
                  </a:lnTo>
                  <a:lnTo>
                    <a:pt x="2474" y="1068"/>
                  </a:lnTo>
                  <a:lnTo>
                    <a:pt x="2476" y="1068"/>
                  </a:lnTo>
                  <a:lnTo>
                    <a:pt x="2598" y="1050"/>
                  </a:lnTo>
                  <a:lnTo>
                    <a:pt x="2616" y="1068"/>
                  </a:lnTo>
                  <a:lnTo>
                    <a:pt x="2480" y="1090"/>
                  </a:lnTo>
                  <a:lnTo>
                    <a:pt x="2482" y="1088"/>
                  </a:lnTo>
                  <a:lnTo>
                    <a:pt x="2464" y="1068"/>
                  </a:lnTo>
                  <a:close/>
                  <a:moveTo>
                    <a:pt x="1952" y="950"/>
                  </a:moveTo>
                  <a:lnTo>
                    <a:pt x="1802" y="394"/>
                  </a:lnTo>
                  <a:lnTo>
                    <a:pt x="1804" y="316"/>
                  </a:lnTo>
                  <a:lnTo>
                    <a:pt x="2964" y="648"/>
                  </a:lnTo>
                  <a:lnTo>
                    <a:pt x="3162" y="712"/>
                  </a:lnTo>
                  <a:lnTo>
                    <a:pt x="3158" y="716"/>
                  </a:lnTo>
                  <a:lnTo>
                    <a:pt x="3262" y="748"/>
                  </a:lnTo>
                  <a:lnTo>
                    <a:pt x="1952" y="950"/>
                  </a:lnTo>
                  <a:close/>
                  <a:moveTo>
                    <a:pt x="2114" y="956"/>
                  </a:moveTo>
                  <a:lnTo>
                    <a:pt x="2038" y="1046"/>
                  </a:lnTo>
                  <a:lnTo>
                    <a:pt x="1986" y="976"/>
                  </a:lnTo>
                  <a:lnTo>
                    <a:pt x="2114" y="956"/>
                  </a:lnTo>
                  <a:close/>
                  <a:moveTo>
                    <a:pt x="1834" y="1010"/>
                  </a:moveTo>
                  <a:lnTo>
                    <a:pt x="1860" y="962"/>
                  </a:lnTo>
                  <a:lnTo>
                    <a:pt x="1876" y="1022"/>
                  </a:lnTo>
                  <a:lnTo>
                    <a:pt x="1848" y="1050"/>
                  </a:lnTo>
                  <a:lnTo>
                    <a:pt x="1848" y="1010"/>
                  </a:lnTo>
                  <a:lnTo>
                    <a:pt x="1834" y="1010"/>
                  </a:lnTo>
                  <a:close/>
                  <a:moveTo>
                    <a:pt x="1584" y="520"/>
                  </a:moveTo>
                  <a:lnTo>
                    <a:pt x="1586" y="532"/>
                  </a:lnTo>
                  <a:lnTo>
                    <a:pt x="1564" y="526"/>
                  </a:lnTo>
                  <a:lnTo>
                    <a:pt x="1562" y="518"/>
                  </a:lnTo>
                  <a:lnTo>
                    <a:pt x="1584" y="520"/>
                  </a:lnTo>
                  <a:close/>
                  <a:moveTo>
                    <a:pt x="1562" y="510"/>
                  </a:moveTo>
                  <a:lnTo>
                    <a:pt x="1554" y="418"/>
                  </a:lnTo>
                  <a:lnTo>
                    <a:pt x="1558" y="422"/>
                  </a:lnTo>
                  <a:lnTo>
                    <a:pt x="1582" y="512"/>
                  </a:lnTo>
                  <a:lnTo>
                    <a:pt x="1562" y="510"/>
                  </a:lnTo>
                  <a:close/>
                  <a:moveTo>
                    <a:pt x="1590" y="548"/>
                  </a:moveTo>
                  <a:lnTo>
                    <a:pt x="1606" y="604"/>
                  </a:lnTo>
                  <a:lnTo>
                    <a:pt x="1576" y="674"/>
                  </a:lnTo>
                  <a:lnTo>
                    <a:pt x="1566" y="542"/>
                  </a:lnTo>
                  <a:lnTo>
                    <a:pt x="1590" y="548"/>
                  </a:lnTo>
                  <a:close/>
                  <a:moveTo>
                    <a:pt x="4066" y="332"/>
                  </a:moveTo>
                  <a:lnTo>
                    <a:pt x="4064" y="362"/>
                  </a:lnTo>
                  <a:lnTo>
                    <a:pt x="4032" y="352"/>
                  </a:lnTo>
                  <a:lnTo>
                    <a:pt x="4054" y="252"/>
                  </a:lnTo>
                  <a:lnTo>
                    <a:pt x="4066" y="332"/>
                  </a:lnTo>
                  <a:close/>
                  <a:moveTo>
                    <a:pt x="4058" y="228"/>
                  </a:moveTo>
                  <a:lnTo>
                    <a:pt x="4062" y="216"/>
                  </a:lnTo>
                  <a:lnTo>
                    <a:pt x="4076" y="218"/>
                  </a:lnTo>
                  <a:lnTo>
                    <a:pt x="4070" y="290"/>
                  </a:lnTo>
                  <a:lnTo>
                    <a:pt x="4058" y="228"/>
                  </a:lnTo>
                  <a:close/>
                  <a:moveTo>
                    <a:pt x="4062" y="372"/>
                  </a:moveTo>
                  <a:lnTo>
                    <a:pt x="4062" y="376"/>
                  </a:lnTo>
                  <a:lnTo>
                    <a:pt x="4008" y="462"/>
                  </a:lnTo>
                  <a:lnTo>
                    <a:pt x="4028" y="370"/>
                  </a:lnTo>
                  <a:lnTo>
                    <a:pt x="4062" y="372"/>
                  </a:lnTo>
                  <a:close/>
                  <a:moveTo>
                    <a:pt x="3938" y="646"/>
                  </a:moveTo>
                  <a:lnTo>
                    <a:pt x="3484" y="718"/>
                  </a:lnTo>
                  <a:lnTo>
                    <a:pt x="3348" y="736"/>
                  </a:lnTo>
                  <a:lnTo>
                    <a:pt x="3180" y="686"/>
                  </a:lnTo>
                  <a:lnTo>
                    <a:pt x="3170" y="700"/>
                  </a:lnTo>
                  <a:lnTo>
                    <a:pt x="1722" y="222"/>
                  </a:lnTo>
                  <a:lnTo>
                    <a:pt x="4056" y="48"/>
                  </a:lnTo>
                  <a:lnTo>
                    <a:pt x="3938" y="646"/>
                  </a:lnTo>
                  <a:close/>
                  <a:moveTo>
                    <a:pt x="3988" y="546"/>
                  </a:moveTo>
                  <a:lnTo>
                    <a:pt x="4026" y="632"/>
                  </a:lnTo>
                  <a:lnTo>
                    <a:pt x="3968" y="642"/>
                  </a:lnTo>
                  <a:lnTo>
                    <a:pt x="3988" y="546"/>
                  </a:lnTo>
                  <a:close/>
                  <a:moveTo>
                    <a:pt x="3944" y="752"/>
                  </a:moveTo>
                  <a:lnTo>
                    <a:pt x="3958" y="768"/>
                  </a:lnTo>
                  <a:lnTo>
                    <a:pt x="3934" y="796"/>
                  </a:lnTo>
                  <a:lnTo>
                    <a:pt x="3944" y="752"/>
                  </a:lnTo>
                  <a:close/>
                  <a:moveTo>
                    <a:pt x="3874" y="686"/>
                  </a:moveTo>
                  <a:lnTo>
                    <a:pt x="3790" y="784"/>
                  </a:lnTo>
                  <a:lnTo>
                    <a:pt x="3722" y="708"/>
                  </a:lnTo>
                  <a:lnTo>
                    <a:pt x="3874" y="686"/>
                  </a:lnTo>
                  <a:close/>
                  <a:moveTo>
                    <a:pt x="3604" y="808"/>
                  </a:moveTo>
                  <a:lnTo>
                    <a:pt x="3538" y="736"/>
                  </a:lnTo>
                  <a:lnTo>
                    <a:pt x="3682" y="714"/>
                  </a:lnTo>
                  <a:lnTo>
                    <a:pt x="3604" y="808"/>
                  </a:lnTo>
                  <a:close/>
                  <a:moveTo>
                    <a:pt x="3606" y="838"/>
                  </a:moveTo>
                  <a:lnTo>
                    <a:pt x="3656" y="894"/>
                  </a:lnTo>
                  <a:lnTo>
                    <a:pt x="3546" y="908"/>
                  </a:lnTo>
                  <a:lnTo>
                    <a:pt x="3606" y="838"/>
                  </a:lnTo>
                  <a:close/>
                  <a:moveTo>
                    <a:pt x="3420" y="834"/>
                  </a:moveTo>
                  <a:lnTo>
                    <a:pt x="3358" y="764"/>
                  </a:lnTo>
                  <a:lnTo>
                    <a:pt x="3496" y="744"/>
                  </a:lnTo>
                  <a:lnTo>
                    <a:pt x="3420" y="834"/>
                  </a:lnTo>
                  <a:close/>
                  <a:moveTo>
                    <a:pt x="3422" y="864"/>
                  </a:moveTo>
                  <a:lnTo>
                    <a:pt x="3472" y="918"/>
                  </a:lnTo>
                  <a:lnTo>
                    <a:pt x="3364" y="934"/>
                  </a:lnTo>
                  <a:lnTo>
                    <a:pt x="3422" y="864"/>
                  </a:lnTo>
                  <a:close/>
                  <a:moveTo>
                    <a:pt x="3242" y="852"/>
                  </a:moveTo>
                  <a:lnTo>
                    <a:pt x="3184" y="790"/>
                  </a:lnTo>
                  <a:lnTo>
                    <a:pt x="3310" y="772"/>
                  </a:lnTo>
                  <a:lnTo>
                    <a:pt x="3242" y="852"/>
                  </a:lnTo>
                  <a:close/>
                  <a:moveTo>
                    <a:pt x="3244" y="884"/>
                  </a:moveTo>
                  <a:lnTo>
                    <a:pt x="3296" y="942"/>
                  </a:lnTo>
                  <a:lnTo>
                    <a:pt x="3180" y="958"/>
                  </a:lnTo>
                  <a:lnTo>
                    <a:pt x="3244" y="884"/>
                  </a:lnTo>
                  <a:close/>
                  <a:moveTo>
                    <a:pt x="2902" y="628"/>
                  </a:moveTo>
                  <a:lnTo>
                    <a:pt x="1696" y="272"/>
                  </a:lnTo>
                  <a:lnTo>
                    <a:pt x="1696" y="272"/>
                  </a:lnTo>
                  <a:lnTo>
                    <a:pt x="1688" y="248"/>
                  </a:lnTo>
                  <a:lnTo>
                    <a:pt x="1688" y="248"/>
                  </a:lnTo>
                  <a:lnTo>
                    <a:pt x="1686" y="240"/>
                  </a:lnTo>
                  <a:lnTo>
                    <a:pt x="1680" y="234"/>
                  </a:lnTo>
                  <a:lnTo>
                    <a:pt x="2902" y="628"/>
                  </a:lnTo>
                  <a:close/>
                  <a:moveTo>
                    <a:pt x="1852" y="800"/>
                  </a:moveTo>
                  <a:lnTo>
                    <a:pt x="1818" y="682"/>
                  </a:lnTo>
                  <a:lnTo>
                    <a:pt x="1864" y="676"/>
                  </a:lnTo>
                  <a:lnTo>
                    <a:pt x="1894" y="794"/>
                  </a:lnTo>
                  <a:lnTo>
                    <a:pt x="1852" y="800"/>
                  </a:lnTo>
                  <a:close/>
                  <a:moveTo>
                    <a:pt x="1854" y="938"/>
                  </a:moveTo>
                  <a:lnTo>
                    <a:pt x="1756" y="914"/>
                  </a:lnTo>
                  <a:lnTo>
                    <a:pt x="1742" y="912"/>
                  </a:lnTo>
                  <a:lnTo>
                    <a:pt x="1810" y="778"/>
                  </a:lnTo>
                  <a:lnTo>
                    <a:pt x="1854" y="938"/>
                  </a:lnTo>
                  <a:close/>
                  <a:moveTo>
                    <a:pt x="1814" y="672"/>
                  </a:moveTo>
                  <a:lnTo>
                    <a:pt x="1782" y="564"/>
                  </a:lnTo>
                  <a:lnTo>
                    <a:pt x="1830" y="556"/>
                  </a:lnTo>
                  <a:lnTo>
                    <a:pt x="1860" y="664"/>
                  </a:lnTo>
                  <a:lnTo>
                    <a:pt x="1814" y="672"/>
                  </a:lnTo>
                  <a:close/>
                  <a:moveTo>
                    <a:pt x="1624" y="832"/>
                  </a:moveTo>
                  <a:lnTo>
                    <a:pt x="1624" y="832"/>
                  </a:lnTo>
                  <a:lnTo>
                    <a:pt x="1650" y="768"/>
                  </a:lnTo>
                  <a:lnTo>
                    <a:pt x="1686" y="906"/>
                  </a:lnTo>
                  <a:lnTo>
                    <a:pt x="1674" y="906"/>
                  </a:lnTo>
                  <a:lnTo>
                    <a:pt x="1624" y="832"/>
                  </a:lnTo>
                  <a:close/>
                  <a:moveTo>
                    <a:pt x="1664" y="904"/>
                  </a:moveTo>
                  <a:lnTo>
                    <a:pt x="1596" y="896"/>
                  </a:lnTo>
                  <a:lnTo>
                    <a:pt x="1596" y="896"/>
                  </a:lnTo>
                  <a:lnTo>
                    <a:pt x="1620" y="838"/>
                  </a:lnTo>
                  <a:lnTo>
                    <a:pt x="1664" y="904"/>
                  </a:lnTo>
                  <a:close/>
                  <a:moveTo>
                    <a:pt x="1638" y="588"/>
                  </a:moveTo>
                  <a:lnTo>
                    <a:pt x="1636" y="600"/>
                  </a:lnTo>
                  <a:lnTo>
                    <a:pt x="1624" y="558"/>
                  </a:lnTo>
                  <a:lnTo>
                    <a:pt x="1638" y="588"/>
                  </a:lnTo>
                  <a:close/>
                  <a:moveTo>
                    <a:pt x="1616" y="526"/>
                  </a:moveTo>
                  <a:lnTo>
                    <a:pt x="1654" y="530"/>
                  </a:lnTo>
                  <a:lnTo>
                    <a:pt x="1648" y="550"/>
                  </a:lnTo>
                  <a:lnTo>
                    <a:pt x="1626" y="544"/>
                  </a:lnTo>
                  <a:lnTo>
                    <a:pt x="1616" y="526"/>
                  </a:lnTo>
                  <a:close/>
                  <a:moveTo>
                    <a:pt x="1632" y="558"/>
                  </a:moveTo>
                  <a:lnTo>
                    <a:pt x="1646" y="562"/>
                  </a:lnTo>
                  <a:lnTo>
                    <a:pt x="1642" y="576"/>
                  </a:lnTo>
                  <a:lnTo>
                    <a:pt x="1632" y="558"/>
                  </a:lnTo>
                  <a:close/>
                  <a:moveTo>
                    <a:pt x="1644" y="598"/>
                  </a:moveTo>
                  <a:lnTo>
                    <a:pt x="1706" y="722"/>
                  </a:lnTo>
                  <a:lnTo>
                    <a:pt x="1668" y="718"/>
                  </a:lnTo>
                  <a:lnTo>
                    <a:pt x="1640" y="616"/>
                  </a:lnTo>
                  <a:lnTo>
                    <a:pt x="1644" y="598"/>
                  </a:lnTo>
                  <a:close/>
                  <a:moveTo>
                    <a:pt x="1670" y="726"/>
                  </a:moveTo>
                  <a:lnTo>
                    <a:pt x="1708" y="730"/>
                  </a:lnTo>
                  <a:lnTo>
                    <a:pt x="1710" y="732"/>
                  </a:lnTo>
                  <a:lnTo>
                    <a:pt x="1718" y="748"/>
                  </a:lnTo>
                  <a:lnTo>
                    <a:pt x="1714" y="766"/>
                  </a:lnTo>
                  <a:lnTo>
                    <a:pt x="1680" y="756"/>
                  </a:lnTo>
                  <a:lnTo>
                    <a:pt x="1670" y="726"/>
                  </a:lnTo>
                  <a:close/>
                  <a:moveTo>
                    <a:pt x="1718" y="732"/>
                  </a:moveTo>
                  <a:lnTo>
                    <a:pt x="1722" y="734"/>
                  </a:lnTo>
                  <a:lnTo>
                    <a:pt x="1720" y="738"/>
                  </a:lnTo>
                  <a:lnTo>
                    <a:pt x="1718" y="732"/>
                  </a:lnTo>
                  <a:close/>
                  <a:moveTo>
                    <a:pt x="1722" y="756"/>
                  </a:moveTo>
                  <a:lnTo>
                    <a:pt x="1730" y="770"/>
                  </a:lnTo>
                  <a:lnTo>
                    <a:pt x="1720" y="768"/>
                  </a:lnTo>
                  <a:lnTo>
                    <a:pt x="1722" y="756"/>
                  </a:lnTo>
                  <a:close/>
                  <a:moveTo>
                    <a:pt x="1724" y="746"/>
                  </a:moveTo>
                  <a:lnTo>
                    <a:pt x="1728" y="734"/>
                  </a:lnTo>
                  <a:lnTo>
                    <a:pt x="1798" y="748"/>
                  </a:lnTo>
                  <a:lnTo>
                    <a:pt x="1736" y="768"/>
                  </a:lnTo>
                  <a:lnTo>
                    <a:pt x="1724" y="746"/>
                  </a:lnTo>
                  <a:close/>
                  <a:moveTo>
                    <a:pt x="1730" y="726"/>
                  </a:moveTo>
                  <a:lnTo>
                    <a:pt x="1746" y="654"/>
                  </a:lnTo>
                  <a:lnTo>
                    <a:pt x="1798" y="728"/>
                  </a:lnTo>
                  <a:lnTo>
                    <a:pt x="1802" y="746"/>
                  </a:lnTo>
                  <a:lnTo>
                    <a:pt x="1730" y="726"/>
                  </a:lnTo>
                  <a:close/>
                  <a:moveTo>
                    <a:pt x="1750" y="552"/>
                  </a:moveTo>
                  <a:lnTo>
                    <a:pt x="1758" y="580"/>
                  </a:lnTo>
                  <a:lnTo>
                    <a:pt x="1746" y="632"/>
                  </a:lnTo>
                  <a:lnTo>
                    <a:pt x="1704" y="570"/>
                  </a:lnTo>
                  <a:lnTo>
                    <a:pt x="1750" y="552"/>
                  </a:lnTo>
                  <a:close/>
                  <a:moveTo>
                    <a:pt x="1698" y="560"/>
                  </a:moveTo>
                  <a:lnTo>
                    <a:pt x="1682" y="536"/>
                  </a:lnTo>
                  <a:lnTo>
                    <a:pt x="1740" y="546"/>
                  </a:lnTo>
                  <a:lnTo>
                    <a:pt x="1698" y="560"/>
                  </a:lnTo>
                  <a:close/>
                  <a:moveTo>
                    <a:pt x="1760" y="594"/>
                  </a:moveTo>
                  <a:lnTo>
                    <a:pt x="1790" y="698"/>
                  </a:lnTo>
                  <a:lnTo>
                    <a:pt x="1750" y="640"/>
                  </a:lnTo>
                  <a:lnTo>
                    <a:pt x="1760" y="594"/>
                  </a:lnTo>
                  <a:close/>
                  <a:moveTo>
                    <a:pt x="1780" y="552"/>
                  </a:moveTo>
                  <a:lnTo>
                    <a:pt x="1740" y="416"/>
                  </a:lnTo>
                  <a:lnTo>
                    <a:pt x="1740" y="416"/>
                  </a:lnTo>
                  <a:lnTo>
                    <a:pt x="1748" y="416"/>
                  </a:lnTo>
                  <a:lnTo>
                    <a:pt x="1748" y="416"/>
                  </a:lnTo>
                  <a:lnTo>
                    <a:pt x="1760" y="416"/>
                  </a:lnTo>
                  <a:lnTo>
                    <a:pt x="1764" y="412"/>
                  </a:lnTo>
                  <a:lnTo>
                    <a:pt x="1766" y="408"/>
                  </a:lnTo>
                  <a:lnTo>
                    <a:pt x="1764" y="402"/>
                  </a:lnTo>
                  <a:lnTo>
                    <a:pt x="1790" y="402"/>
                  </a:lnTo>
                  <a:lnTo>
                    <a:pt x="1828" y="546"/>
                  </a:lnTo>
                  <a:lnTo>
                    <a:pt x="1780" y="552"/>
                  </a:lnTo>
                  <a:close/>
                  <a:moveTo>
                    <a:pt x="1788" y="392"/>
                  </a:moveTo>
                  <a:lnTo>
                    <a:pt x="1760" y="392"/>
                  </a:lnTo>
                  <a:lnTo>
                    <a:pt x="1760" y="392"/>
                  </a:lnTo>
                  <a:lnTo>
                    <a:pt x="1752" y="382"/>
                  </a:lnTo>
                  <a:lnTo>
                    <a:pt x="1752" y="382"/>
                  </a:lnTo>
                  <a:lnTo>
                    <a:pt x="1750" y="378"/>
                  </a:lnTo>
                  <a:lnTo>
                    <a:pt x="1746" y="374"/>
                  </a:lnTo>
                  <a:lnTo>
                    <a:pt x="1736" y="370"/>
                  </a:lnTo>
                  <a:lnTo>
                    <a:pt x="1724" y="368"/>
                  </a:lnTo>
                  <a:lnTo>
                    <a:pt x="1724" y="368"/>
                  </a:lnTo>
                  <a:lnTo>
                    <a:pt x="1700" y="284"/>
                  </a:lnTo>
                  <a:lnTo>
                    <a:pt x="1790" y="312"/>
                  </a:lnTo>
                  <a:lnTo>
                    <a:pt x="1788" y="392"/>
                  </a:lnTo>
                  <a:close/>
                  <a:moveTo>
                    <a:pt x="1690" y="410"/>
                  </a:moveTo>
                  <a:lnTo>
                    <a:pt x="1690" y="410"/>
                  </a:lnTo>
                  <a:lnTo>
                    <a:pt x="1712" y="414"/>
                  </a:lnTo>
                  <a:lnTo>
                    <a:pt x="1748" y="542"/>
                  </a:lnTo>
                  <a:lnTo>
                    <a:pt x="1676" y="526"/>
                  </a:lnTo>
                  <a:lnTo>
                    <a:pt x="1666" y="512"/>
                  </a:lnTo>
                  <a:lnTo>
                    <a:pt x="1690" y="410"/>
                  </a:lnTo>
                  <a:close/>
                  <a:moveTo>
                    <a:pt x="1682" y="560"/>
                  </a:moveTo>
                  <a:lnTo>
                    <a:pt x="1656" y="554"/>
                  </a:lnTo>
                  <a:lnTo>
                    <a:pt x="1660" y="532"/>
                  </a:lnTo>
                  <a:lnTo>
                    <a:pt x="1662" y="532"/>
                  </a:lnTo>
                  <a:lnTo>
                    <a:pt x="1682" y="560"/>
                  </a:lnTo>
                  <a:close/>
                  <a:moveTo>
                    <a:pt x="1690" y="572"/>
                  </a:moveTo>
                  <a:lnTo>
                    <a:pt x="1742" y="648"/>
                  </a:lnTo>
                  <a:lnTo>
                    <a:pt x="1724" y="726"/>
                  </a:lnTo>
                  <a:lnTo>
                    <a:pt x="1720" y="724"/>
                  </a:lnTo>
                  <a:lnTo>
                    <a:pt x="1714" y="724"/>
                  </a:lnTo>
                  <a:lnTo>
                    <a:pt x="1648" y="588"/>
                  </a:lnTo>
                  <a:lnTo>
                    <a:pt x="1654" y="564"/>
                  </a:lnTo>
                  <a:lnTo>
                    <a:pt x="1690" y="572"/>
                  </a:lnTo>
                  <a:close/>
                  <a:moveTo>
                    <a:pt x="1656" y="524"/>
                  </a:moveTo>
                  <a:lnTo>
                    <a:pt x="1612" y="518"/>
                  </a:lnTo>
                  <a:lnTo>
                    <a:pt x="1588" y="424"/>
                  </a:lnTo>
                  <a:lnTo>
                    <a:pt x="1656" y="524"/>
                  </a:lnTo>
                  <a:lnTo>
                    <a:pt x="1656" y="524"/>
                  </a:lnTo>
                  <a:close/>
                  <a:moveTo>
                    <a:pt x="1608" y="614"/>
                  </a:moveTo>
                  <a:lnTo>
                    <a:pt x="1634" y="714"/>
                  </a:lnTo>
                  <a:lnTo>
                    <a:pt x="1580" y="708"/>
                  </a:lnTo>
                  <a:lnTo>
                    <a:pt x="1578" y="696"/>
                  </a:lnTo>
                  <a:lnTo>
                    <a:pt x="1608" y="614"/>
                  </a:lnTo>
                  <a:close/>
                  <a:moveTo>
                    <a:pt x="1636" y="722"/>
                  </a:moveTo>
                  <a:lnTo>
                    <a:pt x="1644" y="746"/>
                  </a:lnTo>
                  <a:lnTo>
                    <a:pt x="1580" y="728"/>
                  </a:lnTo>
                  <a:lnTo>
                    <a:pt x="1580" y="714"/>
                  </a:lnTo>
                  <a:lnTo>
                    <a:pt x="1636" y="722"/>
                  </a:lnTo>
                  <a:close/>
                  <a:moveTo>
                    <a:pt x="1584" y="744"/>
                  </a:moveTo>
                  <a:lnTo>
                    <a:pt x="1646" y="760"/>
                  </a:lnTo>
                  <a:lnTo>
                    <a:pt x="1620" y="824"/>
                  </a:lnTo>
                  <a:lnTo>
                    <a:pt x="1584" y="776"/>
                  </a:lnTo>
                  <a:lnTo>
                    <a:pt x="1580" y="728"/>
                  </a:lnTo>
                  <a:lnTo>
                    <a:pt x="1584" y="744"/>
                  </a:lnTo>
                  <a:close/>
                  <a:moveTo>
                    <a:pt x="1616" y="832"/>
                  </a:moveTo>
                  <a:lnTo>
                    <a:pt x="1594" y="886"/>
                  </a:lnTo>
                  <a:lnTo>
                    <a:pt x="1586" y="784"/>
                  </a:lnTo>
                  <a:lnTo>
                    <a:pt x="1616" y="832"/>
                  </a:lnTo>
                  <a:close/>
                  <a:moveTo>
                    <a:pt x="1670" y="912"/>
                  </a:moveTo>
                  <a:lnTo>
                    <a:pt x="1686" y="936"/>
                  </a:lnTo>
                  <a:lnTo>
                    <a:pt x="1598" y="918"/>
                  </a:lnTo>
                  <a:lnTo>
                    <a:pt x="1596" y="904"/>
                  </a:lnTo>
                  <a:lnTo>
                    <a:pt x="1670" y="912"/>
                  </a:lnTo>
                  <a:close/>
                  <a:moveTo>
                    <a:pt x="1680" y="914"/>
                  </a:moveTo>
                  <a:lnTo>
                    <a:pt x="1688" y="914"/>
                  </a:lnTo>
                  <a:lnTo>
                    <a:pt x="1692" y="932"/>
                  </a:lnTo>
                  <a:lnTo>
                    <a:pt x="1680" y="914"/>
                  </a:lnTo>
                  <a:close/>
                  <a:moveTo>
                    <a:pt x="1682" y="768"/>
                  </a:moveTo>
                  <a:lnTo>
                    <a:pt x="1736" y="782"/>
                  </a:lnTo>
                  <a:lnTo>
                    <a:pt x="1804" y="754"/>
                  </a:lnTo>
                  <a:lnTo>
                    <a:pt x="1808" y="766"/>
                  </a:lnTo>
                  <a:lnTo>
                    <a:pt x="1728" y="910"/>
                  </a:lnTo>
                  <a:lnTo>
                    <a:pt x="1722" y="910"/>
                  </a:lnTo>
                  <a:lnTo>
                    <a:pt x="1682" y="768"/>
                  </a:lnTo>
                  <a:close/>
                  <a:moveTo>
                    <a:pt x="1738" y="920"/>
                  </a:moveTo>
                  <a:lnTo>
                    <a:pt x="1744" y="920"/>
                  </a:lnTo>
                  <a:lnTo>
                    <a:pt x="1854" y="938"/>
                  </a:lnTo>
                  <a:lnTo>
                    <a:pt x="1854" y="940"/>
                  </a:lnTo>
                  <a:lnTo>
                    <a:pt x="1784" y="956"/>
                  </a:lnTo>
                  <a:lnTo>
                    <a:pt x="1734" y="946"/>
                  </a:lnTo>
                  <a:lnTo>
                    <a:pt x="1732" y="944"/>
                  </a:lnTo>
                  <a:lnTo>
                    <a:pt x="1730" y="936"/>
                  </a:lnTo>
                  <a:lnTo>
                    <a:pt x="1738" y="920"/>
                  </a:lnTo>
                  <a:close/>
                  <a:moveTo>
                    <a:pt x="1792" y="966"/>
                  </a:moveTo>
                  <a:lnTo>
                    <a:pt x="1856" y="948"/>
                  </a:lnTo>
                  <a:lnTo>
                    <a:pt x="1856" y="948"/>
                  </a:lnTo>
                  <a:lnTo>
                    <a:pt x="1824" y="1010"/>
                  </a:lnTo>
                  <a:lnTo>
                    <a:pt x="1822" y="1010"/>
                  </a:lnTo>
                  <a:lnTo>
                    <a:pt x="1822" y="1014"/>
                  </a:lnTo>
                  <a:lnTo>
                    <a:pt x="1816" y="1024"/>
                  </a:lnTo>
                  <a:lnTo>
                    <a:pt x="1748" y="958"/>
                  </a:lnTo>
                  <a:lnTo>
                    <a:pt x="1792" y="966"/>
                  </a:lnTo>
                  <a:close/>
                  <a:moveTo>
                    <a:pt x="1856" y="810"/>
                  </a:moveTo>
                  <a:lnTo>
                    <a:pt x="1898" y="804"/>
                  </a:lnTo>
                  <a:lnTo>
                    <a:pt x="1928" y="914"/>
                  </a:lnTo>
                  <a:lnTo>
                    <a:pt x="1888" y="920"/>
                  </a:lnTo>
                  <a:lnTo>
                    <a:pt x="1856" y="810"/>
                  </a:lnTo>
                  <a:close/>
                  <a:moveTo>
                    <a:pt x="3070" y="870"/>
                  </a:moveTo>
                  <a:lnTo>
                    <a:pt x="3020" y="816"/>
                  </a:lnTo>
                  <a:lnTo>
                    <a:pt x="3130" y="800"/>
                  </a:lnTo>
                  <a:lnTo>
                    <a:pt x="3070" y="870"/>
                  </a:lnTo>
                  <a:close/>
                  <a:moveTo>
                    <a:pt x="3070" y="900"/>
                  </a:moveTo>
                  <a:lnTo>
                    <a:pt x="3130" y="964"/>
                  </a:lnTo>
                  <a:lnTo>
                    <a:pt x="3000" y="982"/>
                  </a:lnTo>
                  <a:lnTo>
                    <a:pt x="3070" y="900"/>
                  </a:lnTo>
                  <a:close/>
                  <a:moveTo>
                    <a:pt x="2890" y="902"/>
                  </a:moveTo>
                  <a:lnTo>
                    <a:pt x="2838" y="844"/>
                  </a:lnTo>
                  <a:lnTo>
                    <a:pt x="2954" y="826"/>
                  </a:lnTo>
                  <a:lnTo>
                    <a:pt x="2890" y="902"/>
                  </a:lnTo>
                  <a:close/>
                  <a:moveTo>
                    <a:pt x="2890" y="930"/>
                  </a:moveTo>
                  <a:lnTo>
                    <a:pt x="2944" y="990"/>
                  </a:lnTo>
                  <a:lnTo>
                    <a:pt x="2828" y="1006"/>
                  </a:lnTo>
                  <a:lnTo>
                    <a:pt x="2890" y="930"/>
                  </a:lnTo>
                  <a:close/>
                  <a:moveTo>
                    <a:pt x="2716" y="928"/>
                  </a:moveTo>
                  <a:lnTo>
                    <a:pt x="2664" y="870"/>
                  </a:lnTo>
                  <a:lnTo>
                    <a:pt x="2782" y="852"/>
                  </a:lnTo>
                  <a:lnTo>
                    <a:pt x="2716" y="928"/>
                  </a:lnTo>
                  <a:close/>
                  <a:moveTo>
                    <a:pt x="2718" y="958"/>
                  </a:moveTo>
                  <a:lnTo>
                    <a:pt x="2768" y="1014"/>
                  </a:lnTo>
                  <a:lnTo>
                    <a:pt x="2658" y="1028"/>
                  </a:lnTo>
                  <a:lnTo>
                    <a:pt x="2718" y="958"/>
                  </a:lnTo>
                  <a:close/>
                  <a:moveTo>
                    <a:pt x="2542" y="960"/>
                  </a:moveTo>
                  <a:lnTo>
                    <a:pt x="2486" y="898"/>
                  </a:lnTo>
                  <a:lnTo>
                    <a:pt x="2612" y="880"/>
                  </a:lnTo>
                  <a:lnTo>
                    <a:pt x="2542" y="960"/>
                  </a:lnTo>
                  <a:close/>
                  <a:moveTo>
                    <a:pt x="2542" y="988"/>
                  </a:moveTo>
                  <a:lnTo>
                    <a:pt x="2588" y="1038"/>
                  </a:lnTo>
                  <a:lnTo>
                    <a:pt x="2490" y="1050"/>
                  </a:lnTo>
                  <a:lnTo>
                    <a:pt x="2542" y="988"/>
                  </a:lnTo>
                  <a:close/>
                  <a:moveTo>
                    <a:pt x="2378" y="972"/>
                  </a:moveTo>
                  <a:lnTo>
                    <a:pt x="2332" y="922"/>
                  </a:lnTo>
                  <a:lnTo>
                    <a:pt x="2434" y="906"/>
                  </a:lnTo>
                  <a:lnTo>
                    <a:pt x="2378" y="972"/>
                  </a:lnTo>
                  <a:close/>
                  <a:moveTo>
                    <a:pt x="2378" y="1002"/>
                  </a:moveTo>
                  <a:lnTo>
                    <a:pt x="2430" y="1058"/>
                  </a:lnTo>
                  <a:lnTo>
                    <a:pt x="2316" y="1074"/>
                  </a:lnTo>
                  <a:lnTo>
                    <a:pt x="2378" y="1002"/>
                  </a:lnTo>
                  <a:close/>
                  <a:moveTo>
                    <a:pt x="2276" y="930"/>
                  </a:moveTo>
                  <a:lnTo>
                    <a:pt x="2214" y="1002"/>
                  </a:lnTo>
                  <a:lnTo>
                    <a:pt x="2166" y="948"/>
                  </a:lnTo>
                  <a:lnTo>
                    <a:pt x="2276" y="930"/>
                  </a:lnTo>
                  <a:close/>
                  <a:moveTo>
                    <a:pt x="2302" y="926"/>
                  </a:moveTo>
                  <a:lnTo>
                    <a:pt x="2310" y="926"/>
                  </a:lnTo>
                  <a:lnTo>
                    <a:pt x="2366" y="988"/>
                  </a:lnTo>
                  <a:lnTo>
                    <a:pt x="2288" y="1078"/>
                  </a:lnTo>
                  <a:lnTo>
                    <a:pt x="2284" y="1078"/>
                  </a:lnTo>
                  <a:lnTo>
                    <a:pt x="2228" y="1016"/>
                  </a:lnTo>
                  <a:lnTo>
                    <a:pt x="2302" y="926"/>
                  </a:lnTo>
                  <a:close/>
                  <a:moveTo>
                    <a:pt x="2300" y="1092"/>
                  </a:moveTo>
                  <a:lnTo>
                    <a:pt x="2442" y="1072"/>
                  </a:lnTo>
                  <a:lnTo>
                    <a:pt x="2460" y="1092"/>
                  </a:lnTo>
                  <a:lnTo>
                    <a:pt x="2316" y="1114"/>
                  </a:lnTo>
                  <a:lnTo>
                    <a:pt x="2298" y="1094"/>
                  </a:lnTo>
                  <a:lnTo>
                    <a:pt x="2300" y="1092"/>
                  </a:lnTo>
                  <a:close/>
                  <a:moveTo>
                    <a:pt x="2452" y="1056"/>
                  </a:moveTo>
                  <a:lnTo>
                    <a:pt x="2390" y="986"/>
                  </a:lnTo>
                  <a:lnTo>
                    <a:pt x="2462" y="902"/>
                  </a:lnTo>
                  <a:lnTo>
                    <a:pt x="2464" y="902"/>
                  </a:lnTo>
                  <a:lnTo>
                    <a:pt x="2530" y="974"/>
                  </a:lnTo>
                  <a:lnTo>
                    <a:pt x="2462" y="1054"/>
                  </a:lnTo>
                  <a:lnTo>
                    <a:pt x="2452" y="1056"/>
                  </a:lnTo>
                  <a:close/>
                  <a:moveTo>
                    <a:pt x="2610" y="1034"/>
                  </a:moveTo>
                  <a:lnTo>
                    <a:pt x="2554" y="974"/>
                  </a:lnTo>
                  <a:lnTo>
                    <a:pt x="2638" y="874"/>
                  </a:lnTo>
                  <a:lnTo>
                    <a:pt x="2642" y="874"/>
                  </a:lnTo>
                  <a:lnTo>
                    <a:pt x="2704" y="944"/>
                  </a:lnTo>
                  <a:lnTo>
                    <a:pt x="2630" y="1032"/>
                  </a:lnTo>
                  <a:lnTo>
                    <a:pt x="2610" y="1034"/>
                  </a:lnTo>
                  <a:close/>
                  <a:moveTo>
                    <a:pt x="2642" y="1042"/>
                  </a:moveTo>
                  <a:lnTo>
                    <a:pt x="2644" y="1044"/>
                  </a:lnTo>
                  <a:lnTo>
                    <a:pt x="2646" y="1042"/>
                  </a:lnTo>
                  <a:lnTo>
                    <a:pt x="2776" y="1024"/>
                  </a:lnTo>
                  <a:lnTo>
                    <a:pt x="2794" y="1042"/>
                  </a:lnTo>
                  <a:lnTo>
                    <a:pt x="2638" y="1066"/>
                  </a:lnTo>
                  <a:lnTo>
                    <a:pt x="2620" y="1046"/>
                  </a:lnTo>
                  <a:lnTo>
                    <a:pt x="2642" y="1042"/>
                  </a:lnTo>
                  <a:close/>
                  <a:moveTo>
                    <a:pt x="2790" y="1010"/>
                  </a:moveTo>
                  <a:lnTo>
                    <a:pt x="2730" y="942"/>
                  </a:lnTo>
                  <a:lnTo>
                    <a:pt x="2810" y="848"/>
                  </a:lnTo>
                  <a:lnTo>
                    <a:pt x="2816" y="848"/>
                  </a:lnTo>
                  <a:lnTo>
                    <a:pt x="2878" y="916"/>
                  </a:lnTo>
                  <a:lnTo>
                    <a:pt x="2800" y="1008"/>
                  </a:lnTo>
                  <a:lnTo>
                    <a:pt x="2800" y="1008"/>
                  </a:lnTo>
                  <a:lnTo>
                    <a:pt x="2790" y="1010"/>
                  </a:lnTo>
                  <a:close/>
                  <a:moveTo>
                    <a:pt x="2952" y="998"/>
                  </a:moveTo>
                  <a:lnTo>
                    <a:pt x="2968" y="1016"/>
                  </a:lnTo>
                  <a:lnTo>
                    <a:pt x="2816" y="1038"/>
                  </a:lnTo>
                  <a:lnTo>
                    <a:pt x="2800" y="1020"/>
                  </a:lnTo>
                  <a:lnTo>
                    <a:pt x="2952" y="998"/>
                  </a:lnTo>
                  <a:close/>
                  <a:moveTo>
                    <a:pt x="2966" y="986"/>
                  </a:moveTo>
                  <a:lnTo>
                    <a:pt x="2902" y="916"/>
                  </a:lnTo>
                  <a:lnTo>
                    <a:pt x="2984" y="822"/>
                  </a:lnTo>
                  <a:lnTo>
                    <a:pt x="2998" y="820"/>
                  </a:lnTo>
                  <a:lnTo>
                    <a:pt x="3058" y="884"/>
                  </a:lnTo>
                  <a:lnTo>
                    <a:pt x="2972" y="986"/>
                  </a:lnTo>
                  <a:lnTo>
                    <a:pt x="2966" y="986"/>
                  </a:lnTo>
                  <a:close/>
                  <a:moveTo>
                    <a:pt x="2992" y="992"/>
                  </a:moveTo>
                  <a:lnTo>
                    <a:pt x="3136" y="972"/>
                  </a:lnTo>
                  <a:lnTo>
                    <a:pt x="3152" y="988"/>
                  </a:lnTo>
                  <a:lnTo>
                    <a:pt x="2990" y="1012"/>
                  </a:lnTo>
                  <a:lnTo>
                    <a:pt x="2982" y="1004"/>
                  </a:lnTo>
                  <a:lnTo>
                    <a:pt x="2992" y="992"/>
                  </a:lnTo>
                  <a:close/>
                  <a:moveTo>
                    <a:pt x="3152" y="960"/>
                  </a:moveTo>
                  <a:lnTo>
                    <a:pt x="3084" y="886"/>
                  </a:lnTo>
                  <a:lnTo>
                    <a:pt x="3160" y="794"/>
                  </a:lnTo>
                  <a:lnTo>
                    <a:pt x="3162" y="794"/>
                  </a:lnTo>
                  <a:lnTo>
                    <a:pt x="3228" y="868"/>
                  </a:lnTo>
                  <a:lnTo>
                    <a:pt x="3152" y="960"/>
                  </a:lnTo>
                  <a:close/>
                  <a:moveTo>
                    <a:pt x="3174" y="966"/>
                  </a:moveTo>
                  <a:lnTo>
                    <a:pt x="3302" y="948"/>
                  </a:lnTo>
                  <a:lnTo>
                    <a:pt x="3316" y="964"/>
                  </a:lnTo>
                  <a:lnTo>
                    <a:pt x="3174" y="984"/>
                  </a:lnTo>
                  <a:lnTo>
                    <a:pt x="3166" y="976"/>
                  </a:lnTo>
                  <a:lnTo>
                    <a:pt x="3174" y="966"/>
                  </a:lnTo>
                  <a:close/>
                  <a:moveTo>
                    <a:pt x="3360" y="938"/>
                  </a:moveTo>
                  <a:lnTo>
                    <a:pt x="3474" y="922"/>
                  </a:lnTo>
                  <a:lnTo>
                    <a:pt x="3490" y="938"/>
                  </a:lnTo>
                  <a:lnTo>
                    <a:pt x="3342" y="960"/>
                  </a:lnTo>
                  <a:lnTo>
                    <a:pt x="3360" y="938"/>
                  </a:lnTo>
                  <a:close/>
                  <a:moveTo>
                    <a:pt x="3544" y="912"/>
                  </a:moveTo>
                  <a:lnTo>
                    <a:pt x="3658" y="896"/>
                  </a:lnTo>
                  <a:lnTo>
                    <a:pt x="3670" y="910"/>
                  </a:lnTo>
                  <a:lnTo>
                    <a:pt x="3528" y="932"/>
                  </a:lnTo>
                  <a:lnTo>
                    <a:pt x="3544" y="912"/>
                  </a:lnTo>
                  <a:close/>
                  <a:moveTo>
                    <a:pt x="3792" y="814"/>
                  </a:moveTo>
                  <a:lnTo>
                    <a:pt x="3826" y="850"/>
                  </a:lnTo>
                  <a:lnTo>
                    <a:pt x="3814" y="852"/>
                  </a:lnTo>
                  <a:lnTo>
                    <a:pt x="3806" y="854"/>
                  </a:lnTo>
                  <a:lnTo>
                    <a:pt x="3846" y="884"/>
                  </a:lnTo>
                  <a:lnTo>
                    <a:pt x="3718" y="904"/>
                  </a:lnTo>
                  <a:lnTo>
                    <a:pt x="3792" y="814"/>
                  </a:lnTo>
                  <a:close/>
                  <a:moveTo>
                    <a:pt x="3804" y="800"/>
                  </a:moveTo>
                  <a:lnTo>
                    <a:pt x="3892" y="696"/>
                  </a:lnTo>
                  <a:lnTo>
                    <a:pt x="3922" y="728"/>
                  </a:lnTo>
                  <a:lnTo>
                    <a:pt x="3900" y="836"/>
                  </a:lnTo>
                  <a:lnTo>
                    <a:pt x="3898" y="838"/>
                  </a:lnTo>
                  <a:lnTo>
                    <a:pt x="3848" y="848"/>
                  </a:lnTo>
                  <a:lnTo>
                    <a:pt x="3804" y="800"/>
                  </a:lnTo>
                  <a:close/>
                  <a:moveTo>
                    <a:pt x="3904" y="680"/>
                  </a:moveTo>
                  <a:lnTo>
                    <a:pt x="3930" y="676"/>
                  </a:lnTo>
                  <a:lnTo>
                    <a:pt x="3932" y="676"/>
                  </a:lnTo>
                  <a:lnTo>
                    <a:pt x="3926" y="706"/>
                  </a:lnTo>
                  <a:lnTo>
                    <a:pt x="3904" y="680"/>
                  </a:lnTo>
                  <a:close/>
                  <a:moveTo>
                    <a:pt x="3972" y="784"/>
                  </a:moveTo>
                  <a:lnTo>
                    <a:pt x="4020" y="838"/>
                  </a:lnTo>
                  <a:lnTo>
                    <a:pt x="4018" y="858"/>
                  </a:lnTo>
                  <a:lnTo>
                    <a:pt x="3996" y="852"/>
                  </a:lnTo>
                  <a:lnTo>
                    <a:pt x="3926" y="840"/>
                  </a:lnTo>
                  <a:lnTo>
                    <a:pt x="3972" y="784"/>
                  </a:lnTo>
                  <a:close/>
                  <a:moveTo>
                    <a:pt x="3984" y="770"/>
                  </a:moveTo>
                  <a:lnTo>
                    <a:pt x="4032" y="714"/>
                  </a:lnTo>
                  <a:lnTo>
                    <a:pt x="4022" y="812"/>
                  </a:lnTo>
                  <a:lnTo>
                    <a:pt x="3984" y="770"/>
                  </a:lnTo>
                  <a:close/>
                  <a:moveTo>
                    <a:pt x="3970" y="754"/>
                  </a:moveTo>
                  <a:lnTo>
                    <a:pt x="3948" y="730"/>
                  </a:lnTo>
                  <a:lnTo>
                    <a:pt x="3962" y="672"/>
                  </a:lnTo>
                  <a:lnTo>
                    <a:pt x="3970" y="670"/>
                  </a:lnTo>
                  <a:lnTo>
                    <a:pt x="3970" y="670"/>
                  </a:lnTo>
                  <a:lnTo>
                    <a:pt x="4036" y="660"/>
                  </a:lnTo>
                  <a:lnTo>
                    <a:pt x="4034" y="678"/>
                  </a:lnTo>
                  <a:lnTo>
                    <a:pt x="3970" y="754"/>
                  </a:lnTo>
                  <a:close/>
                  <a:moveTo>
                    <a:pt x="3994" y="528"/>
                  </a:moveTo>
                  <a:lnTo>
                    <a:pt x="3994" y="524"/>
                  </a:lnTo>
                  <a:lnTo>
                    <a:pt x="4048" y="526"/>
                  </a:lnTo>
                  <a:lnTo>
                    <a:pt x="4040" y="620"/>
                  </a:lnTo>
                  <a:lnTo>
                    <a:pt x="3994" y="528"/>
                  </a:lnTo>
                  <a:close/>
                  <a:moveTo>
                    <a:pt x="3998" y="510"/>
                  </a:moveTo>
                  <a:lnTo>
                    <a:pt x="3998" y="506"/>
                  </a:lnTo>
                  <a:lnTo>
                    <a:pt x="4060" y="400"/>
                  </a:lnTo>
                  <a:lnTo>
                    <a:pt x="4050" y="514"/>
                  </a:lnTo>
                  <a:lnTo>
                    <a:pt x="3998" y="510"/>
                  </a:lnTo>
                  <a:close/>
                  <a:moveTo>
                    <a:pt x="4080" y="654"/>
                  </a:moveTo>
                  <a:lnTo>
                    <a:pt x="4236" y="630"/>
                  </a:lnTo>
                  <a:lnTo>
                    <a:pt x="4150" y="730"/>
                  </a:lnTo>
                  <a:lnTo>
                    <a:pt x="4080" y="654"/>
                  </a:lnTo>
                  <a:close/>
                  <a:moveTo>
                    <a:pt x="4152" y="762"/>
                  </a:moveTo>
                  <a:lnTo>
                    <a:pt x="4214" y="828"/>
                  </a:lnTo>
                  <a:lnTo>
                    <a:pt x="4078" y="850"/>
                  </a:lnTo>
                  <a:lnTo>
                    <a:pt x="4152" y="762"/>
                  </a:lnTo>
                  <a:close/>
                  <a:moveTo>
                    <a:pt x="4164" y="746"/>
                  </a:moveTo>
                  <a:lnTo>
                    <a:pt x="4254" y="640"/>
                  </a:lnTo>
                  <a:lnTo>
                    <a:pt x="4324" y="716"/>
                  </a:lnTo>
                  <a:lnTo>
                    <a:pt x="4234" y="824"/>
                  </a:lnTo>
                  <a:lnTo>
                    <a:pt x="4164" y="746"/>
                  </a:lnTo>
                  <a:close/>
                  <a:moveTo>
                    <a:pt x="4266" y="624"/>
                  </a:moveTo>
                  <a:lnTo>
                    <a:pt x="4422" y="602"/>
                  </a:lnTo>
                  <a:lnTo>
                    <a:pt x="4336" y="702"/>
                  </a:lnTo>
                  <a:lnTo>
                    <a:pt x="4266" y="624"/>
                  </a:lnTo>
                  <a:close/>
                  <a:moveTo>
                    <a:pt x="4338" y="732"/>
                  </a:moveTo>
                  <a:lnTo>
                    <a:pt x="4400" y="800"/>
                  </a:lnTo>
                  <a:lnTo>
                    <a:pt x="4264" y="820"/>
                  </a:lnTo>
                  <a:lnTo>
                    <a:pt x="4338" y="732"/>
                  </a:lnTo>
                  <a:close/>
                  <a:moveTo>
                    <a:pt x="4350" y="718"/>
                  </a:moveTo>
                  <a:lnTo>
                    <a:pt x="4446" y="604"/>
                  </a:lnTo>
                  <a:lnTo>
                    <a:pt x="4520" y="684"/>
                  </a:lnTo>
                  <a:lnTo>
                    <a:pt x="4428" y="796"/>
                  </a:lnTo>
                  <a:lnTo>
                    <a:pt x="4422" y="796"/>
                  </a:lnTo>
                  <a:lnTo>
                    <a:pt x="4350" y="718"/>
                  </a:lnTo>
                  <a:close/>
                  <a:moveTo>
                    <a:pt x="4464" y="594"/>
                  </a:moveTo>
                  <a:lnTo>
                    <a:pt x="4614" y="572"/>
                  </a:lnTo>
                  <a:lnTo>
                    <a:pt x="4532" y="670"/>
                  </a:lnTo>
                  <a:lnTo>
                    <a:pt x="4464" y="594"/>
                  </a:lnTo>
                  <a:close/>
                  <a:moveTo>
                    <a:pt x="4534" y="700"/>
                  </a:moveTo>
                  <a:lnTo>
                    <a:pt x="4598" y="770"/>
                  </a:lnTo>
                  <a:lnTo>
                    <a:pt x="4458" y="792"/>
                  </a:lnTo>
                  <a:lnTo>
                    <a:pt x="4534" y="700"/>
                  </a:lnTo>
                  <a:close/>
                  <a:moveTo>
                    <a:pt x="4546" y="686"/>
                  </a:moveTo>
                  <a:lnTo>
                    <a:pt x="4640" y="572"/>
                  </a:lnTo>
                  <a:lnTo>
                    <a:pt x="4712" y="648"/>
                  </a:lnTo>
                  <a:lnTo>
                    <a:pt x="4616" y="762"/>
                  </a:lnTo>
                  <a:lnTo>
                    <a:pt x="4546" y="686"/>
                  </a:lnTo>
                  <a:close/>
                  <a:moveTo>
                    <a:pt x="4660" y="564"/>
                  </a:moveTo>
                  <a:lnTo>
                    <a:pt x="4798" y="544"/>
                  </a:lnTo>
                  <a:lnTo>
                    <a:pt x="4724" y="632"/>
                  </a:lnTo>
                  <a:lnTo>
                    <a:pt x="4660" y="564"/>
                  </a:lnTo>
                  <a:close/>
                  <a:moveTo>
                    <a:pt x="4728" y="664"/>
                  </a:moveTo>
                  <a:lnTo>
                    <a:pt x="4800" y="740"/>
                  </a:lnTo>
                  <a:lnTo>
                    <a:pt x="4646" y="764"/>
                  </a:lnTo>
                  <a:lnTo>
                    <a:pt x="4728" y="664"/>
                  </a:lnTo>
                  <a:close/>
                  <a:moveTo>
                    <a:pt x="4740" y="648"/>
                  </a:moveTo>
                  <a:lnTo>
                    <a:pt x="4826" y="542"/>
                  </a:lnTo>
                  <a:lnTo>
                    <a:pt x="4912" y="636"/>
                  </a:lnTo>
                  <a:lnTo>
                    <a:pt x="4828" y="736"/>
                  </a:lnTo>
                  <a:lnTo>
                    <a:pt x="4824" y="736"/>
                  </a:lnTo>
                  <a:lnTo>
                    <a:pt x="4740" y="648"/>
                  </a:lnTo>
                  <a:close/>
                  <a:moveTo>
                    <a:pt x="4846" y="536"/>
                  </a:moveTo>
                  <a:lnTo>
                    <a:pt x="5016" y="508"/>
                  </a:lnTo>
                  <a:lnTo>
                    <a:pt x="4924" y="620"/>
                  </a:lnTo>
                  <a:lnTo>
                    <a:pt x="4846" y="536"/>
                  </a:lnTo>
                  <a:close/>
                  <a:moveTo>
                    <a:pt x="4926" y="652"/>
                  </a:moveTo>
                  <a:lnTo>
                    <a:pt x="4980" y="712"/>
                  </a:lnTo>
                  <a:lnTo>
                    <a:pt x="4862" y="730"/>
                  </a:lnTo>
                  <a:lnTo>
                    <a:pt x="4926" y="652"/>
                  </a:lnTo>
                  <a:close/>
                  <a:moveTo>
                    <a:pt x="5126" y="614"/>
                  </a:moveTo>
                  <a:lnTo>
                    <a:pt x="5186" y="682"/>
                  </a:lnTo>
                  <a:lnTo>
                    <a:pt x="5054" y="702"/>
                  </a:lnTo>
                  <a:lnTo>
                    <a:pt x="5126" y="614"/>
                  </a:lnTo>
                  <a:close/>
                  <a:moveTo>
                    <a:pt x="5212" y="478"/>
                  </a:moveTo>
                  <a:lnTo>
                    <a:pt x="5124" y="584"/>
                  </a:lnTo>
                  <a:lnTo>
                    <a:pt x="5050" y="504"/>
                  </a:lnTo>
                  <a:lnTo>
                    <a:pt x="5212" y="478"/>
                  </a:lnTo>
                  <a:close/>
                  <a:moveTo>
                    <a:pt x="4122" y="62"/>
                  </a:moveTo>
                  <a:lnTo>
                    <a:pt x="5200" y="444"/>
                  </a:lnTo>
                  <a:lnTo>
                    <a:pt x="4074" y="624"/>
                  </a:lnTo>
                  <a:lnTo>
                    <a:pt x="4122" y="62"/>
                  </a:lnTo>
                  <a:close/>
                  <a:moveTo>
                    <a:pt x="4088" y="96"/>
                  </a:moveTo>
                  <a:lnTo>
                    <a:pt x="4078" y="206"/>
                  </a:lnTo>
                  <a:lnTo>
                    <a:pt x="4064" y="204"/>
                  </a:lnTo>
                  <a:lnTo>
                    <a:pt x="4088" y="96"/>
                  </a:lnTo>
                  <a:close/>
                  <a:moveTo>
                    <a:pt x="4062" y="30"/>
                  </a:moveTo>
                  <a:lnTo>
                    <a:pt x="4062" y="30"/>
                  </a:lnTo>
                  <a:lnTo>
                    <a:pt x="4060" y="30"/>
                  </a:lnTo>
                  <a:lnTo>
                    <a:pt x="4058" y="38"/>
                  </a:lnTo>
                  <a:lnTo>
                    <a:pt x="1692" y="212"/>
                  </a:lnTo>
                  <a:lnTo>
                    <a:pt x="1690" y="212"/>
                  </a:lnTo>
                  <a:lnTo>
                    <a:pt x="1660" y="224"/>
                  </a:lnTo>
                  <a:lnTo>
                    <a:pt x="1658" y="174"/>
                  </a:lnTo>
                  <a:lnTo>
                    <a:pt x="4062" y="30"/>
                  </a:lnTo>
                  <a:close/>
                  <a:moveTo>
                    <a:pt x="1684" y="410"/>
                  </a:moveTo>
                  <a:lnTo>
                    <a:pt x="1660" y="504"/>
                  </a:lnTo>
                  <a:lnTo>
                    <a:pt x="1588" y="394"/>
                  </a:lnTo>
                  <a:lnTo>
                    <a:pt x="1588" y="394"/>
                  </a:lnTo>
                  <a:lnTo>
                    <a:pt x="1684" y="410"/>
                  </a:lnTo>
                  <a:lnTo>
                    <a:pt x="1684" y="410"/>
                  </a:lnTo>
                  <a:close/>
                  <a:moveTo>
                    <a:pt x="1640" y="232"/>
                  </a:moveTo>
                  <a:lnTo>
                    <a:pt x="1646" y="338"/>
                  </a:lnTo>
                  <a:lnTo>
                    <a:pt x="1582" y="218"/>
                  </a:lnTo>
                  <a:lnTo>
                    <a:pt x="1640" y="232"/>
                  </a:lnTo>
                  <a:close/>
                  <a:moveTo>
                    <a:pt x="1548" y="224"/>
                  </a:moveTo>
                  <a:lnTo>
                    <a:pt x="1548" y="224"/>
                  </a:lnTo>
                  <a:lnTo>
                    <a:pt x="1560" y="226"/>
                  </a:lnTo>
                  <a:lnTo>
                    <a:pt x="1568" y="222"/>
                  </a:lnTo>
                  <a:lnTo>
                    <a:pt x="1644" y="356"/>
                  </a:lnTo>
                  <a:lnTo>
                    <a:pt x="1644" y="356"/>
                  </a:lnTo>
                  <a:lnTo>
                    <a:pt x="1636" y="358"/>
                  </a:lnTo>
                  <a:lnTo>
                    <a:pt x="1628" y="360"/>
                  </a:lnTo>
                  <a:lnTo>
                    <a:pt x="1618" y="358"/>
                  </a:lnTo>
                  <a:lnTo>
                    <a:pt x="1608" y="356"/>
                  </a:lnTo>
                  <a:lnTo>
                    <a:pt x="1566" y="344"/>
                  </a:lnTo>
                  <a:lnTo>
                    <a:pt x="1530" y="220"/>
                  </a:lnTo>
                  <a:lnTo>
                    <a:pt x="1530" y="220"/>
                  </a:lnTo>
                  <a:lnTo>
                    <a:pt x="1530" y="218"/>
                  </a:lnTo>
                  <a:lnTo>
                    <a:pt x="1530" y="218"/>
                  </a:lnTo>
                  <a:lnTo>
                    <a:pt x="1538" y="222"/>
                  </a:lnTo>
                  <a:lnTo>
                    <a:pt x="1548" y="224"/>
                  </a:lnTo>
                  <a:lnTo>
                    <a:pt x="1548" y="224"/>
                  </a:lnTo>
                  <a:close/>
                  <a:moveTo>
                    <a:pt x="1504" y="246"/>
                  </a:moveTo>
                  <a:lnTo>
                    <a:pt x="1504" y="246"/>
                  </a:lnTo>
                  <a:lnTo>
                    <a:pt x="1510" y="256"/>
                  </a:lnTo>
                  <a:lnTo>
                    <a:pt x="1512" y="264"/>
                  </a:lnTo>
                  <a:lnTo>
                    <a:pt x="1512" y="264"/>
                  </a:lnTo>
                  <a:lnTo>
                    <a:pt x="1518" y="336"/>
                  </a:lnTo>
                  <a:lnTo>
                    <a:pt x="1502" y="350"/>
                  </a:lnTo>
                  <a:lnTo>
                    <a:pt x="1504" y="246"/>
                  </a:lnTo>
                  <a:close/>
                  <a:moveTo>
                    <a:pt x="1502" y="366"/>
                  </a:moveTo>
                  <a:lnTo>
                    <a:pt x="1520" y="352"/>
                  </a:lnTo>
                  <a:lnTo>
                    <a:pt x="1520" y="352"/>
                  </a:lnTo>
                  <a:lnTo>
                    <a:pt x="1528" y="434"/>
                  </a:lnTo>
                  <a:lnTo>
                    <a:pt x="1500" y="454"/>
                  </a:lnTo>
                  <a:lnTo>
                    <a:pt x="1502" y="366"/>
                  </a:lnTo>
                  <a:close/>
                  <a:moveTo>
                    <a:pt x="1494" y="374"/>
                  </a:moveTo>
                  <a:lnTo>
                    <a:pt x="1496" y="372"/>
                  </a:lnTo>
                  <a:lnTo>
                    <a:pt x="1494" y="458"/>
                  </a:lnTo>
                  <a:lnTo>
                    <a:pt x="1488" y="464"/>
                  </a:lnTo>
                  <a:lnTo>
                    <a:pt x="1494" y="374"/>
                  </a:lnTo>
                  <a:close/>
                  <a:moveTo>
                    <a:pt x="1482" y="468"/>
                  </a:moveTo>
                  <a:lnTo>
                    <a:pt x="1472" y="476"/>
                  </a:lnTo>
                  <a:lnTo>
                    <a:pt x="1482" y="382"/>
                  </a:lnTo>
                  <a:lnTo>
                    <a:pt x="1488" y="378"/>
                  </a:lnTo>
                  <a:lnTo>
                    <a:pt x="1482" y="468"/>
                  </a:lnTo>
                  <a:close/>
                  <a:moveTo>
                    <a:pt x="1494" y="356"/>
                  </a:moveTo>
                  <a:lnTo>
                    <a:pt x="1496" y="334"/>
                  </a:lnTo>
                  <a:lnTo>
                    <a:pt x="1496" y="356"/>
                  </a:lnTo>
                  <a:lnTo>
                    <a:pt x="1494" y="356"/>
                  </a:lnTo>
                  <a:close/>
                  <a:moveTo>
                    <a:pt x="1488" y="362"/>
                  </a:moveTo>
                  <a:lnTo>
                    <a:pt x="1484" y="366"/>
                  </a:lnTo>
                  <a:lnTo>
                    <a:pt x="1496" y="252"/>
                  </a:lnTo>
                  <a:lnTo>
                    <a:pt x="1488" y="362"/>
                  </a:lnTo>
                  <a:close/>
                  <a:moveTo>
                    <a:pt x="322" y="1198"/>
                  </a:moveTo>
                  <a:lnTo>
                    <a:pt x="1486" y="226"/>
                  </a:lnTo>
                  <a:lnTo>
                    <a:pt x="1470" y="376"/>
                  </a:lnTo>
                  <a:lnTo>
                    <a:pt x="444" y="1226"/>
                  </a:lnTo>
                  <a:lnTo>
                    <a:pt x="444" y="1226"/>
                  </a:lnTo>
                  <a:lnTo>
                    <a:pt x="322" y="1198"/>
                  </a:lnTo>
                  <a:lnTo>
                    <a:pt x="322" y="1198"/>
                  </a:lnTo>
                  <a:close/>
                  <a:moveTo>
                    <a:pt x="490" y="1220"/>
                  </a:moveTo>
                  <a:lnTo>
                    <a:pt x="490" y="1220"/>
                  </a:lnTo>
                  <a:lnTo>
                    <a:pt x="466" y="1230"/>
                  </a:lnTo>
                  <a:lnTo>
                    <a:pt x="466" y="1230"/>
                  </a:lnTo>
                  <a:lnTo>
                    <a:pt x="456" y="1228"/>
                  </a:lnTo>
                  <a:lnTo>
                    <a:pt x="496" y="1196"/>
                  </a:lnTo>
                  <a:lnTo>
                    <a:pt x="490" y="1220"/>
                  </a:lnTo>
                  <a:close/>
                  <a:moveTo>
                    <a:pt x="504" y="1190"/>
                  </a:moveTo>
                  <a:lnTo>
                    <a:pt x="1470" y="392"/>
                  </a:lnTo>
                  <a:lnTo>
                    <a:pt x="1460" y="484"/>
                  </a:lnTo>
                  <a:lnTo>
                    <a:pt x="538" y="1188"/>
                  </a:lnTo>
                  <a:lnTo>
                    <a:pt x="504" y="1190"/>
                  </a:lnTo>
                  <a:close/>
                  <a:moveTo>
                    <a:pt x="768" y="1218"/>
                  </a:moveTo>
                  <a:lnTo>
                    <a:pt x="738" y="1222"/>
                  </a:lnTo>
                  <a:lnTo>
                    <a:pt x="736" y="1228"/>
                  </a:lnTo>
                  <a:lnTo>
                    <a:pt x="768" y="1224"/>
                  </a:lnTo>
                  <a:lnTo>
                    <a:pt x="768" y="1284"/>
                  </a:lnTo>
                  <a:lnTo>
                    <a:pt x="734" y="1288"/>
                  </a:lnTo>
                  <a:lnTo>
                    <a:pt x="734" y="1254"/>
                  </a:lnTo>
                  <a:lnTo>
                    <a:pt x="672" y="1264"/>
                  </a:lnTo>
                  <a:lnTo>
                    <a:pt x="670" y="1196"/>
                  </a:lnTo>
                  <a:lnTo>
                    <a:pt x="768" y="1184"/>
                  </a:lnTo>
                  <a:lnTo>
                    <a:pt x="768" y="1218"/>
                  </a:lnTo>
                  <a:close/>
                  <a:moveTo>
                    <a:pt x="840" y="1274"/>
                  </a:moveTo>
                  <a:lnTo>
                    <a:pt x="778" y="1282"/>
                  </a:lnTo>
                  <a:lnTo>
                    <a:pt x="778" y="1224"/>
                  </a:lnTo>
                  <a:lnTo>
                    <a:pt x="840" y="1216"/>
                  </a:lnTo>
                  <a:lnTo>
                    <a:pt x="840" y="1274"/>
                  </a:lnTo>
                  <a:close/>
                  <a:moveTo>
                    <a:pt x="896" y="1266"/>
                  </a:moveTo>
                  <a:lnTo>
                    <a:pt x="850" y="1272"/>
                  </a:lnTo>
                  <a:lnTo>
                    <a:pt x="850" y="1214"/>
                  </a:lnTo>
                  <a:lnTo>
                    <a:pt x="896" y="1208"/>
                  </a:lnTo>
                  <a:lnTo>
                    <a:pt x="896" y="1266"/>
                  </a:lnTo>
                  <a:close/>
                  <a:moveTo>
                    <a:pt x="896" y="1198"/>
                  </a:moveTo>
                  <a:lnTo>
                    <a:pt x="850" y="1206"/>
                  </a:lnTo>
                  <a:lnTo>
                    <a:pt x="850" y="1204"/>
                  </a:lnTo>
                  <a:lnTo>
                    <a:pt x="840" y="1204"/>
                  </a:lnTo>
                  <a:lnTo>
                    <a:pt x="840" y="1206"/>
                  </a:lnTo>
                  <a:lnTo>
                    <a:pt x="778" y="1216"/>
                  </a:lnTo>
                  <a:lnTo>
                    <a:pt x="778" y="1182"/>
                  </a:lnTo>
                  <a:lnTo>
                    <a:pt x="896" y="1168"/>
                  </a:lnTo>
                  <a:lnTo>
                    <a:pt x="896" y="1198"/>
                  </a:lnTo>
                  <a:close/>
                  <a:moveTo>
                    <a:pt x="958" y="1256"/>
                  </a:moveTo>
                  <a:lnTo>
                    <a:pt x="906" y="1264"/>
                  </a:lnTo>
                  <a:lnTo>
                    <a:pt x="906" y="1206"/>
                  </a:lnTo>
                  <a:lnTo>
                    <a:pt x="958" y="1200"/>
                  </a:lnTo>
                  <a:lnTo>
                    <a:pt x="958" y="1256"/>
                  </a:lnTo>
                  <a:close/>
                  <a:moveTo>
                    <a:pt x="1016" y="1248"/>
                  </a:moveTo>
                  <a:lnTo>
                    <a:pt x="968" y="1256"/>
                  </a:lnTo>
                  <a:lnTo>
                    <a:pt x="968" y="1198"/>
                  </a:lnTo>
                  <a:lnTo>
                    <a:pt x="1016" y="1192"/>
                  </a:lnTo>
                  <a:lnTo>
                    <a:pt x="1016" y="1248"/>
                  </a:lnTo>
                  <a:close/>
                  <a:moveTo>
                    <a:pt x="1016" y="1182"/>
                  </a:moveTo>
                  <a:lnTo>
                    <a:pt x="906" y="1198"/>
                  </a:lnTo>
                  <a:lnTo>
                    <a:pt x="906" y="1166"/>
                  </a:lnTo>
                  <a:lnTo>
                    <a:pt x="1018" y="1152"/>
                  </a:lnTo>
                  <a:lnTo>
                    <a:pt x="1016" y="1182"/>
                  </a:lnTo>
                  <a:close/>
                  <a:moveTo>
                    <a:pt x="1396" y="1082"/>
                  </a:moveTo>
                  <a:lnTo>
                    <a:pt x="1018" y="1142"/>
                  </a:lnTo>
                  <a:lnTo>
                    <a:pt x="774" y="1172"/>
                  </a:lnTo>
                  <a:lnTo>
                    <a:pt x="768" y="1172"/>
                  </a:lnTo>
                  <a:lnTo>
                    <a:pt x="768" y="1174"/>
                  </a:lnTo>
                  <a:lnTo>
                    <a:pt x="658" y="1188"/>
                  </a:lnTo>
                  <a:lnTo>
                    <a:pt x="658" y="1188"/>
                  </a:lnTo>
                  <a:lnTo>
                    <a:pt x="556" y="1188"/>
                  </a:lnTo>
                  <a:lnTo>
                    <a:pt x="1460" y="494"/>
                  </a:lnTo>
                  <a:lnTo>
                    <a:pt x="1400" y="1114"/>
                  </a:lnTo>
                  <a:lnTo>
                    <a:pt x="1396" y="1082"/>
                  </a:lnTo>
                  <a:close/>
                  <a:moveTo>
                    <a:pt x="1404" y="1128"/>
                  </a:moveTo>
                  <a:lnTo>
                    <a:pt x="1472" y="486"/>
                  </a:lnTo>
                  <a:lnTo>
                    <a:pt x="1482" y="478"/>
                  </a:lnTo>
                  <a:lnTo>
                    <a:pt x="1442" y="1114"/>
                  </a:lnTo>
                  <a:lnTo>
                    <a:pt x="1404" y="1128"/>
                  </a:lnTo>
                  <a:close/>
                  <a:moveTo>
                    <a:pt x="1490" y="1062"/>
                  </a:moveTo>
                  <a:lnTo>
                    <a:pt x="1490" y="1062"/>
                  </a:lnTo>
                  <a:lnTo>
                    <a:pt x="1478" y="1066"/>
                  </a:lnTo>
                  <a:lnTo>
                    <a:pt x="1478" y="1104"/>
                  </a:lnTo>
                  <a:lnTo>
                    <a:pt x="1444" y="1114"/>
                  </a:lnTo>
                  <a:lnTo>
                    <a:pt x="1486" y="474"/>
                  </a:lnTo>
                  <a:lnTo>
                    <a:pt x="1494" y="468"/>
                  </a:lnTo>
                  <a:lnTo>
                    <a:pt x="1490" y="1062"/>
                  </a:lnTo>
                  <a:close/>
                  <a:moveTo>
                    <a:pt x="1556" y="1042"/>
                  </a:moveTo>
                  <a:lnTo>
                    <a:pt x="1556" y="1042"/>
                  </a:lnTo>
                  <a:lnTo>
                    <a:pt x="1550" y="1046"/>
                  </a:lnTo>
                  <a:lnTo>
                    <a:pt x="1534" y="1050"/>
                  </a:lnTo>
                  <a:lnTo>
                    <a:pt x="1492" y="1062"/>
                  </a:lnTo>
                  <a:lnTo>
                    <a:pt x="1500" y="462"/>
                  </a:lnTo>
                  <a:lnTo>
                    <a:pt x="1528" y="442"/>
                  </a:lnTo>
                  <a:lnTo>
                    <a:pt x="1528" y="442"/>
                  </a:lnTo>
                  <a:lnTo>
                    <a:pt x="1586" y="1034"/>
                  </a:lnTo>
                  <a:lnTo>
                    <a:pt x="1586" y="1034"/>
                  </a:lnTo>
                  <a:lnTo>
                    <a:pt x="1566" y="1038"/>
                  </a:lnTo>
                  <a:lnTo>
                    <a:pt x="1560" y="1040"/>
                  </a:lnTo>
                  <a:lnTo>
                    <a:pt x="1556" y="1042"/>
                  </a:lnTo>
                  <a:lnTo>
                    <a:pt x="1556" y="1042"/>
                  </a:lnTo>
                  <a:close/>
                  <a:moveTo>
                    <a:pt x="1582" y="1580"/>
                  </a:moveTo>
                  <a:lnTo>
                    <a:pt x="1654" y="1634"/>
                  </a:lnTo>
                  <a:lnTo>
                    <a:pt x="1582" y="1676"/>
                  </a:lnTo>
                  <a:lnTo>
                    <a:pt x="1582" y="1580"/>
                  </a:lnTo>
                  <a:close/>
                  <a:moveTo>
                    <a:pt x="1582" y="2210"/>
                  </a:moveTo>
                  <a:lnTo>
                    <a:pt x="1582" y="2170"/>
                  </a:lnTo>
                  <a:lnTo>
                    <a:pt x="1636" y="2210"/>
                  </a:lnTo>
                  <a:lnTo>
                    <a:pt x="1582" y="2210"/>
                  </a:lnTo>
                  <a:close/>
                  <a:moveTo>
                    <a:pt x="1586" y="2264"/>
                  </a:moveTo>
                  <a:lnTo>
                    <a:pt x="1582" y="2266"/>
                  </a:lnTo>
                  <a:lnTo>
                    <a:pt x="1582" y="2264"/>
                  </a:lnTo>
                  <a:lnTo>
                    <a:pt x="1586" y="2264"/>
                  </a:lnTo>
                  <a:close/>
                  <a:moveTo>
                    <a:pt x="1584" y="2152"/>
                  </a:moveTo>
                  <a:lnTo>
                    <a:pt x="1582" y="2154"/>
                  </a:lnTo>
                  <a:lnTo>
                    <a:pt x="1582" y="2066"/>
                  </a:lnTo>
                  <a:lnTo>
                    <a:pt x="1610" y="2050"/>
                  </a:lnTo>
                  <a:lnTo>
                    <a:pt x="1676" y="2100"/>
                  </a:lnTo>
                  <a:lnTo>
                    <a:pt x="1586" y="2152"/>
                  </a:lnTo>
                  <a:lnTo>
                    <a:pt x="1584" y="2152"/>
                  </a:lnTo>
                  <a:close/>
                  <a:moveTo>
                    <a:pt x="1582" y="2050"/>
                  </a:moveTo>
                  <a:lnTo>
                    <a:pt x="1582" y="2030"/>
                  </a:lnTo>
                  <a:lnTo>
                    <a:pt x="1598" y="2042"/>
                  </a:lnTo>
                  <a:lnTo>
                    <a:pt x="1582" y="2050"/>
                  </a:lnTo>
                  <a:close/>
                  <a:moveTo>
                    <a:pt x="1582" y="2010"/>
                  </a:moveTo>
                  <a:lnTo>
                    <a:pt x="1582" y="1952"/>
                  </a:lnTo>
                  <a:lnTo>
                    <a:pt x="1632" y="1922"/>
                  </a:lnTo>
                  <a:lnTo>
                    <a:pt x="1706" y="1978"/>
                  </a:lnTo>
                  <a:lnTo>
                    <a:pt x="1614" y="2032"/>
                  </a:lnTo>
                  <a:lnTo>
                    <a:pt x="1582" y="2010"/>
                  </a:lnTo>
                  <a:close/>
                  <a:moveTo>
                    <a:pt x="1582" y="1932"/>
                  </a:moveTo>
                  <a:lnTo>
                    <a:pt x="1582" y="1886"/>
                  </a:lnTo>
                  <a:lnTo>
                    <a:pt x="1618" y="1912"/>
                  </a:lnTo>
                  <a:lnTo>
                    <a:pt x="1582" y="1932"/>
                  </a:lnTo>
                  <a:close/>
                  <a:moveTo>
                    <a:pt x="1584" y="1866"/>
                  </a:moveTo>
                  <a:lnTo>
                    <a:pt x="1582" y="1870"/>
                  </a:lnTo>
                  <a:lnTo>
                    <a:pt x="1582" y="1832"/>
                  </a:lnTo>
                  <a:lnTo>
                    <a:pt x="1650" y="1792"/>
                  </a:lnTo>
                  <a:lnTo>
                    <a:pt x="1726" y="1848"/>
                  </a:lnTo>
                  <a:lnTo>
                    <a:pt x="1632" y="1902"/>
                  </a:lnTo>
                  <a:lnTo>
                    <a:pt x="1584" y="1866"/>
                  </a:lnTo>
                  <a:close/>
                  <a:moveTo>
                    <a:pt x="1582" y="1812"/>
                  </a:moveTo>
                  <a:lnTo>
                    <a:pt x="1582" y="1742"/>
                  </a:lnTo>
                  <a:lnTo>
                    <a:pt x="1636" y="1782"/>
                  </a:lnTo>
                  <a:lnTo>
                    <a:pt x="1582" y="1812"/>
                  </a:lnTo>
                  <a:close/>
                  <a:moveTo>
                    <a:pt x="1690" y="3518"/>
                  </a:moveTo>
                  <a:lnTo>
                    <a:pt x="1582" y="3582"/>
                  </a:lnTo>
                  <a:lnTo>
                    <a:pt x="1582" y="3464"/>
                  </a:lnTo>
                  <a:lnTo>
                    <a:pt x="1602" y="3452"/>
                  </a:lnTo>
                  <a:lnTo>
                    <a:pt x="1602" y="3452"/>
                  </a:lnTo>
                  <a:lnTo>
                    <a:pt x="1690" y="3518"/>
                  </a:lnTo>
                  <a:close/>
                  <a:moveTo>
                    <a:pt x="1582" y="3444"/>
                  </a:moveTo>
                  <a:lnTo>
                    <a:pt x="1582" y="3346"/>
                  </a:lnTo>
                  <a:lnTo>
                    <a:pt x="1614" y="3328"/>
                  </a:lnTo>
                  <a:lnTo>
                    <a:pt x="1688" y="3384"/>
                  </a:lnTo>
                  <a:lnTo>
                    <a:pt x="1582" y="3444"/>
                  </a:lnTo>
                  <a:close/>
                  <a:moveTo>
                    <a:pt x="1582" y="3328"/>
                  </a:moveTo>
                  <a:lnTo>
                    <a:pt x="1582" y="3306"/>
                  </a:lnTo>
                  <a:lnTo>
                    <a:pt x="1600" y="3318"/>
                  </a:lnTo>
                  <a:lnTo>
                    <a:pt x="1582" y="3328"/>
                  </a:lnTo>
                  <a:close/>
                  <a:moveTo>
                    <a:pt x="1582" y="3284"/>
                  </a:moveTo>
                  <a:lnTo>
                    <a:pt x="1582" y="3196"/>
                  </a:lnTo>
                  <a:lnTo>
                    <a:pt x="1638" y="3164"/>
                  </a:lnTo>
                  <a:lnTo>
                    <a:pt x="1736" y="3238"/>
                  </a:lnTo>
                  <a:lnTo>
                    <a:pt x="1616" y="3308"/>
                  </a:lnTo>
                  <a:lnTo>
                    <a:pt x="1582" y="3284"/>
                  </a:lnTo>
                  <a:close/>
                  <a:moveTo>
                    <a:pt x="1582" y="3178"/>
                  </a:moveTo>
                  <a:lnTo>
                    <a:pt x="1582" y="3124"/>
                  </a:lnTo>
                  <a:lnTo>
                    <a:pt x="1622" y="3154"/>
                  </a:lnTo>
                  <a:lnTo>
                    <a:pt x="1582" y="3178"/>
                  </a:lnTo>
                  <a:close/>
                  <a:moveTo>
                    <a:pt x="1582" y="3104"/>
                  </a:moveTo>
                  <a:lnTo>
                    <a:pt x="1582" y="3082"/>
                  </a:lnTo>
                  <a:lnTo>
                    <a:pt x="1610" y="3066"/>
                  </a:lnTo>
                  <a:lnTo>
                    <a:pt x="1652" y="3066"/>
                  </a:lnTo>
                  <a:lnTo>
                    <a:pt x="1706" y="3106"/>
                  </a:lnTo>
                  <a:lnTo>
                    <a:pt x="1638" y="3144"/>
                  </a:lnTo>
                  <a:lnTo>
                    <a:pt x="1582" y="3104"/>
                  </a:lnTo>
                  <a:close/>
                  <a:moveTo>
                    <a:pt x="1608" y="3012"/>
                  </a:moveTo>
                  <a:lnTo>
                    <a:pt x="1582" y="2994"/>
                  </a:lnTo>
                  <a:lnTo>
                    <a:pt x="1582" y="2936"/>
                  </a:lnTo>
                  <a:lnTo>
                    <a:pt x="1616" y="2916"/>
                  </a:lnTo>
                  <a:lnTo>
                    <a:pt x="1712" y="2988"/>
                  </a:lnTo>
                  <a:lnTo>
                    <a:pt x="1670" y="3012"/>
                  </a:lnTo>
                  <a:lnTo>
                    <a:pt x="1608" y="3012"/>
                  </a:lnTo>
                  <a:close/>
                  <a:moveTo>
                    <a:pt x="1582" y="2918"/>
                  </a:moveTo>
                  <a:lnTo>
                    <a:pt x="1582" y="2892"/>
                  </a:lnTo>
                  <a:lnTo>
                    <a:pt x="1602" y="2906"/>
                  </a:lnTo>
                  <a:lnTo>
                    <a:pt x="1582" y="2918"/>
                  </a:lnTo>
                  <a:close/>
                  <a:moveTo>
                    <a:pt x="1582" y="2870"/>
                  </a:moveTo>
                  <a:lnTo>
                    <a:pt x="1582" y="2814"/>
                  </a:lnTo>
                  <a:lnTo>
                    <a:pt x="1614" y="2796"/>
                  </a:lnTo>
                  <a:lnTo>
                    <a:pt x="1692" y="2854"/>
                  </a:lnTo>
                  <a:lnTo>
                    <a:pt x="1618" y="2896"/>
                  </a:lnTo>
                  <a:lnTo>
                    <a:pt x="1582" y="2870"/>
                  </a:lnTo>
                  <a:close/>
                  <a:moveTo>
                    <a:pt x="1582" y="2796"/>
                  </a:moveTo>
                  <a:lnTo>
                    <a:pt x="1582" y="2772"/>
                  </a:lnTo>
                  <a:lnTo>
                    <a:pt x="1600" y="2786"/>
                  </a:lnTo>
                  <a:lnTo>
                    <a:pt x="1582" y="2796"/>
                  </a:lnTo>
                  <a:close/>
                  <a:moveTo>
                    <a:pt x="1582" y="2752"/>
                  </a:moveTo>
                  <a:lnTo>
                    <a:pt x="1582" y="2678"/>
                  </a:lnTo>
                  <a:lnTo>
                    <a:pt x="1624" y="2654"/>
                  </a:lnTo>
                  <a:lnTo>
                    <a:pt x="1712" y="2720"/>
                  </a:lnTo>
                  <a:lnTo>
                    <a:pt x="1616" y="2776"/>
                  </a:lnTo>
                  <a:lnTo>
                    <a:pt x="1582" y="2752"/>
                  </a:lnTo>
                  <a:close/>
                  <a:moveTo>
                    <a:pt x="1582" y="2660"/>
                  </a:moveTo>
                  <a:lnTo>
                    <a:pt x="1582" y="2622"/>
                  </a:lnTo>
                  <a:lnTo>
                    <a:pt x="1610" y="2644"/>
                  </a:lnTo>
                  <a:lnTo>
                    <a:pt x="1582" y="2660"/>
                  </a:lnTo>
                  <a:close/>
                  <a:moveTo>
                    <a:pt x="1582" y="2602"/>
                  </a:moveTo>
                  <a:lnTo>
                    <a:pt x="1582" y="2548"/>
                  </a:lnTo>
                  <a:lnTo>
                    <a:pt x="1638" y="2516"/>
                  </a:lnTo>
                  <a:lnTo>
                    <a:pt x="1722" y="2578"/>
                  </a:lnTo>
                  <a:lnTo>
                    <a:pt x="1626" y="2634"/>
                  </a:lnTo>
                  <a:lnTo>
                    <a:pt x="1582" y="2602"/>
                  </a:lnTo>
                  <a:close/>
                  <a:moveTo>
                    <a:pt x="1582" y="2530"/>
                  </a:moveTo>
                  <a:lnTo>
                    <a:pt x="1582" y="2474"/>
                  </a:lnTo>
                  <a:lnTo>
                    <a:pt x="1624" y="2506"/>
                  </a:lnTo>
                  <a:lnTo>
                    <a:pt x="1582" y="2530"/>
                  </a:lnTo>
                  <a:close/>
                  <a:moveTo>
                    <a:pt x="1582" y="2454"/>
                  </a:moveTo>
                  <a:lnTo>
                    <a:pt x="1582" y="2408"/>
                  </a:lnTo>
                  <a:lnTo>
                    <a:pt x="1584" y="2412"/>
                  </a:lnTo>
                  <a:lnTo>
                    <a:pt x="1652" y="2372"/>
                  </a:lnTo>
                  <a:lnTo>
                    <a:pt x="1740" y="2438"/>
                  </a:lnTo>
                  <a:lnTo>
                    <a:pt x="1640" y="2496"/>
                  </a:lnTo>
                  <a:lnTo>
                    <a:pt x="1582" y="2454"/>
                  </a:lnTo>
                  <a:close/>
                  <a:moveTo>
                    <a:pt x="1582" y="2394"/>
                  </a:moveTo>
                  <a:lnTo>
                    <a:pt x="1582" y="2322"/>
                  </a:lnTo>
                  <a:lnTo>
                    <a:pt x="1638" y="2362"/>
                  </a:lnTo>
                  <a:lnTo>
                    <a:pt x="1582" y="2394"/>
                  </a:lnTo>
                  <a:close/>
                  <a:moveTo>
                    <a:pt x="1582" y="3914"/>
                  </a:moveTo>
                  <a:lnTo>
                    <a:pt x="1582" y="3912"/>
                  </a:lnTo>
                  <a:lnTo>
                    <a:pt x="1586" y="3910"/>
                  </a:lnTo>
                  <a:lnTo>
                    <a:pt x="1582" y="3914"/>
                  </a:lnTo>
                  <a:close/>
                  <a:moveTo>
                    <a:pt x="1672" y="3988"/>
                  </a:moveTo>
                  <a:lnTo>
                    <a:pt x="1582" y="4042"/>
                  </a:lnTo>
                  <a:lnTo>
                    <a:pt x="1582" y="3922"/>
                  </a:lnTo>
                  <a:lnTo>
                    <a:pt x="1672" y="3988"/>
                  </a:lnTo>
                  <a:close/>
                  <a:moveTo>
                    <a:pt x="1582" y="3894"/>
                  </a:moveTo>
                  <a:lnTo>
                    <a:pt x="1582" y="3868"/>
                  </a:lnTo>
                  <a:lnTo>
                    <a:pt x="1624" y="3868"/>
                  </a:lnTo>
                  <a:lnTo>
                    <a:pt x="1582" y="3894"/>
                  </a:lnTo>
                  <a:close/>
                  <a:moveTo>
                    <a:pt x="1582" y="3814"/>
                  </a:moveTo>
                  <a:lnTo>
                    <a:pt x="1582" y="3754"/>
                  </a:lnTo>
                  <a:lnTo>
                    <a:pt x="1664" y="3814"/>
                  </a:lnTo>
                  <a:lnTo>
                    <a:pt x="1582" y="3814"/>
                  </a:lnTo>
                  <a:close/>
                  <a:moveTo>
                    <a:pt x="1648" y="4672"/>
                  </a:moveTo>
                  <a:lnTo>
                    <a:pt x="1728" y="4672"/>
                  </a:lnTo>
                  <a:lnTo>
                    <a:pt x="1682" y="4698"/>
                  </a:lnTo>
                  <a:lnTo>
                    <a:pt x="1648" y="4672"/>
                  </a:lnTo>
                  <a:close/>
                  <a:moveTo>
                    <a:pt x="1668" y="4706"/>
                  </a:moveTo>
                  <a:lnTo>
                    <a:pt x="1582" y="4756"/>
                  </a:lnTo>
                  <a:lnTo>
                    <a:pt x="1582" y="4672"/>
                  </a:lnTo>
                  <a:lnTo>
                    <a:pt x="1620" y="4672"/>
                  </a:lnTo>
                  <a:lnTo>
                    <a:pt x="1668" y="4706"/>
                  </a:lnTo>
                  <a:close/>
                  <a:moveTo>
                    <a:pt x="1630" y="4618"/>
                  </a:moveTo>
                  <a:lnTo>
                    <a:pt x="1582" y="4618"/>
                  </a:lnTo>
                  <a:lnTo>
                    <a:pt x="1582" y="4494"/>
                  </a:lnTo>
                  <a:lnTo>
                    <a:pt x="1584" y="4492"/>
                  </a:lnTo>
                  <a:lnTo>
                    <a:pt x="1698" y="4578"/>
                  </a:lnTo>
                  <a:lnTo>
                    <a:pt x="1630" y="4618"/>
                  </a:lnTo>
                  <a:close/>
                  <a:moveTo>
                    <a:pt x="1582" y="4474"/>
                  </a:moveTo>
                  <a:lnTo>
                    <a:pt x="1582" y="4348"/>
                  </a:lnTo>
                  <a:lnTo>
                    <a:pt x="1602" y="4336"/>
                  </a:lnTo>
                  <a:lnTo>
                    <a:pt x="1698" y="4406"/>
                  </a:lnTo>
                  <a:lnTo>
                    <a:pt x="1582" y="4474"/>
                  </a:lnTo>
                  <a:close/>
                  <a:moveTo>
                    <a:pt x="1582" y="4328"/>
                  </a:moveTo>
                  <a:lnTo>
                    <a:pt x="1582" y="4320"/>
                  </a:lnTo>
                  <a:lnTo>
                    <a:pt x="1588" y="4324"/>
                  </a:lnTo>
                  <a:lnTo>
                    <a:pt x="1582" y="4328"/>
                  </a:lnTo>
                  <a:close/>
                  <a:moveTo>
                    <a:pt x="1582" y="4300"/>
                  </a:moveTo>
                  <a:lnTo>
                    <a:pt x="1582" y="4206"/>
                  </a:lnTo>
                  <a:lnTo>
                    <a:pt x="1604" y="4194"/>
                  </a:lnTo>
                  <a:lnTo>
                    <a:pt x="1696" y="4262"/>
                  </a:lnTo>
                  <a:lnTo>
                    <a:pt x="1604" y="4316"/>
                  </a:lnTo>
                  <a:lnTo>
                    <a:pt x="1582" y="4300"/>
                  </a:lnTo>
                  <a:close/>
                  <a:moveTo>
                    <a:pt x="1582" y="4188"/>
                  </a:moveTo>
                  <a:lnTo>
                    <a:pt x="1582" y="4178"/>
                  </a:lnTo>
                  <a:lnTo>
                    <a:pt x="1590" y="4184"/>
                  </a:lnTo>
                  <a:lnTo>
                    <a:pt x="1582" y="4188"/>
                  </a:lnTo>
                  <a:close/>
                  <a:moveTo>
                    <a:pt x="1690" y="5702"/>
                  </a:moveTo>
                  <a:lnTo>
                    <a:pt x="1582" y="5764"/>
                  </a:lnTo>
                  <a:lnTo>
                    <a:pt x="1582" y="5646"/>
                  </a:lnTo>
                  <a:lnTo>
                    <a:pt x="1602" y="5636"/>
                  </a:lnTo>
                  <a:lnTo>
                    <a:pt x="1602" y="5636"/>
                  </a:lnTo>
                  <a:lnTo>
                    <a:pt x="1690" y="5702"/>
                  </a:lnTo>
                  <a:close/>
                  <a:moveTo>
                    <a:pt x="1582" y="5628"/>
                  </a:moveTo>
                  <a:lnTo>
                    <a:pt x="1582" y="5530"/>
                  </a:lnTo>
                  <a:lnTo>
                    <a:pt x="1614" y="5512"/>
                  </a:lnTo>
                  <a:lnTo>
                    <a:pt x="1688" y="5566"/>
                  </a:lnTo>
                  <a:lnTo>
                    <a:pt x="1582" y="5628"/>
                  </a:lnTo>
                  <a:close/>
                  <a:moveTo>
                    <a:pt x="1582" y="5510"/>
                  </a:moveTo>
                  <a:lnTo>
                    <a:pt x="1582" y="5488"/>
                  </a:lnTo>
                  <a:lnTo>
                    <a:pt x="1600" y="5502"/>
                  </a:lnTo>
                  <a:lnTo>
                    <a:pt x="1582" y="5510"/>
                  </a:lnTo>
                  <a:close/>
                  <a:moveTo>
                    <a:pt x="1594" y="5474"/>
                  </a:moveTo>
                  <a:lnTo>
                    <a:pt x="1644" y="5474"/>
                  </a:lnTo>
                  <a:lnTo>
                    <a:pt x="1616" y="5492"/>
                  </a:lnTo>
                  <a:lnTo>
                    <a:pt x="1594" y="5474"/>
                  </a:lnTo>
                  <a:close/>
                  <a:moveTo>
                    <a:pt x="1582" y="5420"/>
                  </a:moveTo>
                  <a:lnTo>
                    <a:pt x="1582" y="5380"/>
                  </a:lnTo>
                  <a:lnTo>
                    <a:pt x="1638" y="5348"/>
                  </a:lnTo>
                  <a:lnTo>
                    <a:pt x="1736" y="5420"/>
                  </a:lnTo>
                  <a:lnTo>
                    <a:pt x="1582" y="5420"/>
                  </a:lnTo>
                  <a:close/>
                  <a:moveTo>
                    <a:pt x="1582" y="5360"/>
                  </a:moveTo>
                  <a:lnTo>
                    <a:pt x="1582" y="5308"/>
                  </a:lnTo>
                  <a:lnTo>
                    <a:pt x="1622" y="5336"/>
                  </a:lnTo>
                  <a:lnTo>
                    <a:pt x="1582" y="5360"/>
                  </a:lnTo>
                  <a:close/>
                  <a:moveTo>
                    <a:pt x="1582" y="5286"/>
                  </a:moveTo>
                  <a:lnTo>
                    <a:pt x="1582" y="5266"/>
                  </a:lnTo>
                  <a:lnTo>
                    <a:pt x="1634" y="5236"/>
                  </a:lnTo>
                  <a:lnTo>
                    <a:pt x="1706" y="5288"/>
                  </a:lnTo>
                  <a:lnTo>
                    <a:pt x="1638" y="5328"/>
                  </a:lnTo>
                  <a:lnTo>
                    <a:pt x="1582" y="5286"/>
                  </a:lnTo>
                  <a:close/>
                  <a:moveTo>
                    <a:pt x="1582" y="5246"/>
                  </a:moveTo>
                  <a:lnTo>
                    <a:pt x="1582" y="5198"/>
                  </a:lnTo>
                  <a:lnTo>
                    <a:pt x="1620" y="5224"/>
                  </a:lnTo>
                  <a:lnTo>
                    <a:pt x="1582" y="5246"/>
                  </a:lnTo>
                  <a:close/>
                  <a:moveTo>
                    <a:pt x="1582" y="5178"/>
                  </a:moveTo>
                  <a:lnTo>
                    <a:pt x="1582" y="5120"/>
                  </a:lnTo>
                  <a:lnTo>
                    <a:pt x="1616" y="5100"/>
                  </a:lnTo>
                  <a:lnTo>
                    <a:pt x="1712" y="5170"/>
                  </a:lnTo>
                  <a:lnTo>
                    <a:pt x="1636" y="5216"/>
                  </a:lnTo>
                  <a:lnTo>
                    <a:pt x="1582" y="5178"/>
                  </a:lnTo>
                  <a:close/>
                  <a:moveTo>
                    <a:pt x="1582" y="5100"/>
                  </a:moveTo>
                  <a:lnTo>
                    <a:pt x="1582" y="5074"/>
                  </a:lnTo>
                  <a:lnTo>
                    <a:pt x="1602" y="5088"/>
                  </a:lnTo>
                  <a:lnTo>
                    <a:pt x="1582" y="5100"/>
                  </a:lnTo>
                  <a:close/>
                  <a:moveTo>
                    <a:pt x="1582" y="5054"/>
                  </a:moveTo>
                  <a:lnTo>
                    <a:pt x="1582" y="4956"/>
                  </a:lnTo>
                  <a:lnTo>
                    <a:pt x="1692" y="5036"/>
                  </a:lnTo>
                  <a:lnTo>
                    <a:pt x="1618" y="5080"/>
                  </a:lnTo>
                  <a:lnTo>
                    <a:pt x="1582" y="5054"/>
                  </a:lnTo>
                  <a:close/>
                  <a:moveTo>
                    <a:pt x="1582" y="6098"/>
                  </a:moveTo>
                  <a:lnTo>
                    <a:pt x="1582" y="6096"/>
                  </a:lnTo>
                  <a:lnTo>
                    <a:pt x="1586" y="6094"/>
                  </a:lnTo>
                  <a:lnTo>
                    <a:pt x="1582" y="6098"/>
                  </a:lnTo>
                  <a:close/>
                  <a:moveTo>
                    <a:pt x="1672" y="6172"/>
                  </a:moveTo>
                  <a:lnTo>
                    <a:pt x="1586" y="6224"/>
                  </a:lnTo>
                  <a:lnTo>
                    <a:pt x="1582" y="6224"/>
                  </a:lnTo>
                  <a:lnTo>
                    <a:pt x="1582" y="6106"/>
                  </a:lnTo>
                  <a:lnTo>
                    <a:pt x="1672" y="6172"/>
                  </a:lnTo>
                  <a:close/>
                  <a:moveTo>
                    <a:pt x="1582" y="6076"/>
                  </a:moveTo>
                  <a:lnTo>
                    <a:pt x="1582" y="5938"/>
                  </a:lnTo>
                  <a:lnTo>
                    <a:pt x="1688" y="6014"/>
                  </a:lnTo>
                  <a:lnTo>
                    <a:pt x="1582" y="6076"/>
                  </a:lnTo>
                  <a:close/>
                  <a:moveTo>
                    <a:pt x="1598" y="6838"/>
                  </a:moveTo>
                  <a:lnTo>
                    <a:pt x="1668" y="6890"/>
                  </a:lnTo>
                  <a:lnTo>
                    <a:pt x="1582" y="6940"/>
                  </a:lnTo>
                  <a:lnTo>
                    <a:pt x="1582" y="6848"/>
                  </a:lnTo>
                  <a:lnTo>
                    <a:pt x="1598" y="6838"/>
                  </a:lnTo>
                  <a:close/>
                  <a:moveTo>
                    <a:pt x="1582" y="6828"/>
                  </a:moveTo>
                  <a:lnTo>
                    <a:pt x="1582" y="6828"/>
                  </a:lnTo>
                  <a:lnTo>
                    <a:pt x="1584" y="6828"/>
                  </a:lnTo>
                  <a:lnTo>
                    <a:pt x="1582" y="6828"/>
                  </a:lnTo>
                  <a:close/>
                  <a:moveTo>
                    <a:pt x="1582" y="6806"/>
                  </a:moveTo>
                  <a:lnTo>
                    <a:pt x="1582" y="6676"/>
                  </a:lnTo>
                  <a:lnTo>
                    <a:pt x="1584" y="6676"/>
                  </a:lnTo>
                  <a:lnTo>
                    <a:pt x="1698" y="6760"/>
                  </a:lnTo>
                  <a:lnTo>
                    <a:pt x="1600" y="6820"/>
                  </a:lnTo>
                  <a:lnTo>
                    <a:pt x="1582" y="6806"/>
                  </a:lnTo>
                  <a:close/>
                  <a:moveTo>
                    <a:pt x="1582" y="6658"/>
                  </a:moveTo>
                  <a:lnTo>
                    <a:pt x="1582" y="6530"/>
                  </a:lnTo>
                  <a:lnTo>
                    <a:pt x="1602" y="6518"/>
                  </a:lnTo>
                  <a:lnTo>
                    <a:pt x="1698" y="6590"/>
                  </a:lnTo>
                  <a:lnTo>
                    <a:pt x="1582" y="6658"/>
                  </a:lnTo>
                  <a:close/>
                  <a:moveTo>
                    <a:pt x="1582" y="6512"/>
                  </a:moveTo>
                  <a:lnTo>
                    <a:pt x="1582" y="6504"/>
                  </a:lnTo>
                  <a:lnTo>
                    <a:pt x="1588" y="6508"/>
                  </a:lnTo>
                  <a:lnTo>
                    <a:pt x="1582" y="6512"/>
                  </a:lnTo>
                  <a:close/>
                  <a:moveTo>
                    <a:pt x="1582" y="6482"/>
                  </a:moveTo>
                  <a:lnTo>
                    <a:pt x="1582" y="6390"/>
                  </a:lnTo>
                  <a:lnTo>
                    <a:pt x="1604" y="6378"/>
                  </a:lnTo>
                  <a:lnTo>
                    <a:pt x="1696" y="6446"/>
                  </a:lnTo>
                  <a:lnTo>
                    <a:pt x="1604" y="6498"/>
                  </a:lnTo>
                  <a:lnTo>
                    <a:pt x="1582" y="6482"/>
                  </a:lnTo>
                  <a:close/>
                  <a:moveTo>
                    <a:pt x="1582" y="6370"/>
                  </a:moveTo>
                  <a:lnTo>
                    <a:pt x="1582" y="6362"/>
                  </a:lnTo>
                  <a:lnTo>
                    <a:pt x="1590" y="6366"/>
                  </a:lnTo>
                  <a:lnTo>
                    <a:pt x="1582" y="6370"/>
                  </a:lnTo>
                  <a:close/>
                  <a:moveTo>
                    <a:pt x="1740" y="6960"/>
                  </a:moveTo>
                  <a:lnTo>
                    <a:pt x="1582" y="6960"/>
                  </a:lnTo>
                  <a:lnTo>
                    <a:pt x="1582" y="6958"/>
                  </a:lnTo>
                  <a:lnTo>
                    <a:pt x="1682" y="6900"/>
                  </a:lnTo>
                  <a:lnTo>
                    <a:pt x="1740" y="6944"/>
                  </a:lnTo>
                  <a:lnTo>
                    <a:pt x="1740" y="6960"/>
                  </a:lnTo>
                  <a:close/>
                  <a:moveTo>
                    <a:pt x="1740" y="6924"/>
                  </a:moveTo>
                  <a:lnTo>
                    <a:pt x="1698" y="6892"/>
                  </a:lnTo>
                  <a:lnTo>
                    <a:pt x="1740" y="6866"/>
                  </a:lnTo>
                  <a:lnTo>
                    <a:pt x="1740" y="6924"/>
                  </a:lnTo>
                  <a:close/>
                  <a:moveTo>
                    <a:pt x="1740" y="6848"/>
                  </a:moveTo>
                  <a:lnTo>
                    <a:pt x="1682" y="6882"/>
                  </a:lnTo>
                  <a:lnTo>
                    <a:pt x="1614" y="6830"/>
                  </a:lnTo>
                  <a:lnTo>
                    <a:pt x="1714" y="6772"/>
                  </a:lnTo>
                  <a:lnTo>
                    <a:pt x="1740" y="6792"/>
                  </a:lnTo>
                  <a:lnTo>
                    <a:pt x="1740" y="6848"/>
                  </a:lnTo>
                  <a:close/>
                  <a:moveTo>
                    <a:pt x="1740" y="6770"/>
                  </a:moveTo>
                  <a:lnTo>
                    <a:pt x="1728" y="6762"/>
                  </a:lnTo>
                  <a:lnTo>
                    <a:pt x="1740" y="6756"/>
                  </a:lnTo>
                  <a:lnTo>
                    <a:pt x="1740" y="6770"/>
                  </a:lnTo>
                  <a:close/>
                  <a:moveTo>
                    <a:pt x="1740" y="6736"/>
                  </a:moveTo>
                  <a:lnTo>
                    <a:pt x="1714" y="6752"/>
                  </a:lnTo>
                  <a:lnTo>
                    <a:pt x="1600" y="6666"/>
                  </a:lnTo>
                  <a:lnTo>
                    <a:pt x="1712" y="6600"/>
                  </a:lnTo>
                  <a:lnTo>
                    <a:pt x="1740" y="6620"/>
                  </a:lnTo>
                  <a:lnTo>
                    <a:pt x="1740" y="6736"/>
                  </a:lnTo>
                  <a:close/>
                  <a:moveTo>
                    <a:pt x="1740" y="6600"/>
                  </a:moveTo>
                  <a:lnTo>
                    <a:pt x="1728" y="6590"/>
                  </a:lnTo>
                  <a:lnTo>
                    <a:pt x="1740" y="6584"/>
                  </a:lnTo>
                  <a:lnTo>
                    <a:pt x="1740" y="6600"/>
                  </a:lnTo>
                  <a:close/>
                  <a:moveTo>
                    <a:pt x="1740" y="6566"/>
                  </a:moveTo>
                  <a:lnTo>
                    <a:pt x="1714" y="6580"/>
                  </a:lnTo>
                  <a:lnTo>
                    <a:pt x="1618" y="6510"/>
                  </a:lnTo>
                  <a:lnTo>
                    <a:pt x="1710" y="6456"/>
                  </a:lnTo>
                  <a:lnTo>
                    <a:pt x="1740" y="6478"/>
                  </a:lnTo>
                  <a:lnTo>
                    <a:pt x="1740" y="6566"/>
                  </a:lnTo>
                  <a:close/>
                  <a:moveTo>
                    <a:pt x="1740" y="6456"/>
                  </a:moveTo>
                  <a:lnTo>
                    <a:pt x="1726" y="6446"/>
                  </a:lnTo>
                  <a:lnTo>
                    <a:pt x="1740" y="6438"/>
                  </a:lnTo>
                  <a:lnTo>
                    <a:pt x="1740" y="6456"/>
                  </a:lnTo>
                  <a:close/>
                  <a:moveTo>
                    <a:pt x="1740" y="6418"/>
                  </a:moveTo>
                  <a:lnTo>
                    <a:pt x="1712" y="6436"/>
                  </a:lnTo>
                  <a:lnTo>
                    <a:pt x="1620" y="6368"/>
                  </a:lnTo>
                  <a:lnTo>
                    <a:pt x="1740" y="6296"/>
                  </a:lnTo>
                  <a:lnTo>
                    <a:pt x="1740" y="6418"/>
                  </a:lnTo>
                  <a:close/>
                  <a:moveTo>
                    <a:pt x="1740" y="6278"/>
                  </a:moveTo>
                  <a:lnTo>
                    <a:pt x="1606" y="6358"/>
                  </a:lnTo>
                  <a:lnTo>
                    <a:pt x="1584" y="6340"/>
                  </a:lnTo>
                  <a:lnTo>
                    <a:pt x="1582" y="6342"/>
                  </a:lnTo>
                  <a:lnTo>
                    <a:pt x="1582" y="6278"/>
                  </a:lnTo>
                  <a:lnTo>
                    <a:pt x="1740" y="6278"/>
                  </a:lnTo>
                  <a:lnTo>
                    <a:pt x="1740" y="6278"/>
                  </a:lnTo>
                  <a:close/>
                  <a:moveTo>
                    <a:pt x="1740" y="6224"/>
                  </a:moveTo>
                  <a:lnTo>
                    <a:pt x="1618" y="6224"/>
                  </a:lnTo>
                  <a:lnTo>
                    <a:pt x="1686" y="6182"/>
                  </a:lnTo>
                  <a:lnTo>
                    <a:pt x="1740" y="6222"/>
                  </a:lnTo>
                  <a:lnTo>
                    <a:pt x="1740" y="6224"/>
                  </a:lnTo>
                  <a:close/>
                  <a:moveTo>
                    <a:pt x="1740" y="6202"/>
                  </a:moveTo>
                  <a:lnTo>
                    <a:pt x="1702" y="6172"/>
                  </a:lnTo>
                  <a:lnTo>
                    <a:pt x="1740" y="6150"/>
                  </a:lnTo>
                  <a:lnTo>
                    <a:pt x="1740" y="6202"/>
                  </a:lnTo>
                  <a:close/>
                  <a:moveTo>
                    <a:pt x="1740" y="6132"/>
                  </a:moveTo>
                  <a:lnTo>
                    <a:pt x="1688" y="6162"/>
                  </a:lnTo>
                  <a:lnTo>
                    <a:pt x="1592" y="6090"/>
                  </a:lnTo>
                  <a:lnTo>
                    <a:pt x="1702" y="6026"/>
                  </a:lnTo>
                  <a:lnTo>
                    <a:pt x="1740" y="6054"/>
                  </a:lnTo>
                  <a:lnTo>
                    <a:pt x="1740" y="6132"/>
                  </a:lnTo>
                  <a:close/>
                  <a:moveTo>
                    <a:pt x="1740" y="6032"/>
                  </a:moveTo>
                  <a:lnTo>
                    <a:pt x="1718" y="6016"/>
                  </a:lnTo>
                  <a:lnTo>
                    <a:pt x="1740" y="6002"/>
                  </a:lnTo>
                  <a:lnTo>
                    <a:pt x="1740" y="6032"/>
                  </a:lnTo>
                  <a:close/>
                  <a:moveTo>
                    <a:pt x="1740" y="5984"/>
                  </a:moveTo>
                  <a:lnTo>
                    <a:pt x="1704" y="6006"/>
                  </a:lnTo>
                  <a:lnTo>
                    <a:pt x="1588" y="5920"/>
                  </a:lnTo>
                  <a:lnTo>
                    <a:pt x="1680" y="5866"/>
                  </a:lnTo>
                  <a:lnTo>
                    <a:pt x="1740" y="5910"/>
                  </a:lnTo>
                  <a:lnTo>
                    <a:pt x="1740" y="5984"/>
                  </a:lnTo>
                  <a:close/>
                  <a:moveTo>
                    <a:pt x="1740" y="5890"/>
                  </a:moveTo>
                  <a:lnTo>
                    <a:pt x="1694" y="5856"/>
                  </a:lnTo>
                  <a:lnTo>
                    <a:pt x="1740" y="5830"/>
                  </a:lnTo>
                  <a:lnTo>
                    <a:pt x="1740" y="5890"/>
                  </a:lnTo>
                  <a:close/>
                  <a:moveTo>
                    <a:pt x="1740" y="5810"/>
                  </a:moveTo>
                  <a:lnTo>
                    <a:pt x="1680" y="5846"/>
                  </a:lnTo>
                  <a:lnTo>
                    <a:pt x="1596" y="5782"/>
                  </a:lnTo>
                  <a:lnTo>
                    <a:pt x="1586" y="5796"/>
                  </a:lnTo>
                  <a:lnTo>
                    <a:pt x="1664" y="5854"/>
                  </a:lnTo>
                  <a:lnTo>
                    <a:pt x="1582" y="5904"/>
                  </a:lnTo>
                  <a:lnTo>
                    <a:pt x="1582" y="5784"/>
                  </a:lnTo>
                  <a:lnTo>
                    <a:pt x="1704" y="5712"/>
                  </a:lnTo>
                  <a:lnTo>
                    <a:pt x="1740" y="5740"/>
                  </a:lnTo>
                  <a:lnTo>
                    <a:pt x="1740" y="5810"/>
                  </a:lnTo>
                  <a:close/>
                  <a:moveTo>
                    <a:pt x="1740" y="5718"/>
                  </a:moveTo>
                  <a:lnTo>
                    <a:pt x="1720" y="5704"/>
                  </a:lnTo>
                  <a:lnTo>
                    <a:pt x="1740" y="5690"/>
                  </a:lnTo>
                  <a:lnTo>
                    <a:pt x="1740" y="5718"/>
                  </a:lnTo>
                  <a:close/>
                  <a:moveTo>
                    <a:pt x="1740" y="5672"/>
                  </a:moveTo>
                  <a:lnTo>
                    <a:pt x="1706" y="5692"/>
                  </a:lnTo>
                  <a:lnTo>
                    <a:pt x="1616" y="5626"/>
                  </a:lnTo>
                  <a:lnTo>
                    <a:pt x="1702" y="5576"/>
                  </a:lnTo>
                  <a:lnTo>
                    <a:pt x="1740" y="5606"/>
                  </a:lnTo>
                  <a:lnTo>
                    <a:pt x="1740" y="5672"/>
                  </a:lnTo>
                  <a:close/>
                  <a:moveTo>
                    <a:pt x="1740" y="5584"/>
                  </a:moveTo>
                  <a:lnTo>
                    <a:pt x="1718" y="5566"/>
                  </a:lnTo>
                  <a:lnTo>
                    <a:pt x="1740" y="5554"/>
                  </a:lnTo>
                  <a:lnTo>
                    <a:pt x="1740" y="5584"/>
                  </a:lnTo>
                  <a:close/>
                  <a:moveTo>
                    <a:pt x="1740" y="5534"/>
                  </a:moveTo>
                  <a:lnTo>
                    <a:pt x="1704" y="5556"/>
                  </a:lnTo>
                  <a:lnTo>
                    <a:pt x="1630" y="5502"/>
                  </a:lnTo>
                  <a:lnTo>
                    <a:pt x="1676" y="5474"/>
                  </a:lnTo>
                  <a:lnTo>
                    <a:pt x="1740" y="5474"/>
                  </a:lnTo>
                  <a:lnTo>
                    <a:pt x="1740" y="5534"/>
                  </a:lnTo>
                  <a:close/>
                  <a:moveTo>
                    <a:pt x="1740" y="5404"/>
                  </a:moveTo>
                  <a:lnTo>
                    <a:pt x="1652" y="5338"/>
                  </a:lnTo>
                  <a:lnTo>
                    <a:pt x="1720" y="5298"/>
                  </a:lnTo>
                  <a:lnTo>
                    <a:pt x="1740" y="5314"/>
                  </a:lnTo>
                  <a:lnTo>
                    <a:pt x="1740" y="5404"/>
                  </a:lnTo>
                  <a:close/>
                  <a:moveTo>
                    <a:pt x="1740" y="5294"/>
                  </a:moveTo>
                  <a:lnTo>
                    <a:pt x="1734" y="5290"/>
                  </a:lnTo>
                  <a:lnTo>
                    <a:pt x="1740" y="5286"/>
                  </a:lnTo>
                  <a:lnTo>
                    <a:pt x="1740" y="5294"/>
                  </a:lnTo>
                  <a:close/>
                  <a:moveTo>
                    <a:pt x="1740" y="5268"/>
                  </a:moveTo>
                  <a:lnTo>
                    <a:pt x="1720" y="5280"/>
                  </a:lnTo>
                  <a:lnTo>
                    <a:pt x="1650" y="5226"/>
                  </a:lnTo>
                  <a:lnTo>
                    <a:pt x="1726" y="5182"/>
                  </a:lnTo>
                  <a:lnTo>
                    <a:pt x="1740" y="5192"/>
                  </a:lnTo>
                  <a:lnTo>
                    <a:pt x="1740" y="5268"/>
                  </a:lnTo>
                  <a:close/>
                  <a:moveTo>
                    <a:pt x="1740" y="5154"/>
                  </a:moveTo>
                  <a:lnTo>
                    <a:pt x="1728" y="5162"/>
                  </a:lnTo>
                  <a:lnTo>
                    <a:pt x="1632" y="5090"/>
                  </a:lnTo>
                  <a:lnTo>
                    <a:pt x="1706" y="5046"/>
                  </a:lnTo>
                  <a:lnTo>
                    <a:pt x="1740" y="5072"/>
                  </a:lnTo>
                  <a:lnTo>
                    <a:pt x="1740" y="5154"/>
                  </a:lnTo>
                  <a:close/>
                  <a:moveTo>
                    <a:pt x="1740" y="5052"/>
                  </a:moveTo>
                  <a:lnTo>
                    <a:pt x="1722" y="5038"/>
                  </a:lnTo>
                  <a:lnTo>
                    <a:pt x="1740" y="5026"/>
                  </a:lnTo>
                  <a:lnTo>
                    <a:pt x="1740" y="5052"/>
                  </a:lnTo>
                  <a:close/>
                  <a:moveTo>
                    <a:pt x="1740" y="5008"/>
                  </a:moveTo>
                  <a:lnTo>
                    <a:pt x="1708" y="5028"/>
                  </a:lnTo>
                  <a:lnTo>
                    <a:pt x="1582" y="4934"/>
                  </a:lnTo>
                  <a:lnTo>
                    <a:pt x="1582" y="4806"/>
                  </a:lnTo>
                  <a:lnTo>
                    <a:pt x="1740" y="4924"/>
                  </a:lnTo>
                  <a:lnTo>
                    <a:pt x="1740" y="5008"/>
                  </a:lnTo>
                  <a:close/>
                  <a:moveTo>
                    <a:pt x="1740" y="4902"/>
                  </a:moveTo>
                  <a:lnTo>
                    <a:pt x="1582" y="4786"/>
                  </a:lnTo>
                  <a:lnTo>
                    <a:pt x="1582" y="4776"/>
                  </a:lnTo>
                  <a:lnTo>
                    <a:pt x="1682" y="4718"/>
                  </a:lnTo>
                  <a:lnTo>
                    <a:pt x="1740" y="4760"/>
                  </a:lnTo>
                  <a:lnTo>
                    <a:pt x="1740" y="4902"/>
                  </a:lnTo>
                  <a:close/>
                  <a:moveTo>
                    <a:pt x="1740" y="4740"/>
                  </a:moveTo>
                  <a:lnTo>
                    <a:pt x="1698" y="4708"/>
                  </a:lnTo>
                  <a:lnTo>
                    <a:pt x="1740" y="4682"/>
                  </a:lnTo>
                  <a:lnTo>
                    <a:pt x="1740" y="4740"/>
                  </a:lnTo>
                  <a:close/>
                  <a:moveTo>
                    <a:pt x="1740" y="4618"/>
                  </a:moveTo>
                  <a:lnTo>
                    <a:pt x="1662" y="4618"/>
                  </a:lnTo>
                  <a:lnTo>
                    <a:pt x="1714" y="4588"/>
                  </a:lnTo>
                  <a:lnTo>
                    <a:pt x="1740" y="4608"/>
                  </a:lnTo>
                  <a:lnTo>
                    <a:pt x="1740" y="4618"/>
                  </a:lnTo>
                  <a:close/>
                  <a:moveTo>
                    <a:pt x="1740" y="4588"/>
                  </a:moveTo>
                  <a:lnTo>
                    <a:pt x="1728" y="4578"/>
                  </a:lnTo>
                  <a:lnTo>
                    <a:pt x="1740" y="4572"/>
                  </a:lnTo>
                  <a:lnTo>
                    <a:pt x="1740" y="4588"/>
                  </a:lnTo>
                  <a:close/>
                  <a:moveTo>
                    <a:pt x="1740" y="4552"/>
                  </a:moveTo>
                  <a:lnTo>
                    <a:pt x="1714" y="4568"/>
                  </a:lnTo>
                  <a:lnTo>
                    <a:pt x="1600" y="4484"/>
                  </a:lnTo>
                  <a:lnTo>
                    <a:pt x="1712" y="4418"/>
                  </a:lnTo>
                  <a:lnTo>
                    <a:pt x="1740" y="4438"/>
                  </a:lnTo>
                  <a:lnTo>
                    <a:pt x="1740" y="4552"/>
                  </a:lnTo>
                  <a:close/>
                  <a:moveTo>
                    <a:pt x="1740" y="4416"/>
                  </a:moveTo>
                  <a:lnTo>
                    <a:pt x="1728" y="4408"/>
                  </a:lnTo>
                  <a:lnTo>
                    <a:pt x="1740" y="4400"/>
                  </a:lnTo>
                  <a:lnTo>
                    <a:pt x="1740" y="4416"/>
                  </a:lnTo>
                  <a:close/>
                  <a:moveTo>
                    <a:pt x="1740" y="4382"/>
                  </a:moveTo>
                  <a:lnTo>
                    <a:pt x="1714" y="4398"/>
                  </a:lnTo>
                  <a:lnTo>
                    <a:pt x="1618" y="4326"/>
                  </a:lnTo>
                  <a:lnTo>
                    <a:pt x="1710" y="4272"/>
                  </a:lnTo>
                  <a:lnTo>
                    <a:pt x="1740" y="4296"/>
                  </a:lnTo>
                  <a:lnTo>
                    <a:pt x="1740" y="4382"/>
                  </a:lnTo>
                  <a:close/>
                  <a:moveTo>
                    <a:pt x="1740" y="4274"/>
                  </a:moveTo>
                  <a:lnTo>
                    <a:pt x="1726" y="4262"/>
                  </a:lnTo>
                  <a:lnTo>
                    <a:pt x="1740" y="4254"/>
                  </a:lnTo>
                  <a:lnTo>
                    <a:pt x="1740" y="4274"/>
                  </a:lnTo>
                  <a:close/>
                  <a:moveTo>
                    <a:pt x="1740" y="4236"/>
                  </a:moveTo>
                  <a:lnTo>
                    <a:pt x="1712" y="4252"/>
                  </a:lnTo>
                  <a:lnTo>
                    <a:pt x="1620" y="4184"/>
                  </a:lnTo>
                  <a:lnTo>
                    <a:pt x="1740" y="4114"/>
                  </a:lnTo>
                  <a:lnTo>
                    <a:pt x="1740" y="4236"/>
                  </a:lnTo>
                  <a:close/>
                  <a:moveTo>
                    <a:pt x="1740" y="4094"/>
                  </a:moveTo>
                  <a:lnTo>
                    <a:pt x="1606" y="4174"/>
                  </a:lnTo>
                  <a:lnTo>
                    <a:pt x="1584" y="4158"/>
                  </a:lnTo>
                  <a:lnTo>
                    <a:pt x="1582" y="4160"/>
                  </a:lnTo>
                  <a:lnTo>
                    <a:pt x="1582" y="4060"/>
                  </a:lnTo>
                  <a:lnTo>
                    <a:pt x="1686" y="4000"/>
                  </a:lnTo>
                  <a:lnTo>
                    <a:pt x="1740" y="4040"/>
                  </a:lnTo>
                  <a:lnTo>
                    <a:pt x="1740" y="4094"/>
                  </a:lnTo>
                  <a:close/>
                  <a:moveTo>
                    <a:pt x="1740" y="4018"/>
                  </a:moveTo>
                  <a:lnTo>
                    <a:pt x="1702" y="3990"/>
                  </a:lnTo>
                  <a:lnTo>
                    <a:pt x="1740" y="3968"/>
                  </a:lnTo>
                  <a:lnTo>
                    <a:pt x="1740" y="4018"/>
                  </a:lnTo>
                  <a:close/>
                  <a:moveTo>
                    <a:pt x="1740" y="3948"/>
                  </a:moveTo>
                  <a:lnTo>
                    <a:pt x="1688" y="3980"/>
                  </a:lnTo>
                  <a:lnTo>
                    <a:pt x="1592" y="3908"/>
                  </a:lnTo>
                  <a:lnTo>
                    <a:pt x="1656" y="3868"/>
                  </a:lnTo>
                  <a:lnTo>
                    <a:pt x="1738" y="3868"/>
                  </a:lnTo>
                  <a:lnTo>
                    <a:pt x="1740" y="3872"/>
                  </a:lnTo>
                  <a:lnTo>
                    <a:pt x="1740" y="3948"/>
                  </a:lnTo>
                  <a:close/>
                  <a:moveTo>
                    <a:pt x="1740" y="3800"/>
                  </a:moveTo>
                  <a:lnTo>
                    <a:pt x="1716" y="3814"/>
                  </a:lnTo>
                  <a:lnTo>
                    <a:pt x="1694" y="3814"/>
                  </a:lnTo>
                  <a:lnTo>
                    <a:pt x="1588" y="3736"/>
                  </a:lnTo>
                  <a:lnTo>
                    <a:pt x="1680" y="3682"/>
                  </a:lnTo>
                  <a:lnTo>
                    <a:pt x="1740" y="3728"/>
                  </a:lnTo>
                  <a:lnTo>
                    <a:pt x="1740" y="3800"/>
                  </a:lnTo>
                  <a:close/>
                  <a:moveTo>
                    <a:pt x="1740" y="3708"/>
                  </a:moveTo>
                  <a:lnTo>
                    <a:pt x="1694" y="3674"/>
                  </a:lnTo>
                  <a:lnTo>
                    <a:pt x="1740" y="3646"/>
                  </a:lnTo>
                  <a:lnTo>
                    <a:pt x="1740" y="3708"/>
                  </a:lnTo>
                  <a:close/>
                  <a:moveTo>
                    <a:pt x="1740" y="3628"/>
                  </a:moveTo>
                  <a:lnTo>
                    <a:pt x="1680" y="3662"/>
                  </a:lnTo>
                  <a:lnTo>
                    <a:pt x="1596" y="3600"/>
                  </a:lnTo>
                  <a:lnTo>
                    <a:pt x="1586" y="3612"/>
                  </a:lnTo>
                  <a:lnTo>
                    <a:pt x="1664" y="3672"/>
                  </a:lnTo>
                  <a:lnTo>
                    <a:pt x="1582" y="3720"/>
                  </a:lnTo>
                  <a:lnTo>
                    <a:pt x="1582" y="3600"/>
                  </a:lnTo>
                  <a:lnTo>
                    <a:pt x="1704" y="3528"/>
                  </a:lnTo>
                  <a:lnTo>
                    <a:pt x="1740" y="3556"/>
                  </a:lnTo>
                  <a:lnTo>
                    <a:pt x="1740" y="3628"/>
                  </a:lnTo>
                  <a:close/>
                  <a:moveTo>
                    <a:pt x="1740" y="3536"/>
                  </a:moveTo>
                  <a:lnTo>
                    <a:pt x="1720" y="3520"/>
                  </a:lnTo>
                  <a:lnTo>
                    <a:pt x="1740" y="3508"/>
                  </a:lnTo>
                  <a:lnTo>
                    <a:pt x="1740" y="3536"/>
                  </a:lnTo>
                  <a:close/>
                  <a:moveTo>
                    <a:pt x="1740" y="3488"/>
                  </a:moveTo>
                  <a:lnTo>
                    <a:pt x="1706" y="3510"/>
                  </a:lnTo>
                  <a:lnTo>
                    <a:pt x="1616" y="3444"/>
                  </a:lnTo>
                  <a:lnTo>
                    <a:pt x="1702" y="3394"/>
                  </a:lnTo>
                  <a:lnTo>
                    <a:pt x="1740" y="3422"/>
                  </a:lnTo>
                  <a:lnTo>
                    <a:pt x="1740" y="3488"/>
                  </a:lnTo>
                  <a:close/>
                  <a:moveTo>
                    <a:pt x="1740" y="3400"/>
                  </a:moveTo>
                  <a:lnTo>
                    <a:pt x="1718" y="3384"/>
                  </a:lnTo>
                  <a:lnTo>
                    <a:pt x="1740" y="3370"/>
                  </a:lnTo>
                  <a:lnTo>
                    <a:pt x="1740" y="3400"/>
                  </a:lnTo>
                  <a:close/>
                  <a:moveTo>
                    <a:pt x="1740" y="3352"/>
                  </a:moveTo>
                  <a:lnTo>
                    <a:pt x="1704" y="3374"/>
                  </a:lnTo>
                  <a:lnTo>
                    <a:pt x="1630" y="3318"/>
                  </a:lnTo>
                  <a:lnTo>
                    <a:pt x="1740" y="3254"/>
                  </a:lnTo>
                  <a:lnTo>
                    <a:pt x="1740" y="3352"/>
                  </a:lnTo>
                  <a:close/>
                  <a:moveTo>
                    <a:pt x="1740" y="3220"/>
                  </a:moveTo>
                  <a:lnTo>
                    <a:pt x="1652" y="3156"/>
                  </a:lnTo>
                  <a:lnTo>
                    <a:pt x="1720" y="3116"/>
                  </a:lnTo>
                  <a:lnTo>
                    <a:pt x="1740" y="3132"/>
                  </a:lnTo>
                  <a:lnTo>
                    <a:pt x="1740" y="3220"/>
                  </a:lnTo>
                  <a:close/>
                  <a:moveTo>
                    <a:pt x="1740" y="3112"/>
                  </a:moveTo>
                  <a:lnTo>
                    <a:pt x="1734" y="3106"/>
                  </a:lnTo>
                  <a:lnTo>
                    <a:pt x="1740" y="3104"/>
                  </a:lnTo>
                  <a:lnTo>
                    <a:pt x="1740" y="3112"/>
                  </a:lnTo>
                  <a:close/>
                  <a:moveTo>
                    <a:pt x="1740" y="3084"/>
                  </a:moveTo>
                  <a:lnTo>
                    <a:pt x="1720" y="3096"/>
                  </a:lnTo>
                  <a:lnTo>
                    <a:pt x="1680" y="3066"/>
                  </a:lnTo>
                  <a:lnTo>
                    <a:pt x="1740" y="3066"/>
                  </a:lnTo>
                  <a:lnTo>
                    <a:pt x="1740" y="3084"/>
                  </a:lnTo>
                  <a:close/>
                  <a:moveTo>
                    <a:pt x="1740" y="3012"/>
                  </a:moveTo>
                  <a:lnTo>
                    <a:pt x="1702" y="3012"/>
                  </a:lnTo>
                  <a:lnTo>
                    <a:pt x="1726" y="2998"/>
                  </a:lnTo>
                  <a:lnTo>
                    <a:pt x="1740" y="3008"/>
                  </a:lnTo>
                  <a:lnTo>
                    <a:pt x="1740" y="3012"/>
                  </a:lnTo>
                  <a:close/>
                  <a:moveTo>
                    <a:pt x="1740" y="2970"/>
                  </a:moveTo>
                  <a:lnTo>
                    <a:pt x="1728" y="2978"/>
                  </a:lnTo>
                  <a:lnTo>
                    <a:pt x="1632" y="2908"/>
                  </a:lnTo>
                  <a:lnTo>
                    <a:pt x="1706" y="2864"/>
                  </a:lnTo>
                  <a:lnTo>
                    <a:pt x="1740" y="2888"/>
                  </a:lnTo>
                  <a:lnTo>
                    <a:pt x="1740" y="2970"/>
                  </a:lnTo>
                  <a:close/>
                  <a:moveTo>
                    <a:pt x="1740" y="2868"/>
                  </a:moveTo>
                  <a:lnTo>
                    <a:pt x="1722" y="2854"/>
                  </a:lnTo>
                  <a:lnTo>
                    <a:pt x="1740" y="2844"/>
                  </a:lnTo>
                  <a:lnTo>
                    <a:pt x="1740" y="2868"/>
                  </a:lnTo>
                  <a:close/>
                  <a:moveTo>
                    <a:pt x="1740" y="2824"/>
                  </a:moveTo>
                  <a:lnTo>
                    <a:pt x="1708" y="2844"/>
                  </a:lnTo>
                  <a:lnTo>
                    <a:pt x="1630" y="2786"/>
                  </a:lnTo>
                  <a:lnTo>
                    <a:pt x="1726" y="2730"/>
                  </a:lnTo>
                  <a:lnTo>
                    <a:pt x="1740" y="2740"/>
                  </a:lnTo>
                  <a:lnTo>
                    <a:pt x="1740" y="2824"/>
                  </a:lnTo>
                  <a:close/>
                  <a:moveTo>
                    <a:pt x="1740" y="2702"/>
                  </a:moveTo>
                  <a:lnTo>
                    <a:pt x="1728" y="2710"/>
                  </a:lnTo>
                  <a:lnTo>
                    <a:pt x="1640" y="2646"/>
                  </a:lnTo>
                  <a:lnTo>
                    <a:pt x="1736" y="2588"/>
                  </a:lnTo>
                  <a:lnTo>
                    <a:pt x="1740" y="2592"/>
                  </a:lnTo>
                  <a:lnTo>
                    <a:pt x="1740" y="2702"/>
                  </a:lnTo>
                  <a:close/>
                  <a:moveTo>
                    <a:pt x="1740" y="2568"/>
                  </a:moveTo>
                  <a:lnTo>
                    <a:pt x="1738" y="2570"/>
                  </a:lnTo>
                  <a:lnTo>
                    <a:pt x="1654" y="2508"/>
                  </a:lnTo>
                  <a:lnTo>
                    <a:pt x="1740" y="2456"/>
                  </a:lnTo>
                  <a:lnTo>
                    <a:pt x="1740" y="2568"/>
                  </a:lnTo>
                  <a:close/>
                  <a:moveTo>
                    <a:pt x="1740" y="2418"/>
                  </a:moveTo>
                  <a:lnTo>
                    <a:pt x="1668" y="2362"/>
                  </a:lnTo>
                  <a:lnTo>
                    <a:pt x="1740" y="2320"/>
                  </a:lnTo>
                  <a:lnTo>
                    <a:pt x="1740" y="2418"/>
                  </a:lnTo>
                  <a:close/>
                  <a:moveTo>
                    <a:pt x="1740" y="2300"/>
                  </a:moveTo>
                  <a:lnTo>
                    <a:pt x="1652" y="2352"/>
                  </a:lnTo>
                  <a:lnTo>
                    <a:pt x="1582" y="2300"/>
                  </a:lnTo>
                  <a:lnTo>
                    <a:pt x="1582" y="2284"/>
                  </a:lnTo>
                  <a:lnTo>
                    <a:pt x="1618" y="2264"/>
                  </a:lnTo>
                  <a:lnTo>
                    <a:pt x="1708" y="2264"/>
                  </a:lnTo>
                  <a:lnTo>
                    <a:pt x="1740" y="2288"/>
                  </a:lnTo>
                  <a:lnTo>
                    <a:pt x="1740" y="2300"/>
                  </a:lnTo>
                  <a:close/>
                  <a:moveTo>
                    <a:pt x="1740" y="2266"/>
                  </a:moveTo>
                  <a:lnTo>
                    <a:pt x="1736" y="2264"/>
                  </a:lnTo>
                  <a:lnTo>
                    <a:pt x="1740" y="2264"/>
                  </a:lnTo>
                  <a:lnTo>
                    <a:pt x="1740" y="2266"/>
                  </a:lnTo>
                  <a:close/>
                  <a:moveTo>
                    <a:pt x="1740" y="2210"/>
                  </a:moveTo>
                  <a:lnTo>
                    <a:pt x="1710" y="2210"/>
                  </a:lnTo>
                  <a:lnTo>
                    <a:pt x="1740" y="2192"/>
                  </a:lnTo>
                  <a:lnTo>
                    <a:pt x="1740" y="2210"/>
                  </a:lnTo>
                  <a:close/>
                  <a:moveTo>
                    <a:pt x="1740" y="2172"/>
                  </a:moveTo>
                  <a:lnTo>
                    <a:pt x="1678" y="2210"/>
                  </a:lnTo>
                  <a:lnTo>
                    <a:pt x="1662" y="2210"/>
                  </a:lnTo>
                  <a:lnTo>
                    <a:pt x="1600" y="2164"/>
                  </a:lnTo>
                  <a:lnTo>
                    <a:pt x="1690" y="2110"/>
                  </a:lnTo>
                  <a:lnTo>
                    <a:pt x="1740" y="2146"/>
                  </a:lnTo>
                  <a:lnTo>
                    <a:pt x="1740" y="2172"/>
                  </a:lnTo>
                  <a:close/>
                  <a:moveTo>
                    <a:pt x="1740" y="2126"/>
                  </a:moveTo>
                  <a:lnTo>
                    <a:pt x="1706" y="2100"/>
                  </a:lnTo>
                  <a:lnTo>
                    <a:pt x="1740" y="2080"/>
                  </a:lnTo>
                  <a:lnTo>
                    <a:pt x="1740" y="2126"/>
                  </a:lnTo>
                  <a:close/>
                  <a:moveTo>
                    <a:pt x="1740" y="2062"/>
                  </a:moveTo>
                  <a:lnTo>
                    <a:pt x="1692" y="2090"/>
                  </a:lnTo>
                  <a:lnTo>
                    <a:pt x="1626" y="2042"/>
                  </a:lnTo>
                  <a:lnTo>
                    <a:pt x="1720" y="1986"/>
                  </a:lnTo>
                  <a:lnTo>
                    <a:pt x="1740" y="2002"/>
                  </a:lnTo>
                  <a:lnTo>
                    <a:pt x="1740" y="2062"/>
                  </a:lnTo>
                  <a:close/>
                  <a:moveTo>
                    <a:pt x="1740" y="1982"/>
                  </a:moveTo>
                  <a:lnTo>
                    <a:pt x="1734" y="1978"/>
                  </a:lnTo>
                  <a:lnTo>
                    <a:pt x="1740" y="1974"/>
                  </a:lnTo>
                  <a:lnTo>
                    <a:pt x="1740" y="1982"/>
                  </a:lnTo>
                  <a:close/>
                  <a:moveTo>
                    <a:pt x="1740" y="1958"/>
                  </a:moveTo>
                  <a:lnTo>
                    <a:pt x="1722" y="1968"/>
                  </a:lnTo>
                  <a:lnTo>
                    <a:pt x="1648" y="1914"/>
                  </a:lnTo>
                  <a:lnTo>
                    <a:pt x="1740" y="1858"/>
                  </a:lnTo>
                  <a:lnTo>
                    <a:pt x="1740" y="1860"/>
                  </a:lnTo>
                  <a:lnTo>
                    <a:pt x="1740" y="1958"/>
                  </a:lnTo>
                  <a:close/>
                  <a:moveTo>
                    <a:pt x="1740" y="1838"/>
                  </a:moveTo>
                  <a:lnTo>
                    <a:pt x="1740" y="1838"/>
                  </a:lnTo>
                  <a:lnTo>
                    <a:pt x="1666" y="1784"/>
                  </a:lnTo>
                  <a:lnTo>
                    <a:pt x="1740" y="1740"/>
                  </a:lnTo>
                  <a:lnTo>
                    <a:pt x="1740" y="1838"/>
                  </a:lnTo>
                  <a:close/>
                  <a:moveTo>
                    <a:pt x="1740" y="1720"/>
                  </a:moveTo>
                  <a:lnTo>
                    <a:pt x="1650" y="1772"/>
                  </a:lnTo>
                  <a:lnTo>
                    <a:pt x="1584" y="1724"/>
                  </a:lnTo>
                  <a:lnTo>
                    <a:pt x="1582" y="1726"/>
                  </a:lnTo>
                  <a:lnTo>
                    <a:pt x="1582" y="1694"/>
                  </a:lnTo>
                  <a:lnTo>
                    <a:pt x="1670" y="1644"/>
                  </a:lnTo>
                  <a:lnTo>
                    <a:pt x="1740" y="1696"/>
                  </a:lnTo>
                  <a:lnTo>
                    <a:pt x="1740" y="1720"/>
                  </a:lnTo>
                  <a:close/>
                  <a:moveTo>
                    <a:pt x="1740" y="1676"/>
                  </a:moveTo>
                  <a:lnTo>
                    <a:pt x="1684" y="1634"/>
                  </a:lnTo>
                  <a:lnTo>
                    <a:pt x="1740" y="1602"/>
                  </a:lnTo>
                  <a:lnTo>
                    <a:pt x="1740" y="1676"/>
                  </a:lnTo>
                  <a:close/>
                  <a:moveTo>
                    <a:pt x="1740" y="1582"/>
                  </a:moveTo>
                  <a:lnTo>
                    <a:pt x="1670" y="1624"/>
                  </a:lnTo>
                  <a:lnTo>
                    <a:pt x="1582" y="1560"/>
                  </a:lnTo>
                  <a:lnTo>
                    <a:pt x="1582" y="1452"/>
                  </a:lnTo>
                  <a:lnTo>
                    <a:pt x="1588" y="1452"/>
                  </a:lnTo>
                  <a:lnTo>
                    <a:pt x="1740" y="1566"/>
                  </a:lnTo>
                  <a:lnTo>
                    <a:pt x="1740" y="1582"/>
                  </a:lnTo>
                  <a:close/>
                  <a:moveTo>
                    <a:pt x="1740" y="1546"/>
                  </a:moveTo>
                  <a:lnTo>
                    <a:pt x="1616" y="1452"/>
                  </a:lnTo>
                  <a:lnTo>
                    <a:pt x="1740" y="1452"/>
                  </a:lnTo>
                  <a:lnTo>
                    <a:pt x="1740" y="1546"/>
                  </a:lnTo>
                  <a:close/>
                  <a:moveTo>
                    <a:pt x="1726" y="1124"/>
                  </a:moveTo>
                  <a:lnTo>
                    <a:pt x="1726" y="1124"/>
                  </a:lnTo>
                  <a:lnTo>
                    <a:pt x="1722" y="1126"/>
                  </a:lnTo>
                  <a:lnTo>
                    <a:pt x="1716" y="1128"/>
                  </a:lnTo>
                  <a:lnTo>
                    <a:pt x="1712" y="1128"/>
                  </a:lnTo>
                  <a:lnTo>
                    <a:pt x="1708" y="1124"/>
                  </a:lnTo>
                  <a:lnTo>
                    <a:pt x="1706" y="1118"/>
                  </a:lnTo>
                  <a:lnTo>
                    <a:pt x="1704" y="1106"/>
                  </a:lnTo>
                  <a:lnTo>
                    <a:pt x="1704" y="1106"/>
                  </a:lnTo>
                  <a:lnTo>
                    <a:pt x="1704" y="1072"/>
                  </a:lnTo>
                  <a:lnTo>
                    <a:pt x="1680" y="1072"/>
                  </a:lnTo>
                  <a:lnTo>
                    <a:pt x="1680" y="1114"/>
                  </a:lnTo>
                  <a:lnTo>
                    <a:pt x="1646" y="1114"/>
                  </a:lnTo>
                  <a:lnTo>
                    <a:pt x="1646" y="1104"/>
                  </a:lnTo>
                  <a:lnTo>
                    <a:pt x="1662" y="1104"/>
                  </a:lnTo>
                  <a:lnTo>
                    <a:pt x="1662" y="1042"/>
                  </a:lnTo>
                  <a:lnTo>
                    <a:pt x="1638" y="1042"/>
                  </a:lnTo>
                  <a:lnTo>
                    <a:pt x="1638" y="1030"/>
                  </a:lnTo>
                  <a:lnTo>
                    <a:pt x="1614" y="1030"/>
                  </a:lnTo>
                  <a:lnTo>
                    <a:pt x="1614" y="1030"/>
                  </a:lnTo>
                  <a:lnTo>
                    <a:pt x="1606" y="1030"/>
                  </a:lnTo>
                  <a:lnTo>
                    <a:pt x="1598" y="932"/>
                  </a:lnTo>
                  <a:lnTo>
                    <a:pt x="1694" y="948"/>
                  </a:lnTo>
                  <a:lnTo>
                    <a:pt x="1700" y="958"/>
                  </a:lnTo>
                  <a:lnTo>
                    <a:pt x="1746" y="1128"/>
                  </a:lnTo>
                  <a:lnTo>
                    <a:pt x="1726" y="1124"/>
                  </a:lnTo>
                  <a:close/>
                  <a:moveTo>
                    <a:pt x="1768" y="1074"/>
                  </a:moveTo>
                  <a:lnTo>
                    <a:pt x="1736" y="958"/>
                  </a:lnTo>
                  <a:lnTo>
                    <a:pt x="1812" y="1034"/>
                  </a:lnTo>
                  <a:lnTo>
                    <a:pt x="1776" y="1104"/>
                  </a:lnTo>
                  <a:lnTo>
                    <a:pt x="1776" y="1104"/>
                  </a:lnTo>
                  <a:lnTo>
                    <a:pt x="1768" y="1074"/>
                  </a:lnTo>
                  <a:lnTo>
                    <a:pt x="1768" y="1074"/>
                  </a:lnTo>
                  <a:close/>
                  <a:moveTo>
                    <a:pt x="1784" y="1132"/>
                  </a:moveTo>
                  <a:lnTo>
                    <a:pt x="1784" y="1132"/>
                  </a:lnTo>
                  <a:lnTo>
                    <a:pt x="1778" y="1116"/>
                  </a:lnTo>
                  <a:lnTo>
                    <a:pt x="1818" y="1042"/>
                  </a:lnTo>
                  <a:lnTo>
                    <a:pt x="1822" y="1046"/>
                  </a:lnTo>
                  <a:lnTo>
                    <a:pt x="1822" y="1124"/>
                  </a:lnTo>
                  <a:lnTo>
                    <a:pt x="1822" y="1124"/>
                  </a:lnTo>
                  <a:lnTo>
                    <a:pt x="1816" y="1128"/>
                  </a:lnTo>
                  <a:lnTo>
                    <a:pt x="1806" y="1134"/>
                  </a:lnTo>
                  <a:lnTo>
                    <a:pt x="1798" y="1136"/>
                  </a:lnTo>
                  <a:lnTo>
                    <a:pt x="1792" y="1138"/>
                  </a:lnTo>
                  <a:lnTo>
                    <a:pt x="1788" y="1136"/>
                  </a:lnTo>
                  <a:lnTo>
                    <a:pt x="1784" y="1132"/>
                  </a:lnTo>
                  <a:lnTo>
                    <a:pt x="1784" y="1132"/>
                  </a:lnTo>
                  <a:close/>
                  <a:moveTo>
                    <a:pt x="1792" y="1604"/>
                  </a:moveTo>
                  <a:lnTo>
                    <a:pt x="1856" y="1652"/>
                  </a:lnTo>
                  <a:lnTo>
                    <a:pt x="1792" y="1690"/>
                  </a:lnTo>
                  <a:lnTo>
                    <a:pt x="1792" y="1604"/>
                  </a:lnTo>
                  <a:close/>
                  <a:moveTo>
                    <a:pt x="1792" y="1736"/>
                  </a:moveTo>
                  <a:lnTo>
                    <a:pt x="1846" y="1776"/>
                  </a:lnTo>
                  <a:lnTo>
                    <a:pt x="1792" y="1808"/>
                  </a:lnTo>
                  <a:lnTo>
                    <a:pt x="1792" y="1736"/>
                  </a:lnTo>
                  <a:close/>
                  <a:moveTo>
                    <a:pt x="1792" y="2022"/>
                  </a:moveTo>
                  <a:lnTo>
                    <a:pt x="1792" y="1944"/>
                  </a:lnTo>
                  <a:lnTo>
                    <a:pt x="1828" y="1924"/>
                  </a:lnTo>
                  <a:lnTo>
                    <a:pt x="1892" y="1972"/>
                  </a:lnTo>
                  <a:lnTo>
                    <a:pt x="1800" y="2026"/>
                  </a:lnTo>
                  <a:lnTo>
                    <a:pt x="1792" y="2022"/>
                  </a:lnTo>
                  <a:close/>
                  <a:moveTo>
                    <a:pt x="1868" y="2098"/>
                  </a:moveTo>
                  <a:lnTo>
                    <a:pt x="1792" y="2142"/>
                  </a:lnTo>
                  <a:lnTo>
                    <a:pt x="1792" y="2050"/>
                  </a:lnTo>
                  <a:lnTo>
                    <a:pt x="1798" y="2046"/>
                  </a:lnTo>
                  <a:lnTo>
                    <a:pt x="1868" y="2098"/>
                  </a:lnTo>
                  <a:close/>
                  <a:moveTo>
                    <a:pt x="1792" y="1928"/>
                  </a:moveTo>
                  <a:lnTo>
                    <a:pt x="1792" y="1898"/>
                  </a:lnTo>
                  <a:lnTo>
                    <a:pt x="1814" y="1914"/>
                  </a:lnTo>
                  <a:lnTo>
                    <a:pt x="1792" y="1928"/>
                  </a:lnTo>
                  <a:close/>
                  <a:moveTo>
                    <a:pt x="1792" y="2210"/>
                  </a:moveTo>
                  <a:lnTo>
                    <a:pt x="1792" y="2186"/>
                  </a:lnTo>
                  <a:lnTo>
                    <a:pt x="1824" y="2210"/>
                  </a:lnTo>
                  <a:lnTo>
                    <a:pt x="1792" y="2210"/>
                  </a:lnTo>
                  <a:close/>
                  <a:moveTo>
                    <a:pt x="1804" y="2264"/>
                  </a:moveTo>
                  <a:lnTo>
                    <a:pt x="1792" y="2270"/>
                  </a:lnTo>
                  <a:lnTo>
                    <a:pt x="1792" y="2264"/>
                  </a:lnTo>
                  <a:lnTo>
                    <a:pt x="1804" y="2264"/>
                  </a:lnTo>
                  <a:close/>
                  <a:moveTo>
                    <a:pt x="1792" y="2326"/>
                  </a:moveTo>
                  <a:lnTo>
                    <a:pt x="1854" y="2370"/>
                  </a:lnTo>
                  <a:lnTo>
                    <a:pt x="1792" y="2406"/>
                  </a:lnTo>
                  <a:lnTo>
                    <a:pt x="1792" y="2326"/>
                  </a:lnTo>
                  <a:close/>
                  <a:moveTo>
                    <a:pt x="1792" y="2476"/>
                  </a:moveTo>
                  <a:lnTo>
                    <a:pt x="1838" y="2510"/>
                  </a:lnTo>
                  <a:lnTo>
                    <a:pt x="1792" y="2536"/>
                  </a:lnTo>
                  <a:lnTo>
                    <a:pt x="1792" y="2476"/>
                  </a:lnTo>
                  <a:close/>
                  <a:moveTo>
                    <a:pt x="1792" y="4056"/>
                  </a:moveTo>
                  <a:lnTo>
                    <a:pt x="1792" y="3936"/>
                  </a:lnTo>
                  <a:lnTo>
                    <a:pt x="1812" y="3924"/>
                  </a:lnTo>
                  <a:lnTo>
                    <a:pt x="1908" y="3996"/>
                  </a:lnTo>
                  <a:lnTo>
                    <a:pt x="1798" y="4060"/>
                  </a:lnTo>
                  <a:lnTo>
                    <a:pt x="1792" y="4056"/>
                  </a:lnTo>
                  <a:close/>
                  <a:moveTo>
                    <a:pt x="1888" y="4148"/>
                  </a:moveTo>
                  <a:lnTo>
                    <a:pt x="1792" y="4204"/>
                  </a:lnTo>
                  <a:lnTo>
                    <a:pt x="1792" y="4082"/>
                  </a:lnTo>
                  <a:lnTo>
                    <a:pt x="1796" y="4080"/>
                  </a:lnTo>
                  <a:lnTo>
                    <a:pt x="1888" y="4148"/>
                  </a:lnTo>
                  <a:close/>
                  <a:moveTo>
                    <a:pt x="1792" y="3918"/>
                  </a:moveTo>
                  <a:lnTo>
                    <a:pt x="1792" y="3910"/>
                  </a:lnTo>
                  <a:lnTo>
                    <a:pt x="1798" y="3914"/>
                  </a:lnTo>
                  <a:lnTo>
                    <a:pt x="1792" y="3918"/>
                  </a:lnTo>
                  <a:close/>
                  <a:moveTo>
                    <a:pt x="1792" y="3888"/>
                  </a:moveTo>
                  <a:lnTo>
                    <a:pt x="1792" y="3868"/>
                  </a:lnTo>
                  <a:lnTo>
                    <a:pt x="1876" y="3868"/>
                  </a:lnTo>
                  <a:lnTo>
                    <a:pt x="1814" y="3904"/>
                  </a:lnTo>
                  <a:lnTo>
                    <a:pt x="1792" y="3888"/>
                  </a:lnTo>
                  <a:close/>
                  <a:moveTo>
                    <a:pt x="1792" y="3814"/>
                  </a:moveTo>
                  <a:lnTo>
                    <a:pt x="1792" y="3788"/>
                  </a:lnTo>
                  <a:lnTo>
                    <a:pt x="1810" y="3778"/>
                  </a:lnTo>
                  <a:lnTo>
                    <a:pt x="1858" y="3814"/>
                  </a:lnTo>
                  <a:lnTo>
                    <a:pt x="1792" y="3814"/>
                  </a:lnTo>
                  <a:close/>
                  <a:moveTo>
                    <a:pt x="1792" y="3770"/>
                  </a:moveTo>
                  <a:lnTo>
                    <a:pt x="1792" y="3766"/>
                  </a:lnTo>
                  <a:lnTo>
                    <a:pt x="1794" y="3768"/>
                  </a:lnTo>
                  <a:lnTo>
                    <a:pt x="1792" y="3770"/>
                  </a:lnTo>
                  <a:close/>
                  <a:moveTo>
                    <a:pt x="1792" y="3746"/>
                  </a:moveTo>
                  <a:lnTo>
                    <a:pt x="1792" y="3616"/>
                  </a:lnTo>
                  <a:lnTo>
                    <a:pt x="1808" y="3606"/>
                  </a:lnTo>
                  <a:lnTo>
                    <a:pt x="1924" y="3692"/>
                  </a:lnTo>
                  <a:lnTo>
                    <a:pt x="1810" y="3760"/>
                  </a:lnTo>
                  <a:lnTo>
                    <a:pt x="1792" y="3746"/>
                  </a:lnTo>
                  <a:close/>
                  <a:moveTo>
                    <a:pt x="1792" y="3596"/>
                  </a:moveTo>
                  <a:lnTo>
                    <a:pt x="1792" y="3594"/>
                  </a:lnTo>
                  <a:lnTo>
                    <a:pt x="1794" y="3596"/>
                  </a:lnTo>
                  <a:lnTo>
                    <a:pt x="1792" y="3596"/>
                  </a:lnTo>
                  <a:close/>
                  <a:moveTo>
                    <a:pt x="1792" y="3574"/>
                  </a:moveTo>
                  <a:lnTo>
                    <a:pt x="1792" y="3476"/>
                  </a:lnTo>
                  <a:lnTo>
                    <a:pt x="1804" y="3470"/>
                  </a:lnTo>
                  <a:lnTo>
                    <a:pt x="1894" y="3536"/>
                  </a:lnTo>
                  <a:lnTo>
                    <a:pt x="1810" y="3586"/>
                  </a:lnTo>
                  <a:lnTo>
                    <a:pt x="1792" y="3574"/>
                  </a:lnTo>
                  <a:close/>
                  <a:moveTo>
                    <a:pt x="1792" y="3438"/>
                  </a:moveTo>
                  <a:lnTo>
                    <a:pt x="1792" y="3340"/>
                  </a:lnTo>
                  <a:lnTo>
                    <a:pt x="1838" y="3314"/>
                  </a:lnTo>
                  <a:lnTo>
                    <a:pt x="1926" y="3380"/>
                  </a:lnTo>
                  <a:lnTo>
                    <a:pt x="1806" y="3450"/>
                  </a:lnTo>
                  <a:lnTo>
                    <a:pt x="1792" y="3438"/>
                  </a:lnTo>
                  <a:close/>
                  <a:moveTo>
                    <a:pt x="1792" y="3322"/>
                  </a:moveTo>
                  <a:lnTo>
                    <a:pt x="1792" y="3280"/>
                  </a:lnTo>
                  <a:lnTo>
                    <a:pt x="1824" y="3302"/>
                  </a:lnTo>
                  <a:lnTo>
                    <a:pt x="1792" y="3322"/>
                  </a:lnTo>
                  <a:close/>
                  <a:moveTo>
                    <a:pt x="1792" y="3258"/>
                  </a:moveTo>
                  <a:lnTo>
                    <a:pt x="1792" y="3222"/>
                  </a:lnTo>
                  <a:lnTo>
                    <a:pt x="1832" y="3200"/>
                  </a:lnTo>
                  <a:lnTo>
                    <a:pt x="1906" y="3254"/>
                  </a:lnTo>
                  <a:lnTo>
                    <a:pt x="1840" y="3294"/>
                  </a:lnTo>
                  <a:lnTo>
                    <a:pt x="1792" y="3258"/>
                  </a:lnTo>
                  <a:close/>
                  <a:moveTo>
                    <a:pt x="1792" y="3204"/>
                  </a:moveTo>
                  <a:lnTo>
                    <a:pt x="1792" y="3170"/>
                  </a:lnTo>
                  <a:lnTo>
                    <a:pt x="1818" y="3188"/>
                  </a:lnTo>
                  <a:lnTo>
                    <a:pt x="1792" y="3204"/>
                  </a:lnTo>
                  <a:close/>
                  <a:moveTo>
                    <a:pt x="1792" y="3150"/>
                  </a:moveTo>
                  <a:lnTo>
                    <a:pt x="1792" y="3072"/>
                  </a:lnTo>
                  <a:lnTo>
                    <a:pt x="1804" y="3066"/>
                  </a:lnTo>
                  <a:lnTo>
                    <a:pt x="1818" y="3066"/>
                  </a:lnTo>
                  <a:lnTo>
                    <a:pt x="1910" y="3134"/>
                  </a:lnTo>
                  <a:lnTo>
                    <a:pt x="1834" y="3180"/>
                  </a:lnTo>
                  <a:lnTo>
                    <a:pt x="1792" y="3150"/>
                  </a:lnTo>
                  <a:close/>
                  <a:moveTo>
                    <a:pt x="1792" y="3012"/>
                  </a:moveTo>
                  <a:lnTo>
                    <a:pt x="1792" y="2960"/>
                  </a:lnTo>
                  <a:lnTo>
                    <a:pt x="1816" y="2946"/>
                  </a:lnTo>
                  <a:lnTo>
                    <a:pt x="1888" y="2998"/>
                  </a:lnTo>
                  <a:lnTo>
                    <a:pt x="1864" y="3012"/>
                  </a:lnTo>
                  <a:lnTo>
                    <a:pt x="1792" y="3012"/>
                  </a:lnTo>
                  <a:close/>
                  <a:moveTo>
                    <a:pt x="1792" y="2940"/>
                  </a:moveTo>
                  <a:lnTo>
                    <a:pt x="1792" y="2928"/>
                  </a:lnTo>
                  <a:lnTo>
                    <a:pt x="1802" y="2934"/>
                  </a:lnTo>
                  <a:lnTo>
                    <a:pt x="1792" y="2940"/>
                  </a:lnTo>
                  <a:close/>
                  <a:moveTo>
                    <a:pt x="1792" y="2906"/>
                  </a:moveTo>
                  <a:lnTo>
                    <a:pt x="1792" y="2812"/>
                  </a:lnTo>
                  <a:lnTo>
                    <a:pt x="1818" y="2798"/>
                  </a:lnTo>
                  <a:lnTo>
                    <a:pt x="1914" y="2868"/>
                  </a:lnTo>
                  <a:lnTo>
                    <a:pt x="1818" y="2926"/>
                  </a:lnTo>
                  <a:lnTo>
                    <a:pt x="1792" y="2906"/>
                  </a:lnTo>
                  <a:close/>
                  <a:moveTo>
                    <a:pt x="1792" y="2794"/>
                  </a:moveTo>
                  <a:lnTo>
                    <a:pt x="1792" y="2778"/>
                  </a:lnTo>
                  <a:lnTo>
                    <a:pt x="1804" y="2788"/>
                  </a:lnTo>
                  <a:lnTo>
                    <a:pt x="1792" y="2794"/>
                  </a:lnTo>
                  <a:close/>
                  <a:moveTo>
                    <a:pt x="1792" y="2758"/>
                  </a:moveTo>
                  <a:lnTo>
                    <a:pt x="1792" y="2690"/>
                  </a:lnTo>
                  <a:lnTo>
                    <a:pt x="1838" y="2664"/>
                  </a:lnTo>
                  <a:lnTo>
                    <a:pt x="1916" y="2722"/>
                  </a:lnTo>
                  <a:lnTo>
                    <a:pt x="1818" y="2778"/>
                  </a:lnTo>
                  <a:lnTo>
                    <a:pt x="1792" y="2758"/>
                  </a:lnTo>
                  <a:close/>
                  <a:moveTo>
                    <a:pt x="1792" y="2672"/>
                  </a:moveTo>
                  <a:lnTo>
                    <a:pt x="1792" y="2630"/>
                  </a:lnTo>
                  <a:lnTo>
                    <a:pt x="1824" y="2654"/>
                  </a:lnTo>
                  <a:lnTo>
                    <a:pt x="1792" y="2672"/>
                  </a:lnTo>
                  <a:close/>
                  <a:moveTo>
                    <a:pt x="1792" y="4334"/>
                  </a:moveTo>
                  <a:lnTo>
                    <a:pt x="1806" y="4344"/>
                  </a:lnTo>
                  <a:lnTo>
                    <a:pt x="1792" y="4352"/>
                  </a:lnTo>
                  <a:lnTo>
                    <a:pt x="1792" y="4334"/>
                  </a:lnTo>
                  <a:close/>
                  <a:moveTo>
                    <a:pt x="1792" y="4522"/>
                  </a:moveTo>
                  <a:lnTo>
                    <a:pt x="1792" y="4476"/>
                  </a:lnTo>
                  <a:lnTo>
                    <a:pt x="1826" y="4502"/>
                  </a:lnTo>
                  <a:lnTo>
                    <a:pt x="1792" y="4522"/>
                  </a:lnTo>
                  <a:close/>
                  <a:moveTo>
                    <a:pt x="1842" y="4512"/>
                  </a:moveTo>
                  <a:lnTo>
                    <a:pt x="1910" y="4564"/>
                  </a:lnTo>
                  <a:lnTo>
                    <a:pt x="1820" y="4618"/>
                  </a:lnTo>
                  <a:lnTo>
                    <a:pt x="1792" y="4618"/>
                  </a:lnTo>
                  <a:lnTo>
                    <a:pt x="1792" y="4542"/>
                  </a:lnTo>
                  <a:lnTo>
                    <a:pt x="1842" y="4512"/>
                  </a:lnTo>
                  <a:close/>
                  <a:moveTo>
                    <a:pt x="1792" y="6224"/>
                  </a:moveTo>
                  <a:lnTo>
                    <a:pt x="1792" y="6120"/>
                  </a:lnTo>
                  <a:lnTo>
                    <a:pt x="1812" y="6108"/>
                  </a:lnTo>
                  <a:lnTo>
                    <a:pt x="1908" y="6180"/>
                  </a:lnTo>
                  <a:lnTo>
                    <a:pt x="1834" y="6224"/>
                  </a:lnTo>
                  <a:lnTo>
                    <a:pt x="1792" y="6224"/>
                  </a:lnTo>
                  <a:close/>
                  <a:moveTo>
                    <a:pt x="1888" y="6332"/>
                  </a:moveTo>
                  <a:lnTo>
                    <a:pt x="1792" y="6388"/>
                  </a:lnTo>
                  <a:lnTo>
                    <a:pt x="1792" y="6278"/>
                  </a:lnTo>
                  <a:lnTo>
                    <a:pt x="1814" y="6278"/>
                  </a:lnTo>
                  <a:lnTo>
                    <a:pt x="1888" y="6332"/>
                  </a:lnTo>
                  <a:close/>
                  <a:moveTo>
                    <a:pt x="1792" y="6102"/>
                  </a:moveTo>
                  <a:lnTo>
                    <a:pt x="1792" y="6092"/>
                  </a:lnTo>
                  <a:lnTo>
                    <a:pt x="1798" y="6098"/>
                  </a:lnTo>
                  <a:lnTo>
                    <a:pt x="1792" y="6102"/>
                  </a:lnTo>
                  <a:close/>
                  <a:moveTo>
                    <a:pt x="1792" y="6070"/>
                  </a:moveTo>
                  <a:lnTo>
                    <a:pt x="1792" y="5972"/>
                  </a:lnTo>
                  <a:lnTo>
                    <a:pt x="1810" y="5962"/>
                  </a:lnTo>
                  <a:lnTo>
                    <a:pt x="1906" y="6034"/>
                  </a:lnTo>
                  <a:lnTo>
                    <a:pt x="1814" y="6088"/>
                  </a:lnTo>
                  <a:lnTo>
                    <a:pt x="1792" y="6070"/>
                  </a:lnTo>
                  <a:close/>
                  <a:moveTo>
                    <a:pt x="1792" y="5954"/>
                  </a:moveTo>
                  <a:lnTo>
                    <a:pt x="1792" y="5950"/>
                  </a:lnTo>
                  <a:lnTo>
                    <a:pt x="1794" y="5952"/>
                  </a:lnTo>
                  <a:lnTo>
                    <a:pt x="1792" y="5954"/>
                  </a:lnTo>
                  <a:close/>
                  <a:moveTo>
                    <a:pt x="1792" y="5930"/>
                  </a:moveTo>
                  <a:lnTo>
                    <a:pt x="1792" y="5798"/>
                  </a:lnTo>
                  <a:lnTo>
                    <a:pt x="1808" y="5790"/>
                  </a:lnTo>
                  <a:lnTo>
                    <a:pt x="1924" y="5876"/>
                  </a:lnTo>
                  <a:lnTo>
                    <a:pt x="1810" y="5942"/>
                  </a:lnTo>
                  <a:lnTo>
                    <a:pt x="1792" y="5930"/>
                  </a:lnTo>
                  <a:close/>
                  <a:moveTo>
                    <a:pt x="1792" y="5780"/>
                  </a:moveTo>
                  <a:lnTo>
                    <a:pt x="1792" y="5778"/>
                  </a:lnTo>
                  <a:lnTo>
                    <a:pt x="1794" y="5778"/>
                  </a:lnTo>
                  <a:lnTo>
                    <a:pt x="1792" y="5780"/>
                  </a:lnTo>
                  <a:close/>
                  <a:moveTo>
                    <a:pt x="1792" y="5758"/>
                  </a:moveTo>
                  <a:lnTo>
                    <a:pt x="1792" y="5660"/>
                  </a:lnTo>
                  <a:lnTo>
                    <a:pt x="1804" y="5654"/>
                  </a:lnTo>
                  <a:lnTo>
                    <a:pt x="1894" y="5720"/>
                  </a:lnTo>
                  <a:lnTo>
                    <a:pt x="1810" y="5770"/>
                  </a:lnTo>
                  <a:lnTo>
                    <a:pt x="1792" y="5758"/>
                  </a:lnTo>
                  <a:close/>
                  <a:moveTo>
                    <a:pt x="1792" y="5622"/>
                  </a:moveTo>
                  <a:lnTo>
                    <a:pt x="1792" y="5524"/>
                  </a:lnTo>
                  <a:lnTo>
                    <a:pt x="1838" y="5496"/>
                  </a:lnTo>
                  <a:lnTo>
                    <a:pt x="1926" y="5562"/>
                  </a:lnTo>
                  <a:lnTo>
                    <a:pt x="1806" y="5632"/>
                  </a:lnTo>
                  <a:lnTo>
                    <a:pt x="1792" y="5622"/>
                  </a:lnTo>
                  <a:close/>
                  <a:moveTo>
                    <a:pt x="1792" y="5504"/>
                  </a:moveTo>
                  <a:lnTo>
                    <a:pt x="1792" y="5474"/>
                  </a:lnTo>
                  <a:lnTo>
                    <a:pt x="1808" y="5474"/>
                  </a:lnTo>
                  <a:lnTo>
                    <a:pt x="1824" y="5486"/>
                  </a:lnTo>
                  <a:lnTo>
                    <a:pt x="1792" y="5504"/>
                  </a:lnTo>
                  <a:close/>
                  <a:moveTo>
                    <a:pt x="1840" y="5476"/>
                  </a:moveTo>
                  <a:lnTo>
                    <a:pt x="1836" y="5474"/>
                  </a:lnTo>
                  <a:lnTo>
                    <a:pt x="1844" y="5474"/>
                  </a:lnTo>
                  <a:lnTo>
                    <a:pt x="1840" y="5476"/>
                  </a:lnTo>
                  <a:close/>
                  <a:moveTo>
                    <a:pt x="1792" y="5420"/>
                  </a:moveTo>
                  <a:lnTo>
                    <a:pt x="1792" y="5406"/>
                  </a:lnTo>
                  <a:lnTo>
                    <a:pt x="1832" y="5382"/>
                  </a:lnTo>
                  <a:lnTo>
                    <a:pt x="1882" y="5420"/>
                  </a:lnTo>
                  <a:lnTo>
                    <a:pt x="1792" y="5420"/>
                  </a:lnTo>
                  <a:close/>
                  <a:moveTo>
                    <a:pt x="1792" y="5388"/>
                  </a:moveTo>
                  <a:lnTo>
                    <a:pt x="1792" y="5354"/>
                  </a:lnTo>
                  <a:lnTo>
                    <a:pt x="1818" y="5372"/>
                  </a:lnTo>
                  <a:lnTo>
                    <a:pt x="1792" y="5388"/>
                  </a:lnTo>
                  <a:close/>
                  <a:moveTo>
                    <a:pt x="1792" y="5332"/>
                  </a:moveTo>
                  <a:lnTo>
                    <a:pt x="1792" y="5256"/>
                  </a:lnTo>
                  <a:lnTo>
                    <a:pt x="1812" y="5244"/>
                  </a:lnTo>
                  <a:lnTo>
                    <a:pt x="1910" y="5318"/>
                  </a:lnTo>
                  <a:lnTo>
                    <a:pt x="1834" y="5364"/>
                  </a:lnTo>
                  <a:lnTo>
                    <a:pt x="1792" y="5332"/>
                  </a:lnTo>
                  <a:close/>
                  <a:moveTo>
                    <a:pt x="1792" y="5238"/>
                  </a:moveTo>
                  <a:lnTo>
                    <a:pt x="1792" y="5230"/>
                  </a:lnTo>
                  <a:lnTo>
                    <a:pt x="1798" y="5234"/>
                  </a:lnTo>
                  <a:lnTo>
                    <a:pt x="1792" y="5238"/>
                  </a:lnTo>
                  <a:close/>
                  <a:moveTo>
                    <a:pt x="1792" y="5210"/>
                  </a:moveTo>
                  <a:lnTo>
                    <a:pt x="1792" y="5142"/>
                  </a:lnTo>
                  <a:lnTo>
                    <a:pt x="1816" y="5128"/>
                  </a:lnTo>
                  <a:lnTo>
                    <a:pt x="1888" y="5182"/>
                  </a:lnTo>
                  <a:lnTo>
                    <a:pt x="1812" y="5224"/>
                  </a:lnTo>
                  <a:lnTo>
                    <a:pt x="1792" y="5210"/>
                  </a:lnTo>
                  <a:close/>
                  <a:moveTo>
                    <a:pt x="1792" y="5124"/>
                  </a:moveTo>
                  <a:lnTo>
                    <a:pt x="1792" y="5110"/>
                  </a:lnTo>
                  <a:lnTo>
                    <a:pt x="1802" y="5118"/>
                  </a:lnTo>
                  <a:lnTo>
                    <a:pt x="1792" y="5124"/>
                  </a:lnTo>
                  <a:close/>
                  <a:moveTo>
                    <a:pt x="1792" y="5090"/>
                  </a:moveTo>
                  <a:lnTo>
                    <a:pt x="1792" y="4996"/>
                  </a:lnTo>
                  <a:lnTo>
                    <a:pt x="1818" y="4980"/>
                  </a:lnTo>
                  <a:lnTo>
                    <a:pt x="1914" y="5052"/>
                  </a:lnTo>
                  <a:lnTo>
                    <a:pt x="1818" y="5108"/>
                  </a:lnTo>
                  <a:lnTo>
                    <a:pt x="1792" y="5090"/>
                  </a:lnTo>
                  <a:close/>
                  <a:moveTo>
                    <a:pt x="1792" y="4978"/>
                  </a:moveTo>
                  <a:lnTo>
                    <a:pt x="1792" y="4962"/>
                  </a:lnTo>
                  <a:lnTo>
                    <a:pt x="1804" y="4970"/>
                  </a:lnTo>
                  <a:lnTo>
                    <a:pt x="1792" y="4978"/>
                  </a:lnTo>
                  <a:close/>
                  <a:moveTo>
                    <a:pt x="1792" y="6518"/>
                  </a:moveTo>
                  <a:lnTo>
                    <a:pt x="1806" y="6526"/>
                  </a:lnTo>
                  <a:lnTo>
                    <a:pt x="1792" y="6534"/>
                  </a:lnTo>
                  <a:lnTo>
                    <a:pt x="1792" y="6518"/>
                  </a:lnTo>
                  <a:close/>
                  <a:moveTo>
                    <a:pt x="1792" y="6706"/>
                  </a:moveTo>
                  <a:lnTo>
                    <a:pt x="1792" y="6660"/>
                  </a:lnTo>
                  <a:lnTo>
                    <a:pt x="1826" y="6686"/>
                  </a:lnTo>
                  <a:lnTo>
                    <a:pt x="1792" y="6706"/>
                  </a:lnTo>
                  <a:close/>
                  <a:moveTo>
                    <a:pt x="1842" y="6696"/>
                  </a:moveTo>
                  <a:lnTo>
                    <a:pt x="1910" y="6748"/>
                  </a:lnTo>
                  <a:lnTo>
                    <a:pt x="1798" y="6814"/>
                  </a:lnTo>
                  <a:lnTo>
                    <a:pt x="1792" y="6808"/>
                  </a:lnTo>
                  <a:lnTo>
                    <a:pt x="1792" y="6724"/>
                  </a:lnTo>
                  <a:lnTo>
                    <a:pt x="1842" y="6696"/>
                  </a:lnTo>
                  <a:close/>
                  <a:moveTo>
                    <a:pt x="1930" y="6960"/>
                  </a:moveTo>
                  <a:lnTo>
                    <a:pt x="1792" y="6960"/>
                  </a:lnTo>
                  <a:lnTo>
                    <a:pt x="1792" y="6836"/>
                  </a:lnTo>
                  <a:lnTo>
                    <a:pt x="1796" y="6834"/>
                  </a:lnTo>
                  <a:lnTo>
                    <a:pt x="1930" y="6932"/>
                  </a:lnTo>
                  <a:lnTo>
                    <a:pt x="1930" y="6960"/>
                  </a:lnTo>
                  <a:close/>
                  <a:moveTo>
                    <a:pt x="1930" y="6912"/>
                  </a:moveTo>
                  <a:lnTo>
                    <a:pt x="1812" y="6824"/>
                  </a:lnTo>
                  <a:lnTo>
                    <a:pt x="1930" y="6754"/>
                  </a:lnTo>
                  <a:lnTo>
                    <a:pt x="1930" y="6912"/>
                  </a:lnTo>
                  <a:close/>
                  <a:moveTo>
                    <a:pt x="1930" y="6736"/>
                  </a:moveTo>
                  <a:lnTo>
                    <a:pt x="1926" y="6738"/>
                  </a:lnTo>
                  <a:lnTo>
                    <a:pt x="1856" y="6686"/>
                  </a:lnTo>
                  <a:lnTo>
                    <a:pt x="1930" y="6644"/>
                  </a:lnTo>
                  <a:lnTo>
                    <a:pt x="1930" y="6736"/>
                  </a:lnTo>
                  <a:close/>
                  <a:moveTo>
                    <a:pt x="1930" y="6624"/>
                  </a:moveTo>
                  <a:lnTo>
                    <a:pt x="1842" y="6676"/>
                  </a:lnTo>
                  <a:lnTo>
                    <a:pt x="1792" y="6638"/>
                  </a:lnTo>
                  <a:lnTo>
                    <a:pt x="1792" y="6554"/>
                  </a:lnTo>
                  <a:lnTo>
                    <a:pt x="1820" y="6538"/>
                  </a:lnTo>
                  <a:lnTo>
                    <a:pt x="1930" y="6620"/>
                  </a:lnTo>
                  <a:lnTo>
                    <a:pt x="1930" y="6624"/>
                  </a:lnTo>
                  <a:close/>
                  <a:moveTo>
                    <a:pt x="1930" y="6598"/>
                  </a:moveTo>
                  <a:lnTo>
                    <a:pt x="1836" y="6528"/>
                  </a:lnTo>
                  <a:lnTo>
                    <a:pt x="1930" y="6472"/>
                  </a:lnTo>
                  <a:lnTo>
                    <a:pt x="1930" y="6598"/>
                  </a:lnTo>
                  <a:close/>
                  <a:moveTo>
                    <a:pt x="1930" y="6456"/>
                  </a:moveTo>
                  <a:lnTo>
                    <a:pt x="1928" y="6454"/>
                  </a:lnTo>
                  <a:lnTo>
                    <a:pt x="1822" y="6518"/>
                  </a:lnTo>
                  <a:lnTo>
                    <a:pt x="1792" y="6496"/>
                  </a:lnTo>
                  <a:lnTo>
                    <a:pt x="1792" y="6406"/>
                  </a:lnTo>
                  <a:lnTo>
                    <a:pt x="1902" y="6342"/>
                  </a:lnTo>
                  <a:lnTo>
                    <a:pt x="1930" y="6364"/>
                  </a:lnTo>
                  <a:lnTo>
                    <a:pt x="1930" y="6456"/>
                  </a:lnTo>
                  <a:close/>
                  <a:moveTo>
                    <a:pt x="1930" y="6342"/>
                  </a:moveTo>
                  <a:lnTo>
                    <a:pt x="1918" y="6334"/>
                  </a:lnTo>
                  <a:lnTo>
                    <a:pt x="1930" y="6326"/>
                  </a:lnTo>
                  <a:lnTo>
                    <a:pt x="1930" y="6342"/>
                  </a:lnTo>
                  <a:close/>
                  <a:moveTo>
                    <a:pt x="1930" y="6306"/>
                  </a:moveTo>
                  <a:lnTo>
                    <a:pt x="1904" y="6322"/>
                  </a:lnTo>
                  <a:lnTo>
                    <a:pt x="1842" y="6278"/>
                  </a:lnTo>
                  <a:lnTo>
                    <a:pt x="1930" y="6278"/>
                  </a:lnTo>
                  <a:lnTo>
                    <a:pt x="1930" y="6306"/>
                  </a:lnTo>
                  <a:close/>
                  <a:moveTo>
                    <a:pt x="1930" y="6224"/>
                  </a:moveTo>
                  <a:lnTo>
                    <a:pt x="1866" y="6224"/>
                  </a:lnTo>
                  <a:lnTo>
                    <a:pt x="1922" y="6190"/>
                  </a:lnTo>
                  <a:lnTo>
                    <a:pt x="1930" y="6196"/>
                  </a:lnTo>
                  <a:lnTo>
                    <a:pt x="1930" y="6224"/>
                  </a:lnTo>
                  <a:close/>
                  <a:moveTo>
                    <a:pt x="1930" y="6166"/>
                  </a:moveTo>
                  <a:lnTo>
                    <a:pt x="1924" y="6170"/>
                  </a:lnTo>
                  <a:lnTo>
                    <a:pt x="1830" y="6098"/>
                  </a:lnTo>
                  <a:lnTo>
                    <a:pt x="1920" y="6044"/>
                  </a:lnTo>
                  <a:lnTo>
                    <a:pt x="1930" y="6052"/>
                  </a:lnTo>
                  <a:lnTo>
                    <a:pt x="1930" y="6050"/>
                  </a:lnTo>
                  <a:lnTo>
                    <a:pt x="1930" y="6166"/>
                  </a:lnTo>
                  <a:close/>
                  <a:moveTo>
                    <a:pt x="1930" y="6020"/>
                  </a:moveTo>
                  <a:lnTo>
                    <a:pt x="1922" y="6026"/>
                  </a:lnTo>
                  <a:lnTo>
                    <a:pt x="1824" y="5954"/>
                  </a:lnTo>
                  <a:lnTo>
                    <a:pt x="1930" y="5890"/>
                  </a:lnTo>
                  <a:lnTo>
                    <a:pt x="1930" y="6020"/>
                  </a:lnTo>
                  <a:close/>
                  <a:moveTo>
                    <a:pt x="1930" y="5860"/>
                  </a:moveTo>
                  <a:lnTo>
                    <a:pt x="1824" y="5780"/>
                  </a:lnTo>
                  <a:lnTo>
                    <a:pt x="1908" y="5730"/>
                  </a:lnTo>
                  <a:lnTo>
                    <a:pt x="1930" y="5746"/>
                  </a:lnTo>
                  <a:lnTo>
                    <a:pt x="1930" y="5860"/>
                  </a:lnTo>
                  <a:close/>
                  <a:moveTo>
                    <a:pt x="1930" y="5724"/>
                  </a:moveTo>
                  <a:lnTo>
                    <a:pt x="1924" y="5720"/>
                  </a:lnTo>
                  <a:lnTo>
                    <a:pt x="1930" y="5718"/>
                  </a:lnTo>
                  <a:lnTo>
                    <a:pt x="1930" y="5724"/>
                  </a:lnTo>
                  <a:close/>
                  <a:moveTo>
                    <a:pt x="1930" y="5698"/>
                  </a:moveTo>
                  <a:lnTo>
                    <a:pt x="1910" y="5710"/>
                  </a:lnTo>
                  <a:lnTo>
                    <a:pt x="1822" y="5644"/>
                  </a:lnTo>
                  <a:lnTo>
                    <a:pt x="1930" y="5580"/>
                  </a:lnTo>
                  <a:lnTo>
                    <a:pt x="1930" y="5698"/>
                  </a:lnTo>
                  <a:close/>
                  <a:moveTo>
                    <a:pt x="1930" y="5544"/>
                  </a:moveTo>
                  <a:lnTo>
                    <a:pt x="1854" y="5488"/>
                  </a:lnTo>
                  <a:lnTo>
                    <a:pt x="1876" y="5474"/>
                  </a:lnTo>
                  <a:lnTo>
                    <a:pt x="1930" y="5474"/>
                  </a:lnTo>
                  <a:lnTo>
                    <a:pt x="1930" y="5544"/>
                  </a:lnTo>
                  <a:close/>
                  <a:moveTo>
                    <a:pt x="1930" y="5420"/>
                  </a:moveTo>
                  <a:lnTo>
                    <a:pt x="1910" y="5420"/>
                  </a:lnTo>
                  <a:lnTo>
                    <a:pt x="1848" y="5374"/>
                  </a:lnTo>
                  <a:lnTo>
                    <a:pt x="1924" y="5328"/>
                  </a:lnTo>
                  <a:lnTo>
                    <a:pt x="1930" y="5332"/>
                  </a:lnTo>
                  <a:lnTo>
                    <a:pt x="1930" y="5420"/>
                  </a:lnTo>
                  <a:close/>
                  <a:moveTo>
                    <a:pt x="1930" y="5306"/>
                  </a:moveTo>
                  <a:lnTo>
                    <a:pt x="1926" y="5308"/>
                  </a:lnTo>
                  <a:lnTo>
                    <a:pt x="1828" y="5236"/>
                  </a:lnTo>
                  <a:lnTo>
                    <a:pt x="1902" y="5192"/>
                  </a:lnTo>
                  <a:lnTo>
                    <a:pt x="1930" y="5214"/>
                  </a:lnTo>
                  <a:lnTo>
                    <a:pt x="1930" y="5306"/>
                  </a:lnTo>
                  <a:close/>
                  <a:moveTo>
                    <a:pt x="1930" y="5192"/>
                  </a:moveTo>
                  <a:lnTo>
                    <a:pt x="1916" y="5182"/>
                  </a:lnTo>
                  <a:lnTo>
                    <a:pt x="1930" y="5174"/>
                  </a:lnTo>
                  <a:lnTo>
                    <a:pt x="1930" y="5192"/>
                  </a:lnTo>
                  <a:close/>
                  <a:moveTo>
                    <a:pt x="1930" y="5156"/>
                  </a:moveTo>
                  <a:lnTo>
                    <a:pt x="1902" y="5172"/>
                  </a:lnTo>
                  <a:lnTo>
                    <a:pt x="1832" y="5120"/>
                  </a:lnTo>
                  <a:lnTo>
                    <a:pt x="1928" y="5062"/>
                  </a:lnTo>
                  <a:lnTo>
                    <a:pt x="1930" y="5064"/>
                  </a:lnTo>
                  <a:lnTo>
                    <a:pt x="1930" y="5156"/>
                  </a:lnTo>
                  <a:close/>
                  <a:moveTo>
                    <a:pt x="1930" y="5042"/>
                  </a:moveTo>
                  <a:lnTo>
                    <a:pt x="1928" y="5042"/>
                  </a:lnTo>
                  <a:lnTo>
                    <a:pt x="1834" y="4972"/>
                  </a:lnTo>
                  <a:lnTo>
                    <a:pt x="1930" y="4914"/>
                  </a:lnTo>
                  <a:lnTo>
                    <a:pt x="1930" y="5042"/>
                  </a:lnTo>
                  <a:close/>
                  <a:moveTo>
                    <a:pt x="1930" y="4896"/>
                  </a:moveTo>
                  <a:lnTo>
                    <a:pt x="1818" y="4962"/>
                  </a:lnTo>
                  <a:lnTo>
                    <a:pt x="1792" y="4942"/>
                  </a:lnTo>
                  <a:lnTo>
                    <a:pt x="1792" y="4800"/>
                  </a:lnTo>
                  <a:lnTo>
                    <a:pt x="1912" y="4890"/>
                  </a:lnTo>
                  <a:lnTo>
                    <a:pt x="1922" y="4876"/>
                  </a:lnTo>
                  <a:lnTo>
                    <a:pt x="1792" y="4780"/>
                  </a:lnTo>
                  <a:lnTo>
                    <a:pt x="1792" y="4672"/>
                  </a:lnTo>
                  <a:lnTo>
                    <a:pt x="1826" y="4672"/>
                  </a:lnTo>
                  <a:lnTo>
                    <a:pt x="1930" y="4750"/>
                  </a:lnTo>
                  <a:lnTo>
                    <a:pt x="1930" y="4896"/>
                  </a:lnTo>
                  <a:close/>
                  <a:moveTo>
                    <a:pt x="1930" y="4728"/>
                  </a:moveTo>
                  <a:lnTo>
                    <a:pt x="1854" y="4672"/>
                  </a:lnTo>
                  <a:lnTo>
                    <a:pt x="1930" y="4672"/>
                  </a:lnTo>
                  <a:lnTo>
                    <a:pt x="1930" y="4728"/>
                  </a:lnTo>
                  <a:close/>
                  <a:moveTo>
                    <a:pt x="1930" y="4618"/>
                  </a:moveTo>
                  <a:lnTo>
                    <a:pt x="1852" y="4618"/>
                  </a:lnTo>
                  <a:lnTo>
                    <a:pt x="1930" y="4572"/>
                  </a:lnTo>
                  <a:lnTo>
                    <a:pt x="1930" y="4618"/>
                  </a:lnTo>
                  <a:close/>
                  <a:moveTo>
                    <a:pt x="1930" y="4552"/>
                  </a:moveTo>
                  <a:lnTo>
                    <a:pt x="1926" y="4554"/>
                  </a:lnTo>
                  <a:lnTo>
                    <a:pt x="1856" y="4504"/>
                  </a:lnTo>
                  <a:lnTo>
                    <a:pt x="1930" y="4460"/>
                  </a:lnTo>
                  <a:lnTo>
                    <a:pt x="1930" y="4552"/>
                  </a:lnTo>
                  <a:close/>
                  <a:moveTo>
                    <a:pt x="1930" y="4442"/>
                  </a:moveTo>
                  <a:lnTo>
                    <a:pt x="1842" y="4492"/>
                  </a:lnTo>
                  <a:lnTo>
                    <a:pt x="1792" y="4456"/>
                  </a:lnTo>
                  <a:lnTo>
                    <a:pt x="1792" y="4370"/>
                  </a:lnTo>
                  <a:lnTo>
                    <a:pt x="1820" y="4354"/>
                  </a:lnTo>
                  <a:lnTo>
                    <a:pt x="1930" y="4436"/>
                  </a:lnTo>
                  <a:lnTo>
                    <a:pt x="1930" y="4442"/>
                  </a:lnTo>
                  <a:close/>
                  <a:moveTo>
                    <a:pt x="1930" y="4414"/>
                  </a:moveTo>
                  <a:lnTo>
                    <a:pt x="1836" y="4344"/>
                  </a:lnTo>
                  <a:lnTo>
                    <a:pt x="1930" y="4290"/>
                  </a:lnTo>
                  <a:lnTo>
                    <a:pt x="1930" y="4414"/>
                  </a:lnTo>
                  <a:close/>
                  <a:moveTo>
                    <a:pt x="1930" y="4272"/>
                  </a:moveTo>
                  <a:lnTo>
                    <a:pt x="1928" y="4270"/>
                  </a:lnTo>
                  <a:lnTo>
                    <a:pt x="1822" y="4334"/>
                  </a:lnTo>
                  <a:lnTo>
                    <a:pt x="1792" y="4312"/>
                  </a:lnTo>
                  <a:lnTo>
                    <a:pt x="1792" y="4224"/>
                  </a:lnTo>
                  <a:lnTo>
                    <a:pt x="1902" y="4160"/>
                  </a:lnTo>
                  <a:lnTo>
                    <a:pt x="1930" y="4180"/>
                  </a:lnTo>
                  <a:lnTo>
                    <a:pt x="1930" y="4272"/>
                  </a:lnTo>
                  <a:close/>
                  <a:moveTo>
                    <a:pt x="1930" y="4158"/>
                  </a:moveTo>
                  <a:lnTo>
                    <a:pt x="1918" y="4150"/>
                  </a:lnTo>
                  <a:lnTo>
                    <a:pt x="1930" y="4142"/>
                  </a:lnTo>
                  <a:lnTo>
                    <a:pt x="1930" y="4158"/>
                  </a:lnTo>
                  <a:close/>
                  <a:moveTo>
                    <a:pt x="1930" y="4124"/>
                  </a:moveTo>
                  <a:lnTo>
                    <a:pt x="1904" y="4140"/>
                  </a:lnTo>
                  <a:lnTo>
                    <a:pt x="1812" y="4072"/>
                  </a:lnTo>
                  <a:lnTo>
                    <a:pt x="1922" y="4006"/>
                  </a:lnTo>
                  <a:lnTo>
                    <a:pt x="1930" y="4012"/>
                  </a:lnTo>
                  <a:lnTo>
                    <a:pt x="1930" y="4124"/>
                  </a:lnTo>
                  <a:close/>
                  <a:moveTo>
                    <a:pt x="1930" y="3982"/>
                  </a:moveTo>
                  <a:lnTo>
                    <a:pt x="1924" y="3986"/>
                  </a:lnTo>
                  <a:lnTo>
                    <a:pt x="1830" y="3916"/>
                  </a:lnTo>
                  <a:lnTo>
                    <a:pt x="1908" y="3868"/>
                  </a:lnTo>
                  <a:lnTo>
                    <a:pt x="1930" y="3868"/>
                  </a:lnTo>
                  <a:lnTo>
                    <a:pt x="1930" y="3982"/>
                  </a:lnTo>
                  <a:close/>
                  <a:moveTo>
                    <a:pt x="1930" y="3814"/>
                  </a:moveTo>
                  <a:lnTo>
                    <a:pt x="1884" y="3814"/>
                  </a:lnTo>
                  <a:lnTo>
                    <a:pt x="1824" y="3770"/>
                  </a:lnTo>
                  <a:lnTo>
                    <a:pt x="1930" y="3708"/>
                  </a:lnTo>
                  <a:lnTo>
                    <a:pt x="1930" y="3814"/>
                  </a:lnTo>
                  <a:close/>
                  <a:moveTo>
                    <a:pt x="1930" y="3676"/>
                  </a:moveTo>
                  <a:lnTo>
                    <a:pt x="1824" y="3598"/>
                  </a:lnTo>
                  <a:lnTo>
                    <a:pt x="1908" y="3548"/>
                  </a:lnTo>
                  <a:lnTo>
                    <a:pt x="1930" y="3564"/>
                  </a:lnTo>
                  <a:lnTo>
                    <a:pt x="1930" y="3676"/>
                  </a:lnTo>
                  <a:close/>
                  <a:moveTo>
                    <a:pt x="1930" y="3542"/>
                  </a:moveTo>
                  <a:lnTo>
                    <a:pt x="1924" y="3538"/>
                  </a:lnTo>
                  <a:lnTo>
                    <a:pt x="1930" y="3534"/>
                  </a:lnTo>
                  <a:lnTo>
                    <a:pt x="1930" y="3542"/>
                  </a:lnTo>
                  <a:close/>
                  <a:moveTo>
                    <a:pt x="1930" y="3516"/>
                  </a:moveTo>
                  <a:lnTo>
                    <a:pt x="1910" y="3526"/>
                  </a:lnTo>
                  <a:lnTo>
                    <a:pt x="1822" y="3460"/>
                  </a:lnTo>
                  <a:lnTo>
                    <a:pt x="1930" y="3396"/>
                  </a:lnTo>
                  <a:lnTo>
                    <a:pt x="1930" y="3516"/>
                  </a:lnTo>
                  <a:close/>
                  <a:moveTo>
                    <a:pt x="1930" y="3362"/>
                  </a:moveTo>
                  <a:lnTo>
                    <a:pt x="1854" y="3304"/>
                  </a:lnTo>
                  <a:lnTo>
                    <a:pt x="1920" y="3264"/>
                  </a:lnTo>
                  <a:lnTo>
                    <a:pt x="1930" y="3272"/>
                  </a:lnTo>
                  <a:lnTo>
                    <a:pt x="1930" y="3362"/>
                  </a:lnTo>
                  <a:close/>
                  <a:moveTo>
                    <a:pt x="1930" y="3240"/>
                  </a:moveTo>
                  <a:lnTo>
                    <a:pt x="1920" y="3246"/>
                  </a:lnTo>
                  <a:lnTo>
                    <a:pt x="1848" y="3190"/>
                  </a:lnTo>
                  <a:lnTo>
                    <a:pt x="1924" y="3144"/>
                  </a:lnTo>
                  <a:lnTo>
                    <a:pt x="1930" y="3150"/>
                  </a:lnTo>
                  <a:lnTo>
                    <a:pt x="1930" y="3240"/>
                  </a:lnTo>
                  <a:close/>
                  <a:moveTo>
                    <a:pt x="1930" y="3122"/>
                  </a:moveTo>
                  <a:lnTo>
                    <a:pt x="1926" y="3126"/>
                  </a:lnTo>
                  <a:lnTo>
                    <a:pt x="1846" y="3066"/>
                  </a:lnTo>
                  <a:lnTo>
                    <a:pt x="1930" y="3066"/>
                  </a:lnTo>
                  <a:lnTo>
                    <a:pt x="1930" y="3122"/>
                  </a:lnTo>
                  <a:close/>
                  <a:moveTo>
                    <a:pt x="1896" y="3012"/>
                  </a:moveTo>
                  <a:lnTo>
                    <a:pt x="1902" y="3008"/>
                  </a:lnTo>
                  <a:lnTo>
                    <a:pt x="1906" y="3012"/>
                  </a:lnTo>
                  <a:lnTo>
                    <a:pt x="1896" y="3012"/>
                  </a:lnTo>
                  <a:close/>
                  <a:moveTo>
                    <a:pt x="1930" y="3010"/>
                  </a:moveTo>
                  <a:lnTo>
                    <a:pt x="1916" y="3000"/>
                  </a:lnTo>
                  <a:lnTo>
                    <a:pt x="1930" y="2992"/>
                  </a:lnTo>
                  <a:lnTo>
                    <a:pt x="1930" y="3010"/>
                  </a:lnTo>
                  <a:close/>
                  <a:moveTo>
                    <a:pt x="1930" y="2972"/>
                  </a:moveTo>
                  <a:lnTo>
                    <a:pt x="1902" y="2988"/>
                  </a:lnTo>
                  <a:lnTo>
                    <a:pt x="1832" y="2936"/>
                  </a:lnTo>
                  <a:lnTo>
                    <a:pt x="1928" y="2880"/>
                  </a:lnTo>
                  <a:lnTo>
                    <a:pt x="1930" y="2880"/>
                  </a:lnTo>
                  <a:lnTo>
                    <a:pt x="1930" y="2972"/>
                  </a:lnTo>
                  <a:close/>
                  <a:moveTo>
                    <a:pt x="1930" y="2858"/>
                  </a:moveTo>
                  <a:lnTo>
                    <a:pt x="1928" y="2860"/>
                  </a:lnTo>
                  <a:lnTo>
                    <a:pt x="1834" y="2788"/>
                  </a:lnTo>
                  <a:lnTo>
                    <a:pt x="1930" y="2732"/>
                  </a:lnTo>
                  <a:lnTo>
                    <a:pt x="1930" y="2858"/>
                  </a:lnTo>
                  <a:close/>
                  <a:moveTo>
                    <a:pt x="1930" y="2712"/>
                  </a:moveTo>
                  <a:lnTo>
                    <a:pt x="1854" y="2656"/>
                  </a:lnTo>
                  <a:lnTo>
                    <a:pt x="1930" y="2610"/>
                  </a:lnTo>
                  <a:lnTo>
                    <a:pt x="1930" y="2712"/>
                  </a:lnTo>
                  <a:close/>
                  <a:moveTo>
                    <a:pt x="1930" y="2590"/>
                  </a:moveTo>
                  <a:lnTo>
                    <a:pt x="1838" y="2644"/>
                  </a:lnTo>
                  <a:lnTo>
                    <a:pt x="1792" y="2610"/>
                  </a:lnTo>
                  <a:lnTo>
                    <a:pt x="1792" y="2556"/>
                  </a:lnTo>
                  <a:lnTo>
                    <a:pt x="1852" y="2520"/>
                  </a:lnTo>
                  <a:lnTo>
                    <a:pt x="1930" y="2580"/>
                  </a:lnTo>
                  <a:lnTo>
                    <a:pt x="1930" y="2590"/>
                  </a:lnTo>
                  <a:close/>
                  <a:moveTo>
                    <a:pt x="1930" y="2558"/>
                  </a:moveTo>
                  <a:lnTo>
                    <a:pt x="1868" y="2512"/>
                  </a:lnTo>
                  <a:lnTo>
                    <a:pt x="1930" y="2474"/>
                  </a:lnTo>
                  <a:lnTo>
                    <a:pt x="1930" y="2558"/>
                  </a:lnTo>
                  <a:close/>
                  <a:moveTo>
                    <a:pt x="1930" y="2456"/>
                  </a:moveTo>
                  <a:lnTo>
                    <a:pt x="1852" y="2500"/>
                  </a:lnTo>
                  <a:lnTo>
                    <a:pt x="1792" y="2456"/>
                  </a:lnTo>
                  <a:lnTo>
                    <a:pt x="1792" y="2426"/>
                  </a:lnTo>
                  <a:lnTo>
                    <a:pt x="1868" y="2382"/>
                  </a:lnTo>
                  <a:lnTo>
                    <a:pt x="1930" y="2428"/>
                  </a:lnTo>
                  <a:lnTo>
                    <a:pt x="1930" y="2456"/>
                  </a:lnTo>
                  <a:close/>
                  <a:moveTo>
                    <a:pt x="1930" y="2408"/>
                  </a:moveTo>
                  <a:lnTo>
                    <a:pt x="1882" y="2372"/>
                  </a:lnTo>
                  <a:lnTo>
                    <a:pt x="1930" y="2344"/>
                  </a:lnTo>
                  <a:lnTo>
                    <a:pt x="1930" y="2408"/>
                  </a:lnTo>
                  <a:close/>
                  <a:moveTo>
                    <a:pt x="1930" y="2326"/>
                  </a:moveTo>
                  <a:lnTo>
                    <a:pt x="1868" y="2362"/>
                  </a:lnTo>
                  <a:lnTo>
                    <a:pt x="1792" y="2306"/>
                  </a:lnTo>
                  <a:lnTo>
                    <a:pt x="1792" y="2288"/>
                  </a:lnTo>
                  <a:lnTo>
                    <a:pt x="1836" y="2264"/>
                  </a:lnTo>
                  <a:lnTo>
                    <a:pt x="1898" y="2264"/>
                  </a:lnTo>
                  <a:lnTo>
                    <a:pt x="1930" y="2288"/>
                  </a:lnTo>
                  <a:lnTo>
                    <a:pt x="1930" y="2326"/>
                  </a:lnTo>
                  <a:close/>
                  <a:moveTo>
                    <a:pt x="1930" y="2268"/>
                  </a:moveTo>
                  <a:lnTo>
                    <a:pt x="1924" y="2264"/>
                  </a:lnTo>
                  <a:lnTo>
                    <a:pt x="1930" y="2264"/>
                  </a:lnTo>
                  <a:lnTo>
                    <a:pt x="1930" y="2268"/>
                  </a:lnTo>
                  <a:close/>
                  <a:moveTo>
                    <a:pt x="1930" y="2210"/>
                  </a:moveTo>
                  <a:lnTo>
                    <a:pt x="1928" y="2210"/>
                  </a:lnTo>
                  <a:lnTo>
                    <a:pt x="1930" y="2208"/>
                  </a:lnTo>
                  <a:lnTo>
                    <a:pt x="1930" y="2210"/>
                  </a:lnTo>
                  <a:close/>
                  <a:moveTo>
                    <a:pt x="1930" y="2190"/>
                  </a:moveTo>
                  <a:lnTo>
                    <a:pt x="1896" y="2210"/>
                  </a:lnTo>
                  <a:lnTo>
                    <a:pt x="1852" y="2210"/>
                  </a:lnTo>
                  <a:lnTo>
                    <a:pt x="1792" y="2166"/>
                  </a:lnTo>
                  <a:lnTo>
                    <a:pt x="1792" y="2162"/>
                  </a:lnTo>
                  <a:lnTo>
                    <a:pt x="1882" y="2108"/>
                  </a:lnTo>
                  <a:lnTo>
                    <a:pt x="1930" y="2144"/>
                  </a:lnTo>
                  <a:lnTo>
                    <a:pt x="1930" y="2190"/>
                  </a:lnTo>
                  <a:close/>
                  <a:moveTo>
                    <a:pt x="1930" y="2124"/>
                  </a:moveTo>
                  <a:lnTo>
                    <a:pt x="1898" y="2100"/>
                  </a:lnTo>
                  <a:lnTo>
                    <a:pt x="1930" y="2080"/>
                  </a:lnTo>
                  <a:lnTo>
                    <a:pt x="1930" y="2124"/>
                  </a:lnTo>
                  <a:close/>
                  <a:moveTo>
                    <a:pt x="1930" y="2062"/>
                  </a:moveTo>
                  <a:lnTo>
                    <a:pt x="1884" y="2088"/>
                  </a:lnTo>
                  <a:lnTo>
                    <a:pt x="1814" y="2038"/>
                  </a:lnTo>
                  <a:lnTo>
                    <a:pt x="1906" y="1982"/>
                  </a:lnTo>
                  <a:lnTo>
                    <a:pt x="1930" y="2000"/>
                  </a:lnTo>
                  <a:lnTo>
                    <a:pt x="1930" y="2062"/>
                  </a:lnTo>
                  <a:close/>
                  <a:moveTo>
                    <a:pt x="1930" y="1980"/>
                  </a:moveTo>
                  <a:lnTo>
                    <a:pt x="1922" y="1974"/>
                  </a:lnTo>
                  <a:lnTo>
                    <a:pt x="1930" y="1970"/>
                  </a:lnTo>
                  <a:lnTo>
                    <a:pt x="1930" y="1980"/>
                  </a:lnTo>
                  <a:close/>
                  <a:moveTo>
                    <a:pt x="1930" y="1950"/>
                  </a:moveTo>
                  <a:lnTo>
                    <a:pt x="1908" y="1964"/>
                  </a:lnTo>
                  <a:lnTo>
                    <a:pt x="1842" y="1916"/>
                  </a:lnTo>
                  <a:lnTo>
                    <a:pt x="1930" y="1864"/>
                  </a:lnTo>
                  <a:lnTo>
                    <a:pt x="1930" y="1950"/>
                  </a:lnTo>
                  <a:close/>
                  <a:moveTo>
                    <a:pt x="1930" y="1846"/>
                  </a:moveTo>
                  <a:lnTo>
                    <a:pt x="1830" y="1906"/>
                  </a:lnTo>
                  <a:lnTo>
                    <a:pt x="1792" y="1878"/>
                  </a:lnTo>
                  <a:lnTo>
                    <a:pt x="1792" y="1828"/>
                  </a:lnTo>
                  <a:lnTo>
                    <a:pt x="1862" y="1786"/>
                  </a:lnTo>
                  <a:lnTo>
                    <a:pt x="1930" y="1836"/>
                  </a:lnTo>
                  <a:lnTo>
                    <a:pt x="1930" y="1836"/>
                  </a:lnTo>
                  <a:lnTo>
                    <a:pt x="1930" y="1846"/>
                  </a:lnTo>
                  <a:close/>
                  <a:moveTo>
                    <a:pt x="1930" y="1818"/>
                  </a:moveTo>
                  <a:lnTo>
                    <a:pt x="1876" y="1778"/>
                  </a:lnTo>
                  <a:lnTo>
                    <a:pt x="1930" y="1746"/>
                  </a:lnTo>
                  <a:lnTo>
                    <a:pt x="1930" y="1818"/>
                  </a:lnTo>
                  <a:close/>
                  <a:moveTo>
                    <a:pt x="1930" y="1728"/>
                  </a:moveTo>
                  <a:lnTo>
                    <a:pt x="1862" y="1766"/>
                  </a:lnTo>
                  <a:lnTo>
                    <a:pt x="1792" y="1714"/>
                  </a:lnTo>
                  <a:lnTo>
                    <a:pt x="1792" y="1708"/>
                  </a:lnTo>
                  <a:lnTo>
                    <a:pt x="1870" y="1662"/>
                  </a:lnTo>
                  <a:lnTo>
                    <a:pt x="1930" y="1708"/>
                  </a:lnTo>
                  <a:lnTo>
                    <a:pt x="1930" y="1728"/>
                  </a:lnTo>
                  <a:close/>
                  <a:moveTo>
                    <a:pt x="1930" y="1686"/>
                  </a:moveTo>
                  <a:lnTo>
                    <a:pt x="1886" y="1654"/>
                  </a:lnTo>
                  <a:lnTo>
                    <a:pt x="1930" y="1628"/>
                  </a:lnTo>
                  <a:lnTo>
                    <a:pt x="1930" y="1686"/>
                  </a:lnTo>
                  <a:close/>
                  <a:moveTo>
                    <a:pt x="1930" y="1608"/>
                  </a:moveTo>
                  <a:lnTo>
                    <a:pt x="1870" y="1642"/>
                  </a:lnTo>
                  <a:lnTo>
                    <a:pt x="1792" y="1584"/>
                  </a:lnTo>
                  <a:lnTo>
                    <a:pt x="1792" y="1572"/>
                  </a:lnTo>
                  <a:lnTo>
                    <a:pt x="1930" y="1490"/>
                  </a:lnTo>
                  <a:lnTo>
                    <a:pt x="1930" y="1608"/>
                  </a:lnTo>
                  <a:close/>
                  <a:moveTo>
                    <a:pt x="1930" y="1456"/>
                  </a:moveTo>
                  <a:lnTo>
                    <a:pt x="1930" y="1470"/>
                  </a:lnTo>
                  <a:lnTo>
                    <a:pt x="1792" y="1552"/>
                  </a:lnTo>
                  <a:lnTo>
                    <a:pt x="1792" y="1456"/>
                  </a:lnTo>
                  <a:lnTo>
                    <a:pt x="1930" y="1456"/>
                  </a:lnTo>
                  <a:close/>
                  <a:moveTo>
                    <a:pt x="1868" y="1126"/>
                  </a:moveTo>
                  <a:lnTo>
                    <a:pt x="1868" y="1126"/>
                  </a:lnTo>
                  <a:lnTo>
                    <a:pt x="1848" y="1128"/>
                  </a:lnTo>
                  <a:lnTo>
                    <a:pt x="1848" y="1072"/>
                  </a:lnTo>
                  <a:lnTo>
                    <a:pt x="1896" y="1120"/>
                  </a:lnTo>
                  <a:lnTo>
                    <a:pt x="1896" y="1120"/>
                  </a:lnTo>
                  <a:lnTo>
                    <a:pt x="1884" y="1124"/>
                  </a:lnTo>
                  <a:lnTo>
                    <a:pt x="1868" y="1126"/>
                  </a:lnTo>
                  <a:lnTo>
                    <a:pt x="1868" y="1126"/>
                  </a:lnTo>
                  <a:close/>
                  <a:moveTo>
                    <a:pt x="1854" y="1058"/>
                  </a:moveTo>
                  <a:lnTo>
                    <a:pt x="1880" y="1034"/>
                  </a:lnTo>
                  <a:lnTo>
                    <a:pt x="1896" y="1100"/>
                  </a:lnTo>
                  <a:lnTo>
                    <a:pt x="1854" y="1058"/>
                  </a:lnTo>
                  <a:close/>
                  <a:moveTo>
                    <a:pt x="1890" y="930"/>
                  </a:moveTo>
                  <a:lnTo>
                    <a:pt x="1930" y="924"/>
                  </a:lnTo>
                  <a:lnTo>
                    <a:pt x="1940" y="960"/>
                  </a:lnTo>
                  <a:lnTo>
                    <a:pt x="1908" y="990"/>
                  </a:lnTo>
                  <a:lnTo>
                    <a:pt x="1890" y="930"/>
                  </a:lnTo>
                  <a:close/>
                  <a:moveTo>
                    <a:pt x="1974" y="1120"/>
                  </a:moveTo>
                  <a:lnTo>
                    <a:pt x="1946" y="1120"/>
                  </a:lnTo>
                  <a:lnTo>
                    <a:pt x="1912" y="1002"/>
                  </a:lnTo>
                  <a:lnTo>
                    <a:pt x="1944" y="972"/>
                  </a:lnTo>
                  <a:lnTo>
                    <a:pt x="1946" y="980"/>
                  </a:lnTo>
                  <a:lnTo>
                    <a:pt x="1944" y="982"/>
                  </a:lnTo>
                  <a:lnTo>
                    <a:pt x="1946" y="982"/>
                  </a:lnTo>
                  <a:lnTo>
                    <a:pt x="1980" y="1112"/>
                  </a:lnTo>
                  <a:lnTo>
                    <a:pt x="1974" y="1120"/>
                  </a:lnTo>
                  <a:close/>
                  <a:moveTo>
                    <a:pt x="1960" y="980"/>
                  </a:moveTo>
                  <a:lnTo>
                    <a:pt x="1968" y="978"/>
                  </a:lnTo>
                  <a:lnTo>
                    <a:pt x="2028" y="1056"/>
                  </a:lnTo>
                  <a:lnTo>
                    <a:pt x="1992" y="1100"/>
                  </a:lnTo>
                  <a:lnTo>
                    <a:pt x="1960" y="980"/>
                  </a:lnTo>
                  <a:close/>
                  <a:moveTo>
                    <a:pt x="2012" y="1104"/>
                  </a:moveTo>
                  <a:lnTo>
                    <a:pt x="2016" y="1100"/>
                  </a:lnTo>
                  <a:lnTo>
                    <a:pt x="2016" y="1100"/>
                  </a:lnTo>
                  <a:lnTo>
                    <a:pt x="2014" y="1102"/>
                  </a:lnTo>
                  <a:lnTo>
                    <a:pt x="2012" y="1104"/>
                  </a:lnTo>
                  <a:lnTo>
                    <a:pt x="2012" y="1104"/>
                  </a:lnTo>
                  <a:close/>
                  <a:moveTo>
                    <a:pt x="2030" y="1088"/>
                  </a:moveTo>
                  <a:lnTo>
                    <a:pt x="2030" y="1088"/>
                  </a:lnTo>
                  <a:lnTo>
                    <a:pt x="2030" y="1094"/>
                  </a:lnTo>
                  <a:lnTo>
                    <a:pt x="2030" y="1094"/>
                  </a:lnTo>
                  <a:lnTo>
                    <a:pt x="2028" y="1094"/>
                  </a:lnTo>
                  <a:lnTo>
                    <a:pt x="2022" y="1094"/>
                  </a:lnTo>
                  <a:lnTo>
                    <a:pt x="2040" y="1072"/>
                  </a:lnTo>
                  <a:lnTo>
                    <a:pt x="2040" y="1074"/>
                  </a:lnTo>
                  <a:lnTo>
                    <a:pt x="2040" y="1074"/>
                  </a:lnTo>
                  <a:lnTo>
                    <a:pt x="2032" y="1082"/>
                  </a:lnTo>
                  <a:lnTo>
                    <a:pt x="2032" y="1086"/>
                  </a:lnTo>
                  <a:lnTo>
                    <a:pt x="2030" y="1088"/>
                  </a:lnTo>
                  <a:lnTo>
                    <a:pt x="2030" y="1088"/>
                  </a:lnTo>
                  <a:close/>
                  <a:moveTo>
                    <a:pt x="2090" y="1050"/>
                  </a:moveTo>
                  <a:lnTo>
                    <a:pt x="2090" y="1050"/>
                  </a:lnTo>
                  <a:lnTo>
                    <a:pt x="2088" y="1056"/>
                  </a:lnTo>
                  <a:lnTo>
                    <a:pt x="2086" y="1062"/>
                  </a:lnTo>
                  <a:lnTo>
                    <a:pt x="2084" y="1064"/>
                  </a:lnTo>
                  <a:lnTo>
                    <a:pt x="2080" y="1064"/>
                  </a:lnTo>
                  <a:lnTo>
                    <a:pt x="2080" y="1064"/>
                  </a:lnTo>
                  <a:lnTo>
                    <a:pt x="2070" y="1062"/>
                  </a:lnTo>
                  <a:lnTo>
                    <a:pt x="2062" y="1060"/>
                  </a:lnTo>
                  <a:lnTo>
                    <a:pt x="2052" y="1064"/>
                  </a:lnTo>
                  <a:lnTo>
                    <a:pt x="2050" y="1060"/>
                  </a:lnTo>
                  <a:lnTo>
                    <a:pt x="2142" y="952"/>
                  </a:lnTo>
                  <a:lnTo>
                    <a:pt x="2144" y="950"/>
                  </a:lnTo>
                  <a:lnTo>
                    <a:pt x="2202" y="1016"/>
                  </a:lnTo>
                  <a:lnTo>
                    <a:pt x="2160" y="1066"/>
                  </a:lnTo>
                  <a:lnTo>
                    <a:pt x="2114" y="1062"/>
                  </a:lnTo>
                  <a:lnTo>
                    <a:pt x="2108" y="1044"/>
                  </a:lnTo>
                  <a:lnTo>
                    <a:pt x="2108" y="1044"/>
                  </a:lnTo>
                  <a:lnTo>
                    <a:pt x="2098" y="1044"/>
                  </a:lnTo>
                  <a:lnTo>
                    <a:pt x="2092" y="1046"/>
                  </a:lnTo>
                  <a:lnTo>
                    <a:pt x="2090" y="1048"/>
                  </a:lnTo>
                  <a:lnTo>
                    <a:pt x="2090" y="1050"/>
                  </a:lnTo>
                  <a:lnTo>
                    <a:pt x="2090" y="1050"/>
                  </a:lnTo>
                  <a:close/>
                  <a:moveTo>
                    <a:pt x="2160" y="1478"/>
                  </a:moveTo>
                  <a:lnTo>
                    <a:pt x="2160" y="1478"/>
                  </a:lnTo>
                  <a:lnTo>
                    <a:pt x="2148" y="1478"/>
                  </a:lnTo>
                  <a:lnTo>
                    <a:pt x="2148" y="1478"/>
                  </a:lnTo>
                  <a:lnTo>
                    <a:pt x="2138" y="1478"/>
                  </a:lnTo>
                  <a:lnTo>
                    <a:pt x="2126" y="1482"/>
                  </a:lnTo>
                  <a:lnTo>
                    <a:pt x="2096" y="1240"/>
                  </a:lnTo>
                  <a:lnTo>
                    <a:pt x="2096" y="1240"/>
                  </a:lnTo>
                  <a:lnTo>
                    <a:pt x="2106" y="1242"/>
                  </a:lnTo>
                  <a:lnTo>
                    <a:pt x="2116" y="1242"/>
                  </a:lnTo>
                  <a:lnTo>
                    <a:pt x="2116" y="1242"/>
                  </a:lnTo>
                  <a:lnTo>
                    <a:pt x="2122" y="1242"/>
                  </a:lnTo>
                  <a:lnTo>
                    <a:pt x="2126" y="1240"/>
                  </a:lnTo>
                  <a:lnTo>
                    <a:pt x="2128" y="1236"/>
                  </a:lnTo>
                  <a:lnTo>
                    <a:pt x="2130" y="1232"/>
                  </a:lnTo>
                  <a:lnTo>
                    <a:pt x="2130" y="1224"/>
                  </a:lnTo>
                  <a:lnTo>
                    <a:pt x="2130" y="1218"/>
                  </a:lnTo>
                  <a:lnTo>
                    <a:pt x="2130" y="1218"/>
                  </a:lnTo>
                  <a:lnTo>
                    <a:pt x="2130" y="1214"/>
                  </a:lnTo>
                  <a:lnTo>
                    <a:pt x="2152" y="1214"/>
                  </a:lnTo>
                  <a:lnTo>
                    <a:pt x="2152" y="1214"/>
                  </a:lnTo>
                  <a:lnTo>
                    <a:pt x="2154" y="1218"/>
                  </a:lnTo>
                  <a:lnTo>
                    <a:pt x="2162" y="1224"/>
                  </a:lnTo>
                  <a:lnTo>
                    <a:pt x="2174" y="1230"/>
                  </a:lnTo>
                  <a:lnTo>
                    <a:pt x="2180" y="1232"/>
                  </a:lnTo>
                  <a:lnTo>
                    <a:pt x="2188" y="1232"/>
                  </a:lnTo>
                  <a:lnTo>
                    <a:pt x="2188" y="1232"/>
                  </a:lnTo>
                  <a:lnTo>
                    <a:pt x="2194" y="1232"/>
                  </a:lnTo>
                  <a:lnTo>
                    <a:pt x="2160" y="1478"/>
                  </a:lnTo>
                  <a:close/>
                  <a:moveTo>
                    <a:pt x="2214" y="1088"/>
                  </a:moveTo>
                  <a:lnTo>
                    <a:pt x="2208" y="1068"/>
                  </a:lnTo>
                  <a:lnTo>
                    <a:pt x="2184" y="1066"/>
                  </a:lnTo>
                  <a:lnTo>
                    <a:pt x="2214" y="1030"/>
                  </a:lnTo>
                  <a:lnTo>
                    <a:pt x="2262" y="1080"/>
                  </a:lnTo>
                  <a:lnTo>
                    <a:pt x="2214" y="1088"/>
                  </a:lnTo>
                  <a:close/>
                  <a:moveTo>
                    <a:pt x="6706" y="488"/>
                  </a:moveTo>
                  <a:lnTo>
                    <a:pt x="6670" y="506"/>
                  </a:lnTo>
                  <a:lnTo>
                    <a:pt x="6670" y="506"/>
                  </a:lnTo>
                  <a:lnTo>
                    <a:pt x="6662" y="504"/>
                  </a:lnTo>
                  <a:lnTo>
                    <a:pt x="6662" y="504"/>
                  </a:lnTo>
                  <a:lnTo>
                    <a:pt x="6504" y="570"/>
                  </a:lnTo>
                  <a:lnTo>
                    <a:pt x="6504" y="570"/>
                  </a:lnTo>
                  <a:lnTo>
                    <a:pt x="6450" y="590"/>
                  </a:lnTo>
                  <a:lnTo>
                    <a:pt x="6366" y="616"/>
                  </a:lnTo>
                  <a:lnTo>
                    <a:pt x="6256" y="646"/>
                  </a:lnTo>
                  <a:lnTo>
                    <a:pt x="6126" y="682"/>
                  </a:lnTo>
                  <a:lnTo>
                    <a:pt x="5976" y="722"/>
                  </a:lnTo>
                  <a:lnTo>
                    <a:pt x="5810" y="764"/>
                  </a:lnTo>
                  <a:lnTo>
                    <a:pt x="5632" y="808"/>
                  </a:lnTo>
                  <a:lnTo>
                    <a:pt x="5446" y="854"/>
                  </a:lnTo>
                  <a:lnTo>
                    <a:pt x="5256" y="898"/>
                  </a:lnTo>
                  <a:lnTo>
                    <a:pt x="5062" y="942"/>
                  </a:lnTo>
                  <a:lnTo>
                    <a:pt x="4870" y="984"/>
                  </a:lnTo>
                  <a:lnTo>
                    <a:pt x="4682" y="1022"/>
                  </a:lnTo>
                  <a:lnTo>
                    <a:pt x="4502" y="1058"/>
                  </a:lnTo>
                  <a:lnTo>
                    <a:pt x="4334" y="1088"/>
                  </a:lnTo>
                  <a:lnTo>
                    <a:pt x="4180" y="1112"/>
                  </a:lnTo>
                  <a:lnTo>
                    <a:pt x="4046" y="1130"/>
                  </a:lnTo>
                  <a:lnTo>
                    <a:pt x="4046" y="1130"/>
                  </a:lnTo>
                  <a:lnTo>
                    <a:pt x="3930" y="1142"/>
                  </a:lnTo>
                  <a:lnTo>
                    <a:pt x="3806" y="1152"/>
                  </a:lnTo>
                  <a:lnTo>
                    <a:pt x="3678" y="1160"/>
                  </a:lnTo>
                  <a:lnTo>
                    <a:pt x="3546" y="1166"/>
                  </a:lnTo>
                  <a:lnTo>
                    <a:pt x="3410" y="1170"/>
                  </a:lnTo>
                  <a:lnTo>
                    <a:pt x="3276" y="1174"/>
                  </a:lnTo>
                  <a:lnTo>
                    <a:pt x="3010" y="1178"/>
                  </a:lnTo>
                  <a:lnTo>
                    <a:pt x="2762" y="1180"/>
                  </a:lnTo>
                  <a:lnTo>
                    <a:pt x="2548" y="1178"/>
                  </a:lnTo>
                  <a:lnTo>
                    <a:pt x="2266" y="1174"/>
                  </a:lnTo>
                  <a:lnTo>
                    <a:pt x="2274" y="1136"/>
                  </a:lnTo>
                  <a:lnTo>
                    <a:pt x="3864" y="894"/>
                  </a:lnTo>
                  <a:lnTo>
                    <a:pt x="3864" y="894"/>
                  </a:lnTo>
                  <a:lnTo>
                    <a:pt x="3864" y="894"/>
                  </a:lnTo>
                  <a:lnTo>
                    <a:pt x="3880" y="892"/>
                  </a:lnTo>
                  <a:lnTo>
                    <a:pt x="3882" y="892"/>
                  </a:lnTo>
                  <a:lnTo>
                    <a:pt x="3882" y="892"/>
                  </a:lnTo>
                  <a:lnTo>
                    <a:pt x="4252" y="834"/>
                  </a:lnTo>
                  <a:lnTo>
                    <a:pt x="4252" y="834"/>
                  </a:lnTo>
                  <a:lnTo>
                    <a:pt x="4252" y="834"/>
                  </a:lnTo>
                  <a:lnTo>
                    <a:pt x="4634" y="776"/>
                  </a:lnTo>
                  <a:lnTo>
                    <a:pt x="4634" y="776"/>
                  </a:lnTo>
                  <a:lnTo>
                    <a:pt x="4634" y="776"/>
                  </a:lnTo>
                  <a:lnTo>
                    <a:pt x="5238" y="684"/>
                  </a:lnTo>
                  <a:lnTo>
                    <a:pt x="5238" y="684"/>
                  </a:lnTo>
                  <a:lnTo>
                    <a:pt x="5238" y="684"/>
                  </a:lnTo>
                  <a:lnTo>
                    <a:pt x="6210" y="536"/>
                  </a:lnTo>
                  <a:lnTo>
                    <a:pt x="6212" y="538"/>
                  </a:lnTo>
                  <a:lnTo>
                    <a:pt x="6212" y="536"/>
                  </a:lnTo>
                  <a:lnTo>
                    <a:pt x="6704" y="462"/>
                  </a:lnTo>
                  <a:lnTo>
                    <a:pt x="6704" y="462"/>
                  </a:lnTo>
                  <a:lnTo>
                    <a:pt x="6706" y="464"/>
                  </a:lnTo>
                  <a:lnTo>
                    <a:pt x="6706" y="48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lt1"/>
                </a:solidFill>
              </a:endParaRPr>
            </a:p>
          </p:txBody>
        </p:sp>
        <p:cxnSp>
          <p:nvCxnSpPr>
            <p:cNvPr id="21" name="직선 연결선 20"/>
            <p:cNvCxnSpPr/>
            <p:nvPr/>
          </p:nvCxnSpPr>
          <p:spPr>
            <a:xfrm flipH="1">
              <a:off x="7237432" y="1545744"/>
              <a:ext cx="0" cy="86409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smtClean="0"/>
              <a:t>Infographic elements</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9E016B20-CD50-4E32-B9FC-A355DBA71EF3}" type="slidenum">
              <a:rPr altLang="en-US" lang="ko-KR" smtClean="0"/>
              <a:t>7</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sp>
        <p:nvSpPr>
          <p:cNvPr id="9" name="Freeform 12"/>
          <p:cNvSpPr/>
          <p:nvPr/>
        </p:nvSpPr>
        <p:spPr bwMode="auto">
          <a:xfrm>
            <a:off x="6320778" y="2296423"/>
            <a:ext cx="1634137" cy="1419365"/>
          </a:xfrm>
          <a:custGeom>
            <a:gdLst>
              <a:gd fmla="*/ 2082 w 2099" name="T0"/>
              <a:gd fmla="*/ 1415 h 1823" name="T1"/>
              <a:gd fmla="*/ 2004 w 2099" name="T2"/>
              <a:gd fmla="*/ 1229 h 1823" name="T3"/>
              <a:gd fmla="*/ 1914 w 2099" name="T4"/>
              <a:gd fmla="*/ 1050 h 1823" name="T5"/>
              <a:gd fmla="*/ 1808 w 2099" name="T6"/>
              <a:gd fmla="*/ 881 h 1823" name="T7"/>
              <a:gd fmla="*/ 1684 w 2099" name="T8"/>
              <a:gd fmla="*/ 721 h 1823" name="T9"/>
              <a:gd fmla="*/ 1548 w 2099" name="T10"/>
              <a:gd fmla="*/ 576 h 1823" name="T11"/>
              <a:gd fmla="*/ 1396 w 2099" name="T12"/>
              <a:gd fmla="*/ 446 h 1823" name="T13"/>
              <a:gd fmla="*/ 1228 w 2099" name="T14"/>
              <a:gd fmla="*/ 334 h 1823" name="T15"/>
              <a:gd fmla="*/ 1030 w 2099" name="T16"/>
              <a:gd fmla="*/ 230 h 1823" name="T17"/>
              <a:gd fmla="*/ 808 w 2099" name="T18"/>
              <a:gd fmla="*/ 141 h 1823" name="T19"/>
              <a:gd fmla="*/ 573 w 2099" name="T20"/>
              <a:gd fmla="*/ 74 h 1823" name="T21"/>
              <a:gd fmla="*/ 333 w 2099" name="T22"/>
              <a:gd fmla="*/ 27 h 1823" name="T23"/>
              <a:gd fmla="*/ 96 w 2099" name="T24"/>
              <a:gd fmla="*/ 4 h 1823" name="T25"/>
              <a:gd fmla="*/ 0 w 2099" name="T26"/>
              <a:gd fmla="*/ 645 h 1823" name="T27"/>
              <a:gd fmla="*/ 6 w 2099" name="T28"/>
              <a:gd fmla="*/ 656 h 1823" name="T29"/>
              <a:gd fmla="*/ 27 w 2099" name="T30"/>
              <a:gd fmla="*/ 676 h 1823" name="T31"/>
              <a:gd fmla="*/ 55 w 2099" name="T32"/>
              <a:gd fmla="*/ 684 h 1823" name="T33"/>
              <a:gd fmla="*/ 96 w 2099" name="T34"/>
              <a:gd fmla="*/ 677 h 1823" name="T35"/>
              <a:gd fmla="*/ 133 w 2099" name="T36"/>
              <a:gd fmla="*/ 660 h 1823" name="T37"/>
              <a:gd fmla="*/ 200 w 2099" name="T38"/>
              <a:gd fmla="*/ 631 h 1823" name="T39"/>
              <a:gd fmla="*/ 259 w 2099" name="T40"/>
              <a:gd fmla="*/ 628 h 1823" name="T41"/>
              <a:gd fmla="*/ 306 w 2099" name="T42"/>
              <a:gd fmla="*/ 644 h 1823" name="T43"/>
              <a:gd fmla="*/ 342 w 2099" name="T44"/>
              <a:gd fmla="*/ 677 h 1823" name="T45"/>
              <a:gd fmla="*/ 358 w 2099" name="T46"/>
              <a:gd fmla="*/ 725 h 1823" name="T47"/>
              <a:gd fmla="*/ 358 w 2099" name="T48"/>
              <a:gd fmla="*/ 762 h 1823" name="T49"/>
              <a:gd fmla="*/ 342 w 2099" name="T50"/>
              <a:gd fmla="*/ 808 h 1823" name="T51"/>
              <a:gd fmla="*/ 306 w 2099" name="T52"/>
              <a:gd fmla="*/ 842 h 1823" name="T53"/>
              <a:gd fmla="*/ 259 w 2099" name="T54"/>
              <a:gd fmla="*/ 858 h 1823" name="T55"/>
              <a:gd fmla="*/ 200 w 2099" name="T56"/>
              <a:gd fmla="*/ 854 h 1823" name="T57"/>
              <a:gd fmla="*/ 133 w 2099" name="T58"/>
              <a:gd fmla="*/ 826 h 1823" name="T59"/>
              <a:gd fmla="*/ 96 w 2099" name="T60"/>
              <a:gd fmla="*/ 810 h 1823" name="T61"/>
              <a:gd fmla="*/ 55 w 2099" name="T62"/>
              <a:gd fmla="*/ 803 h 1823" name="T63"/>
              <a:gd fmla="*/ 27 w 2099" name="T64"/>
              <a:gd fmla="*/ 810 h 1823" name="T65"/>
              <a:gd fmla="*/ 6 w 2099" name="T66"/>
              <a:gd fmla="*/ 829 h 1823" name="T67"/>
              <a:gd fmla="*/ 0 w 2099" name="T68"/>
              <a:gd fmla="*/ 1466 h 1823" name="T69"/>
              <a:gd fmla="*/ 955 w 2099" name="T70"/>
              <a:gd fmla="*/ 1468 h 1823" name="T71"/>
              <a:gd fmla="*/ 978 w 2099" name="T72"/>
              <a:gd fmla="*/ 1485 h 1823" name="T73"/>
              <a:gd fmla="*/ 989 w 2099" name="T74"/>
              <a:gd fmla="*/ 1508 h 1823" name="T75"/>
              <a:gd fmla="*/ 987 w 2099" name="T76"/>
              <a:gd fmla="*/ 1546 h 1823" name="T77"/>
              <a:gd fmla="*/ 966 w 2099" name="T78"/>
              <a:gd fmla="*/ 1597 h 1823" name="T79"/>
              <a:gd fmla="*/ 945 w 2099" name="T80"/>
              <a:gd fmla="*/ 1643 h 1823" name="T81"/>
              <a:gd fmla="*/ 932 w 2099" name="T82"/>
              <a:gd fmla="*/ 1705 h 1823" name="T83"/>
              <a:gd fmla="*/ 943 w 2099" name="T84"/>
              <a:gd fmla="*/ 1758 h 1823" name="T85"/>
              <a:gd fmla="*/ 971 w 2099" name="T86"/>
              <a:gd fmla="*/ 1797 h 1823" name="T87"/>
              <a:gd fmla="*/ 1014 w 2099" name="T88"/>
              <a:gd fmla="*/ 1820 h 1823" name="T89"/>
              <a:gd fmla="*/ 1049 w 2099" name="T90"/>
              <a:gd fmla="*/ 1823 h 1823" name="T91"/>
              <a:gd fmla="*/ 1100 w 2099" name="T92"/>
              <a:gd fmla="*/ 1814 h 1823" name="T93"/>
              <a:gd fmla="*/ 1139 w 2099" name="T94"/>
              <a:gd fmla="*/ 1784 h 1823" name="T95"/>
              <a:gd fmla="*/ 1162 w 2099" name="T96"/>
              <a:gd fmla="*/ 1742 h 1823" name="T97"/>
              <a:gd fmla="*/ 1164 w 2099" name="T98"/>
              <a:gd fmla="*/ 1685 h 1823" name="T99"/>
              <a:gd fmla="*/ 1144 w 2099" name="T100"/>
              <a:gd fmla="*/ 1620 h 1823" name="T101"/>
              <a:gd fmla="*/ 1123 w 2099" name="T102"/>
              <a:gd fmla="*/ 1579 h 1823" name="T103"/>
              <a:gd fmla="*/ 1109 w 2099" name="T104"/>
              <a:gd fmla="*/ 1531 h 1823" name="T105"/>
              <a:gd fmla="*/ 1113 w 2099" name="T106"/>
              <a:gd fmla="*/ 1500 h 1823" name="T107"/>
              <a:gd fmla="*/ 1127 w 2099" name="T108"/>
              <a:gd fmla="*/ 1480 h 1823" name="T109"/>
              <a:gd fmla="*/ 1148 w 2099" name="T110"/>
              <a:gd fmla="*/ 1466 h 182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23" w="2099">
                <a:moveTo>
                  <a:pt x="1148" y="1466"/>
                </a:moveTo>
                <a:lnTo>
                  <a:pt x="2099" y="1466"/>
                </a:lnTo>
                <a:lnTo>
                  <a:pt x="2082" y="1415"/>
                </a:lnTo>
                <a:lnTo>
                  <a:pt x="2059" y="1351"/>
                </a:lnTo>
                <a:lnTo>
                  <a:pt x="2032" y="1289"/>
                </a:lnTo>
                <a:lnTo>
                  <a:pt x="2004" y="1229"/>
                </a:lnTo>
                <a:lnTo>
                  <a:pt x="1977" y="1167"/>
                </a:lnTo>
                <a:lnTo>
                  <a:pt x="1946" y="1109"/>
                </a:lnTo>
                <a:lnTo>
                  <a:pt x="1914" y="1050"/>
                </a:lnTo>
                <a:lnTo>
                  <a:pt x="1878" y="990"/>
                </a:lnTo>
                <a:lnTo>
                  <a:pt x="1845" y="935"/>
                </a:lnTo>
                <a:lnTo>
                  <a:pt x="1808" y="881"/>
                </a:lnTo>
                <a:lnTo>
                  <a:pt x="1770" y="826"/>
                </a:lnTo>
                <a:lnTo>
                  <a:pt x="1726" y="775"/>
                </a:lnTo>
                <a:lnTo>
                  <a:pt x="1684" y="721"/>
                </a:lnTo>
                <a:lnTo>
                  <a:pt x="1641" y="674"/>
                </a:lnTo>
                <a:lnTo>
                  <a:pt x="1595" y="624"/>
                </a:lnTo>
                <a:lnTo>
                  <a:pt x="1548" y="576"/>
                </a:lnTo>
                <a:lnTo>
                  <a:pt x="1498" y="532"/>
                </a:lnTo>
                <a:lnTo>
                  <a:pt x="1447" y="488"/>
                </a:lnTo>
                <a:lnTo>
                  <a:pt x="1396" y="446"/>
                </a:lnTo>
                <a:lnTo>
                  <a:pt x="1339" y="408"/>
                </a:lnTo>
                <a:lnTo>
                  <a:pt x="1284" y="368"/>
                </a:lnTo>
                <a:lnTo>
                  <a:pt x="1228" y="334"/>
                </a:lnTo>
                <a:lnTo>
                  <a:pt x="1166" y="299"/>
                </a:lnTo>
                <a:lnTo>
                  <a:pt x="1098" y="265"/>
                </a:lnTo>
                <a:lnTo>
                  <a:pt x="1030" y="230"/>
                </a:lnTo>
                <a:lnTo>
                  <a:pt x="957" y="198"/>
                </a:lnTo>
                <a:lnTo>
                  <a:pt x="883" y="168"/>
                </a:lnTo>
                <a:lnTo>
                  <a:pt x="808" y="141"/>
                </a:lnTo>
                <a:lnTo>
                  <a:pt x="731" y="117"/>
                </a:lnTo>
                <a:lnTo>
                  <a:pt x="653" y="94"/>
                </a:lnTo>
                <a:lnTo>
                  <a:pt x="573" y="74"/>
                </a:lnTo>
                <a:lnTo>
                  <a:pt x="494" y="57"/>
                </a:lnTo>
                <a:lnTo>
                  <a:pt x="412" y="41"/>
                </a:lnTo>
                <a:lnTo>
                  <a:pt x="333" y="27"/>
                </a:lnTo>
                <a:lnTo>
                  <a:pt x="253" y="16"/>
                </a:lnTo>
                <a:lnTo>
                  <a:pt x="172" y="9"/>
                </a:lnTo>
                <a:lnTo>
                  <a:pt x="96" y="4"/>
                </a:lnTo>
                <a:lnTo>
                  <a:pt x="18" y="0"/>
                </a:lnTo>
                <a:lnTo>
                  <a:pt x="0" y="0"/>
                </a:lnTo>
                <a:lnTo>
                  <a:pt x="0" y="645"/>
                </a:lnTo>
                <a:lnTo>
                  <a:pt x="0" y="645"/>
                </a:lnTo>
                <a:lnTo>
                  <a:pt x="2" y="649"/>
                </a:lnTo>
                <a:lnTo>
                  <a:pt x="6" y="656"/>
                </a:lnTo>
                <a:lnTo>
                  <a:pt x="15" y="667"/>
                </a:lnTo>
                <a:lnTo>
                  <a:pt x="20" y="670"/>
                </a:lnTo>
                <a:lnTo>
                  <a:pt x="27" y="676"/>
                </a:lnTo>
                <a:lnTo>
                  <a:pt x="34" y="679"/>
                </a:lnTo>
                <a:lnTo>
                  <a:pt x="45" y="683"/>
                </a:lnTo>
                <a:lnTo>
                  <a:pt x="55" y="684"/>
                </a:lnTo>
                <a:lnTo>
                  <a:pt x="68" y="683"/>
                </a:lnTo>
                <a:lnTo>
                  <a:pt x="82" y="681"/>
                </a:lnTo>
                <a:lnTo>
                  <a:pt x="96" y="677"/>
                </a:lnTo>
                <a:lnTo>
                  <a:pt x="114" y="670"/>
                </a:lnTo>
                <a:lnTo>
                  <a:pt x="133" y="660"/>
                </a:lnTo>
                <a:lnTo>
                  <a:pt x="133" y="660"/>
                </a:lnTo>
                <a:lnTo>
                  <a:pt x="156" y="647"/>
                </a:lnTo>
                <a:lnTo>
                  <a:pt x="177" y="638"/>
                </a:lnTo>
                <a:lnTo>
                  <a:pt x="200" y="631"/>
                </a:lnTo>
                <a:lnTo>
                  <a:pt x="220" y="628"/>
                </a:lnTo>
                <a:lnTo>
                  <a:pt x="241" y="626"/>
                </a:lnTo>
                <a:lnTo>
                  <a:pt x="259" y="628"/>
                </a:lnTo>
                <a:lnTo>
                  <a:pt x="276" y="631"/>
                </a:lnTo>
                <a:lnTo>
                  <a:pt x="292" y="637"/>
                </a:lnTo>
                <a:lnTo>
                  <a:pt x="306" y="644"/>
                </a:lnTo>
                <a:lnTo>
                  <a:pt x="320" y="653"/>
                </a:lnTo>
                <a:lnTo>
                  <a:pt x="331" y="665"/>
                </a:lnTo>
                <a:lnTo>
                  <a:pt x="342" y="677"/>
                </a:lnTo>
                <a:lnTo>
                  <a:pt x="349" y="691"/>
                </a:lnTo>
                <a:lnTo>
                  <a:pt x="354" y="707"/>
                </a:lnTo>
                <a:lnTo>
                  <a:pt x="358" y="725"/>
                </a:lnTo>
                <a:lnTo>
                  <a:pt x="359" y="743"/>
                </a:lnTo>
                <a:lnTo>
                  <a:pt x="359" y="743"/>
                </a:lnTo>
                <a:lnTo>
                  <a:pt x="358" y="762"/>
                </a:lnTo>
                <a:lnTo>
                  <a:pt x="354" y="778"/>
                </a:lnTo>
                <a:lnTo>
                  <a:pt x="349" y="794"/>
                </a:lnTo>
                <a:lnTo>
                  <a:pt x="342" y="808"/>
                </a:lnTo>
                <a:lnTo>
                  <a:pt x="331" y="822"/>
                </a:lnTo>
                <a:lnTo>
                  <a:pt x="320" y="833"/>
                </a:lnTo>
                <a:lnTo>
                  <a:pt x="306" y="842"/>
                </a:lnTo>
                <a:lnTo>
                  <a:pt x="292" y="849"/>
                </a:lnTo>
                <a:lnTo>
                  <a:pt x="276" y="856"/>
                </a:lnTo>
                <a:lnTo>
                  <a:pt x="259" y="858"/>
                </a:lnTo>
                <a:lnTo>
                  <a:pt x="241" y="859"/>
                </a:lnTo>
                <a:lnTo>
                  <a:pt x="220" y="858"/>
                </a:lnTo>
                <a:lnTo>
                  <a:pt x="200" y="854"/>
                </a:lnTo>
                <a:lnTo>
                  <a:pt x="177" y="847"/>
                </a:lnTo>
                <a:lnTo>
                  <a:pt x="156" y="838"/>
                </a:lnTo>
                <a:lnTo>
                  <a:pt x="133" y="826"/>
                </a:lnTo>
                <a:lnTo>
                  <a:pt x="133" y="826"/>
                </a:lnTo>
                <a:lnTo>
                  <a:pt x="114" y="817"/>
                </a:lnTo>
                <a:lnTo>
                  <a:pt x="96" y="810"/>
                </a:lnTo>
                <a:lnTo>
                  <a:pt x="82" y="805"/>
                </a:lnTo>
                <a:lnTo>
                  <a:pt x="68" y="803"/>
                </a:lnTo>
                <a:lnTo>
                  <a:pt x="55" y="803"/>
                </a:lnTo>
                <a:lnTo>
                  <a:pt x="45" y="805"/>
                </a:lnTo>
                <a:lnTo>
                  <a:pt x="34" y="806"/>
                </a:lnTo>
                <a:lnTo>
                  <a:pt x="27" y="810"/>
                </a:lnTo>
                <a:lnTo>
                  <a:pt x="20" y="815"/>
                </a:lnTo>
                <a:lnTo>
                  <a:pt x="15" y="821"/>
                </a:lnTo>
                <a:lnTo>
                  <a:pt x="6" y="829"/>
                </a:lnTo>
                <a:lnTo>
                  <a:pt x="2" y="838"/>
                </a:lnTo>
                <a:lnTo>
                  <a:pt x="0" y="840"/>
                </a:lnTo>
                <a:lnTo>
                  <a:pt x="0" y="1466"/>
                </a:lnTo>
                <a:lnTo>
                  <a:pt x="952" y="1466"/>
                </a:lnTo>
                <a:lnTo>
                  <a:pt x="952" y="1466"/>
                </a:lnTo>
                <a:lnTo>
                  <a:pt x="955" y="1468"/>
                </a:lnTo>
                <a:lnTo>
                  <a:pt x="962" y="1471"/>
                </a:lnTo>
                <a:lnTo>
                  <a:pt x="973" y="1480"/>
                </a:lnTo>
                <a:lnTo>
                  <a:pt x="978" y="1485"/>
                </a:lnTo>
                <a:lnTo>
                  <a:pt x="982" y="1492"/>
                </a:lnTo>
                <a:lnTo>
                  <a:pt x="985" y="1500"/>
                </a:lnTo>
                <a:lnTo>
                  <a:pt x="989" y="1508"/>
                </a:lnTo>
                <a:lnTo>
                  <a:pt x="991" y="1521"/>
                </a:lnTo>
                <a:lnTo>
                  <a:pt x="991" y="1531"/>
                </a:lnTo>
                <a:lnTo>
                  <a:pt x="987" y="1546"/>
                </a:lnTo>
                <a:lnTo>
                  <a:pt x="984" y="1561"/>
                </a:lnTo>
                <a:lnTo>
                  <a:pt x="976" y="1579"/>
                </a:lnTo>
                <a:lnTo>
                  <a:pt x="966" y="1597"/>
                </a:lnTo>
                <a:lnTo>
                  <a:pt x="966" y="1597"/>
                </a:lnTo>
                <a:lnTo>
                  <a:pt x="953" y="1620"/>
                </a:lnTo>
                <a:lnTo>
                  <a:pt x="945" y="1643"/>
                </a:lnTo>
                <a:lnTo>
                  <a:pt x="938" y="1664"/>
                </a:lnTo>
                <a:lnTo>
                  <a:pt x="934" y="1685"/>
                </a:lnTo>
                <a:lnTo>
                  <a:pt x="932" y="1705"/>
                </a:lnTo>
                <a:lnTo>
                  <a:pt x="934" y="1724"/>
                </a:lnTo>
                <a:lnTo>
                  <a:pt x="938" y="1742"/>
                </a:lnTo>
                <a:lnTo>
                  <a:pt x="943" y="1758"/>
                </a:lnTo>
                <a:lnTo>
                  <a:pt x="950" y="1772"/>
                </a:lnTo>
                <a:lnTo>
                  <a:pt x="961" y="1784"/>
                </a:lnTo>
                <a:lnTo>
                  <a:pt x="971" y="1797"/>
                </a:lnTo>
                <a:lnTo>
                  <a:pt x="984" y="1805"/>
                </a:lnTo>
                <a:lnTo>
                  <a:pt x="998" y="1814"/>
                </a:lnTo>
                <a:lnTo>
                  <a:pt x="1014" y="1820"/>
                </a:lnTo>
                <a:lnTo>
                  <a:pt x="1031" y="1823"/>
                </a:lnTo>
                <a:lnTo>
                  <a:pt x="1049" y="1823"/>
                </a:lnTo>
                <a:lnTo>
                  <a:pt x="1049" y="1823"/>
                </a:lnTo>
                <a:lnTo>
                  <a:pt x="1068" y="1823"/>
                </a:lnTo>
                <a:lnTo>
                  <a:pt x="1084" y="1820"/>
                </a:lnTo>
                <a:lnTo>
                  <a:pt x="1100" y="1814"/>
                </a:lnTo>
                <a:lnTo>
                  <a:pt x="1114" y="1805"/>
                </a:lnTo>
                <a:lnTo>
                  <a:pt x="1129" y="1797"/>
                </a:lnTo>
                <a:lnTo>
                  <a:pt x="1139" y="1784"/>
                </a:lnTo>
                <a:lnTo>
                  <a:pt x="1148" y="1772"/>
                </a:lnTo>
                <a:lnTo>
                  <a:pt x="1157" y="1758"/>
                </a:lnTo>
                <a:lnTo>
                  <a:pt x="1162" y="1742"/>
                </a:lnTo>
                <a:lnTo>
                  <a:pt x="1166" y="1724"/>
                </a:lnTo>
                <a:lnTo>
                  <a:pt x="1166" y="1705"/>
                </a:lnTo>
                <a:lnTo>
                  <a:pt x="1164" y="1685"/>
                </a:lnTo>
                <a:lnTo>
                  <a:pt x="1160" y="1664"/>
                </a:lnTo>
                <a:lnTo>
                  <a:pt x="1155" y="1643"/>
                </a:lnTo>
                <a:lnTo>
                  <a:pt x="1144" y="1620"/>
                </a:lnTo>
                <a:lnTo>
                  <a:pt x="1134" y="1597"/>
                </a:lnTo>
                <a:lnTo>
                  <a:pt x="1134" y="1597"/>
                </a:lnTo>
                <a:lnTo>
                  <a:pt x="1123" y="1579"/>
                </a:lnTo>
                <a:lnTo>
                  <a:pt x="1116" y="1561"/>
                </a:lnTo>
                <a:lnTo>
                  <a:pt x="1111" y="1546"/>
                </a:lnTo>
                <a:lnTo>
                  <a:pt x="1109" y="1531"/>
                </a:lnTo>
                <a:lnTo>
                  <a:pt x="1109" y="1521"/>
                </a:lnTo>
                <a:lnTo>
                  <a:pt x="1111" y="1508"/>
                </a:lnTo>
                <a:lnTo>
                  <a:pt x="1113" y="1500"/>
                </a:lnTo>
                <a:lnTo>
                  <a:pt x="1118" y="1492"/>
                </a:lnTo>
                <a:lnTo>
                  <a:pt x="1121" y="1485"/>
                </a:lnTo>
                <a:lnTo>
                  <a:pt x="1127" y="1480"/>
                </a:lnTo>
                <a:lnTo>
                  <a:pt x="1136" y="1471"/>
                </a:lnTo>
                <a:lnTo>
                  <a:pt x="1144" y="1468"/>
                </a:lnTo>
                <a:lnTo>
                  <a:pt x="1148" y="1466"/>
                </a:lnTo>
                <a:lnTo>
                  <a:pt x="1148" y="1466"/>
                </a:lnTo>
                <a:close/>
              </a:path>
            </a:pathLst>
          </a:custGeom>
          <a:solidFill>
            <a:schemeClr val="tx1"/>
          </a:solidFill>
          <a:ln w="28575">
            <a:noFill/>
            <a:round/>
          </a:ln>
        </p:spPr>
        <p:txBody>
          <a:bodyPr anchor="t" anchorCtr="0" bIns="45720" compatLnSpc="1" lIns="91440" numCol="1" rIns="91440" tIns="45720" vert="horz" wrap="square"/>
          <a:lstStyle/>
          <a:p>
            <a:endParaRPr altLang="en-US" lang="ko-KR"/>
          </a:p>
        </p:txBody>
      </p:sp>
      <p:sp>
        <p:nvSpPr>
          <p:cNvPr id="10" name="Freeform 13"/>
          <p:cNvSpPr/>
          <p:nvPr/>
        </p:nvSpPr>
        <p:spPr bwMode="auto">
          <a:xfrm>
            <a:off x="4434517" y="5438635"/>
            <a:ext cx="2750020" cy="1419365"/>
          </a:xfrm>
          <a:custGeom>
            <a:gdLst>
              <a:gd fmla="*/ 3057 w 3535" name="T0"/>
              <a:gd fmla="*/ 359 h 1823" name="T1"/>
              <a:gd fmla="*/ 3036 w 3535" name="T2"/>
              <a:gd fmla="*/ 377 h 1823" name="T3"/>
              <a:gd fmla="*/ 3024 w 3535" name="T4"/>
              <a:gd fmla="*/ 401 h 1823" name="T5"/>
              <a:gd fmla="*/ 3026 w 3535" name="T6"/>
              <a:gd fmla="*/ 438 h 1823" name="T7"/>
              <a:gd fmla="*/ 3047 w 3535" name="T8"/>
              <a:gd fmla="*/ 490 h 1823" name="T9"/>
              <a:gd fmla="*/ 3068 w 3535" name="T10"/>
              <a:gd fmla="*/ 536 h 1823" name="T11"/>
              <a:gd fmla="*/ 3080 w 3535" name="T12"/>
              <a:gd fmla="*/ 598 h 1823" name="T13"/>
              <a:gd fmla="*/ 3070 w 3535" name="T14"/>
              <a:gd fmla="*/ 649 h 1823" name="T15"/>
              <a:gd fmla="*/ 3042 w 3535" name="T16"/>
              <a:gd fmla="*/ 688 h 1823" name="T17"/>
              <a:gd fmla="*/ 2999 w 3535" name="T18"/>
              <a:gd fmla="*/ 711 h 1823" name="T19"/>
              <a:gd fmla="*/ 2964 w 3535" name="T20"/>
              <a:gd fmla="*/ 716 h 1823" name="T21"/>
              <a:gd fmla="*/ 2912 w 3535" name="T22"/>
              <a:gd fmla="*/ 705 h 1823" name="T23"/>
              <a:gd fmla="*/ 2874 w 3535" name="T24"/>
              <a:gd fmla="*/ 677 h 1823" name="T25"/>
              <a:gd fmla="*/ 2851 w 3535" name="T26"/>
              <a:gd fmla="*/ 633 h 1823" name="T27"/>
              <a:gd fmla="*/ 2849 w 3535" name="T28"/>
              <a:gd fmla="*/ 578 h 1823" name="T29"/>
              <a:gd fmla="*/ 2868 w 3535" name="T30"/>
              <a:gd fmla="*/ 513 h 1823" name="T31"/>
              <a:gd fmla="*/ 2889 w 3535" name="T32"/>
              <a:gd fmla="*/ 470 h 1823" name="T33"/>
              <a:gd fmla="*/ 2904 w 3535" name="T34"/>
              <a:gd fmla="*/ 424 h 1823" name="T35"/>
              <a:gd fmla="*/ 2900 w 3535" name="T36"/>
              <a:gd fmla="*/ 392 h 1823" name="T37"/>
              <a:gd fmla="*/ 2886 w 3535" name="T38"/>
              <a:gd fmla="*/ 371 h 1823" name="T39"/>
              <a:gd fmla="*/ 2866 w 3535" name="T40"/>
              <a:gd fmla="*/ 357 h 1823" name="T41"/>
              <a:gd fmla="*/ 1301 w 3535" name="T42"/>
              <a:gd fmla="*/ 357 h 1823" name="T43"/>
              <a:gd fmla="*/ 1280 w 3535" name="T44"/>
              <a:gd fmla="*/ 343 h 1823" name="T45"/>
              <a:gd fmla="*/ 1266 w 3535" name="T46"/>
              <a:gd fmla="*/ 323 h 1823" name="T47"/>
              <a:gd fmla="*/ 1263 w 3535" name="T48"/>
              <a:gd fmla="*/ 292 h 1823" name="T49"/>
              <a:gd fmla="*/ 1277 w 3535" name="T50"/>
              <a:gd fmla="*/ 244 h 1823" name="T51"/>
              <a:gd fmla="*/ 1298 w 3535" name="T52"/>
              <a:gd fmla="*/ 203 h 1823" name="T53"/>
              <a:gd fmla="*/ 1317 w 3535" name="T54"/>
              <a:gd fmla="*/ 138 h 1823" name="T55"/>
              <a:gd fmla="*/ 1316 w 3535" name="T56"/>
              <a:gd fmla="*/ 81 h 1823" name="T57"/>
              <a:gd fmla="*/ 1293 w 3535" name="T58"/>
              <a:gd fmla="*/ 39 h 1823" name="T59"/>
              <a:gd fmla="*/ 1254 w 3535" name="T60"/>
              <a:gd fmla="*/ 9 h 1823" name="T61"/>
              <a:gd fmla="*/ 1202 w 3535" name="T62"/>
              <a:gd fmla="*/ 0 h 1823" name="T63"/>
              <a:gd fmla="*/ 1167 w 3535" name="T64"/>
              <a:gd fmla="*/ 3 h 1823" name="T65"/>
              <a:gd fmla="*/ 1125 w 3535" name="T66"/>
              <a:gd fmla="*/ 26 h 1823" name="T67"/>
              <a:gd fmla="*/ 1096 w 3535" name="T68"/>
              <a:gd fmla="*/ 65 h 1823" name="T69"/>
              <a:gd fmla="*/ 1086 w 3535" name="T70"/>
              <a:gd fmla="*/ 118 h 1823" name="T71"/>
              <a:gd fmla="*/ 1098 w 3535" name="T72"/>
              <a:gd fmla="*/ 180 h 1823" name="T73"/>
              <a:gd fmla="*/ 1119 w 3535" name="T74"/>
              <a:gd fmla="*/ 226 h 1823" name="T75"/>
              <a:gd fmla="*/ 1141 w 3535" name="T76"/>
              <a:gd fmla="*/ 277 h 1823" name="T77"/>
              <a:gd fmla="*/ 1142 w 3535" name="T78"/>
              <a:gd fmla="*/ 315 h 1823" name="T79"/>
              <a:gd fmla="*/ 1132 w 3535" name="T80"/>
              <a:gd fmla="*/ 338 h 1823" name="T81"/>
              <a:gd fmla="*/ 1109 w 3535" name="T82"/>
              <a:gd fmla="*/ 355 h 1823" name="T83"/>
              <a:gd fmla="*/ 0 w 3535" name="T84"/>
              <a:gd fmla="*/ 375 h 1823" name="T85"/>
              <a:gd fmla="*/ 14 w 3535" name="T86"/>
              <a:gd fmla="*/ 488 h 1823" name="T87"/>
              <a:gd fmla="*/ 46 w 3535" name="T88"/>
              <a:gd fmla="*/ 573 h 1823" name="T89"/>
              <a:gd fmla="*/ 99 w 3535" name="T90"/>
              <a:gd fmla="*/ 654 h 1823" name="T91"/>
              <a:gd fmla="*/ 164 w 3535" name="T92"/>
              <a:gd fmla="*/ 697 h 1823" name="T93"/>
              <a:gd fmla="*/ 285 w 3535" name="T94"/>
              <a:gd fmla="*/ 730 h 1823" name="T95"/>
              <a:gd fmla="*/ 507 w 3535" name="T96"/>
              <a:gd fmla="*/ 757 h 1823" name="T97"/>
              <a:gd fmla="*/ 884 w 3535" name="T98"/>
              <a:gd fmla="*/ 757 h 1823" name="T99"/>
              <a:gd fmla="*/ 1036 w 3535" name="T100"/>
              <a:gd fmla="*/ 762 h 1823" name="T101"/>
              <a:gd fmla="*/ 1082 w 3535" name="T102"/>
              <a:gd fmla="*/ 778 h 1823" name="T103"/>
              <a:gd fmla="*/ 1128 w 3535" name="T104"/>
              <a:gd fmla="*/ 856 h 1823" name="T105"/>
              <a:gd fmla="*/ 1162 w 3535" name="T106"/>
              <a:gd fmla="*/ 1006 h 1823" name="T107"/>
              <a:gd fmla="*/ 1181 w 3535" name="T108"/>
              <a:gd fmla="*/ 1222 h 1823" name="T109"/>
              <a:gd fmla="*/ 1187 w 3535" name="T110"/>
              <a:gd fmla="*/ 1494 h 1823" name="T111"/>
              <a:gd fmla="*/ 1167 w 3535" name="T112"/>
              <a:gd fmla="*/ 1823 h 1823" name="T113"/>
              <a:gd fmla="*/ 3438 w 3535" name="T114"/>
              <a:gd fmla="*/ 1529 h 1823" name="T115"/>
              <a:gd fmla="*/ 3409 w 3535" name="T116"/>
              <a:gd fmla="*/ 1126 h 1823" name="T117"/>
              <a:gd fmla="*/ 3409 w 3535" name="T118"/>
              <a:gd fmla="*/ 813 h 1823" name="T119"/>
              <a:gd fmla="*/ 3432 w 3535" name="T120"/>
              <a:gd fmla="*/ 589 h 1823" name="T121"/>
              <a:gd fmla="*/ 3464 w 3535" name="T122"/>
              <a:gd fmla="*/ 479 h 1823" name="T123"/>
              <a:gd fmla="*/ 3535 w 3535" name="T124"/>
              <a:gd fmla="*/ 357 h 18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23" w="3535">
                <a:moveTo>
                  <a:pt x="3061" y="357"/>
                </a:moveTo>
                <a:lnTo>
                  <a:pt x="3061" y="357"/>
                </a:lnTo>
                <a:lnTo>
                  <a:pt x="3057" y="359"/>
                </a:lnTo>
                <a:lnTo>
                  <a:pt x="3050" y="364"/>
                </a:lnTo>
                <a:lnTo>
                  <a:pt x="3040" y="371"/>
                </a:lnTo>
                <a:lnTo>
                  <a:pt x="3036" y="377"/>
                </a:lnTo>
                <a:lnTo>
                  <a:pt x="3031" y="384"/>
                </a:lnTo>
                <a:lnTo>
                  <a:pt x="3027" y="392"/>
                </a:lnTo>
                <a:lnTo>
                  <a:pt x="3024" y="401"/>
                </a:lnTo>
                <a:lnTo>
                  <a:pt x="3022" y="412"/>
                </a:lnTo>
                <a:lnTo>
                  <a:pt x="3024" y="424"/>
                </a:lnTo>
                <a:lnTo>
                  <a:pt x="3026" y="438"/>
                </a:lnTo>
                <a:lnTo>
                  <a:pt x="3029" y="454"/>
                </a:lnTo>
                <a:lnTo>
                  <a:pt x="3036" y="470"/>
                </a:lnTo>
                <a:lnTo>
                  <a:pt x="3047" y="490"/>
                </a:lnTo>
                <a:lnTo>
                  <a:pt x="3047" y="490"/>
                </a:lnTo>
                <a:lnTo>
                  <a:pt x="3059" y="513"/>
                </a:lnTo>
                <a:lnTo>
                  <a:pt x="3068" y="536"/>
                </a:lnTo>
                <a:lnTo>
                  <a:pt x="3075" y="557"/>
                </a:lnTo>
                <a:lnTo>
                  <a:pt x="3079" y="578"/>
                </a:lnTo>
                <a:lnTo>
                  <a:pt x="3080" y="598"/>
                </a:lnTo>
                <a:lnTo>
                  <a:pt x="3079" y="615"/>
                </a:lnTo>
                <a:lnTo>
                  <a:pt x="3075" y="633"/>
                </a:lnTo>
                <a:lnTo>
                  <a:pt x="3070" y="649"/>
                </a:lnTo>
                <a:lnTo>
                  <a:pt x="3063" y="665"/>
                </a:lnTo>
                <a:lnTo>
                  <a:pt x="3052" y="677"/>
                </a:lnTo>
                <a:lnTo>
                  <a:pt x="3042" y="688"/>
                </a:lnTo>
                <a:lnTo>
                  <a:pt x="3029" y="698"/>
                </a:lnTo>
                <a:lnTo>
                  <a:pt x="3015" y="705"/>
                </a:lnTo>
                <a:lnTo>
                  <a:pt x="2999" y="711"/>
                </a:lnTo>
                <a:lnTo>
                  <a:pt x="2981" y="714"/>
                </a:lnTo>
                <a:lnTo>
                  <a:pt x="2964" y="716"/>
                </a:lnTo>
                <a:lnTo>
                  <a:pt x="2964" y="716"/>
                </a:lnTo>
                <a:lnTo>
                  <a:pt x="2944" y="714"/>
                </a:lnTo>
                <a:lnTo>
                  <a:pt x="2928" y="711"/>
                </a:lnTo>
                <a:lnTo>
                  <a:pt x="2912" y="705"/>
                </a:lnTo>
                <a:lnTo>
                  <a:pt x="2898" y="698"/>
                </a:lnTo>
                <a:lnTo>
                  <a:pt x="2884" y="688"/>
                </a:lnTo>
                <a:lnTo>
                  <a:pt x="2874" y="677"/>
                </a:lnTo>
                <a:lnTo>
                  <a:pt x="2865" y="665"/>
                </a:lnTo>
                <a:lnTo>
                  <a:pt x="2856" y="649"/>
                </a:lnTo>
                <a:lnTo>
                  <a:pt x="2851" y="633"/>
                </a:lnTo>
                <a:lnTo>
                  <a:pt x="2849" y="615"/>
                </a:lnTo>
                <a:lnTo>
                  <a:pt x="2847" y="598"/>
                </a:lnTo>
                <a:lnTo>
                  <a:pt x="2849" y="578"/>
                </a:lnTo>
                <a:lnTo>
                  <a:pt x="2852" y="557"/>
                </a:lnTo>
                <a:lnTo>
                  <a:pt x="2858" y="536"/>
                </a:lnTo>
                <a:lnTo>
                  <a:pt x="2868" y="513"/>
                </a:lnTo>
                <a:lnTo>
                  <a:pt x="2881" y="490"/>
                </a:lnTo>
                <a:lnTo>
                  <a:pt x="2881" y="490"/>
                </a:lnTo>
                <a:lnTo>
                  <a:pt x="2889" y="470"/>
                </a:lnTo>
                <a:lnTo>
                  <a:pt x="2897" y="454"/>
                </a:lnTo>
                <a:lnTo>
                  <a:pt x="2902" y="438"/>
                </a:lnTo>
                <a:lnTo>
                  <a:pt x="2904" y="424"/>
                </a:lnTo>
                <a:lnTo>
                  <a:pt x="2904" y="412"/>
                </a:lnTo>
                <a:lnTo>
                  <a:pt x="2902" y="401"/>
                </a:lnTo>
                <a:lnTo>
                  <a:pt x="2900" y="392"/>
                </a:lnTo>
                <a:lnTo>
                  <a:pt x="2897" y="384"/>
                </a:lnTo>
                <a:lnTo>
                  <a:pt x="2891" y="377"/>
                </a:lnTo>
                <a:lnTo>
                  <a:pt x="2886" y="371"/>
                </a:lnTo>
                <a:lnTo>
                  <a:pt x="2877" y="364"/>
                </a:lnTo>
                <a:lnTo>
                  <a:pt x="2868" y="359"/>
                </a:lnTo>
                <a:lnTo>
                  <a:pt x="2866" y="357"/>
                </a:lnTo>
                <a:lnTo>
                  <a:pt x="2424" y="357"/>
                </a:lnTo>
                <a:lnTo>
                  <a:pt x="1301" y="357"/>
                </a:lnTo>
                <a:lnTo>
                  <a:pt x="1301" y="357"/>
                </a:lnTo>
                <a:lnTo>
                  <a:pt x="1298" y="355"/>
                </a:lnTo>
                <a:lnTo>
                  <a:pt x="1289" y="352"/>
                </a:lnTo>
                <a:lnTo>
                  <a:pt x="1280" y="343"/>
                </a:lnTo>
                <a:lnTo>
                  <a:pt x="1275" y="338"/>
                </a:lnTo>
                <a:lnTo>
                  <a:pt x="1271" y="331"/>
                </a:lnTo>
                <a:lnTo>
                  <a:pt x="1266" y="323"/>
                </a:lnTo>
                <a:lnTo>
                  <a:pt x="1264" y="315"/>
                </a:lnTo>
                <a:lnTo>
                  <a:pt x="1263" y="302"/>
                </a:lnTo>
                <a:lnTo>
                  <a:pt x="1263" y="292"/>
                </a:lnTo>
                <a:lnTo>
                  <a:pt x="1264" y="277"/>
                </a:lnTo>
                <a:lnTo>
                  <a:pt x="1270" y="262"/>
                </a:lnTo>
                <a:lnTo>
                  <a:pt x="1277" y="244"/>
                </a:lnTo>
                <a:lnTo>
                  <a:pt x="1287" y="226"/>
                </a:lnTo>
                <a:lnTo>
                  <a:pt x="1287" y="226"/>
                </a:lnTo>
                <a:lnTo>
                  <a:pt x="1298" y="203"/>
                </a:lnTo>
                <a:lnTo>
                  <a:pt x="1309" y="180"/>
                </a:lnTo>
                <a:lnTo>
                  <a:pt x="1314" y="159"/>
                </a:lnTo>
                <a:lnTo>
                  <a:pt x="1317" y="138"/>
                </a:lnTo>
                <a:lnTo>
                  <a:pt x="1319" y="118"/>
                </a:lnTo>
                <a:lnTo>
                  <a:pt x="1319" y="99"/>
                </a:lnTo>
                <a:lnTo>
                  <a:pt x="1316" y="81"/>
                </a:lnTo>
                <a:lnTo>
                  <a:pt x="1310" y="65"/>
                </a:lnTo>
                <a:lnTo>
                  <a:pt x="1301" y="51"/>
                </a:lnTo>
                <a:lnTo>
                  <a:pt x="1293" y="39"/>
                </a:lnTo>
                <a:lnTo>
                  <a:pt x="1282" y="26"/>
                </a:lnTo>
                <a:lnTo>
                  <a:pt x="1268" y="18"/>
                </a:lnTo>
                <a:lnTo>
                  <a:pt x="1254" y="9"/>
                </a:lnTo>
                <a:lnTo>
                  <a:pt x="1238" y="3"/>
                </a:lnTo>
                <a:lnTo>
                  <a:pt x="1222" y="0"/>
                </a:lnTo>
                <a:lnTo>
                  <a:pt x="1202" y="0"/>
                </a:lnTo>
                <a:lnTo>
                  <a:pt x="1202" y="0"/>
                </a:lnTo>
                <a:lnTo>
                  <a:pt x="1185" y="0"/>
                </a:lnTo>
                <a:lnTo>
                  <a:pt x="1167" y="3"/>
                </a:lnTo>
                <a:lnTo>
                  <a:pt x="1151" y="9"/>
                </a:lnTo>
                <a:lnTo>
                  <a:pt x="1137" y="18"/>
                </a:lnTo>
                <a:lnTo>
                  <a:pt x="1125" y="26"/>
                </a:lnTo>
                <a:lnTo>
                  <a:pt x="1114" y="39"/>
                </a:lnTo>
                <a:lnTo>
                  <a:pt x="1103" y="51"/>
                </a:lnTo>
                <a:lnTo>
                  <a:pt x="1096" y="65"/>
                </a:lnTo>
                <a:lnTo>
                  <a:pt x="1091" y="81"/>
                </a:lnTo>
                <a:lnTo>
                  <a:pt x="1088" y="99"/>
                </a:lnTo>
                <a:lnTo>
                  <a:pt x="1086" y="118"/>
                </a:lnTo>
                <a:lnTo>
                  <a:pt x="1088" y="138"/>
                </a:lnTo>
                <a:lnTo>
                  <a:pt x="1091" y="159"/>
                </a:lnTo>
                <a:lnTo>
                  <a:pt x="1098" y="180"/>
                </a:lnTo>
                <a:lnTo>
                  <a:pt x="1107" y="203"/>
                </a:lnTo>
                <a:lnTo>
                  <a:pt x="1119" y="226"/>
                </a:lnTo>
                <a:lnTo>
                  <a:pt x="1119" y="226"/>
                </a:lnTo>
                <a:lnTo>
                  <a:pt x="1130" y="244"/>
                </a:lnTo>
                <a:lnTo>
                  <a:pt x="1137" y="262"/>
                </a:lnTo>
                <a:lnTo>
                  <a:pt x="1141" y="277"/>
                </a:lnTo>
                <a:lnTo>
                  <a:pt x="1144" y="292"/>
                </a:lnTo>
                <a:lnTo>
                  <a:pt x="1144" y="302"/>
                </a:lnTo>
                <a:lnTo>
                  <a:pt x="1142" y="315"/>
                </a:lnTo>
                <a:lnTo>
                  <a:pt x="1139" y="323"/>
                </a:lnTo>
                <a:lnTo>
                  <a:pt x="1135" y="331"/>
                </a:lnTo>
                <a:lnTo>
                  <a:pt x="1132" y="338"/>
                </a:lnTo>
                <a:lnTo>
                  <a:pt x="1126" y="343"/>
                </a:lnTo>
                <a:lnTo>
                  <a:pt x="1116" y="352"/>
                </a:lnTo>
                <a:lnTo>
                  <a:pt x="1109" y="355"/>
                </a:lnTo>
                <a:lnTo>
                  <a:pt x="1105" y="357"/>
                </a:lnTo>
                <a:lnTo>
                  <a:pt x="0" y="357"/>
                </a:lnTo>
                <a:lnTo>
                  <a:pt x="0" y="375"/>
                </a:lnTo>
                <a:lnTo>
                  <a:pt x="4" y="415"/>
                </a:lnTo>
                <a:lnTo>
                  <a:pt x="5" y="453"/>
                </a:lnTo>
                <a:lnTo>
                  <a:pt x="14" y="488"/>
                </a:lnTo>
                <a:lnTo>
                  <a:pt x="25" y="520"/>
                </a:lnTo>
                <a:lnTo>
                  <a:pt x="34" y="550"/>
                </a:lnTo>
                <a:lnTo>
                  <a:pt x="46" y="573"/>
                </a:lnTo>
                <a:lnTo>
                  <a:pt x="67" y="613"/>
                </a:lnTo>
                <a:lnTo>
                  <a:pt x="83" y="636"/>
                </a:lnTo>
                <a:lnTo>
                  <a:pt x="99" y="654"/>
                </a:lnTo>
                <a:lnTo>
                  <a:pt x="118" y="670"/>
                </a:lnTo>
                <a:lnTo>
                  <a:pt x="140" y="682"/>
                </a:lnTo>
                <a:lnTo>
                  <a:pt x="164" y="697"/>
                </a:lnTo>
                <a:lnTo>
                  <a:pt x="193" y="707"/>
                </a:lnTo>
                <a:lnTo>
                  <a:pt x="219" y="718"/>
                </a:lnTo>
                <a:lnTo>
                  <a:pt x="285" y="730"/>
                </a:lnTo>
                <a:lnTo>
                  <a:pt x="355" y="744"/>
                </a:lnTo>
                <a:lnTo>
                  <a:pt x="431" y="751"/>
                </a:lnTo>
                <a:lnTo>
                  <a:pt x="507" y="757"/>
                </a:lnTo>
                <a:lnTo>
                  <a:pt x="589" y="757"/>
                </a:lnTo>
                <a:lnTo>
                  <a:pt x="743" y="757"/>
                </a:lnTo>
                <a:lnTo>
                  <a:pt x="884" y="757"/>
                </a:lnTo>
                <a:lnTo>
                  <a:pt x="946" y="757"/>
                </a:lnTo>
                <a:lnTo>
                  <a:pt x="997" y="757"/>
                </a:lnTo>
                <a:lnTo>
                  <a:pt x="1036" y="762"/>
                </a:lnTo>
                <a:lnTo>
                  <a:pt x="1066" y="767"/>
                </a:lnTo>
                <a:lnTo>
                  <a:pt x="1075" y="771"/>
                </a:lnTo>
                <a:lnTo>
                  <a:pt x="1082" y="778"/>
                </a:lnTo>
                <a:lnTo>
                  <a:pt x="1098" y="796"/>
                </a:lnTo>
                <a:lnTo>
                  <a:pt x="1114" y="822"/>
                </a:lnTo>
                <a:lnTo>
                  <a:pt x="1128" y="856"/>
                </a:lnTo>
                <a:lnTo>
                  <a:pt x="1141" y="898"/>
                </a:lnTo>
                <a:lnTo>
                  <a:pt x="1151" y="949"/>
                </a:lnTo>
                <a:lnTo>
                  <a:pt x="1162" y="1006"/>
                </a:lnTo>
                <a:lnTo>
                  <a:pt x="1171" y="1070"/>
                </a:lnTo>
                <a:lnTo>
                  <a:pt x="1176" y="1142"/>
                </a:lnTo>
                <a:lnTo>
                  <a:pt x="1181" y="1222"/>
                </a:lnTo>
                <a:lnTo>
                  <a:pt x="1187" y="1305"/>
                </a:lnTo>
                <a:lnTo>
                  <a:pt x="1187" y="1399"/>
                </a:lnTo>
                <a:lnTo>
                  <a:pt x="1187" y="1494"/>
                </a:lnTo>
                <a:lnTo>
                  <a:pt x="1181" y="1598"/>
                </a:lnTo>
                <a:lnTo>
                  <a:pt x="1176" y="1708"/>
                </a:lnTo>
                <a:lnTo>
                  <a:pt x="1167" y="1823"/>
                </a:lnTo>
                <a:lnTo>
                  <a:pt x="3473" y="1823"/>
                </a:lnTo>
                <a:lnTo>
                  <a:pt x="3457" y="1697"/>
                </a:lnTo>
                <a:lnTo>
                  <a:pt x="3438" y="1529"/>
                </a:lnTo>
                <a:lnTo>
                  <a:pt x="3420" y="1335"/>
                </a:lnTo>
                <a:lnTo>
                  <a:pt x="3415" y="1231"/>
                </a:lnTo>
                <a:lnTo>
                  <a:pt x="3409" y="1126"/>
                </a:lnTo>
                <a:lnTo>
                  <a:pt x="3404" y="1018"/>
                </a:lnTo>
                <a:lnTo>
                  <a:pt x="3404" y="916"/>
                </a:lnTo>
                <a:lnTo>
                  <a:pt x="3409" y="813"/>
                </a:lnTo>
                <a:lnTo>
                  <a:pt x="3415" y="718"/>
                </a:lnTo>
                <a:lnTo>
                  <a:pt x="3427" y="629"/>
                </a:lnTo>
                <a:lnTo>
                  <a:pt x="3432" y="589"/>
                </a:lnTo>
                <a:lnTo>
                  <a:pt x="3443" y="550"/>
                </a:lnTo>
                <a:lnTo>
                  <a:pt x="3454" y="511"/>
                </a:lnTo>
                <a:lnTo>
                  <a:pt x="3464" y="479"/>
                </a:lnTo>
                <a:lnTo>
                  <a:pt x="3478" y="447"/>
                </a:lnTo>
                <a:lnTo>
                  <a:pt x="3494" y="421"/>
                </a:lnTo>
                <a:lnTo>
                  <a:pt x="3535" y="357"/>
                </a:lnTo>
                <a:lnTo>
                  <a:pt x="3061" y="35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 name="Freeform 14"/>
          <p:cNvSpPr/>
          <p:nvPr/>
        </p:nvSpPr>
        <p:spPr bwMode="auto">
          <a:xfrm>
            <a:off x="4173055" y="4297852"/>
            <a:ext cx="2147723" cy="1419365"/>
          </a:xfrm>
          <a:custGeom>
            <a:gdLst>
              <a:gd fmla="*/ 2665 w 2760" name="T0"/>
              <a:gd fmla="*/ 1022 h 1823" name="T1"/>
              <a:gd fmla="*/ 2716 w 2760" name="T2"/>
              <a:gd fmla="*/ 1029 h 1823" name="T3"/>
              <a:gd fmla="*/ 2746 w 2760" name="T4"/>
              <a:gd fmla="*/ 1011 h 1823" name="T5"/>
              <a:gd fmla="*/ 2760 w 2760" name="T6"/>
              <a:gd fmla="*/ 359 h 1823" name="T7"/>
              <a:gd fmla="*/ 1625 w 2760" name="T8"/>
              <a:gd fmla="*/ 352 h 1823" name="T9"/>
              <a:gd fmla="*/ 1602 w 2760" name="T10"/>
              <a:gd fmla="*/ 324 h 1823" name="T11"/>
              <a:gd fmla="*/ 1600 w 2760" name="T12"/>
              <a:gd fmla="*/ 278 h 1823" name="T13"/>
              <a:gd fmla="*/ 1623 w 2760" name="T14"/>
              <a:gd fmla="*/ 226 h 1823" name="T15"/>
              <a:gd fmla="*/ 1653 w 2760" name="T16"/>
              <a:gd fmla="*/ 138 h 1823" name="T17"/>
              <a:gd fmla="*/ 1646 w 2760" name="T18"/>
              <a:gd fmla="*/ 65 h 1823" name="T19"/>
              <a:gd fmla="*/ 1604 w 2760" name="T20"/>
              <a:gd fmla="*/ 18 h 1823" name="T21"/>
              <a:gd fmla="*/ 1538 w 2760" name="T22"/>
              <a:gd fmla="*/ 0 h 1823" name="T23"/>
              <a:gd fmla="*/ 1487 w 2760" name="T24"/>
              <a:gd fmla="*/ 11 h 1823" name="T25"/>
              <a:gd fmla="*/ 1439 w 2760" name="T26"/>
              <a:gd fmla="*/ 51 h 1823" name="T27"/>
              <a:gd fmla="*/ 1422 w 2760" name="T28"/>
              <a:gd fmla="*/ 118 h 1823" name="T29"/>
              <a:gd fmla="*/ 1443 w 2760" name="T30"/>
              <a:gd fmla="*/ 203 h 1823" name="T31"/>
              <a:gd fmla="*/ 1473 w 2760" name="T32"/>
              <a:gd fmla="*/ 262 h 1823" name="T33"/>
              <a:gd fmla="*/ 1478 w 2760" name="T34"/>
              <a:gd fmla="*/ 315 h 1823" name="T35"/>
              <a:gd fmla="*/ 1462 w 2760" name="T36"/>
              <a:gd fmla="*/ 345 h 1823" name="T37"/>
              <a:gd fmla="*/ 0 w 2760" name="T38"/>
              <a:gd fmla="*/ 359 h 1823" name="T39"/>
              <a:gd fmla="*/ 11 w 2760" name="T40"/>
              <a:gd fmla="*/ 440 h 1823" name="T41"/>
              <a:gd fmla="*/ 67 w 2760" name="T42"/>
              <a:gd fmla="*/ 504 h 1823" name="T43"/>
              <a:gd fmla="*/ 239 w 2760" name="T44"/>
              <a:gd fmla="*/ 589 h 1823" name="T45"/>
              <a:gd fmla="*/ 408 w 2760" name="T46"/>
              <a:gd fmla="*/ 682 h 1823" name="T47"/>
              <a:gd fmla="*/ 385 w 2760" name="T48"/>
              <a:gd fmla="*/ 746 h 1823" name="T49"/>
              <a:gd fmla="*/ 288 w 2760" name="T50"/>
              <a:gd fmla="*/ 838 h 1823" name="T51"/>
              <a:gd fmla="*/ 276 w 2760" name="T52"/>
              <a:gd fmla="*/ 893 h 1823" name="T53"/>
              <a:gd fmla="*/ 370 w 2760" name="T54"/>
              <a:gd fmla="*/ 1117 h 1823" name="T55"/>
              <a:gd fmla="*/ 304 w 2760" name="T56"/>
              <a:gd fmla="*/ 1192 h 1823" name="T57"/>
              <a:gd fmla="*/ 278 w 2760" name="T58"/>
              <a:gd fmla="*/ 1285 h 1823" name="T59"/>
              <a:gd fmla="*/ 350 w 2760" name="T60"/>
              <a:gd fmla="*/ 1411 h 1823" name="T61"/>
              <a:gd fmla="*/ 419 w 2760" name="T62"/>
              <a:gd fmla="*/ 1508 h 1823" name="T63"/>
              <a:gd fmla="*/ 414 w 2760" name="T64"/>
              <a:gd fmla="*/ 1547 h 1823" name="T65"/>
              <a:gd fmla="*/ 341 w 2760" name="T66"/>
              <a:gd fmla="*/ 1751 h 1823" name="T67"/>
              <a:gd fmla="*/ 1441 w 2760" name="T68"/>
              <a:gd fmla="*/ 1823 h 1823" name="T69"/>
              <a:gd fmla="*/ 1468 w 2760" name="T70"/>
              <a:gd fmla="*/ 1804 h 1823" name="T71"/>
              <a:gd fmla="*/ 1480 w 2760" name="T72"/>
              <a:gd fmla="*/ 1768 h 1823" name="T73"/>
              <a:gd fmla="*/ 1466 w 2760" name="T74"/>
              <a:gd fmla="*/ 1710 h 1823" name="T75"/>
              <a:gd fmla="*/ 1434 w 2760" name="T76"/>
              <a:gd fmla="*/ 1646 h 1823" name="T77"/>
              <a:gd fmla="*/ 1424 w 2760" name="T78"/>
              <a:gd fmla="*/ 1565 h 1823" name="T79"/>
              <a:gd fmla="*/ 1450 w 2760" name="T80"/>
              <a:gd fmla="*/ 1505 h 1823" name="T81"/>
              <a:gd fmla="*/ 1503 w 2760" name="T82"/>
              <a:gd fmla="*/ 1469 h 1823" name="T83"/>
              <a:gd fmla="*/ 1558 w 2760" name="T84"/>
              <a:gd fmla="*/ 1466 h 1823" name="T85"/>
              <a:gd fmla="*/ 1618 w 2760" name="T86"/>
              <a:gd fmla="*/ 1492 h 1823" name="T87"/>
              <a:gd fmla="*/ 1652 w 2760" name="T88"/>
              <a:gd fmla="*/ 1547 h 1823" name="T89"/>
              <a:gd fmla="*/ 1650 w 2760" name="T90"/>
              <a:gd fmla="*/ 1625 h 1823" name="T91"/>
              <a:gd fmla="*/ 1623 w 2760" name="T92"/>
              <a:gd fmla="*/ 1692 h 1823" name="T93"/>
              <a:gd fmla="*/ 1599 w 2760" name="T94"/>
              <a:gd fmla="*/ 1758 h 1823" name="T95"/>
              <a:gd fmla="*/ 1607 w 2760" name="T96"/>
              <a:gd fmla="*/ 1797 h 1823" name="T97"/>
              <a:gd fmla="*/ 1634 w 2760" name="T98"/>
              <a:gd fmla="*/ 1821 h 1823" name="T99"/>
              <a:gd fmla="*/ 2760 w 2760" name="T100"/>
              <a:gd fmla="*/ 1186 h 1823" name="T101"/>
              <a:gd fmla="*/ 2741 w 2760" name="T102"/>
              <a:gd fmla="*/ 1162 h 1823" name="T103"/>
              <a:gd fmla="*/ 2706 w 2760" name="T104"/>
              <a:gd fmla="*/ 1149 h 1823" name="T105"/>
              <a:gd fmla="*/ 2647 w 2760" name="T106"/>
              <a:gd fmla="*/ 1163 h 1823" name="T107"/>
              <a:gd fmla="*/ 2584 w 2760" name="T108"/>
              <a:gd fmla="*/ 1194 h 1823" name="T109"/>
              <a:gd fmla="*/ 2502 w 2760" name="T110"/>
              <a:gd fmla="*/ 1204 h 1823" name="T111"/>
              <a:gd fmla="*/ 2440 w 2760" name="T112"/>
              <a:gd fmla="*/ 1179 h 1823" name="T113"/>
              <a:gd fmla="*/ 2407 w 2760" name="T114"/>
              <a:gd fmla="*/ 1125 h 1823" name="T115"/>
              <a:gd fmla="*/ 2403 w 2760" name="T116"/>
              <a:gd fmla="*/ 1072 h 1823" name="T117"/>
              <a:gd fmla="*/ 2430 w 2760" name="T118"/>
              <a:gd fmla="*/ 1011 h 1823" name="T119"/>
              <a:gd fmla="*/ 2485 w 2760" name="T120"/>
              <a:gd fmla="*/ 978 h 1823" name="T121"/>
              <a:gd fmla="*/ 2561 w 2760" name="T122"/>
              <a:gd fmla="*/ 978 h 1823" name="T123"/>
              <a:gd fmla="*/ 2628 w 2760" name="T124"/>
              <a:gd fmla="*/ 1006 h 18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23" w="2760">
                <a:moveTo>
                  <a:pt x="2628" y="1006"/>
                </a:moveTo>
                <a:lnTo>
                  <a:pt x="2628" y="1006"/>
                </a:lnTo>
                <a:lnTo>
                  <a:pt x="2647" y="1015"/>
                </a:lnTo>
                <a:lnTo>
                  <a:pt x="2665" y="1022"/>
                </a:lnTo>
                <a:lnTo>
                  <a:pt x="2679" y="1027"/>
                </a:lnTo>
                <a:lnTo>
                  <a:pt x="2693" y="1029"/>
                </a:lnTo>
                <a:lnTo>
                  <a:pt x="2706" y="1029"/>
                </a:lnTo>
                <a:lnTo>
                  <a:pt x="2716" y="1029"/>
                </a:lnTo>
                <a:lnTo>
                  <a:pt x="2727" y="1026"/>
                </a:lnTo>
                <a:lnTo>
                  <a:pt x="2734" y="1022"/>
                </a:lnTo>
                <a:lnTo>
                  <a:pt x="2741" y="1017"/>
                </a:lnTo>
                <a:lnTo>
                  <a:pt x="2746" y="1011"/>
                </a:lnTo>
                <a:lnTo>
                  <a:pt x="2755" y="1003"/>
                </a:lnTo>
                <a:lnTo>
                  <a:pt x="2759" y="995"/>
                </a:lnTo>
                <a:lnTo>
                  <a:pt x="2760" y="992"/>
                </a:lnTo>
                <a:lnTo>
                  <a:pt x="2760" y="359"/>
                </a:lnTo>
                <a:lnTo>
                  <a:pt x="1637" y="359"/>
                </a:lnTo>
                <a:lnTo>
                  <a:pt x="1637" y="359"/>
                </a:lnTo>
                <a:lnTo>
                  <a:pt x="1634" y="357"/>
                </a:lnTo>
                <a:lnTo>
                  <a:pt x="1625" y="352"/>
                </a:lnTo>
                <a:lnTo>
                  <a:pt x="1616" y="345"/>
                </a:lnTo>
                <a:lnTo>
                  <a:pt x="1611" y="338"/>
                </a:lnTo>
                <a:lnTo>
                  <a:pt x="1607" y="332"/>
                </a:lnTo>
                <a:lnTo>
                  <a:pt x="1602" y="324"/>
                </a:lnTo>
                <a:lnTo>
                  <a:pt x="1600" y="315"/>
                </a:lnTo>
                <a:lnTo>
                  <a:pt x="1599" y="304"/>
                </a:lnTo>
                <a:lnTo>
                  <a:pt x="1599" y="292"/>
                </a:lnTo>
                <a:lnTo>
                  <a:pt x="1600" y="278"/>
                </a:lnTo>
                <a:lnTo>
                  <a:pt x="1606" y="262"/>
                </a:lnTo>
                <a:lnTo>
                  <a:pt x="1613" y="246"/>
                </a:lnTo>
                <a:lnTo>
                  <a:pt x="1623" y="226"/>
                </a:lnTo>
                <a:lnTo>
                  <a:pt x="1623" y="226"/>
                </a:lnTo>
                <a:lnTo>
                  <a:pt x="1634" y="203"/>
                </a:lnTo>
                <a:lnTo>
                  <a:pt x="1645" y="180"/>
                </a:lnTo>
                <a:lnTo>
                  <a:pt x="1650" y="159"/>
                </a:lnTo>
                <a:lnTo>
                  <a:pt x="1653" y="138"/>
                </a:lnTo>
                <a:lnTo>
                  <a:pt x="1655" y="118"/>
                </a:lnTo>
                <a:lnTo>
                  <a:pt x="1655" y="99"/>
                </a:lnTo>
                <a:lnTo>
                  <a:pt x="1652" y="83"/>
                </a:lnTo>
                <a:lnTo>
                  <a:pt x="1646" y="65"/>
                </a:lnTo>
                <a:lnTo>
                  <a:pt x="1637" y="51"/>
                </a:lnTo>
                <a:lnTo>
                  <a:pt x="1629" y="39"/>
                </a:lnTo>
                <a:lnTo>
                  <a:pt x="1618" y="26"/>
                </a:lnTo>
                <a:lnTo>
                  <a:pt x="1604" y="18"/>
                </a:lnTo>
                <a:lnTo>
                  <a:pt x="1590" y="11"/>
                </a:lnTo>
                <a:lnTo>
                  <a:pt x="1574" y="3"/>
                </a:lnTo>
                <a:lnTo>
                  <a:pt x="1558" y="0"/>
                </a:lnTo>
                <a:lnTo>
                  <a:pt x="1538" y="0"/>
                </a:lnTo>
                <a:lnTo>
                  <a:pt x="1538" y="0"/>
                </a:lnTo>
                <a:lnTo>
                  <a:pt x="1521" y="0"/>
                </a:lnTo>
                <a:lnTo>
                  <a:pt x="1503" y="3"/>
                </a:lnTo>
                <a:lnTo>
                  <a:pt x="1487" y="11"/>
                </a:lnTo>
                <a:lnTo>
                  <a:pt x="1473" y="18"/>
                </a:lnTo>
                <a:lnTo>
                  <a:pt x="1461" y="26"/>
                </a:lnTo>
                <a:lnTo>
                  <a:pt x="1450" y="39"/>
                </a:lnTo>
                <a:lnTo>
                  <a:pt x="1439" y="51"/>
                </a:lnTo>
                <a:lnTo>
                  <a:pt x="1432" y="65"/>
                </a:lnTo>
                <a:lnTo>
                  <a:pt x="1427" y="83"/>
                </a:lnTo>
                <a:lnTo>
                  <a:pt x="1424" y="99"/>
                </a:lnTo>
                <a:lnTo>
                  <a:pt x="1422" y="118"/>
                </a:lnTo>
                <a:lnTo>
                  <a:pt x="1424" y="138"/>
                </a:lnTo>
                <a:lnTo>
                  <a:pt x="1427" y="159"/>
                </a:lnTo>
                <a:lnTo>
                  <a:pt x="1434" y="180"/>
                </a:lnTo>
                <a:lnTo>
                  <a:pt x="1443" y="203"/>
                </a:lnTo>
                <a:lnTo>
                  <a:pt x="1455" y="226"/>
                </a:lnTo>
                <a:lnTo>
                  <a:pt x="1455" y="226"/>
                </a:lnTo>
                <a:lnTo>
                  <a:pt x="1466" y="246"/>
                </a:lnTo>
                <a:lnTo>
                  <a:pt x="1473" y="262"/>
                </a:lnTo>
                <a:lnTo>
                  <a:pt x="1477" y="278"/>
                </a:lnTo>
                <a:lnTo>
                  <a:pt x="1480" y="292"/>
                </a:lnTo>
                <a:lnTo>
                  <a:pt x="1480" y="304"/>
                </a:lnTo>
                <a:lnTo>
                  <a:pt x="1478" y="315"/>
                </a:lnTo>
                <a:lnTo>
                  <a:pt x="1475" y="324"/>
                </a:lnTo>
                <a:lnTo>
                  <a:pt x="1471" y="332"/>
                </a:lnTo>
                <a:lnTo>
                  <a:pt x="1468" y="338"/>
                </a:lnTo>
                <a:lnTo>
                  <a:pt x="1462" y="345"/>
                </a:lnTo>
                <a:lnTo>
                  <a:pt x="1452" y="352"/>
                </a:lnTo>
                <a:lnTo>
                  <a:pt x="1445" y="357"/>
                </a:lnTo>
                <a:lnTo>
                  <a:pt x="1441" y="359"/>
                </a:lnTo>
                <a:lnTo>
                  <a:pt x="0" y="359"/>
                </a:lnTo>
                <a:lnTo>
                  <a:pt x="0" y="378"/>
                </a:lnTo>
                <a:lnTo>
                  <a:pt x="0" y="400"/>
                </a:lnTo>
                <a:lnTo>
                  <a:pt x="5" y="421"/>
                </a:lnTo>
                <a:lnTo>
                  <a:pt x="11" y="440"/>
                </a:lnTo>
                <a:lnTo>
                  <a:pt x="21" y="458"/>
                </a:lnTo>
                <a:lnTo>
                  <a:pt x="32" y="474"/>
                </a:lnTo>
                <a:lnTo>
                  <a:pt x="46" y="488"/>
                </a:lnTo>
                <a:lnTo>
                  <a:pt x="67" y="504"/>
                </a:lnTo>
                <a:lnTo>
                  <a:pt x="88" y="520"/>
                </a:lnTo>
                <a:lnTo>
                  <a:pt x="136" y="546"/>
                </a:lnTo>
                <a:lnTo>
                  <a:pt x="184" y="568"/>
                </a:lnTo>
                <a:lnTo>
                  <a:pt x="239" y="589"/>
                </a:lnTo>
                <a:lnTo>
                  <a:pt x="288" y="614"/>
                </a:lnTo>
                <a:lnTo>
                  <a:pt x="340" y="637"/>
                </a:lnTo>
                <a:lnTo>
                  <a:pt x="385" y="667"/>
                </a:lnTo>
                <a:lnTo>
                  <a:pt x="408" y="682"/>
                </a:lnTo>
                <a:lnTo>
                  <a:pt x="430" y="698"/>
                </a:lnTo>
                <a:lnTo>
                  <a:pt x="419" y="713"/>
                </a:lnTo>
                <a:lnTo>
                  <a:pt x="408" y="725"/>
                </a:lnTo>
                <a:lnTo>
                  <a:pt x="385" y="746"/>
                </a:lnTo>
                <a:lnTo>
                  <a:pt x="331" y="787"/>
                </a:lnTo>
                <a:lnTo>
                  <a:pt x="313" y="805"/>
                </a:lnTo>
                <a:lnTo>
                  <a:pt x="299" y="822"/>
                </a:lnTo>
                <a:lnTo>
                  <a:pt x="288" y="838"/>
                </a:lnTo>
                <a:lnTo>
                  <a:pt x="278" y="856"/>
                </a:lnTo>
                <a:lnTo>
                  <a:pt x="276" y="870"/>
                </a:lnTo>
                <a:lnTo>
                  <a:pt x="276" y="881"/>
                </a:lnTo>
                <a:lnTo>
                  <a:pt x="276" y="893"/>
                </a:lnTo>
                <a:lnTo>
                  <a:pt x="278" y="904"/>
                </a:lnTo>
                <a:lnTo>
                  <a:pt x="288" y="928"/>
                </a:lnTo>
                <a:lnTo>
                  <a:pt x="297" y="950"/>
                </a:lnTo>
                <a:lnTo>
                  <a:pt x="370" y="1117"/>
                </a:lnTo>
                <a:lnTo>
                  <a:pt x="359" y="1132"/>
                </a:lnTo>
                <a:lnTo>
                  <a:pt x="331" y="1155"/>
                </a:lnTo>
                <a:lnTo>
                  <a:pt x="315" y="1174"/>
                </a:lnTo>
                <a:lnTo>
                  <a:pt x="304" y="1192"/>
                </a:lnTo>
                <a:lnTo>
                  <a:pt x="292" y="1217"/>
                </a:lnTo>
                <a:lnTo>
                  <a:pt x="283" y="1238"/>
                </a:lnTo>
                <a:lnTo>
                  <a:pt x="278" y="1262"/>
                </a:lnTo>
                <a:lnTo>
                  <a:pt x="278" y="1285"/>
                </a:lnTo>
                <a:lnTo>
                  <a:pt x="283" y="1312"/>
                </a:lnTo>
                <a:lnTo>
                  <a:pt x="292" y="1331"/>
                </a:lnTo>
                <a:lnTo>
                  <a:pt x="308" y="1356"/>
                </a:lnTo>
                <a:lnTo>
                  <a:pt x="350" y="1411"/>
                </a:lnTo>
                <a:lnTo>
                  <a:pt x="393" y="1466"/>
                </a:lnTo>
                <a:lnTo>
                  <a:pt x="407" y="1487"/>
                </a:lnTo>
                <a:lnTo>
                  <a:pt x="414" y="1499"/>
                </a:lnTo>
                <a:lnTo>
                  <a:pt x="419" y="1508"/>
                </a:lnTo>
                <a:lnTo>
                  <a:pt x="419" y="1519"/>
                </a:lnTo>
                <a:lnTo>
                  <a:pt x="419" y="1531"/>
                </a:lnTo>
                <a:lnTo>
                  <a:pt x="417" y="1542"/>
                </a:lnTo>
                <a:lnTo>
                  <a:pt x="414" y="1547"/>
                </a:lnTo>
                <a:lnTo>
                  <a:pt x="387" y="1602"/>
                </a:lnTo>
                <a:lnTo>
                  <a:pt x="366" y="1655"/>
                </a:lnTo>
                <a:lnTo>
                  <a:pt x="354" y="1703"/>
                </a:lnTo>
                <a:lnTo>
                  <a:pt x="341" y="1751"/>
                </a:lnTo>
                <a:lnTo>
                  <a:pt x="336" y="1797"/>
                </a:lnTo>
                <a:lnTo>
                  <a:pt x="336" y="1823"/>
                </a:lnTo>
                <a:lnTo>
                  <a:pt x="1441" y="1823"/>
                </a:lnTo>
                <a:lnTo>
                  <a:pt x="1441" y="1823"/>
                </a:lnTo>
                <a:lnTo>
                  <a:pt x="1445" y="1821"/>
                </a:lnTo>
                <a:lnTo>
                  <a:pt x="1452" y="1818"/>
                </a:lnTo>
                <a:lnTo>
                  <a:pt x="1462" y="1809"/>
                </a:lnTo>
                <a:lnTo>
                  <a:pt x="1468" y="1804"/>
                </a:lnTo>
                <a:lnTo>
                  <a:pt x="1471" y="1797"/>
                </a:lnTo>
                <a:lnTo>
                  <a:pt x="1475" y="1789"/>
                </a:lnTo>
                <a:lnTo>
                  <a:pt x="1478" y="1781"/>
                </a:lnTo>
                <a:lnTo>
                  <a:pt x="1480" y="1768"/>
                </a:lnTo>
                <a:lnTo>
                  <a:pt x="1480" y="1758"/>
                </a:lnTo>
                <a:lnTo>
                  <a:pt x="1477" y="1743"/>
                </a:lnTo>
                <a:lnTo>
                  <a:pt x="1473" y="1728"/>
                </a:lnTo>
                <a:lnTo>
                  <a:pt x="1466" y="1710"/>
                </a:lnTo>
                <a:lnTo>
                  <a:pt x="1455" y="1692"/>
                </a:lnTo>
                <a:lnTo>
                  <a:pt x="1455" y="1692"/>
                </a:lnTo>
                <a:lnTo>
                  <a:pt x="1443" y="1669"/>
                </a:lnTo>
                <a:lnTo>
                  <a:pt x="1434" y="1646"/>
                </a:lnTo>
                <a:lnTo>
                  <a:pt x="1427" y="1625"/>
                </a:lnTo>
                <a:lnTo>
                  <a:pt x="1424" y="1604"/>
                </a:lnTo>
                <a:lnTo>
                  <a:pt x="1422" y="1584"/>
                </a:lnTo>
                <a:lnTo>
                  <a:pt x="1424" y="1565"/>
                </a:lnTo>
                <a:lnTo>
                  <a:pt x="1427" y="1547"/>
                </a:lnTo>
                <a:lnTo>
                  <a:pt x="1432" y="1531"/>
                </a:lnTo>
                <a:lnTo>
                  <a:pt x="1439" y="1517"/>
                </a:lnTo>
                <a:lnTo>
                  <a:pt x="1450" y="1505"/>
                </a:lnTo>
                <a:lnTo>
                  <a:pt x="1461" y="1492"/>
                </a:lnTo>
                <a:lnTo>
                  <a:pt x="1473" y="1484"/>
                </a:lnTo>
                <a:lnTo>
                  <a:pt x="1487" y="1475"/>
                </a:lnTo>
                <a:lnTo>
                  <a:pt x="1503" y="1469"/>
                </a:lnTo>
                <a:lnTo>
                  <a:pt x="1521" y="1466"/>
                </a:lnTo>
                <a:lnTo>
                  <a:pt x="1538" y="1466"/>
                </a:lnTo>
                <a:lnTo>
                  <a:pt x="1538" y="1466"/>
                </a:lnTo>
                <a:lnTo>
                  <a:pt x="1558" y="1466"/>
                </a:lnTo>
                <a:lnTo>
                  <a:pt x="1574" y="1469"/>
                </a:lnTo>
                <a:lnTo>
                  <a:pt x="1590" y="1475"/>
                </a:lnTo>
                <a:lnTo>
                  <a:pt x="1604" y="1484"/>
                </a:lnTo>
                <a:lnTo>
                  <a:pt x="1618" y="1492"/>
                </a:lnTo>
                <a:lnTo>
                  <a:pt x="1629" y="1505"/>
                </a:lnTo>
                <a:lnTo>
                  <a:pt x="1637" y="1517"/>
                </a:lnTo>
                <a:lnTo>
                  <a:pt x="1646" y="1531"/>
                </a:lnTo>
                <a:lnTo>
                  <a:pt x="1652" y="1547"/>
                </a:lnTo>
                <a:lnTo>
                  <a:pt x="1655" y="1565"/>
                </a:lnTo>
                <a:lnTo>
                  <a:pt x="1655" y="1584"/>
                </a:lnTo>
                <a:lnTo>
                  <a:pt x="1653" y="1604"/>
                </a:lnTo>
                <a:lnTo>
                  <a:pt x="1650" y="1625"/>
                </a:lnTo>
                <a:lnTo>
                  <a:pt x="1645" y="1646"/>
                </a:lnTo>
                <a:lnTo>
                  <a:pt x="1634" y="1669"/>
                </a:lnTo>
                <a:lnTo>
                  <a:pt x="1623" y="1692"/>
                </a:lnTo>
                <a:lnTo>
                  <a:pt x="1623" y="1692"/>
                </a:lnTo>
                <a:lnTo>
                  <a:pt x="1613" y="1710"/>
                </a:lnTo>
                <a:lnTo>
                  <a:pt x="1606" y="1728"/>
                </a:lnTo>
                <a:lnTo>
                  <a:pt x="1600" y="1743"/>
                </a:lnTo>
                <a:lnTo>
                  <a:pt x="1599" y="1758"/>
                </a:lnTo>
                <a:lnTo>
                  <a:pt x="1599" y="1768"/>
                </a:lnTo>
                <a:lnTo>
                  <a:pt x="1600" y="1781"/>
                </a:lnTo>
                <a:lnTo>
                  <a:pt x="1602" y="1789"/>
                </a:lnTo>
                <a:lnTo>
                  <a:pt x="1607" y="1797"/>
                </a:lnTo>
                <a:lnTo>
                  <a:pt x="1611" y="1804"/>
                </a:lnTo>
                <a:lnTo>
                  <a:pt x="1616" y="1809"/>
                </a:lnTo>
                <a:lnTo>
                  <a:pt x="1625" y="1818"/>
                </a:lnTo>
                <a:lnTo>
                  <a:pt x="1634" y="1821"/>
                </a:lnTo>
                <a:lnTo>
                  <a:pt x="1637" y="1823"/>
                </a:lnTo>
                <a:lnTo>
                  <a:pt x="2760" y="1823"/>
                </a:lnTo>
                <a:lnTo>
                  <a:pt x="2760" y="1186"/>
                </a:lnTo>
                <a:lnTo>
                  <a:pt x="2760" y="1186"/>
                </a:lnTo>
                <a:lnTo>
                  <a:pt x="2759" y="1183"/>
                </a:lnTo>
                <a:lnTo>
                  <a:pt x="2755" y="1176"/>
                </a:lnTo>
                <a:lnTo>
                  <a:pt x="2746" y="1167"/>
                </a:lnTo>
                <a:lnTo>
                  <a:pt x="2741" y="1162"/>
                </a:lnTo>
                <a:lnTo>
                  <a:pt x="2734" y="1156"/>
                </a:lnTo>
                <a:lnTo>
                  <a:pt x="2727" y="1153"/>
                </a:lnTo>
                <a:lnTo>
                  <a:pt x="2716" y="1149"/>
                </a:lnTo>
                <a:lnTo>
                  <a:pt x="2706" y="1149"/>
                </a:lnTo>
                <a:lnTo>
                  <a:pt x="2693" y="1149"/>
                </a:lnTo>
                <a:lnTo>
                  <a:pt x="2679" y="1151"/>
                </a:lnTo>
                <a:lnTo>
                  <a:pt x="2665" y="1156"/>
                </a:lnTo>
                <a:lnTo>
                  <a:pt x="2647" y="1163"/>
                </a:lnTo>
                <a:lnTo>
                  <a:pt x="2628" y="1172"/>
                </a:lnTo>
                <a:lnTo>
                  <a:pt x="2628" y="1172"/>
                </a:lnTo>
                <a:lnTo>
                  <a:pt x="2605" y="1185"/>
                </a:lnTo>
                <a:lnTo>
                  <a:pt x="2584" y="1194"/>
                </a:lnTo>
                <a:lnTo>
                  <a:pt x="2561" y="1201"/>
                </a:lnTo>
                <a:lnTo>
                  <a:pt x="2541" y="1204"/>
                </a:lnTo>
                <a:lnTo>
                  <a:pt x="2520" y="1206"/>
                </a:lnTo>
                <a:lnTo>
                  <a:pt x="2502" y="1204"/>
                </a:lnTo>
                <a:lnTo>
                  <a:pt x="2485" y="1201"/>
                </a:lnTo>
                <a:lnTo>
                  <a:pt x="2469" y="1195"/>
                </a:lnTo>
                <a:lnTo>
                  <a:pt x="2454" y="1188"/>
                </a:lnTo>
                <a:lnTo>
                  <a:pt x="2440" y="1179"/>
                </a:lnTo>
                <a:lnTo>
                  <a:pt x="2430" y="1167"/>
                </a:lnTo>
                <a:lnTo>
                  <a:pt x="2419" y="1155"/>
                </a:lnTo>
                <a:lnTo>
                  <a:pt x="2412" y="1140"/>
                </a:lnTo>
                <a:lnTo>
                  <a:pt x="2407" y="1125"/>
                </a:lnTo>
                <a:lnTo>
                  <a:pt x="2403" y="1107"/>
                </a:lnTo>
                <a:lnTo>
                  <a:pt x="2401" y="1089"/>
                </a:lnTo>
                <a:lnTo>
                  <a:pt x="2401" y="1089"/>
                </a:lnTo>
                <a:lnTo>
                  <a:pt x="2403" y="1072"/>
                </a:lnTo>
                <a:lnTo>
                  <a:pt x="2407" y="1054"/>
                </a:lnTo>
                <a:lnTo>
                  <a:pt x="2412" y="1038"/>
                </a:lnTo>
                <a:lnTo>
                  <a:pt x="2419" y="1024"/>
                </a:lnTo>
                <a:lnTo>
                  <a:pt x="2430" y="1011"/>
                </a:lnTo>
                <a:lnTo>
                  <a:pt x="2440" y="999"/>
                </a:lnTo>
                <a:lnTo>
                  <a:pt x="2454" y="990"/>
                </a:lnTo>
                <a:lnTo>
                  <a:pt x="2469" y="983"/>
                </a:lnTo>
                <a:lnTo>
                  <a:pt x="2485" y="978"/>
                </a:lnTo>
                <a:lnTo>
                  <a:pt x="2502" y="974"/>
                </a:lnTo>
                <a:lnTo>
                  <a:pt x="2520" y="972"/>
                </a:lnTo>
                <a:lnTo>
                  <a:pt x="2541" y="974"/>
                </a:lnTo>
                <a:lnTo>
                  <a:pt x="2561" y="978"/>
                </a:lnTo>
                <a:lnTo>
                  <a:pt x="2584" y="985"/>
                </a:lnTo>
                <a:lnTo>
                  <a:pt x="2605" y="994"/>
                </a:lnTo>
                <a:lnTo>
                  <a:pt x="2628" y="1006"/>
                </a:lnTo>
                <a:lnTo>
                  <a:pt x="2628" y="1006"/>
                </a:lnTo>
                <a:close/>
              </a:path>
            </a:pathLst>
          </a:custGeom>
          <a:solidFill>
            <a:schemeClr val="tx1"/>
          </a:solidFill>
          <a:ln w="28575">
            <a:noFill/>
            <a:round/>
          </a:ln>
        </p:spPr>
        <p:txBody>
          <a:bodyPr anchor="t" anchorCtr="0" bIns="45720" compatLnSpc="1" lIns="91440" numCol="1" rIns="91440" tIns="45720" vert="horz" wrap="square"/>
          <a:lstStyle/>
          <a:p>
            <a:endParaRPr altLang="en-US" lang="ko-KR">
              <a:solidFill>
                <a:schemeClr val="tx1"/>
              </a:solidFill>
            </a:endParaRPr>
          </a:p>
        </p:txBody>
      </p:sp>
      <p:sp>
        <p:nvSpPr>
          <p:cNvPr id="13" name="Freeform 16"/>
          <p:cNvSpPr/>
          <p:nvPr/>
        </p:nvSpPr>
        <p:spPr bwMode="auto">
          <a:xfrm>
            <a:off x="6042197" y="3437206"/>
            <a:ext cx="2015437" cy="1419365"/>
          </a:xfrm>
          <a:custGeom>
            <a:gdLst>
              <a:gd fmla="*/ 2575 w 2591" name="T0"/>
              <a:gd fmla="*/ 545 h 1823" name="T1"/>
              <a:gd fmla="*/ 2533 w 2591" name="T2"/>
              <a:gd fmla="*/ 276 h 1823" name="T3"/>
              <a:gd fmla="*/ 2462 w 2591" name="T4"/>
              <a:gd fmla="*/ 14 h 1823" name="T5"/>
              <a:gd fmla="*/ 1503 w 2591" name="T6"/>
              <a:gd fmla="*/ 2 h 1823" name="T7"/>
              <a:gd fmla="*/ 1477 w 2591" name="T8"/>
              <a:gd fmla="*/ 26 h 1823" name="T9"/>
              <a:gd fmla="*/ 1468 w 2591" name="T10"/>
              <a:gd fmla="*/ 65 h 1823" name="T11"/>
              <a:gd fmla="*/ 1493 w 2591" name="T12"/>
              <a:gd fmla="*/ 131 h 1823" name="T13"/>
              <a:gd fmla="*/ 1519 w 2591" name="T14"/>
              <a:gd fmla="*/ 198 h 1823" name="T15"/>
              <a:gd fmla="*/ 1521 w 2591" name="T16"/>
              <a:gd fmla="*/ 276 h 1823" name="T17"/>
              <a:gd fmla="*/ 1488 w 2591" name="T18"/>
              <a:gd fmla="*/ 331 h 1823" name="T19"/>
              <a:gd fmla="*/ 1427 w 2591" name="T20"/>
              <a:gd fmla="*/ 357 h 1823" name="T21"/>
              <a:gd fmla="*/ 1373 w 2591" name="T22"/>
              <a:gd fmla="*/ 354 h 1823" name="T23"/>
              <a:gd fmla="*/ 1320 w 2591" name="T24"/>
              <a:gd fmla="*/ 318 h 1823" name="T25"/>
              <a:gd fmla="*/ 1293 w 2591" name="T26"/>
              <a:gd fmla="*/ 258 h 1823" name="T27"/>
              <a:gd fmla="*/ 1304 w 2591" name="T28"/>
              <a:gd fmla="*/ 177 h 1823" name="T29"/>
              <a:gd fmla="*/ 1335 w 2591" name="T30"/>
              <a:gd fmla="*/ 113 h 1823" name="T31"/>
              <a:gd fmla="*/ 1350 w 2591" name="T32"/>
              <a:gd fmla="*/ 55 h 1823" name="T33"/>
              <a:gd fmla="*/ 1337 w 2591" name="T34"/>
              <a:gd fmla="*/ 19 h 1823" name="T35"/>
              <a:gd fmla="*/ 1311 w 2591" name="T36"/>
              <a:gd fmla="*/ 0 h 1823" name="T37"/>
              <a:gd fmla="*/ 358 w 2591" name="T38"/>
              <a:gd fmla="*/ 638 h 1823" name="T39"/>
              <a:gd fmla="*/ 333 w 2591" name="T40"/>
              <a:gd fmla="*/ 665 h 1823" name="T41"/>
              <a:gd fmla="*/ 292 w 2591" name="T42"/>
              <a:gd fmla="*/ 672 h 1823" name="T43"/>
              <a:gd fmla="*/ 227 w 2591" name="T44"/>
              <a:gd fmla="*/ 649 h 1823" name="T45"/>
              <a:gd fmla="*/ 160 w 2591" name="T46"/>
              <a:gd fmla="*/ 621 h 1823" name="T47"/>
              <a:gd fmla="*/ 84 w 2591" name="T48"/>
              <a:gd fmla="*/ 621 h 1823" name="T49"/>
              <a:gd fmla="*/ 29 w 2591" name="T50"/>
              <a:gd fmla="*/ 654 h 1823" name="T51"/>
              <a:gd fmla="*/ 2 w 2591" name="T52"/>
              <a:gd fmla="*/ 714 h 1823" name="T53"/>
              <a:gd fmla="*/ 6 w 2591" name="T54"/>
              <a:gd fmla="*/ 767 h 1823" name="T55"/>
              <a:gd fmla="*/ 39 w 2591" name="T56"/>
              <a:gd fmla="*/ 822 h 1823" name="T57"/>
              <a:gd fmla="*/ 101 w 2591" name="T58"/>
              <a:gd fmla="*/ 847 h 1823" name="T59"/>
              <a:gd fmla="*/ 183 w 2591" name="T60"/>
              <a:gd fmla="*/ 836 h 1823" name="T61"/>
              <a:gd fmla="*/ 246 w 2591" name="T62"/>
              <a:gd fmla="*/ 806 h 1823" name="T63"/>
              <a:gd fmla="*/ 305 w 2591" name="T64"/>
              <a:gd fmla="*/ 792 h 1823" name="T65"/>
              <a:gd fmla="*/ 340 w 2591" name="T66"/>
              <a:gd fmla="*/ 805 h 1823" name="T67"/>
              <a:gd fmla="*/ 359 w 2591" name="T68"/>
              <a:gd fmla="*/ 829 h 1823" name="T69"/>
              <a:gd fmla="*/ 1314 w 2591" name="T70"/>
              <a:gd fmla="*/ 1466 h 1823" name="T71"/>
              <a:gd fmla="*/ 1341 w 2591" name="T72"/>
              <a:gd fmla="*/ 1491 h 1823" name="T73"/>
              <a:gd fmla="*/ 1350 w 2591" name="T74"/>
              <a:gd fmla="*/ 1531 h 1823" name="T75"/>
              <a:gd fmla="*/ 1325 w 2591" name="T76"/>
              <a:gd fmla="*/ 1597 h 1823" name="T77"/>
              <a:gd fmla="*/ 1297 w 2591" name="T78"/>
              <a:gd fmla="*/ 1664 h 1823" name="T79"/>
              <a:gd fmla="*/ 1297 w 2591" name="T80"/>
              <a:gd fmla="*/ 1740 h 1823" name="T81"/>
              <a:gd fmla="*/ 1330 w 2591" name="T82"/>
              <a:gd fmla="*/ 1797 h 1823" name="T83"/>
              <a:gd fmla="*/ 1390 w 2591" name="T84"/>
              <a:gd fmla="*/ 1823 h 1823" name="T85"/>
              <a:gd fmla="*/ 1443 w 2591" name="T86"/>
              <a:gd fmla="*/ 1820 h 1823" name="T87"/>
              <a:gd fmla="*/ 1498 w 2591" name="T88"/>
              <a:gd fmla="*/ 1784 h 1823" name="T89"/>
              <a:gd fmla="*/ 1525 w 2591" name="T90"/>
              <a:gd fmla="*/ 1724 h 1823" name="T91"/>
              <a:gd fmla="*/ 1514 w 2591" name="T92"/>
              <a:gd fmla="*/ 1643 h 1823" name="T93"/>
              <a:gd fmla="*/ 1482 w 2591" name="T94"/>
              <a:gd fmla="*/ 1577 h 1823" name="T95"/>
              <a:gd fmla="*/ 1468 w 2591" name="T96"/>
              <a:gd fmla="*/ 1519 h 1823" name="T97"/>
              <a:gd fmla="*/ 1480 w 2591" name="T98"/>
              <a:gd fmla="*/ 1485 h 1823" name="T99"/>
              <a:gd fmla="*/ 1507 w 2591" name="T100"/>
              <a:gd fmla="*/ 1466 h 1823" name="T101"/>
              <a:gd fmla="*/ 2549 w 2591" name="T102"/>
              <a:gd fmla="*/ 1287 h 1823" name="T103"/>
              <a:gd fmla="*/ 2582 w 2591" name="T104"/>
              <a:gd fmla="*/ 1020 h 1823" name="T105"/>
              <a:gd fmla="*/ 2587 w 2591" name="T106"/>
              <a:gd fmla="*/ 748 h 182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23" w="2591">
                <a:moveTo>
                  <a:pt x="2587" y="748"/>
                </a:moveTo>
                <a:lnTo>
                  <a:pt x="2586" y="679"/>
                </a:lnTo>
                <a:lnTo>
                  <a:pt x="2582" y="612"/>
                </a:lnTo>
                <a:lnTo>
                  <a:pt x="2575" y="545"/>
                </a:lnTo>
                <a:lnTo>
                  <a:pt x="2566" y="476"/>
                </a:lnTo>
                <a:lnTo>
                  <a:pt x="2556" y="408"/>
                </a:lnTo>
                <a:lnTo>
                  <a:pt x="2545" y="341"/>
                </a:lnTo>
                <a:lnTo>
                  <a:pt x="2533" y="276"/>
                </a:lnTo>
                <a:lnTo>
                  <a:pt x="2518" y="209"/>
                </a:lnTo>
                <a:lnTo>
                  <a:pt x="2499" y="141"/>
                </a:lnTo>
                <a:lnTo>
                  <a:pt x="2481" y="78"/>
                </a:lnTo>
                <a:lnTo>
                  <a:pt x="2462" y="14"/>
                </a:lnTo>
                <a:lnTo>
                  <a:pt x="2458" y="0"/>
                </a:lnTo>
                <a:lnTo>
                  <a:pt x="1507" y="0"/>
                </a:lnTo>
                <a:lnTo>
                  <a:pt x="1507" y="0"/>
                </a:lnTo>
                <a:lnTo>
                  <a:pt x="1503" y="2"/>
                </a:lnTo>
                <a:lnTo>
                  <a:pt x="1495" y="5"/>
                </a:lnTo>
                <a:lnTo>
                  <a:pt x="1486" y="14"/>
                </a:lnTo>
                <a:lnTo>
                  <a:pt x="1480" y="19"/>
                </a:lnTo>
                <a:lnTo>
                  <a:pt x="1477" y="26"/>
                </a:lnTo>
                <a:lnTo>
                  <a:pt x="1472" y="34"/>
                </a:lnTo>
                <a:lnTo>
                  <a:pt x="1470" y="42"/>
                </a:lnTo>
                <a:lnTo>
                  <a:pt x="1468" y="55"/>
                </a:lnTo>
                <a:lnTo>
                  <a:pt x="1468" y="65"/>
                </a:lnTo>
                <a:lnTo>
                  <a:pt x="1470" y="80"/>
                </a:lnTo>
                <a:lnTo>
                  <a:pt x="1475" y="95"/>
                </a:lnTo>
                <a:lnTo>
                  <a:pt x="1482" y="113"/>
                </a:lnTo>
                <a:lnTo>
                  <a:pt x="1493" y="131"/>
                </a:lnTo>
                <a:lnTo>
                  <a:pt x="1493" y="131"/>
                </a:lnTo>
                <a:lnTo>
                  <a:pt x="1503" y="154"/>
                </a:lnTo>
                <a:lnTo>
                  <a:pt x="1514" y="177"/>
                </a:lnTo>
                <a:lnTo>
                  <a:pt x="1519" y="198"/>
                </a:lnTo>
                <a:lnTo>
                  <a:pt x="1523" y="219"/>
                </a:lnTo>
                <a:lnTo>
                  <a:pt x="1525" y="239"/>
                </a:lnTo>
                <a:lnTo>
                  <a:pt x="1525" y="258"/>
                </a:lnTo>
                <a:lnTo>
                  <a:pt x="1521" y="276"/>
                </a:lnTo>
                <a:lnTo>
                  <a:pt x="1516" y="292"/>
                </a:lnTo>
                <a:lnTo>
                  <a:pt x="1507" y="306"/>
                </a:lnTo>
                <a:lnTo>
                  <a:pt x="1498" y="318"/>
                </a:lnTo>
                <a:lnTo>
                  <a:pt x="1488" y="331"/>
                </a:lnTo>
                <a:lnTo>
                  <a:pt x="1473" y="339"/>
                </a:lnTo>
                <a:lnTo>
                  <a:pt x="1459" y="348"/>
                </a:lnTo>
                <a:lnTo>
                  <a:pt x="1443" y="354"/>
                </a:lnTo>
                <a:lnTo>
                  <a:pt x="1427" y="357"/>
                </a:lnTo>
                <a:lnTo>
                  <a:pt x="1408" y="357"/>
                </a:lnTo>
                <a:lnTo>
                  <a:pt x="1408" y="357"/>
                </a:lnTo>
                <a:lnTo>
                  <a:pt x="1390" y="357"/>
                </a:lnTo>
                <a:lnTo>
                  <a:pt x="1373" y="354"/>
                </a:lnTo>
                <a:lnTo>
                  <a:pt x="1357" y="348"/>
                </a:lnTo>
                <a:lnTo>
                  <a:pt x="1343" y="339"/>
                </a:lnTo>
                <a:lnTo>
                  <a:pt x="1330" y="331"/>
                </a:lnTo>
                <a:lnTo>
                  <a:pt x="1320" y="318"/>
                </a:lnTo>
                <a:lnTo>
                  <a:pt x="1309" y="306"/>
                </a:lnTo>
                <a:lnTo>
                  <a:pt x="1302" y="292"/>
                </a:lnTo>
                <a:lnTo>
                  <a:pt x="1297" y="276"/>
                </a:lnTo>
                <a:lnTo>
                  <a:pt x="1293" y="258"/>
                </a:lnTo>
                <a:lnTo>
                  <a:pt x="1291" y="239"/>
                </a:lnTo>
                <a:lnTo>
                  <a:pt x="1293" y="219"/>
                </a:lnTo>
                <a:lnTo>
                  <a:pt x="1297" y="198"/>
                </a:lnTo>
                <a:lnTo>
                  <a:pt x="1304" y="177"/>
                </a:lnTo>
                <a:lnTo>
                  <a:pt x="1312" y="154"/>
                </a:lnTo>
                <a:lnTo>
                  <a:pt x="1325" y="131"/>
                </a:lnTo>
                <a:lnTo>
                  <a:pt x="1325" y="131"/>
                </a:lnTo>
                <a:lnTo>
                  <a:pt x="1335" y="113"/>
                </a:lnTo>
                <a:lnTo>
                  <a:pt x="1343" y="95"/>
                </a:lnTo>
                <a:lnTo>
                  <a:pt x="1346" y="80"/>
                </a:lnTo>
                <a:lnTo>
                  <a:pt x="1350" y="65"/>
                </a:lnTo>
                <a:lnTo>
                  <a:pt x="1350" y="55"/>
                </a:lnTo>
                <a:lnTo>
                  <a:pt x="1348" y="42"/>
                </a:lnTo>
                <a:lnTo>
                  <a:pt x="1344" y="34"/>
                </a:lnTo>
                <a:lnTo>
                  <a:pt x="1341" y="26"/>
                </a:lnTo>
                <a:lnTo>
                  <a:pt x="1337" y="19"/>
                </a:lnTo>
                <a:lnTo>
                  <a:pt x="1332" y="14"/>
                </a:lnTo>
                <a:lnTo>
                  <a:pt x="1321" y="5"/>
                </a:lnTo>
                <a:lnTo>
                  <a:pt x="1314" y="2"/>
                </a:lnTo>
                <a:lnTo>
                  <a:pt x="1311" y="0"/>
                </a:lnTo>
                <a:lnTo>
                  <a:pt x="359" y="0"/>
                </a:lnTo>
                <a:lnTo>
                  <a:pt x="359" y="635"/>
                </a:lnTo>
                <a:lnTo>
                  <a:pt x="359" y="635"/>
                </a:lnTo>
                <a:lnTo>
                  <a:pt x="358" y="638"/>
                </a:lnTo>
                <a:lnTo>
                  <a:pt x="354" y="645"/>
                </a:lnTo>
                <a:lnTo>
                  <a:pt x="345" y="656"/>
                </a:lnTo>
                <a:lnTo>
                  <a:pt x="340" y="660"/>
                </a:lnTo>
                <a:lnTo>
                  <a:pt x="333" y="665"/>
                </a:lnTo>
                <a:lnTo>
                  <a:pt x="326" y="668"/>
                </a:lnTo>
                <a:lnTo>
                  <a:pt x="315" y="672"/>
                </a:lnTo>
                <a:lnTo>
                  <a:pt x="305" y="672"/>
                </a:lnTo>
                <a:lnTo>
                  <a:pt x="292" y="672"/>
                </a:lnTo>
                <a:lnTo>
                  <a:pt x="278" y="670"/>
                </a:lnTo>
                <a:lnTo>
                  <a:pt x="264" y="667"/>
                </a:lnTo>
                <a:lnTo>
                  <a:pt x="246" y="660"/>
                </a:lnTo>
                <a:lnTo>
                  <a:pt x="227" y="649"/>
                </a:lnTo>
                <a:lnTo>
                  <a:pt x="227" y="649"/>
                </a:lnTo>
                <a:lnTo>
                  <a:pt x="204" y="637"/>
                </a:lnTo>
                <a:lnTo>
                  <a:pt x="183" y="628"/>
                </a:lnTo>
                <a:lnTo>
                  <a:pt x="160" y="621"/>
                </a:lnTo>
                <a:lnTo>
                  <a:pt x="140" y="617"/>
                </a:lnTo>
                <a:lnTo>
                  <a:pt x="119" y="615"/>
                </a:lnTo>
                <a:lnTo>
                  <a:pt x="101" y="617"/>
                </a:lnTo>
                <a:lnTo>
                  <a:pt x="84" y="621"/>
                </a:lnTo>
                <a:lnTo>
                  <a:pt x="68" y="626"/>
                </a:lnTo>
                <a:lnTo>
                  <a:pt x="53" y="633"/>
                </a:lnTo>
                <a:lnTo>
                  <a:pt x="39" y="642"/>
                </a:lnTo>
                <a:lnTo>
                  <a:pt x="29" y="654"/>
                </a:lnTo>
                <a:lnTo>
                  <a:pt x="18" y="667"/>
                </a:lnTo>
                <a:lnTo>
                  <a:pt x="11" y="681"/>
                </a:lnTo>
                <a:lnTo>
                  <a:pt x="6" y="697"/>
                </a:lnTo>
                <a:lnTo>
                  <a:pt x="2" y="714"/>
                </a:lnTo>
                <a:lnTo>
                  <a:pt x="0" y="732"/>
                </a:lnTo>
                <a:lnTo>
                  <a:pt x="0" y="732"/>
                </a:lnTo>
                <a:lnTo>
                  <a:pt x="2" y="750"/>
                </a:lnTo>
                <a:lnTo>
                  <a:pt x="6" y="767"/>
                </a:lnTo>
                <a:lnTo>
                  <a:pt x="11" y="783"/>
                </a:lnTo>
                <a:lnTo>
                  <a:pt x="18" y="797"/>
                </a:lnTo>
                <a:lnTo>
                  <a:pt x="29" y="810"/>
                </a:lnTo>
                <a:lnTo>
                  <a:pt x="39" y="822"/>
                </a:lnTo>
                <a:lnTo>
                  <a:pt x="53" y="831"/>
                </a:lnTo>
                <a:lnTo>
                  <a:pt x="68" y="838"/>
                </a:lnTo>
                <a:lnTo>
                  <a:pt x="84" y="845"/>
                </a:lnTo>
                <a:lnTo>
                  <a:pt x="101" y="847"/>
                </a:lnTo>
                <a:lnTo>
                  <a:pt x="119" y="849"/>
                </a:lnTo>
                <a:lnTo>
                  <a:pt x="140" y="847"/>
                </a:lnTo>
                <a:lnTo>
                  <a:pt x="160" y="843"/>
                </a:lnTo>
                <a:lnTo>
                  <a:pt x="183" y="836"/>
                </a:lnTo>
                <a:lnTo>
                  <a:pt x="204" y="828"/>
                </a:lnTo>
                <a:lnTo>
                  <a:pt x="227" y="815"/>
                </a:lnTo>
                <a:lnTo>
                  <a:pt x="227" y="815"/>
                </a:lnTo>
                <a:lnTo>
                  <a:pt x="246" y="806"/>
                </a:lnTo>
                <a:lnTo>
                  <a:pt x="264" y="799"/>
                </a:lnTo>
                <a:lnTo>
                  <a:pt x="278" y="794"/>
                </a:lnTo>
                <a:lnTo>
                  <a:pt x="292" y="792"/>
                </a:lnTo>
                <a:lnTo>
                  <a:pt x="305" y="792"/>
                </a:lnTo>
                <a:lnTo>
                  <a:pt x="315" y="794"/>
                </a:lnTo>
                <a:lnTo>
                  <a:pt x="326" y="796"/>
                </a:lnTo>
                <a:lnTo>
                  <a:pt x="333" y="799"/>
                </a:lnTo>
                <a:lnTo>
                  <a:pt x="340" y="805"/>
                </a:lnTo>
                <a:lnTo>
                  <a:pt x="345" y="810"/>
                </a:lnTo>
                <a:lnTo>
                  <a:pt x="354" y="819"/>
                </a:lnTo>
                <a:lnTo>
                  <a:pt x="358" y="828"/>
                </a:lnTo>
                <a:lnTo>
                  <a:pt x="359" y="829"/>
                </a:lnTo>
                <a:lnTo>
                  <a:pt x="359" y="1466"/>
                </a:lnTo>
                <a:lnTo>
                  <a:pt x="1311" y="1466"/>
                </a:lnTo>
                <a:lnTo>
                  <a:pt x="1311" y="1466"/>
                </a:lnTo>
                <a:lnTo>
                  <a:pt x="1314" y="1466"/>
                </a:lnTo>
                <a:lnTo>
                  <a:pt x="1321" y="1471"/>
                </a:lnTo>
                <a:lnTo>
                  <a:pt x="1332" y="1478"/>
                </a:lnTo>
                <a:lnTo>
                  <a:pt x="1337" y="1485"/>
                </a:lnTo>
                <a:lnTo>
                  <a:pt x="1341" y="1491"/>
                </a:lnTo>
                <a:lnTo>
                  <a:pt x="1344" y="1499"/>
                </a:lnTo>
                <a:lnTo>
                  <a:pt x="1348" y="1508"/>
                </a:lnTo>
                <a:lnTo>
                  <a:pt x="1350" y="1519"/>
                </a:lnTo>
                <a:lnTo>
                  <a:pt x="1350" y="1531"/>
                </a:lnTo>
                <a:lnTo>
                  <a:pt x="1346" y="1545"/>
                </a:lnTo>
                <a:lnTo>
                  <a:pt x="1343" y="1561"/>
                </a:lnTo>
                <a:lnTo>
                  <a:pt x="1335" y="1577"/>
                </a:lnTo>
                <a:lnTo>
                  <a:pt x="1325" y="1597"/>
                </a:lnTo>
                <a:lnTo>
                  <a:pt x="1325" y="1597"/>
                </a:lnTo>
                <a:lnTo>
                  <a:pt x="1312" y="1620"/>
                </a:lnTo>
                <a:lnTo>
                  <a:pt x="1304" y="1643"/>
                </a:lnTo>
                <a:lnTo>
                  <a:pt x="1297" y="1664"/>
                </a:lnTo>
                <a:lnTo>
                  <a:pt x="1293" y="1685"/>
                </a:lnTo>
                <a:lnTo>
                  <a:pt x="1291" y="1705"/>
                </a:lnTo>
                <a:lnTo>
                  <a:pt x="1293" y="1724"/>
                </a:lnTo>
                <a:lnTo>
                  <a:pt x="1297" y="1740"/>
                </a:lnTo>
                <a:lnTo>
                  <a:pt x="1302" y="1758"/>
                </a:lnTo>
                <a:lnTo>
                  <a:pt x="1309" y="1772"/>
                </a:lnTo>
                <a:lnTo>
                  <a:pt x="1320" y="1784"/>
                </a:lnTo>
                <a:lnTo>
                  <a:pt x="1330" y="1797"/>
                </a:lnTo>
                <a:lnTo>
                  <a:pt x="1343" y="1805"/>
                </a:lnTo>
                <a:lnTo>
                  <a:pt x="1357" y="1812"/>
                </a:lnTo>
                <a:lnTo>
                  <a:pt x="1373" y="1820"/>
                </a:lnTo>
                <a:lnTo>
                  <a:pt x="1390" y="1823"/>
                </a:lnTo>
                <a:lnTo>
                  <a:pt x="1408" y="1823"/>
                </a:lnTo>
                <a:lnTo>
                  <a:pt x="1408" y="1823"/>
                </a:lnTo>
                <a:lnTo>
                  <a:pt x="1427" y="1823"/>
                </a:lnTo>
                <a:lnTo>
                  <a:pt x="1443" y="1820"/>
                </a:lnTo>
                <a:lnTo>
                  <a:pt x="1459" y="1812"/>
                </a:lnTo>
                <a:lnTo>
                  <a:pt x="1473" y="1805"/>
                </a:lnTo>
                <a:lnTo>
                  <a:pt x="1488" y="1797"/>
                </a:lnTo>
                <a:lnTo>
                  <a:pt x="1498" y="1784"/>
                </a:lnTo>
                <a:lnTo>
                  <a:pt x="1507" y="1772"/>
                </a:lnTo>
                <a:lnTo>
                  <a:pt x="1516" y="1758"/>
                </a:lnTo>
                <a:lnTo>
                  <a:pt x="1521" y="1740"/>
                </a:lnTo>
                <a:lnTo>
                  <a:pt x="1525" y="1724"/>
                </a:lnTo>
                <a:lnTo>
                  <a:pt x="1525" y="1705"/>
                </a:lnTo>
                <a:lnTo>
                  <a:pt x="1523" y="1685"/>
                </a:lnTo>
                <a:lnTo>
                  <a:pt x="1519" y="1664"/>
                </a:lnTo>
                <a:lnTo>
                  <a:pt x="1514" y="1643"/>
                </a:lnTo>
                <a:lnTo>
                  <a:pt x="1503" y="1620"/>
                </a:lnTo>
                <a:lnTo>
                  <a:pt x="1493" y="1597"/>
                </a:lnTo>
                <a:lnTo>
                  <a:pt x="1493" y="1597"/>
                </a:lnTo>
                <a:lnTo>
                  <a:pt x="1482" y="1577"/>
                </a:lnTo>
                <a:lnTo>
                  <a:pt x="1475" y="1561"/>
                </a:lnTo>
                <a:lnTo>
                  <a:pt x="1470" y="1545"/>
                </a:lnTo>
                <a:lnTo>
                  <a:pt x="1468" y="1531"/>
                </a:lnTo>
                <a:lnTo>
                  <a:pt x="1468" y="1519"/>
                </a:lnTo>
                <a:lnTo>
                  <a:pt x="1470" y="1508"/>
                </a:lnTo>
                <a:lnTo>
                  <a:pt x="1472" y="1499"/>
                </a:lnTo>
                <a:lnTo>
                  <a:pt x="1477" y="1491"/>
                </a:lnTo>
                <a:lnTo>
                  <a:pt x="1480" y="1485"/>
                </a:lnTo>
                <a:lnTo>
                  <a:pt x="1486" y="1478"/>
                </a:lnTo>
                <a:lnTo>
                  <a:pt x="1495" y="1471"/>
                </a:lnTo>
                <a:lnTo>
                  <a:pt x="1503" y="1466"/>
                </a:lnTo>
                <a:lnTo>
                  <a:pt x="1507" y="1466"/>
                </a:lnTo>
                <a:lnTo>
                  <a:pt x="2510" y="1466"/>
                </a:lnTo>
                <a:lnTo>
                  <a:pt x="2522" y="1422"/>
                </a:lnTo>
                <a:lnTo>
                  <a:pt x="2538" y="1354"/>
                </a:lnTo>
                <a:lnTo>
                  <a:pt x="2549" y="1287"/>
                </a:lnTo>
                <a:lnTo>
                  <a:pt x="2561" y="1224"/>
                </a:lnTo>
                <a:lnTo>
                  <a:pt x="2570" y="1155"/>
                </a:lnTo>
                <a:lnTo>
                  <a:pt x="2577" y="1087"/>
                </a:lnTo>
                <a:lnTo>
                  <a:pt x="2582" y="1020"/>
                </a:lnTo>
                <a:lnTo>
                  <a:pt x="2587" y="951"/>
                </a:lnTo>
                <a:lnTo>
                  <a:pt x="2587" y="884"/>
                </a:lnTo>
                <a:lnTo>
                  <a:pt x="2591" y="815"/>
                </a:lnTo>
                <a:lnTo>
                  <a:pt x="2587" y="74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 name="Freeform 17"/>
          <p:cNvSpPr/>
          <p:nvPr/>
        </p:nvSpPr>
        <p:spPr bwMode="auto">
          <a:xfrm>
            <a:off x="6042197" y="4577990"/>
            <a:ext cx="1951627" cy="1419365"/>
          </a:xfrm>
          <a:custGeom>
            <a:gdLst>
              <a:gd fmla="*/ 1495 w 2510" name="T0"/>
              <a:gd fmla="*/ 5 h 1823" name="T1"/>
              <a:gd fmla="*/ 1472 w 2510" name="T2"/>
              <a:gd fmla="*/ 33 h 1823" name="T3"/>
              <a:gd fmla="*/ 1470 w 2510" name="T4"/>
              <a:gd fmla="*/ 79 h 1823" name="T5"/>
              <a:gd fmla="*/ 1493 w 2510" name="T6"/>
              <a:gd fmla="*/ 131 h 1823" name="T7"/>
              <a:gd fmla="*/ 1523 w 2510" name="T8"/>
              <a:gd fmla="*/ 219 h 1823" name="T9"/>
              <a:gd fmla="*/ 1516 w 2510" name="T10"/>
              <a:gd fmla="*/ 292 h 1823" name="T11"/>
              <a:gd fmla="*/ 1473 w 2510" name="T12"/>
              <a:gd fmla="*/ 339 h 1823" name="T13"/>
              <a:gd fmla="*/ 1408 w 2510" name="T14"/>
              <a:gd fmla="*/ 357 h 1823" name="T15"/>
              <a:gd fmla="*/ 1357 w 2510" name="T16"/>
              <a:gd fmla="*/ 346 h 1823" name="T17"/>
              <a:gd fmla="*/ 1309 w 2510" name="T18"/>
              <a:gd fmla="*/ 306 h 1823" name="T19"/>
              <a:gd fmla="*/ 1291 w 2510" name="T20"/>
              <a:gd fmla="*/ 239 h 1823" name="T21"/>
              <a:gd fmla="*/ 1312 w 2510" name="T22"/>
              <a:gd fmla="*/ 154 h 1823" name="T23"/>
              <a:gd fmla="*/ 1343 w 2510" name="T24"/>
              <a:gd fmla="*/ 95 h 1823" name="T25"/>
              <a:gd fmla="*/ 1348 w 2510" name="T26"/>
              <a:gd fmla="*/ 42 h 1823" name="T27"/>
              <a:gd fmla="*/ 1332 w 2510" name="T28"/>
              <a:gd fmla="*/ 12 h 1823" name="T29"/>
              <a:gd fmla="*/ 359 w 2510" name="T30"/>
              <a:gd fmla="*/ 0 h 1823" name="T31"/>
              <a:gd fmla="*/ 354 w 2510" name="T32"/>
              <a:gd fmla="*/ 644 h 1823" name="T33"/>
              <a:gd fmla="*/ 326 w 2510" name="T34"/>
              <a:gd fmla="*/ 667 h 1823" name="T35"/>
              <a:gd fmla="*/ 278 w 2510" name="T36"/>
              <a:gd fmla="*/ 668 h 1823" name="T37"/>
              <a:gd fmla="*/ 227 w 2510" name="T38"/>
              <a:gd fmla="*/ 647 h 1823" name="T39"/>
              <a:gd fmla="*/ 140 w 2510" name="T40"/>
              <a:gd fmla="*/ 615 h 1823" name="T41"/>
              <a:gd fmla="*/ 68 w 2510" name="T42"/>
              <a:gd fmla="*/ 624 h 1823" name="T43"/>
              <a:gd fmla="*/ 18 w 2510" name="T44"/>
              <a:gd fmla="*/ 665 h 1823" name="T45"/>
              <a:gd fmla="*/ 0 w 2510" name="T46"/>
              <a:gd fmla="*/ 730 h 1823" name="T47"/>
              <a:gd fmla="*/ 11 w 2510" name="T48"/>
              <a:gd fmla="*/ 781 h 1823" name="T49"/>
              <a:gd fmla="*/ 53 w 2510" name="T50"/>
              <a:gd fmla="*/ 829 h 1823" name="T51"/>
              <a:gd fmla="*/ 119 w 2510" name="T52"/>
              <a:gd fmla="*/ 847 h 1823" name="T53"/>
              <a:gd fmla="*/ 204 w 2510" name="T54"/>
              <a:gd fmla="*/ 826 h 1823" name="T55"/>
              <a:gd fmla="*/ 264 w 2510" name="T56"/>
              <a:gd fmla="*/ 797 h 1823" name="T57"/>
              <a:gd fmla="*/ 315 w 2510" name="T58"/>
              <a:gd fmla="*/ 790 h 1823" name="T59"/>
              <a:gd fmla="*/ 345 w 2510" name="T60"/>
              <a:gd fmla="*/ 808 h 1823" name="T61"/>
              <a:gd fmla="*/ 359 w 2510" name="T62"/>
              <a:gd fmla="*/ 1464 h 1823" name="T63"/>
              <a:gd fmla="*/ 812 w 2510" name="T64"/>
              <a:gd fmla="*/ 1471 h 1823" name="T65"/>
              <a:gd fmla="*/ 835 w 2510" name="T66"/>
              <a:gd fmla="*/ 1499 h 1823" name="T67"/>
              <a:gd fmla="*/ 837 w 2510" name="T68"/>
              <a:gd fmla="*/ 1545 h 1823" name="T69"/>
              <a:gd fmla="*/ 816 w 2510" name="T70"/>
              <a:gd fmla="*/ 1597 h 1823" name="T71"/>
              <a:gd fmla="*/ 784 w 2510" name="T72"/>
              <a:gd fmla="*/ 1685 h 1823" name="T73"/>
              <a:gd fmla="*/ 791 w 2510" name="T74"/>
              <a:gd fmla="*/ 1756 h 1823" name="T75"/>
              <a:gd fmla="*/ 833 w 2510" name="T76"/>
              <a:gd fmla="*/ 1805 h 1823" name="T77"/>
              <a:gd fmla="*/ 899 w 2510" name="T78"/>
              <a:gd fmla="*/ 1823 h 1823" name="T79"/>
              <a:gd fmla="*/ 950 w 2510" name="T80"/>
              <a:gd fmla="*/ 1812 h 1823" name="T81"/>
              <a:gd fmla="*/ 998 w 2510" name="T82"/>
              <a:gd fmla="*/ 1772 h 1823" name="T83"/>
              <a:gd fmla="*/ 1015 w 2510" name="T84"/>
              <a:gd fmla="*/ 1705 h 1823" name="T85"/>
              <a:gd fmla="*/ 994 w 2510" name="T86"/>
              <a:gd fmla="*/ 1620 h 1823" name="T87"/>
              <a:gd fmla="*/ 964 w 2510" name="T88"/>
              <a:gd fmla="*/ 1561 h 1823" name="T89"/>
              <a:gd fmla="*/ 959 w 2510" name="T90"/>
              <a:gd fmla="*/ 1508 h 1823" name="T91"/>
              <a:gd fmla="*/ 975 w 2510" name="T92"/>
              <a:gd fmla="*/ 1478 h 1823" name="T93"/>
              <a:gd fmla="*/ 1470 w 2510" name="T94"/>
              <a:gd fmla="*/ 1464 h 1823" name="T95"/>
              <a:gd fmla="*/ 1627 w 2510" name="T96"/>
              <a:gd fmla="*/ 1282 h 1823" name="T97"/>
              <a:gd fmla="*/ 1915 w 2510" name="T98"/>
              <a:gd fmla="*/ 1029 h 1823" name="T99"/>
              <a:gd fmla="*/ 2094 w 2510" name="T100"/>
              <a:gd fmla="*/ 838 h 1823" name="T101"/>
              <a:gd fmla="*/ 2246 w 2510" name="T102"/>
              <a:gd fmla="*/ 628 h 1823" name="T103"/>
              <a:gd fmla="*/ 2372 w 2510" name="T104"/>
              <a:gd fmla="*/ 396 h 1823" name="T105"/>
              <a:gd fmla="*/ 2467 w 2510" name="T106"/>
              <a:gd fmla="*/ 147 h 1823" name="T107"/>
              <a:gd fmla="*/ 1507 w 2510" name="T108"/>
              <a:gd fmla="*/ 0 h 182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3" w="2510">
                <a:moveTo>
                  <a:pt x="1507" y="0"/>
                </a:moveTo>
                <a:lnTo>
                  <a:pt x="1507" y="0"/>
                </a:lnTo>
                <a:lnTo>
                  <a:pt x="1503" y="0"/>
                </a:lnTo>
                <a:lnTo>
                  <a:pt x="1495" y="5"/>
                </a:lnTo>
                <a:lnTo>
                  <a:pt x="1486" y="12"/>
                </a:lnTo>
                <a:lnTo>
                  <a:pt x="1480" y="19"/>
                </a:lnTo>
                <a:lnTo>
                  <a:pt x="1477" y="25"/>
                </a:lnTo>
                <a:lnTo>
                  <a:pt x="1472" y="33"/>
                </a:lnTo>
                <a:lnTo>
                  <a:pt x="1470" y="42"/>
                </a:lnTo>
                <a:lnTo>
                  <a:pt x="1468" y="53"/>
                </a:lnTo>
                <a:lnTo>
                  <a:pt x="1468" y="65"/>
                </a:lnTo>
                <a:lnTo>
                  <a:pt x="1470" y="79"/>
                </a:lnTo>
                <a:lnTo>
                  <a:pt x="1475" y="95"/>
                </a:lnTo>
                <a:lnTo>
                  <a:pt x="1482" y="111"/>
                </a:lnTo>
                <a:lnTo>
                  <a:pt x="1493" y="131"/>
                </a:lnTo>
                <a:lnTo>
                  <a:pt x="1493" y="131"/>
                </a:lnTo>
                <a:lnTo>
                  <a:pt x="1503" y="154"/>
                </a:lnTo>
                <a:lnTo>
                  <a:pt x="1514" y="177"/>
                </a:lnTo>
                <a:lnTo>
                  <a:pt x="1519" y="198"/>
                </a:lnTo>
                <a:lnTo>
                  <a:pt x="1523" y="219"/>
                </a:lnTo>
                <a:lnTo>
                  <a:pt x="1525" y="239"/>
                </a:lnTo>
                <a:lnTo>
                  <a:pt x="1525" y="258"/>
                </a:lnTo>
                <a:lnTo>
                  <a:pt x="1521" y="274"/>
                </a:lnTo>
                <a:lnTo>
                  <a:pt x="1516" y="292"/>
                </a:lnTo>
                <a:lnTo>
                  <a:pt x="1507" y="306"/>
                </a:lnTo>
                <a:lnTo>
                  <a:pt x="1498" y="318"/>
                </a:lnTo>
                <a:lnTo>
                  <a:pt x="1488" y="331"/>
                </a:lnTo>
                <a:lnTo>
                  <a:pt x="1473" y="339"/>
                </a:lnTo>
                <a:lnTo>
                  <a:pt x="1459" y="346"/>
                </a:lnTo>
                <a:lnTo>
                  <a:pt x="1443" y="354"/>
                </a:lnTo>
                <a:lnTo>
                  <a:pt x="1427" y="357"/>
                </a:lnTo>
                <a:lnTo>
                  <a:pt x="1408" y="357"/>
                </a:lnTo>
                <a:lnTo>
                  <a:pt x="1408" y="357"/>
                </a:lnTo>
                <a:lnTo>
                  <a:pt x="1390" y="357"/>
                </a:lnTo>
                <a:lnTo>
                  <a:pt x="1373" y="354"/>
                </a:lnTo>
                <a:lnTo>
                  <a:pt x="1357" y="346"/>
                </a:lnTo>
                <a:lnTo>
                  <a:pt x="1343" y="339"/>
                </a:lnTo>
                <a:lnTo>
                  <a:pt x="1330" y="331"/>
                </a:lnTo>
                <a:lnTo>
                  <a:pt x="1320" y="318"/>
                </a:lnTo>
                <a:lnTo>
                  <a:pt x="1309" y="306"/>
                </a:lnTo>
                <a:lnTo>
                  <a:pt x="1302" y="292"/>
                </a:lnTo>
                <a:lnTo>
                  <a:pt x="1297" y="274"/>
                </a:lnTo>
                <a:lnTo>
                  <a:pt x="1293" y="258"/>
                </a:lnTo>
                <a:lnTo>
                  <a:pt x="1291" y="239"/>
                </a:lnTo>
                <a:lnTo>
                  <a:pt x="1293" y="219"/>
                </a:lnTo>
                <a:lnTo>
                  <a:pt x="1297" y="198"/>
                </a:lnTo>
                <a:lnTo>
                  <a:pt x="1304" y="177"/>
                </a:lnTo>
                <a:lnTo>
                  <a:pt x="1312" y="154"/>
                </a:lnTo>
                <a:lnTo>
                  <a:pt x="1325" y="131"/>
                </a:lnTo>
                <a:lnTo>
                  <a:pt x="1325" y="131"/>
                </a:lnTo>
                <a:lnTo>
                  <a:pt x="1335" y="111"/>
                </a:lnTo>
                <a:lnTo>
                  <a:pt x="1343" y="95"/>
                </a:lnTo>
                <a:lnTo>
                  <a:pt x="1346" y="79"/>
                </a:lnTo>
                <a:lnTo>
                  <a:pt x="1350" y="65"/>
                </a:lnTo>
                <a:lnTo>
                  <a:pt x="1350" y="53"/>
                </a:lnTo>
                <a:lnTo>
                  <a:pt x="1348" y="42"/>
                </a:lnTo>
                <a:lnTo>
                  <a:pt x="1344" y="33"/>
                </a:lnTo>
                <a:lnTo>
                  <a:pt x="1341" y="25"/>
                </a:lnTo>
                <a:lnTo>
                  <a:pt x="1337" y="19"/>
                </a:lnTo>
                <a:lnTo>
                  <a:pt x="1332" y="12"/>
                </a:lnTo>
                <a:lnTo>
                  <a:pt x="1321" y="5"/>
                </a:lnTo>
                <a:lnTo>
                  <a:pt x="1314" y="0"/>
                </a:lnTo>
                <a:lnTo>
                  <a:pt x="1311" y="0"/>
                </a:lnTo>
                <a:lnTo>
                  <a:pt x="359" y="0"/>
                </a:lnTo>
                <a:lnTo>
                  <a:pt x="359" y="633"/>
                </a:lnTo>
                <a:lnTo>
                  <a:pt x="359" y="633"/>
                </a:lnTo>
                <a:lnTo>
                  <a:pt x="358" y="636"/>
                </a:lnTo>
                <a:lnTo>
                  <a:pt x="354" y="644"/>
                </a:lnTo>
                <a:lnTo>
                  <a:pt x="345" y="652"/>
                </a:lnTo>
                <a:lnTo>
                  <a:pt x="340" y="658"/>
                </a:lnTo>
                <a:lnTo>
                  <a:pt x="333" y="663"/>
                </a:lnTo>
                <a:lnTo>
                  <a:pt x="326" y="667"/>
                </a:lnTo>
                <a:lnTo>
                  <a:pt x="315" y="670"/>
                </a:lnTo>
                <a:lnTo>
                  <a:pt x="305" y="670"/>
                </a:lnTo>
                <a:lnTo>
                  <a:pt x="292" y="670"/>
                </a:lnTo>
                <a:lnTo>
                  <a:pt x="278" y="668"/>
                </a:lnTo>
                <a:lnTo>
                  <a:pt x="264" y="663"/>
                </a:lnTo>
                <a:lnTo>
                  <a:pt x="246" y="656"/>
                </a:lnTo>
                <a:lnTo>
                  <a:pt x="227" y="647"/>
                </a:lnTo>
                <a:lnTo>
                  <a:pt x="227" y="647"/>
                </a:lnTo>
                <a:lnTo>
                  <a:pt x="204" y="635"/>
                </a:lnTo>
                <a:lnTo>
                  <a:pt x="183" y="626"/>
                </a:lnTo>
                <a:lnTo>
                  <a:pt x="160" y="619"/>
                </a:lnTo>
                <a:lnTo>
                  <a:pt x="140" y="615"/>
                </a:lnTo>
                <a:lnTo>
                  <a:pt x="119" y="613"/>
                </a:lnTo>
                <a:lnTo>
                  <a:pt x="101" y="615"/>
                </a:lnTo>
                <a:lnTo>
                  <a:pt x="84" y="619"/>
                </a:lnTo>
                <a:lnTo>
                  <a:pt x="68" y="624"/>
                </a:lnTo>
                <a:lnTo>
                  <a:pt x="53" y="631"/>
                </a:lnTo>
                <a:lnTo>
                  <a:pt x="39" y="640"/>
                </a:lnTo>
                <a:lnTo>
                  <a:pt x="29" y="652"/>
                </a:lnTo>
                <a:lnTo>
                  <a:pt x="18" y="665"/>
                </a:lnTo>
                <a:lnTo>
                  <a:pt x="11" y="679"/>
                </a:lnTo>
                <a:lnTo>
                  <a:pt x="6" y="695"/>
                </a:lnTo>
                <a:lnTo>
                  <a:pt x="2" y="713"/>
                </a:lnTo>
                <a:lnTo>
                  <a:pt x="0" y="730"/>
                </a:lnTo>
                <a:lnTo>
                  <a:pt x="0" y="730"/>
                </a:lnTo>
                <a:lnTo>
                  <a:pt x="2" y="748"/>
                </a:lnTo>
                <a:lnTo>
                  <a:pt x="6" y="766"/>
                </a:lnTo>
                <a:lnTo>
                  <a:pt x="11" y="781"/>
                </a:lnTo>
                <a:lnTo>
                  <a:pt x="18" y="796"/>
                </a:lnTo>
                <a:lnTo>
                  <a:pt x="29" y="808"/>
                </a:lnTo>
                <a:lnTo>
                  <a:pt x="39" y="820"/>
                </a:lnTo>
                <a:lnTo>
                  <a:pt x="53" y="829"/>
                </a:lnTo>
                <a:lnTo>
                  <a:pt x="68" y="836"/>
                </a:lnTo>
                <a:lnTo>
                  <a:pt x="84" y="842"/>
                </a:lnTo>
                <a:lnTo>
                  <a:pt x="101" y="845"/>
                </a:lnTo>
                <a:lnTo>
                  <a:pt x="119" y="847"/>
                </a:lnTo>
                <a:lnTo>
                  <a:pt x="140" y="845"/>
                </a:lnTo>
                <a:lnTo>
                  <a:pt x="160" y="842"/>
                </a:lnTo>
                <a:lnTo>
                  <a:pt x="183" y="835"/>
                </a:lnTo>
                <a:lnTo>
                  <a:pt x="204" y="826"/>
                </a:lnTo>
                <a:lnTo>
                  <a:pt x="227" y="813"/>
                </a:lnTo>
                <a:lnTo>
                  <a:pt x="227" y="813"/>
                </a:lnTo>
                <a:lnTo>
                  <a:pt x="246" y="804"/>
                </a:lnTo>
                <a:lnTo>
                  <a:pt x="264" y="797"/>
                </a:lnTo>
                <a:lnTo>
                  <a:pt x="278" y="792"/>
                </a:lnTo>
                <a:lnTo>
                  <a:pt x="292" y="790"/>
                </a:lnTo>
                <a:lnTo>
                  <a:pt x="305" y="790"/>
                </a:lnTo>
                <a:lnTo>
                  <a:pt x="315" y="790"/>
                </a:lnTo>
                <a:lnTo>
                  <a:pt x="326" y="794"/>
                </a:lnTo>
                <a:lnTo>
                  <a:pt x="333" y="797"/>
                </a:lnTo>
                <a:lnTo>
                  <a:pt x="340" y="803"/>
                </a:lnTo>
                <a:lnTo>
                  <a:pt x="345" y="808"/>
                </a:lnTo>
                <a:lnTo>
                  <a:pt x="354" y="817"/>
                </a:lnTo>
                <a:lnTo>
                  <a:pt x="358" y="824"/>
                </a:lnTo>
                <a:lnTo>
                  <a:pt x="359" y="827"/>
                </a:lnTo>
                <a:lnTo>
                  <a:pt x="359" y="1464"/>
                </a:lnTo>
                <a:lnTo>
                  <a:pt x="801" y="1464"/>
                </a:lnTo>
                <a:lnTo>
                  <a:pt x="801" y="1464"/>
                </a:lnTo>
                <a:lnTo>
                  <a:pt x="803" y="1466"/>
                </a:lnTo>
                <a:lnTo>
                  <a:pt x="812" y="1471"/>
                </a:lnTo>
                <a:lnTo>
                  <a:pt x="821" y="1478"/>
                </a:lnTo>
                <a:lnTo>
                  <a:pt x="826" y="1484"/>
                </a:lnTo>
                <a:lnTo>
                  <a:pt x="832" y="1491"/>
                </a:lnTo>
                <a:lnTo>
                  <a:pt x="835" y="1499"/>
                </a:lnTo>
                <a:lnTo>
                  <a:pt x="837" y="1508"/>
                </a:lnTo>
                <a:lnTo>
                  <a:pt x="839" y="1519"/>
                </a:lnTo>
                <a:lnTo>
                  <a:pt x="839" y="1531"/>
                </a:lnTo>
                <a:lnTo>
                  <a:pt x="837" y="1545"/>
                </a:lnTo>
                <a:lnTo>
                  <a:pt x="832" y="1561"/>
                </a:lnTo>
                <a:lnTo>
                  <a:pt x="824" y="1577"/>
                </a:lnTo>
                <a:lnTo>
                  <a:pt x="816" y="1597"/>
                </a:lnTo>
                <a:lnTo>
                  <a:pt x="816" y="1597"/>
                </a:lnTo>
                <a:lnTo>
                  <a:pt x="803" y="1620"/>
                </a:lnTo>
                <a:lnTo>
                  <a:pt x="793" y="1643"/>
                </a:lnTo>
                <a:lnTo>
                  <a:pt x="787" y="1664"/>
                </a:lnTo>
                <a:lnTo>
                  <a:pt x="784" y="1685"/>
                </a:lnTo>
                <a:lnTo>
                  <a:pt x="782" y="1705"/>
                </a:lnTo>
                <a:lnTo>
                  <a:pt x="784" y="1722"/>
                </a:lnTo>
                <a:lnTo>
                  <a:pt x="786" y="1740"/>
                </a:lnTo>
                <a:lnTo>
                  <a:pt x="791" y="1756"/>
                </a:lnTo>
                <a:lnTo>
                  <a:pt x="800" y="1772"/>
                </a:lnTo>
                <a:lnTo>
                  <a:pt x="809" y="1784"/>
                </a:lnTo>
                <a:lnTo>
                  <a:pt x="819" y="1795"/>
                </a:lnTo>
                <a:lnTo>
                  <a:pt x="833" y="1805"/>
                </a:lnTo>
                <a:lnTo>
                  <a:pt x="847" y="1812"/>
                </a:lnTo>
                <a:lnTo>
                  <a:pt x="863" y="1818"/>
                </a:lnTo>
                <a:lnTo>
                  <a:pt x="879" y="1821"/>
                </a:lnTo>
                <a:lnTo>
                  <a:pt x="899" y="1823"/>
                </a:lnTo>
                <a:lnTo>
                  <a:pt x="899" y="1823"/>
                </a:lnTo>
                <a:lnTo>
                  <a:pt x="916" y="1821"/>
                </a:lnTo>
                <a:lnTo>
                  <a:pt x="934" y="1818"/>
                </a:lnTo>
                <a:lnTo>
                  <a:pt x="950" y="1812"/>
                </a:lnTo>
                <a:lnTo>
                  <a:pt x="964" y="1805"/>
                </a:lnTo>
                <a:lnTo>
                  <a:pt x="977" y="1795"/>
                </a:lnTo>
                <a:lnTo>
                  <a:pt x="987" y="1784"/>
                </a:lnTo>
                <a:lnTo>
                  <a:pt x="998" y="1772"/>
                </a:lnTo>
                <a:lnTo>
                  <a:pt x="1005" y="1756"/>
                </a:lnTo>
                <a:lnTo>
                  <a:pt x="1010" y="1740"/>
                </a:lnTo>
                <a:lnTo>
                  <a:pt x="1014" y="1722"/>
                </a:lnTo>
                <a:lnTo>
                  <a:pt x="1015" y="1705"/>
                </a:lnTo>
                <a:lnTo>
                  <a:pt x="1014" y="1685"/>
                </a:lnTo>
                <a:lnTo>
                  <a:pt x="1010" y="1664"/>
                </a:lnTo>
                <a:lnTo>
                  <a:pt x="1003" y="1643"/>
                </a:lnTo>
                <a:lnTo>
                  <a:pt x="994" y="1620"/>
                </a:lnTo>
                <a:lnTo>
                  <a:pt x="982" y="1597"/>
                </a:lnTo>
                <a:lnTo>
                  <a:pt x="982" y="1597"/>
                </a:lnTo>
                <a:lnTo>
                  <a:pt x="971" y="1577"/>
                </a:lnTo>
                <a:lnTo>
                  <a:pt x="964" y="1561"/>
                </a:lnTo>
                <a:lnTo>
                  <a:pt x="961" y="1545"/>
                </a:lnTo>
                <a:lnTo>
                  <a:pt x="959" y="1531"/>
                </a:lnTo>
                <a:lnTo>
                  <a:pt x="957" y="1519"/>
                </a:lnTo>
                <a:lnTo>
                  <a:pt x="959" y="1508"/>
                </a:lnTo>
                <a:lnTo>
                  <a:pt x="962" y="1499"/>
                </a:lnTo>
                <a:lnTo>
                  <a:pt x="966" y="1491"/>
                </a:lnTo>
                <a:lnTo>
                  <a:pt x="971" y="1484"/>
                </a:lnTo>
                <a:lnTo>
                  <a:pt x="975" y="1478"/>
                </a:lnTo>
                <a:lnTo>
                  <a:pt x="985" y="1471"/>
                </a:lnTo>
                <a:lnTo>
                  <a:pt x="992" y="1466"/>
                </a:lnTo>
                <a:lnTo>
                  <a:pt x="996" y="1464"/>
                </a:lnTo>
                <a:lnTo>
                  <a:pt x="1470" y="1464"/>
                </a:lnTo>
                <a:lnTo>
                  <a:pt x="1472" y="1461"/>
                </a:lnTo>
                <a:lnTo>
                  <a:pt x="1519" y="1400"/>
                </a:lnTo>
                <a:lnTo>
                  <a:pt x="1571" y="1339"/>
                </a:lnTo>
                <a:lnTo>
                  <a:pt x="1627" y="1282"/>
                </a:lnTo>
                <a:lnTo>
                  <a:pt x="1686" y="1225"/>
                </a:lnTo>
                <a:lnTo>
                  <a:pt x="1744" y="1176"/>
                </a:lnTo>
                <a:lnTo>
                  <a:pt x="1864" y="1071"/>
                </a:lnTo>
                <a:lnTo>
                  <a:pt x="1915" y="1029"/>
                </a:lnTo>
                <a:lnTo>
                  <a:pt x="1960" y="983"/>
                </a:lnTo>
                <a:lnTo>
                  <a:pt x="2009" y="937"/>
                </a:lnTo>
                <a:lnTo>
                  <a:pt x="2052" y="889"/>
                </a:lnTo>
                <a:lnTo>
                  <a:pt x="2094" y="838"/>
                </a:lnTo>
                <a:lnTo>
                  <a:pt x="2135" y="789"/>
                </a:lnTo>
                <a:lnTo>
                  <a:pt x="2174" y="736"/>
                </a:lnTo>
                <a:lnTo>
                  <a:pt x="2211" y="681"/>
                </a:lnTo>
                <a:lnTo>
                  <a:pt x="2246" y="628"/>
                </a:lnTo>
                <a:lnTo>
                  <a:pt x="2282" y="571"/>
                </a:lnTo>
                <a:lnTo>
                  <a:pt x="2313" y="513"/>
                </a:lnTo>
                <a:lnTo>
                  <a:pt x="2342" y="454"/>
                </a:lnTo>
                <a:lnTo>
                  <a:pt x="2372" y="396"/>
                </a:lnTo>
                <a:lnTo>
                  <a:pt x="2398" y="334"/>
                </a:lnTo>
                <a:lnTo>
                  <a:pt x="2423" y="272"/>
                </a:lnTo>
                <a:lnTo>
                  <a:pt x="2446" y="212"/>
                </a:lnTo>
                <a:lnTo>
                  <a:pt x="2467" y="147"/>
                </a:lnTo>
                <a:lnTo>
                  <a:pt x="2487" y="83"/>
                </a:lnTo>
                <a:lnTo>
                  <a:pt x="2506" y="19"/>
                </a:lnTo>
                <a:lnTo>
                  <a:pt x="2510" y="0"/>
                </a:lnTo>
                <a:lnTo>
                  <a:pt x="1507" y="0"/>
                </a:lnTo>
                <a:close/>
              </a:path>
            </a:pathLst>
          </a:custGeom>
          <a:pattFill prst="dkUpDiag">
            <a:fgClr>
              <a:schemeClr val="tx1"/>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lt1"/>
              </a:solidFill>
            </a:endParaRPr>
          </a:p>
        </p:txBody>
      </p:sp>
      <p:sp>
        <p:nvSpPr>
          <p:cNvPr id="8" name="Freeform 11"/>
          <p:cNvSpPr/>
          <p:nvPr/>
        </p:nvSpPr>
        <p:spPr bwMode="auto">
          <a:xfrm>
            <a:off x="4634338" y="2216209"/>
            <a:ext cx="1897156" cy="1140783"/>
          </a:xfrm>
          <a:custGeom>
            <a:gdLst>
              <a:gd fmla="*/ 2191 w 2436" name="T0"/>
              <a:gd fmla="*/ 670 h 1466" name="T1"/>
              <a:gd fmla="*/ 2145 w 2436" name="T2"/>
              <a:gd fmla="*/ 683 h 1466" name="T3"/>
              <a:gd fmla="*/ 2111 w 2436" name="T4"/>
              <a:gd fmla="*/ 679 h 1466" name="T5"/>
              <a:gd fmla="*/ 2092 w 2436" name="T6"/>
              <a:gd fmla="*/ 667 h 1466" name="T7"/>
              <a:gd fmla="*/ 2077 w 2436" name="T8"/>
              <a:gd fmla="*/ 645 h 1466" name="T9"/>
              <a:gd fmla="*/ 1913 w 2436" name="T10"/>
              <a:gd fmla="*/ 5 h 1466" name="T11"/>
              <a:gd fmla="*/ 1619 w 2436" name="T12"/>
              <a:gd fmla="*/ 35 h 1466" name="T13"/>
              <a:gd fmla="*/ 1354 w 2436" name="T14"/>
              <a:gd fmla="*/ 85 h 1466" name="T15"/>
              <a:gd fmla="*/ 1122 w 2436" name="T16"/>
              <a:gd fmla="*/ 157 h 1466" name="T17"/>
              <a:gd fmla="*/ 914 w 2436" name="T18"/>
              <a:gd fmla="*/ 246 h 1466" name="T19"/>
              <a:gd fmla="*/ 735 w 2436" name="T20"/>
              <a:gd fmla="*/ 352 h 1466" name="T21"/>
              <a:gd fmla="*/ 578 w 2436" name="T22"/>
              <a:gd fmla="*/ 470 h 1466" name="T23"/>
              <a:gd fmla="*/ 442 w 2436" name="T24"/>
              <a:gd fmla="*/ 598 h 1466" name="T25"/>
              <a:gd fmla="*/ 327 w 2436" name="T26"/>
              <a:gd fmla="*/ 734 h 1466" name="T27"/>
              <a:gd fmla="*/ 231 w 2436" name="T28"/>
              <a:gd fmla="*/ 875 h 1466" name="T29"/>
              <a:gd fmla="*/ 153 w 2436" name="T30"/>
              <a:gd fmla="*/ 1020 h 1466" name="T31"/>
              <a:gd fmla="*/ 54 w 2436" name="T32"/>
              <a:gd fmla="*/ 1261 h 1466" name="T33"/>
              <a:gd fmla="*/ 0 w 2436" name="T34"/>
              <a:gd fmla="*/ 1466 h 1466" name="T35"/>
              <a:gd fmla="*/ 944 w 2436" name="T36"/>
              <a:gd fmla="*/ 1464 h 1466" name="T37"/>
              <a:gd fmla="*/ 967 w 2436" name="T38"/>
              <a:gd fmla="*/ 1446 h 1466" name="T39"/>
              <a:gd fmla="*/ 977 w 2436" name="T40"/>
              <a:gd fmla="*/ 1422 h 1466" name="T41"/>
              <a:gd fmla="*/ 976 w 2436" name="T42"/>
              <a:gd fmla="*/ 1385 h 1466" name="T43"/>
              <a:gd fmla="*/ 954 w 2436" name="T44"/>
              <a:gd fmla="*/ 1333 h 1466" name="T45"/>
              <a:gd fmla="*/ 933 w 2436" name="T46"/>
              <a:gd fmla="*/ 1287 h 1466" name="T47"/>
              <a:gd fmla="*/ 923 w 2436" name="T48"/>
              <a:gd fmla="*/ 1225 h 1466" name="T49"/>
              <a:gd fmla="*/ 931 w 2436" name="T50"/>
              <a:gd fmla="*/ 1174 h 1466" name="T51"/>
              <a:gd fmla="*/ 960 w 2436" name="T52"/>
              <a:gd fmla="*/ 1135 h 1466" name="T53"/>
              <a:gd fmla="*/ 1002 w 2436" name="T54"/>
              <a:gd fmla="*/ 1112 h 1466" name="T55"/>
              <a:gd fmla="*/ 1038 w 2436" name="T56"/>
              <a:gd fmla="*/ 1107 h 1466" name="T57"/>
              <a:gd fmla="*/ 1089 w 2436" name="T58"/>
              <a:gd fmla="*/ 1118 h 1466" name="T59"/>
              <a:gd fmla="*/ 1128 w 2436" name="T60"/>
              <a:gd fmla="*/ 1146 h 1466" name="T61"/>
              <a:gd fmla="*/ 1151 w 2436" name="T62"/>
              <a:gd fmla="*/ 1190 h 1466" name="T63"/>
              <a:gd fmla="*/ 1154 w 2436" name="T64"/>
              <a:gd fmla="*/ 1245 h 1466" name="T65"/>
              <a:gd fmla="*/ 1133 w 2436" name="T66"/>
              <a:gd fmla="*/ 1310 h 1466" name="T67"/>
              <a:gd fmla="*/ 1112 w 2436" name="T68"/>
              <a:gd fmla="*/ 1353 h 1466" name="T69"/>
              <a:gd fmla="*/ 1098 w 2436" name="T70"/>
              <a:gd fmla="*/ 1399 h 1466" name="T71"/>
              <a:gd fmla="*/ 1101 w 2436" name="T72"/>
              <a:gd fmla="*/ 1431 h 1466" name="T73"/>
              <a:gd fmla="*/ 1115 w 2436" name="T74"/>
              <a:gd fmla="*/ 1452 h 1466" name="T75"/>
              <a:gd fmla="*/ 1137 w 2436" name="T76"/>
              <a:gd fmla="*/ 1466 h 1466" name="T77"/>
              <a:gd fmla="*/ 2077 w 2436" name="T78"/>
              <a:gd fmla="*/ 840 h 1466" name="T79"/>
              <a:gd fmla="*/ 2092 w 2436" name="T80"/>
              <a:gd fmla="*/ 821 h 1466" name="T81"/>
              <a:gd fmla="*/ 2111 w 2436" name="T82"/>
              <a:gd fmla="*/ 806 h 1466" name="T83"/>
              <a:gd fmla="*/ 2145 w 2436" name="T84"/>
              <a:gd fmla="*/ 803 h 1466" name="T85"/>
              <a:gd fmla="*/ 2191 w 2436" name="T86"/>
              <a:gd fmla="*/ 817 h 1466" name="T87"/>
              <a:gd fmla="*/ 2233 w 2436" name="T88"/>
              <a:gd fmla="*/ 838 h 1466" name="T89"/>
              <a:gd fmla="*/ 2297 w 2436" name="T90"/>
              <a:gd fmla="*/ 858 h 1466" name="T91"/>
              <a:gd fmla="*/ 2353 w 2436" name="T92"/>
              <a:gd fmla="*/ 856 h 1466" name="T93"/>
              <a:gd fmla="*/ 2397 w 2436" name="T94"/>
              <a:gd fmla="*/ 833 h 1466" name="T95"/>
              <a:gd fmla="*/ 2426 w 2436" name="T96"/>
              <a:gd fmla="*/ 794 h 1466" name="T97"/>
              <a:gd fmla="*/ 2436 w 2436" name="T98"/>
              <a:gd fmla="*/ 743 h 1466" name="T99"/>
              <a:gd fmla="*/ 2431 w 2436" name="T100"/>
              <a:gd fmla="*/ 707 h 1466" name="T101"/>
              <a:gd fmla="*/ 2408 w 2436" name="T102"/>
              <a:gd fmla="*/ 665 h 1466" name="T103"/>
              <a:gd fmla="*/ 2369 w 2436" name="T104"/>
              <a:gd fmla="*/ 637 h 1466" name="T105"/>
              <a:gd fmla="*/ 2318 w 2436" name="T106"/>
              <a:gd fmla="*/ 626 h 1466" name="T107"/>
              <a:gd fmla="*/ 2254 w 2436" name="T108"/>
              <a:gd fmla="*/ 638 h 1466" name="T109"/>
              <a:gd fmla="*/ 2210 w 2436" name="T110"/>
              <a:gd fmla="*/ 660 h 146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66" w="2436">
                <a:moveTo>
                  <a:pt x="2210" y="660"/>
                </a:moveTo>
                <a:lnTo>
                  <a:pt x="2210" y="660"/>
                </a:lnTo>
                <a:lnTo>
                  <a:pt x="2191" y="670"/>
                </a:lnTo>
                <a:lnTo>
                  <a:pt x="2173" y="677"/>
                </a:lnTo>
                <a:lnTo>
                  <a:pt x="2159" y="681"/>
                </a:lnTo>
                <a:lnTo>
                  <a:pt x="2145" y="683"/>
                </a:lnTo>
                <a:lnTo>
                  <a:pt x="2132" y="684"/>
                </a:lnTo>
                <a:lnTo>
                  <a:pt x="2122" y="683"/>
                </a:lnTo>
                <a:lnTo>
                  <a:pt x="2111" y="679"/>
                </a:lnTo>
                <a:lnTo>
                  <a:pt x="2104" y="676"/>
                </a:lnTo>
                <a:lnTo>
                  <a:pt x="2097" y="670"/>
                </a:lnTo>
                <a:lnTo>
                  <a:pt x="2092" y="667"/>
                </a:lnTo>
                <a:lnTo>
                  <a:pt x="2083" y="656"/>
                </a:lnTo>
                <a:lnTo>
                  <a:pt x="2079" y="649"/>
                </a:lnTo>
                <a:lnTo>
                  <a:pt x="2077" y="645"/>
                </a:lnTo>
                <a:lnTo>
                  <a:pt x="2077" y="0"/>
                </a:lnTo>
                <a:lnTo>
                  <a:pt x="2017" y="4"/>
                </a:lnTo>
                <a:lnTo>
                  <a:pt x="1913" y="5"/>
                </a:lnTo>
                <a:lnTo>
                  <a:pt x="1812" y="14"/>
                </a:lnTo>
                <a:lnTo>
                  <a:pt x="1713" y="21"/>
                </a:lnTo>
                <a:lnTo>
                  <a:pt x="1619" y="35"/>
                </a:lnTo>
                <a:lnTo>
                  <a:pt x="1529" y="48"/>
                </a:lnTo>
                <a:lnTo>
                  <a:pt x="1441" y="67"/>
                </a:lnTo>
                <a:lnTo>
                  <a:pt x="1354" y="85"/>
                </a:lnTo>
                <a:lnTo>
                  <a:pt x="1275" y="106"/>
                </a:lnTo>
                <a:lnTo>
                  <a:pt x="1197" y="131"/>
                </a:lnTo>
                <a:lnTo>
                  <a:pt x="1122" y="157"/>
                </a:lnTo>
                <a:lnTo>
                  <a:pt x="1050" y="184"/>
                </a:lnTo>
                <a:lnTo>
                  <a:pt x="981" y="214"/>
                </a:lnTo>
                <a:lnTo>
                  <a:pt x="914" y="246"/>
                </a:lnTo>
                <a:lnTo>
                  <a:pt x="854" y="281"/>
                </a:lnTo>
                <a:lnTo>
                  <a:pt x="792" y="315"/>
                </a:lnTo>
                <a:lnTo>
                  <a:pt x="735" y="352"/>
                </a:lnTo>
                <a:lnTo>
                  <a:pt x="679" y="389"/>
                </a:lnTo>
                <a:lnTo>
                  <a:pt x="626" y="428"/>
                </a:lnTo>
                <a:lnTo>
                  <a:pt x="578" y="470"/>
                </a:lnTo>
                <a:lnTo>
                  <a:pt x="530" y="509"/>
                </a:lnTo>
                <a:lnTo>
                  <a:pt x="484" y="553"/>
                </a:lnTo>
                <a:lnTo>
                  <a:pt x="442" y="598"/>
                </a:lnTo>
                <a:lnTo>
                  <a:pt x="401" y="640"/>
                </a:lnTo>
                <a:lnTo>
                  <a:pt x="364" y="686"/>
                </a:lnTo>
                <a:lnTo>
                  <a:pt x="327" y="734"/>
                </a:lnTo>
                <a:lnTo>
                  <a:pt x="291" y="780"/>
                </a:lnTo>
                <a:lnTo>
                  <a:pt x="260" y="828"/>
                </a:lnTo>
                <a:lnTo>
                  <a:pt x="231" y="875"/>
                </a:lnTo>
                <a:lnTo>
                  <a:pt x="205" y="921"/>
                </a:lnTo>
                <a:lnTo>
                  <a:pt x="176" y="973"/>
                </a:lnTo>
                <a:lnTo>
                  <a:pt x="153" y="1020"/>
                </a:lnTo>
                <a:lnTo>
                  <a:pt x="129" y="1068"/>
                </a:lnTo>
                <a:lnTo>
                  <a:pt x="90" y="1164"/>
                </a:lnTo>
                <a:lnTo>
                  <a:pt x="54" y="1261"/>
                </a:lnTo>
                <a:lnTo>
                  <a:pt x="28" y="1355"/>
                </a:lnTo>
                <a:lnTo>
                  <a:pt x="3" y="1445"/>
                </a:lnTo>
                <a:lnTo>
                  <a:pt x="0" y="1466"/>
                </a:lnTo>
                <a:lnTo>
                  <a:pt x="940" y="1466"/>
                </a:lnTo>
                <a:lnTo>
                  <a:pt x="940" y="1466"/>
                </a:lnTo>
                <a:lnTo>
                  <a:pt x="944" y="1464"/>
                </a:lnTo>
                <a:lnTo>
                  <a:pt x="951" y="1459"/>
                </a:lnTo>
                <a:lnTo>
                  <a:pt x="962" y="1452"/>
                </a:lnTo>
                <a:lnTo>
                  <a:pt x="967" y="1446"/>
                </a:lnTo>
                <a:lnTo>
                  <a:pt x="970" y="1439"/>
                </a:lnTo>
                <a:lnTo>
                  <a:pt x="974" y="1431"/>
                </a:lnTo>
                <a:lnTo>
                  <a:pt x="977" y="1422"/>
                </a:lnTo>
                <a:lnTo>
                  <a:pt x="979" y="1411"/>
                </a:lnTo>
                <a:lnTo>
                  <a:pt x="979" y="1399"/>
                </a:lnTo>
                <a:lnTo>
                  <a:pt x="976" y="1385"/>
                </a:lnTo>
                <a:lnTo>
                  <a:pt x="972" y="1369"/>
                </a:lnTo>
                <a:lnTo>
                  <a:pt x="965" y="1353"/>
                </a:lnTo>
                <a:lnTo>
                  <a:pt x="954" y="1333"/>
                </a:lnTo>
                <a:lnTo>
                  <a:pt x="954" y="1333"/>
                </a:lnTo>
                <a:lnTo>
                  <a:pt x="942" y="1310"/>
                </a:lnTo>
                <a:lnTo>
                  <a:pt x="933" y="1287"/>
                </a:lnTo>
                <a:lnTo>
                  <a:pt x="926" y="1266"/>
                </a:lnTo>
                <a:lnTo>
                  <a:pt x="923" y="1245"/>
                </a:lnTo>
                <a:lnTo>
                  <a:pt x="923" y="1225"/>
                </a:lnTo>
                <a:lnTo>
                  <a:pt x="923" y="1208"/>
                </a:lnTo>
                <a:lnTo>
                  <a:pt x="926" y="1190"/>
                </a:lnTo>
                <a:lnTo>
                  <a:pt x="931" y="1174"/>
                </a:lnTo>
                <a:lnTo>
                  <a:pt x="939" y="1158"/>
                </a:lnTo>
                <a:lnTo>
                  <a:pt x="949" y="1146"/>
                </a:lnTo>
                <a:lnTo>
                  <a:pt x="960" y="1135"/>
                </a:lnTo>
                <a:lnTo>
                  <a:pt x="972" y="1125"/>
                </a:lnTo>
                <a:lnTo>
                  <a:pt x="986" y="1118"/>
                </a:lnTo>
                <a:lnTo>
                  <a:pt x="1002" y="1112"/>
                </a:lnTo>
                <a:lnTo>
                  <a:pt x="1020" y="1109"/>
                </a:lnTo>
                <a:lnTo>
                  <a:pt x="1038" y="1107"/>
                </a:lnTo>
                <a:lnTo>
                  <a:pt x="1038" y="1107"/>
                </a:lnTo>
                <a:lnTo>
                  <a:pt x="1057" y="1109"/>
                </a:lnTo>
                <a:lnTo>
                  <a:pt x="1073" y="1112"/>
                </a:lnTo>
                <a:lnTo>
                  <a:pt x="1089" y="1118"/>
                </a:lnTo>
                <a:lnTo>
                  <a:pt x="1105" y="1125"/>
                </a:lnTo>
                <a:lnTo>
                  <a:pt x="1117" y="1135"/>
                </a:lnTo>
                <a:lnTo>
                  <a:pt x="1128" y="1146"/>
                </a:lnTo>
                <a:lnTo>
                  <a:pt x="1137" y="1158"/>
                </a:lnTo>
                <a:lnTo>
                  <a:pt x="1145" y="1174"/>
                </a:lnTo>
                <a:lnTo>
                  <a:pt x="1151" y="1190"/>
                </a:lnTo>
                <a:lnTo>
                  <a:pt x="1154" y="1208"/>
                </a:lnTo>
                <a:lnTo>
                  <a:pt x="1154" y="1225"/>
                </a:lnTo>
                <a:lnTo>
                  <a:pt x="1154" y="1245"/>
                </a:lnTo>
                <a:lnTo>
                  <a:pt x="1149" y="1266"/>
                </a:lnTo>
                <a:lnTo>
                  <a:pt x="1144" y="1287"/>
                </a:lnTo>
                <a:lnTo>
                  <a:pt x="1133" y="1310"/>
                </a:lnTo>
                <a:lnTo>
                  <a:pt x="1122" y="1333"/>
                </a:lnTo>
                <a:lnTo>
                  <a:pt x="1122" y="1333"/>
                </a:lnTo>
                <a:lnTo>
                  <a:pt x="1112" y="1353"/>
                </a:lnTo>
                <a:lnTo>
                  <a:pt x="1105" y="1369"/>
                </a:lnTo>
                <a:lnTo>
                  <a:pt x="1099" y="1385"/>
                </a:lnTo>
                <a:lnTo>
                  <a:pt x="1098" y="1399"/>
                </a:lnTo>
                <a:lnTo>
                  <a:pt x="1098" y="1411"/>
                </a:lnTo>
                <a:lnTo>
                  <a:pt x="1099" y="1422"/>
                </a:lnTo>
                <a:lnTo>
                  <a:pt x="1101" y="1431"/>
                </a:lnTo>
                <a:lnTo>
                  <a:pt x="1107" y="1439"/>
                </a:lnTo>
                <a:lnTo>
                  <a:pt x="1110" y="1446"/>
                </a:lnTo>
                <a:lnTo>
                  <a:pt x="1115" y="1452"/>
                </a:lnTo>
                <a:lnTo>
                  <a:pt x="1124" y="1459"/>
                </a:lnTo>
                <a:lnTo>
                  <a:pt x="1133" y="1464"/>
                </a:lnTo>
                <a:lnTo>
                  <a:pt x="1137" y="1466"/>
                </a:lnTo>
                <a:lnTo>
                  <a:pt x="2077" y="1466"/>
                </a:lnTo>
                <a:lnTo>
                  <a:pt x="2077" y="840"/>
                </a:lnTo>
                <a:lnTo>
                  <a:pt x="2077" y="840"/>
                </a:lnTo>
                <a:lnTo>
                  <a:pt x="2079" y="838"/>
                </a:lnTo>
                <a:lnTo>
                  <a:pt x="2083" y="829"/>
                </a:lnTo>
                <a:lnTo>
                  <a:pt x="2092" y="821"/>
                </a:lnTo>
                <a:lnTo>
                  <a:pt x="2097" y="815"/>
                </a:lnTo>
                <a:lnTo>
                  <a:pt x="2104" y="810"/>
                </a:lnTo>
                <a:lnTo>
                  <a:pt x="2111" y="806"/>
                </a:lnTo>
                <a:lnTo>
                  <a:pt x="2122" y="805"/>
                </a:lnTo>
                <a:lnTo>
                  <a:pt x="2132" y="803"/>
                </a:lnTo>
                <a:lnTo>
                  <a:pt x="2145" y="803"/>
                </a:lnTo>
                <a:lnTo>
                  <a:pt x="2159" y="805"/>
                </a:lnTo>
                <a:lnTo>
                  <a:pt x="2173" y="810"/>
                </a:lnTo>
                <a:lnTo>
                  <a:pt x="2191" y="817"/>
                </a:lnTo>
                <a:lnTo>
                  <a:pt x="2210" y="826"/>
                </a:lnTo>
                <a:lnTo>
                  <a:pt x="2210" y="826"/>
                </a:lnTo>
                <a:lnTo>
                  <a:pt x="2233" y="838"/>
                </a:lnTo>
                <a:lnTo>
                  <a:pt x="2254" y="847"/>
                </a:lnTo>
                <a:lnTo>
                  <a:pt x="2277" y="854"/>
                </a:lnTo>
                <a:lnTo>
                  <a:pt x="2297" y="858"/>
                </a:lnTo>
                <a:lnTo>
                  <a:pt x="2318" y="859"/>
                </a:lnTo>
                <a:lnTo>
                  <a:pt x="2336" y="858"/>
                </a:lnTo>
                <a:lnTo>
                  <a:pt x="2353" y="856"/>
                </a:lnTo>
                <a:lnTo>
                  <a:pt x="2369" y="849"/>
                </a:lnTo>
                <a:lnTo>
                  <a:pt x="2383" y="842"/>
                </a:lnTo>
                <a:lnTo>
                  <a:pt x="2397" y="833"/>
                </a:lnTo>
                <a:lnTo>
                  <a:pt x="2408" y="822"/>
                </a:lnTo>
                <a:lnTo>
                  <a:pt x="2419" y="808"/>
                </a:lnTo>
                <a:lnTo>
                  <a:pt x="2426" y="794"/>
                </a:lnTo>
                <a:lnTo>
                  <a:pt x="2431" y="778"/>
                </a:lnTo>
                <a:lnTo>
                  <a:pt x="2435" y="762"/>
                </a:lnTo>
                <a:lnTo>
                  <a:pt x="2436" y="743"/>
                </a:lnTo>
                <a:lnTo>
                  <a:pt x="2436" y="743"/>
                </a:lnTo>
                <a:lnTo>
                  <a:pt x="2435" y="725"/>
                </a:lnTo>
                <a:lnTo>
                  <a:pt x="2431" y="707"/>
                </a:lnTo>
                <a:lnTo>
                  <a:pt x="2426" y="691"/>
                </a:lnTo>
                <a:lnTo>
                  <a:pt x="2419" y="677"/>
                </a:lnTo>
                <a:lnTo>
                  <a:pt x="2408" y="665"/>
                </a:lnTo>
                <a:lnTo>
                  <a:pt x="2397" y="653"/>
                </a:lnTo>
                <a:lnTo>
                  <a:pt x="2383" y="644"/>
                </a:lnTo>
                <a:lnTo>
                  <a:pt x="2369" y="637"/>
                </a:lnTo>
                <a:lnTo>
                  <a:pt x="2353" y="631"/>
                </a:lnTo>
                <a:lnTo>
                  <a:pt x="2336" y="628"/>
                </a:lnTo>
                <a:lnTo>
                  <a:pt x="2318" y="626"/>
                </a:lnTo>
                <a:lnTo>
                  <a:pt x="2297" y="628"/>
                </a:lnTo>
                <a:lnTo>
                  <a:pt x="2277" y="631"/>
                </a:lnTo>
                <a:lnTo>
                  <a:pt x="2254" y="638"/>
                </a:lnTo>
                <a:lnTo>
                  <a:pt x="2233" y="647"/>
                </a:lnTo>
                <a:lnTo>
                  <a:pt x="2210" y="660"/>
                </a:lnTo>
                <a:lnTo>
                  <a:pt x="2210" y="66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 name="Freeform 15"/>
          <p:cNvSpPr/>
          <p:nvPr/>
        </p:nvSpPr>
        <p:spPr bwMode="auto">
          <a:xfrm>
            <a:off x="4173055" y="3157068"/>
            <a:ext cx="2147723" cy="1420921"/>
          </a:xfrm>
          <a:custGeom>
            <a:gdLst>
              <a:gd fmla="*/ 2665 w 2760" name="T0"/>
              <a:gd fmla="*/ 1026 h 1825" name="T1"/>
              <a:gd fmla="*/ 2716 w 2760" name="T2"/>
              <a:gd fmla="*/ 1031 h 1825" name="T3"/>
              <a:gd fmla="*/ 2746 w 2760" name="T4"/>
              <a:gd fmla="*/ 1015 h 1825" name="T5"/>
              <a:gd fmla="*/ 2760 w 2760" name="T6"/>
              <a:gd fmla="*/ 359 h 1825" name="T7"/>
              <a:gd fmla="*/ 1807 w 2760" name="T8"/>
              <a:gd fmla="*/ 352 h 1825" name="T9"/>
              <a:gd fmla="*/ 1784 w 2760" name="T10"/>
              <a:gd fmla="*/ 324 h 1825" name="T11"/>
              <a:gd fmla="*/ 1782 w 2760" name="T12"/>
              <a:gd fmla="*/ 278 h 1825" name="T13"/>
              <a:gd fmla="*/ 1805 w 2760" name="T14"/>
              <a:gd fmla="*/ 226 h 1825" name="T15"/>
              <a:gd fmla="*/ 1837 w 2760" name="T16"/>
              <a:gd fmla="*/ 138 h 1825" name="T17"/>
              <a:gd fmla="*/ 1828 w 2760" name="T18"/>
              <a:gd fmla="*/ 67 h 1825" name="T19"/>
              <a:gd fmla="*/ 1788 w 2760" name="T20"/>
              <a:gd fmla="*/ 18 h 1825" name="T21"/>
              <a:gd fmla="*/ 1721 w 2760" name="T22"/>
              <a:gd fmla="*/ 0 h 1825" name="T23"/>
              <a:gd fmla="*/ 1669 w 2760" name="T24"/>
              <a:gd fmla="*/ 11 h 1825" name="T25"/>
              <a:gd fmla="*/ 1622 w 2760" name="T26"/>
              <a:gd fmla="*/ 51 h 1825" name="T27"/>
              <a:gd fmla="*/ 1606 w 2760" name="T28"/>
              <a:gd fmla="*/ 118 h 1825" name="T29"/>
              <a:gd fmla="*/ 1625 w 2760" name="T30"/>
              <a:gd fmla="*/ 203 h 1825" name="T31"/>
              <a:gd fmla="*/ 1655 w 2760" name="T32"/>
              <a:gd fmla="*/ 262 h 1825" name="T33"/>
              <a:gd fmla="*/ 1660 w 2760" name="T34"/>
              <a:gd fmla="*/ 315 h 1825" name="T35"/>
              <a:gd fmla="*/ 1645 w 2760" name="T36"/>
              <a:gd fmla="*/ 345 h 1825" name="T37"/>
              <a:gd fmla="*/ 683 w 2760" name="T38"/>
              <a:gd fmla="*/ 359 h 1825" name="T39"/>
              <a:gd fmla="*/ 637 w 2760" name="T40"/>
              <a:gd fmla="*/ 667 h 1825" name="T41"/>
              <a:gd fmla="*/ 631 w 2760" name="T42"/>
              <a:gd fmla="*/ 962 h 1825" name="T43"/>
              <a:gd fmla="*/ 622 w 2760" name="T44"/>
              <a:gd fmla="*/ 1034 h 1825" name="T45"/>
              <a:gd fmla="*/ 518 w 2760" name="T46"/>
              <a:gd fmla="*/ 1208 h 1825" name="T47"/>
              <a:gd fmla="*/ 302 w 2760" name="T48"/>
              <a:gd fmla="*/ 1459 h 1825" name="T49"/>
              <a:gd fmla="*/ 62 w 2760" name="T50"/>
              <a:gd fmla="*/ 1694 h 1825" name="T51"/>
              <a:gd fmla="*/ 14 w 2760" name="T52"/>
              <a:gd fmla="*/ 1775 h 1825" name="T53"/>
              <a:gd fmla="*/ 1441 w 2760" name="T54"/>
              <a:gd fmla="*/ 1825 h 1825" name="T55"/>
              <a:gd fmla="*/ 1462 w 2760" name="T56"/>
              <a:gd fmla="*/ 1811 h 1825" name="T57"/>
              <a:gd fmla="*/ 1478 w 2760" name="T58"/>
              <a:gd fmla="*/ 1781 h 1825" name="T59"/>
              <a:gd fmla="*/ 1473 w 2760" name="T60"/>
              <a:gd fmla="*/ 1728 h 1825" name="T61"/>
              <a:gd fmla="*/ 1443 w 2760" name="T62"/>
              <a:gd fmla="*/ 1669 h 1825" name="T63"/>
              <a:gd fmla="*/ 1422 w 2760" name="T64"/>
              <a:gd fmla="*/ 1584 h 1825" name="T65"/>
              <a:gd fmla="*/ 1439 w 2760" name="T66"/>
              <a:gd fmla="*/ 1517 h 1825" name="T67"/>
              <a:gd fmla="*/ 1487 w 2760" name="T68"/>
              <a:gd fmla="*/ 1477 h 1825" name="T69"/>
              <a:gd fmla="*/ 1538 w 2760" name="T70"/>
              <a:gd fmla="*/ 1466 h 1825" name="T71"/>
              <a:gd fmla="*/ 1604 w 2760" name="T72"/>
              <a:gd fmla="*/ 1484 h 1825" name="T73"/>
              <a:gd fmla="*/ 1646 w 2760" name="T74"/>
              <a:gd fmla="*/ 1531 h 1825" name="T75"/>
              <a:gd fmla="*/ 1653 w 2760" name="T76"/>
              <a:gd fmla="*/ 1604 h 1825" name="T77"/>
              <a:gd fmla="*/ 1623 w 2760" name="T78"/>
              <a:gd fmla="*/ 1692 h 1825" name="T79"/>
              <a:gd fmla="*/ 1600 w 2760" name="T80"/>
              <a:gd fmla="*/ 1744 h 1825" name="T81"/>
              <a:gd fmla="*/ 1602 w 2760" name="T82"/>
              <a:gd fmla="*/ 1790 h 1825" name="T83"/>
              <a:gd fmla="*/ 1625 w 2760" name="T84"/>
              <a:gd fmla="*/ 1818 h 1825" name="T85"/>
              <a:gd fmla="*/ 2760 w 2760" name="T86"/>
              <a:gd fmla="*/ 1188 h 1825" name="T87"/>
              <a:gd fmla="*/ 2746 w 2760" name="T88"/>
              <a:gd fmla="*/ 1169 h 1825" name="T89"/>
              <a:gd fmla="*/ 2716 w 2760" name="T90"/>
              <a:gd fmla="*/ 1153 h 1825" name="T91"/>
              <a:gd fmla="*/ 2665 w 2760" name="T92"/>
              <a:gd fmla="*/ 1158 h 1825" name="T93"/>
              <a:gd fmla="*/ 2605 w 2760" name="T94"/>
              <a:gd fmla="*/ 1187 h 1825" name="T95"/>
              <a:gd fmla="*/ 2520 w 2760" name="T96"/>
              <a:gd fmla="*/ 1208 h 1825" name="T97"/>
              <a:gd fmla="*/ 2454 w 2760" name="T98"/>
              <a:gd fmla="*/ 1190 h 1825" name="T99"/>
              <a:gd fmla="*/ 2412 w 2760" name="T100"/>
              <a:gd fmla="*/ 1142 h 1825" name="T101"/>
              <a:gd fmla="*/ 2401 w 2760" name="T102"/>
              <a:gd fmla="*/ 1091 h 1825" name="T103"/>
              <a:gd fmla="*/ 2419 w 2760" name="T104"/>
              <a:gd fmla="*/ 1026 h 1825" name="T105"/>
              <a:gd fmla="*/ 2469 w 2760" name="T106"/>
              <a:gd fmla="*/ 985 h 1825" name="T107"/>
              <a:gd fmla="*/ 2541 w 2760" name="T108"/>
              <a:gd fmla="*/ 976 h 1825" name="T109"/>
              <a:gd fmla="*/ 2628 w 2760" name="T110"/>
              <a:gd fmla="*/ 1008 h 18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25" w="2760">
                <a:moveTo>
                  <a:pt x="2628" y="1008"/>
                </a:moveTo>
                <a:lnTo>
                  <a:pt x="2628" y="1008"/>
                </a:lnTo>
                <a:lnTo>
                  <a:pt x="2647" y="1019"/>
                </a:lnTo>
                <a:lnTo>
                  <a:pt x="2665" y="1026"/>
                </a:lnTo>
                <a:lnTo>
                  <a:pt x="2679" y="1029"/>
                </a:lnTo>
                <a:lnTo>
                  <a:pt x="2693" y="1031"/>
                </a:lnTo>
                <a:lnTo>
                  <a:pt x="2706" y="1031"/>
                </a:lnTo>
                <a:lnTo>
                  <a:pt x="2716" y="1031"/>
                </a:lnTo>
                <a:lnTo>
                  <a:pt x="2727" y="1027"/>
                </a:lnTo>
                <a:lnTo>
                  <a:pt x="2734" y="1024"/>
                </a:lnTo>
                <a:lnTo>
                  <a:pt x="2741" y="1019"/>
                </a:lnTo>
                <a:lnTo>
                  <a:pt x="2746" y="1015"/>
                </a:lnTo>
                <a:lnTo>
                  <a:pt x="2755" y="1004"/>
                </a:lnTo>
                <a:lnTo>
                  <a:pt x="2759" y="997"/>
                </a:lnTo>
                <a:lnTo>
                  <a:pt x="2760" y="994"/>
                </a:lnTo>
                <a:lnTo>
                  <a:pt x="2760" y="359"/>
                </a:lnTo>
                <a:lnTo>
                  <a:pt x="1820" y="359"/>
                </a:lnTo>
                <a:lnTo>
                  <a:pt x="1820" y="359"/>
                </a:lnTo>
                <a:lnTo>
                  <a:pt x="1816" y="357"/>
                </a:lnTo>
                <a:lnTo>
                  <a:pt x="1807" y="352"/>
                </a:lnTo>
                <a:lnTo>
                  <a:pt x="1798" y="345"/>
                </a:lnTo>
                <a:lnTo>
                  <a:pt x="1793" y="339"/>
                </a:lnTo>
                <a:lnTo>
                  <a:pt x="1790" y="332"/>
                </a:lnTo>
                <a:lnTo>
                  <a:pt x="1784" y="324"/>
                </a:lnTo>
                <a:lnTo>
                  <a:pt x="1782" y="315"/>
                </a:lnTo>
                <a:lnTo>
                  <a:pt x="1781" y="304"/>
                </a:lnTo>
                <a:lnTo>
                  <a:pt x="1781" y="292"/>
                </a:lnTo>
                <a:lnTo>
                  <a:pt x="1782" y="278"/>
                </a:lnTo>
                <a:lnTo>
                  <a:pt x="1788" y="262"/>
                </a:lnTo>
                <a:lnTo>
                  <a:pt x="1795" y="246"/>
                </a:lnTo>
                <a:lnTo>
                  <a:pt x="1805" y="226"/>
                </a:lnTo>
                <a:lnTo>
                  <a:pt x="1805" y="226"/>
                </a:lnTo>
                <a:lnTo>
                  <a:pt x="1816" y="203"/>
                </a:lnTo>
                <a:lnTo>
                  <a:pt x="1827" y="180"/>
                </a:lnTo>
                <a:lnTo>
                  <a:pt x="1832" y="159"/>
                </a:lnTo>
                <a:lnTo>
                  <a:pt x="1837" y="138"/>
                </a:lnTo>
                <a:lnTo>
                  <a:pt x="1837" y="118"/>
                </a:lnTo>
                <a:lnTo>
                  <a:pt x="1837" y="101"/>
                </a:lnTo>
                <a:lnTo>
                  <a:pt x="1834" y="83"/>
                </a:lnTo>
                <a:lnTo>
                  <a:pt x="1828" y="67"/>
                </a:lnTo>
                <a:lnTo>
                  <a:pt x="1820" y="51"/>
                </a:lnTo>
                <a:lnTo>
                  <a:pt x="1811" y="39"/>
                </a:lnTo>
                <a:lnTo>
                  <a:pt x="1800" y="28"/>
                </a:lnTo>
                <a:lnTo>
                  <a:pt x="1788" y="18"/>
                </a:lnTo>
                <a:lnTo>
                  <a:pt x="1772" y="11"/>
                </a:lnTo>
                <a:lnTo>
                  <a:pt x="1756" y="5"/>
                </a:lnTo>
                <a:lnTo>
                  <a:pt x="1740" y="2"/>
                </a:lnTo>
                <a:lnTo>
                  <a:pt x="1721" y="0"/>
                </a:lnTo>
                <a:lnTo>
                  <a:pt x="1721" y="0"/>
                </a:lnTo>
                <a:lnTo>
                  <a:pt x="1703" y="2"/>
                </a:lnTo>
                <a:lnTo>
                  <a:pt x="1685" y="5"/>
                </a:lnTo>
                <a:lnTo>
                  <a:pt x="1669" y="11"/>
                </a:lnTo>
                <a:lnTo>
                  <a:pt x="1655" y="18"/>
                </a:lnTo>
                <a:lnTo>
                  <a:pt x="1643" y="28"/>
                </a:lnTo>
                <a:lnTo>
                  <a:pt x="1632" y="39"/>
                </a:lnTo>
                <a:lnTo>
                  <a:pt x="1622" y="51"/>
                </a:lnTo>
                <a:lnTo>
                  <a:pt x="1614" y="67"/>
                </a:lnTo>
                <a:lnTo>
                  <a:pt x="1609" y="83"/>
                </a:lnTo>
                <a:lnTo>
                  <a:pt x="1606" y="101"/>
                </a:lnTo>
                <a:lnTo>
                  <a:pt x="1606" y="118"/>
                </a:lnTo>
                <a:lnTo>
                  <a:pt x="1606" y="138"/>
                </a:lnTo>
                <a:lnTo>
                  <a:pt x="1609" y="159"/>
                </a:lnTo>
                <a:lnTo>
                  <a:pt x="1616" y="180"/>
                </a:lnTo>
                <a:lnTo>
                  <a:pt x="1625" y="203"/>
                </a:lnTo>
                <a:lnTo>
                  <a:pt x="1637" y="226"/>
                </a:lnTo>
                <a:lnTo>
                  <a:pt x="1637" y="226"/>
                </a:lnTo>
                <a:lnTo>
                  <a:pt x="1648" y="246"/>
                </a:lnTo>
                <a:lnTo>
                  <a:pt x="1655" y="262"/>
                </a:lnTo>
                <a:lnTo>
                  <a:pt x="1659" y="278"/>
                </a:lnTo>
                <a:lnTo>
                  <a:pt x="1662" y="292"/>
                </a:lnTo>
                <a:lnTo>
                  <a:pt x="1662" y="304"/>
                </a:lnTo>
                <a:lnTo>
                  <a:pt x="1660" y="315"/>
                </a:lnTo>
                <a:lnTo>
                  <a:pt x="1657" y="324"/>
                </a:lnTo>
                <a:lnTo>
                  <a:pt x="1653" y="332"/>
                </a:lnTo>
                <a:lnTo>
                  <a:pt x="1650" y="339"/>
                </a:lnTo>
                <a:lnTo>
                  <a:pt x="1645" y="345"/>
                </a:lnTo>
                <a:lnTo>
                  <a:pt x="1634" y="352"/>
                </a:lnTo>
                <a:lnTo>
                  <a:pt x="1627" y="357"/>
                </a:lnTo>
                <a:lnTo>
                  <a:pt x="1623" y="359"/>
                </a:lnTo>
                <a:lnTo>
                  <a:pt x="683" y="359"/>
                </a:lnTo>
                <a:lnTo>
                  <a:pt x="668" y="426"/>
                </a:lnTo>
                <a:lnTo>
                  <a:pt x="653" y="511"/>
                </a:lnTo>
                <a:lnTo>
                  <a:pt x="642" y="592"/>
                </a:lnTo>
                <a:lnTo>
                  <a:pt x="637" y="667"/>
                </a:lnTo>
                <a:lnTo>
                  <a:pt x="631" y="736"/>
                </a:lnTo>
                <a:lnTo>
                  <a:pt x="628" y="797"/>
                </a:lnTo>
                <a:lnTo>
                  <a:pt x="628" y="898"/>
                </a:lnTo>
                <a:lnTo>
                  <a:pt x="631" y="962"/>
                </a:lnTo>
                <a:lnTo>
                  <a:pt x="631" y="987"/>
                </a:lnTo>
                <a:lnTo>
                  <a:pt x="631" y="1003"/>
                </a:lnTo>
                <a:lnTo>
                  <a:pt x="628" y="1019"/>
                </a:lnTo>
                <a:lnTo>
                  <a:pt x="622" y="1034"/>
                </a:lnTo>
                <a:lnTo>
                  <a:pt x="615" y="1050"/>
                </a:lnTo>
                <a:lnTo>
                  <a:pt x="582" y="1102"/>
                </a:lnTo>
                <a:lnTo>
                  <a:pt x="538" y="1181"/>
                </a:lnTo>
                <a:lnTo>
                  <a:pt x="518" y="1208"/>
                </a:lnTo>
                <a:lnTo>
                  <a:pt x="497" y="1238"/>
                </a:lnTo>
                <a:lnTo>
                  <a:pt x="440" y="1307"/>
                </a:lnTo>
                <a:lnTo>
                  <a:pt x="375" y="1385"/>
                </a:lnTo>
                <a:lnTo>
                  <a:pt x="302" y="1459"/>
                </a:lnTo>
                <a:lnTo>
                  <a:pt x="230" y="1531"/>
                </a:lnTo>
                <a:lnTo>
                  <a:pt x="168" y="1595"/>
                </a:lnTo>
                <a:lnTo>
                  <a:pt x="92" y="1668"/>
                </a:lnTo>
                <a:lnTo>
                  <a:pt x="62" y="1694"/>
                </a:lnTo>
                <a:lnTo>
                  <a:pt x="41" y="1721"/>
                </a:lnTo>
                <a:lnTo>
                  <a:pt x="30" y="1736"/>
                </a:lnTo>
                <a:lnTo>
                  <a:pt x="21" y="1752"/>
                </a:lnTo>
                <a:lnTo>
                  <a:pt x="14" y="1775"/>
                </a:lnTo>
                <a:lnTo>
                  <a:pt x="5" y="1797"/>
                </a:lnTo>
                <a:lnTo>
                  <a:pt x="0" y="1820"/>
                </a:lnTo>
                <a:lnTo>
                  <a:pt x="0" y="1825"/>
                </a:lnTo>
                <a:lnTo>
                  <a:pt x="1441" y="1825"/>
                </a:lnTo>
                <a:lnTo>
                  <a:pt x="1441" y="1825"/>
                </a:lnTo>
                <a:lnTo>
                  <a:pt x="1445" y="1823"/>
                </a:lnTo>
                <a:lnTo>
                  <a:pt x="1452" y="1818"/>
                </a:lnTo>
                <a:lnTo>
                  <a:pt x="1462" y="1811"/>
                </a:lnTo>
                <a:lnTo>
                  <a:pt x="1468" y="1804"/>
                </a:lnTo>
                <a:lnTo>
                  <a:pt x="1471" y="1798"/>
                </a:lnTo>
                <a:lnTo>
                  <a:pt x="1475" y="1790"/>
                </a:lnTo>
                <a:lnTo>
                  <a:pt x="1478" y="1781"/>
                </a:lnTo>
                <a:lnTo>
                  <a:pt x="1480" y="1770"/>
                </a:lnTo>
                <a:lnTo>
                  <a:pt x="1480" y="1758"/>
                </a:lnTo>
                <a:lnTo>
                  <a:pt x="1477" y="1744"/>
                </a:lnTo>
                <a:lnTo>
                  <a:pt x="1473" y="1728"/>
                </a:lnTo>
                <a:lnTo>
                  <a:pt x="1466" y="1712"/>
                </a:lnTo>
                <a:lnTo>
                  <a:pt x="1455" y="1692"/>
                </a:lnTo>
                <a:lnTo>
                  <a:pt x="1455" y="1692"/>
                </a:lnTo>
                <a:lnTo>
                  <a:pt x="1443" y="1669"/>
                </a:lnTo>
                <a:lnTo>
                  <a:pt x="1434" y="1646"/>
                </a:lnTo>
                <a:lnTo>
                  <a:pt x="1427" y="1625"/>
                </a:lnTo>
                <a:lnTo>
                  <a:pt x="1424" y="1604"/>
                </a:lnTo>
                <a:lnTo>
                  <a:pt x="1422" y="1584"/>
                </a:lnTo>
                <a:lnTo>
                  <a:pt x="1424" y="1565"/>
                </a:lnTo>
                <a:lnTo>
                  <a:pt x="1427" y="1549"/>
                </a:lnTo>
                <a:lnTo>
                  <a:pt x="1432" y="1531"/>
                </a:lnTo>
                <a:lnTo>
                  <a:pt x="1439" y="1517"/>
                </a:lnTo>
                <a:lnTo>
                  <a:pt x="1450" y="1505"/>
                </a:lnTo>
                <a:lnTo>
                  <a:pt x="1461" y="1492"/>
                </a:lnTo>
                <a:lnTo>
                  <a:pt x="1473" y="1484"/>
                </a:lnTo>
                <a:lnTo>
                  <a:pt x="1487" y="1477"/>
                </a:lnTo>
                <a:lnTo>
                  <a:pt x="1503" y="1469"/>
                </a:lnTo>
                <a:lnTo>
                  <a:pt x="1521" y="1466"/>
                </a:lnTo>
                <a:lnTo>
                  <a:pt x="1538" y="1466"/>
                </a:lnTo>
                <a:lnTo>
                  <a:pt x="1538" y="1466"/>
                </a:lnTo>
                <a:lnTo>
                  <a:pt x="1558" y="1466"/>
                </a:lnTo>
                <a:lnTo>
                  <a:pt x="1574" y="1469"/>
                </a:lnTo>
                <a:lnTo>
                  <a:pt x="1590" y="1477"/>
                </a:lnTo>
                <a:lnTo>
                  <a:pt x="1604" y="1484"/>
                </a:lnTo>
                <a:lnTo>
                  <a:pt x="1618" y="1492"/>
                </a:lnTo>
                <a:lnTo>
                  <a:pt x="1629" y="1505"/>
                </a:lnTo>
                <a:lnTo>
                  <a:pt x="1637" y="1517"/>
                </a:lnTo>
                <a:lnTo>
                  <a:pt x="1646" y="1531"/>
                </a:lnTo>
                <a:lnTo>
                  <a:pt x="1652" y="1549"/>
                </a:lnTo>
                <a:lnTo>
                  <a:pt x="1655" y="1565"/>
                </a:lnTo>
                <a:lnTo>
                  <a:pt x="1655" y="1584"/>
                </a:lnTo>
                <a:lnTo>
                  <a:pt x="1653" y="1604"/>
                </a:lnTo>
                <a:lnTo>
                  <a:pt x="1650" y="1625"/>
                </a:lnTo>
                <a:lnTo>
                  <a:pt x="1645" y="1646"/>
                </a:lnTo>
                <a:lnTo>
                  <a:pt x="1634" y="1669"/>
                </a:lnTo>
                <a:lnTo>
                  <a:pt x="1623" y="1692"/>
                </a:lnTo>
                <a:lnTo>
                  <a:pt x="1623" y="1692"/>
                </a:lnTo>
                <a:lnTo>
                  <a:pt x="1613" y="1712"/>
                </a:lnTo>
                <a:lnTo>
                  <a:pt x="1606" y="1728"/>
                </a:lnTo>
                <a:lnTo>
                  <a:pt x="1600" y="1744"/>
                </a:lnTo>
                <a:lnTo>
                  <a:pt x="1599" y="1758"/>
                </a:lnTo>
                <a:lnTo>
                  <a:pt x="1599" y="1770"/>
                </a:lnTo>
                <a:lnTo>
                  <a:pt x="1600" y="1781"/>
                </a:lnTo>
                <a:lnTo>
                  <a:pt x="1602" y="1790"/>
                </a:lnTo>
                <a:lnTo>
                  <a:pt x="1607" y="1798"/>
                </a:lnTo>
                <a:lnTo>
                  <a:pt x="1611" y="1804"/>
                </a:lnTo>
                <a:lnTo>
                  <a:pt x="1616" y="1811"/>
                </a:lnTo>
                <a:lnTo>
                  <a:pt x="1625" y="1818"/>
                </a:lnTo>
                <a:lnTo>
                  <a:pt x="1634" y="1823"/>
                </a:lnTo>
                <a:lnTo>
                  <a:pt x="1637" y="1825"/>
                </a:lnTo>
                <a:lnTo>
                  <a:pt x="2760" y="1825"/>
                </a:lnTo>
                <a:lnTo>
                  <a:pt x="2760" y="1188"/>
                </a:lnTo>
                <a:lnTo>
                  <a:pt x="2760" y="1188"/>
                </a:lnTo>
                <a:lnTo>
                  <a:pt x="2759" y="1187"/>
                </a:lnTo>
                <a:lnTo>
                  <a:pt x="2755" y="1178"/>
                </a:lnTo>
                <a:lnTo>
                  <a:pt x="2746" y="1169"/>
                </a:lnTo>
                <a:lnTo>
                  <a:pt x="2741" y="1164"/>
                </a:lnTo>
                <a:lnTo>
                  <a:pt x="2734" y="1158"/>
                </a:lnTo>
                <a:lnTo>
                  <a:pt x="2727" y="1155"/>
                </a:lnTo>
                <a:lnTo>
                  <a:pt x="2716" y="1153"/>
                </a:lnTo>
                <a:lnTo>
                  <a:pt x="2706" y="1151"/>
                </a:lnTo>
                <a:lnTo>
                  <a:pt x="2693" y="1151"/>
                </a:lnTo>
                <a:lnTo>
                  <a:pt x="2679" y="1153"/>
                </a:lnTo>
                <a:lnTo>
                  <a:pt x="2665" y="1158"/>
                </a:lnTo>
                <a:lnTo>
                  <a:pt x="2647" y="1165"/>
                </a:lnTo>
                <a:lnTo>
                  <a:pt x="2628" y="1174"/>
                </a:lnTo>
                <a:lnTo>
                  <a:pt x="2628" y="1174"/>
                </a:lnTo>
                <a:lnTo>
                  <a:pt x="2605" y="1187"/>
                </a:lnTo>
                <a:lnTo>
                  <a:pt x="2584" y="1195"/>
                </a:lnTo>
                <a:lnTo>
                  <a:pt x="2561" y="1202"/>
                </a:lnTo>
                <a:lnTo>
                  <a:pt x="2541" y="1206"/>
                </a:lnTo>
                <a:lnTo>
                  <a:pt x="2520" y="1208"/>
                </a:lnTo>
                <a:lnTo>
                  <a:pt x="2502" y="1206"/>
                </a:lnTo>
                <a:lnTo>
                  <a:pt x="2485" y="1204"/>
                </a:lnTo>
                <a:lnTo>
                  <a:pt x="2469" y="1197"/>
                </a:lnTo>
                <a:lnTo>
                  <a:pt x="2454" y="1190"/>
                </a:lnTo>
                <a:lnTo>
                  <a:pt x="2440" y="1181"/>
                </a:lnTo>
                <a:lnTo>
                  <a:pt x="2430" y="1169"/>
                </a:lnTo>
                <a:lnTo>
                  <a:pt x="2419" y="1156"/>
                </a:lnTo>
                <a:lnTo>
                  <a:pt x="2412" y="1142"/>
                </a:lnTo>
                <a:lnTo>
                  <a:pt x="2407" y="1126"/>
                </a:lnTo>
                <a:lnTo>
                  <a:pt x="2403" y="1109"/>
                </a:lnTo>
                <a:lnTo>
                  <a:pt x="2401" y="1091"/>
                </a:lnTo>
                <a:lnTo>
                  <a:pt x="2401" y="1091"/>
                </a:lnTo>
                <a:lnTo>
                  <a:pt x="2403" y="1073"/>
                </a:lnTo>
                <a:lnTo>
                  <a:pt x="2407" y="1056"/>
                </a:lnTo>
                <a:lnTo>
                  <a:pt x="2412" y="1040"/>
                </a:lnTo>
                <a:lnTo>
                  <a:pt x="2419" y="1026"/>
                </a:lnTo>
                <a:lnTo>
                  <a:pt x="2430" y="1013"/>
                </a:lnTo>
                <a:lnTo>
                  <a:pt x="2440" y="1001"/>
                </a:lnTo>
                <a:lnTo>
                  <a:pt x="2454" y="992"/>
                </a:lnTo>
                <a:lnTo>
                  <a:pt x="2469" y="985"/>
                </a:lnTo>
                <a:lnTo>
                  <a:pt x="2485" y="980"/>
                </a:lnTo>
                <a:lnTo>
                  <a:pt x="2502" y="976"/>
                </a:lnTo>
                <a:lnTo>
                  <a:pt x="2520" y="974"/>
                </a:lnTo>
                <a:lnTo>
                  <a:pt x="2541" y="976"/>
                </a:lnTo>
                <a:lnTo>
                  <a:pt x="2561" y="980"/>
                </a:lnTo>
                <a:lnTo>
                  <a:pt x="2584" y="987"/>
                </a:lnTo>
                <a:lnTo>
                  <a:pt x="2605" y="996"/>
                </a:lnTo>
                <a:lnTo>
                  <a:pt x="2628" y="1008"/>
                </a:lnTo>
                <a:lnTo>
                  <a:pt x="2628" y="1008"/>
                </a:lnTo>
                <a:close/>
              </a:path>
            </a:pathLst>
          </a:custGeom>
          <a:pattFill prst="dkUpDiag">
            <a:fgClr>
              <a:schemeClr val="tx1"/>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lt1"/>
              </a:solidFill>
            </a:endParaRPr>
          </a:p>
        </p:txBody>
      </p:sp>
      <p:sp>
        <p:nvSpPr>
          <p:cNvPr id="46" name="Rectangle 3"/>
          <p:cNvSpPr txBox="1">
            <a:spLocks noChangeArrowheads="1"/>
          </p:cNvSpPr>
          <p:nvPr/>
        </p:nvSpPr>
        <p:spPr bwMode="auto">
          <a:xfrm>
            <a:off x="7929600" y="2633067"/>
            <a:ext cx="1533358"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000">
                <a:solidFill>
                  <a:schemeClr val="tx1"/>
                </a:solidFill>
                <a:effectLst/>
              </a:rPr>
              <a:t>Lorem Ipsum is simply dummy text of the printing and typesetting industry. </a:t>
            </a:r>
          </a:p>
        </p:txBody>
      </p:sp>
      <p:sp>
        <p:nvSpPr>
          <p:cNvPr id="51" name="Rectangle 3"/>
          <p:cNvSpPr txBox="1">
            <a:spLocks noChangeArrowheads="1"/>
          </p:cNvSpPr>
          <p:nvPr/>
        </p:nvSpPr>
        <p:spPr bwMode="auto">
          <a:xfrm>
            <a:off x="3005580" y="3750534"/>
            <a:ext cx="1387246"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b="0" lang="en-US" sz="1000">
                <a:solidFill>
                  <a:schemeClr val="tx1"/>
                </a:solidFill>
                <a:effectLst/>
              </a:rPr>
              <a:t>Catch the feel of design in contemporary colors and styles.</a:t>
            </a:r>
          </a:p>
        </p:txBody>
      </p:sp>
      <p:sp>
        <p:nvSpPr>
          <p:cNvPr id="56" name="Rectangle 3"/>
          <p:cNvSpPr txBox="1">
            <a:spLocks noChangeArrowheads="1"/>
          </p:cNvSpPr>
          <p:nvPr/>
        </p:nvSpPr>
        <p:spPr bwMode="auto">
          <a:xfrm>
            <a:off x="8192941" y="3673590"/>
            <a:ext cx="1918392" cy="6096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We create PowerPoint templates based on new visual trend that’s fresh, relevant and always on the cutting edge. </a:t>
            </a:r>
          </a:p>
        </p:txBody>
      </p:sp>
      <p:sp>
        <p:nvSpPr>
          <p:cNvPr id="57" name="Rectangle 3"/>
          <p:cNvSpPr txBox="1">
            <a:spLocks noChangeArrowheads="1"/>
          </p:cNvSpPr>
          <p:nvPr/>
        </p:nvSpPr>
        <p:spPr bwMode="auto">
          <a:xfrm>
            <a:off x="7973145" y="4923776"/>
            <a:ext cx="1533358"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000">
                <a:solidFill>
                  <a:schemeClr val="tx1"/>
                </a:solidFill>
                <a:effectLst/>
              </a:rPr>
              <a:t>Lorem Ipsum is simply dummy text of the printing and typesetting industry. </a:t>
            </a:r>
          </a:p>
        </p:txBody>
      </p:sp>
      <p:sp>
        <p:nvSpPr>
          <p:cNvPr id="58" name="Rectangle 3"/>
          <p:cNvSpPr txBox="1">
            <a:spLocks noChangeArrowheads="1"/>
          </p:cNvSpPr>
          <p:nvPr/>
        </p:nvSpPr>
        <p:spPr bwMode="auto">
          <a:xfrm>
            <a:off x="7230710" y="6049605"/>
            <a:ext cx="2448272"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000">
                <a:solidFill>
                  <a:schemeClr val="tx1"/>
                </a:solidFill>
                <a:effectLst/>
              </a:rPr>
              <a:t>Our user-friendly and functional search engine helps you locate the right templates, effectively saving your time.</a:t>
            </a:r>
          </a:p>
        </p:txBody>
      </p:sp>
      <p:sp>
        <p:nvSpPr>
          <p:cNvPr id="59" name="Rectangle 3"/>
          <p:cNvSpPr txBox="1">
            <a:spLocks noChangeArrowheads="1"/>
          </p:cNvSpPr>
          <p:nvPr/>
        </p:nvSpPr>
        <p:spPr bwMode="auto">
          <a:xfrm>
            <a:off x="3542635" y="2710011"/>
            <a:ext cx="1087805" cy="3048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b="0" lang="en-US" sz="1000">
                <a:solidFill>
                  <a:schemeClr val="tx1"/>
                </a:solidFill>
                <a:effectLst/>
              </a:rPr>
              <a:t>Design inspiration for presentation</a:t>
            </a:r>
          </a:p>
        </p:txBody>
      </p:sp>
      <p:sp>
        <p:nvSpPr>
          <p:cNvPr id="60" name="Rectangle 3"/>
          <p:cNvSpPr txBox="1">
            <a:spLocks noChangeArrowheads="1"/>
          </p:cNvSpPr>
          <p:nvPr/>
        </p:nvSpPr>
        <p:spPr bwMode="auto">
          <a:xfrm>
            <a:off x="2716561" y="4923776"/>
            <a:ext cx="1533358" cy="45720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r"/>
            <a:r>
              <a:rPr altLang="ko-KR" b="0" lang="en-US" smtClean="0" sz="1000">
                <a:solidFill>
                  <a:schemeClr val="tx1"/>
                </a:solidFill>
                <a:effectLst/>
              </a:rPr>
              <a:t>Lorem Ipsum is simply dummy text of the printing and typesetting industry. </a:t>
            </a:r>
          </a:p>
        </p:txBody>
      </p:sp>
      <p:grpSp>
        <p:nvGrpSpPr>
          <p:cNvPr id="61" name="그룹 60"/>
          <p:cNvGrpSpPr/>
          <p:nvPr/>
        </p:nvGrpSpPr>
        <p:grpSpPr>
          <a:xfrm>
            <a:off x="5129816" y="4811857"/>
            <a:ext cx="493713" cy="465137"/>
            <a:chOff x="2874963" y="5937250"/>
            <a:chExt cx="493713" cy="465137"/>
          </a:xfrm>
          <a:solidFill>
            <a:srgbClr val="E7E7E7"/>
          </a:solidFill>
        </p:grpSpPr>
        <p:sp>
          <p:nvSpPr>
            <p:cNvPr id="62" name="Freeform 44"/>
            <p:cNvSpPr>
              <a:spLocks noEditPoints="1"/>
            </p:cNvSpPr>
            <p:nvPr/>
          </p:nvSpPr>
          <p:spPr bwMode="auto">
            <a:xfrm>
              <a:off x="2874963" y="5937250"/>
              <a:ext cx="493713" cy="465137"/>
            </a:xfrm>
            <a:custGeom>
              <a:gdLst>
                <a:gd fmla="*/ 269 w 311" name="T0"/>
                <a:gd fmla="*/ 7 h 293" name="T1"/>
                <a:gd fmla="*/ 239 w 311" name="T2"/>
                <a:gd fmla="*/ 36 h 293" name="T3"/>
                <a:gd fmla="*/ 183 w 311" name="T4"/>
                <a:gd fmla="*/ 116 h 293" name="T5"/>
                <a:gd fmla="*/ 160 w 311" name="T6"/>
                <a:gd fmla="*/ 65 h 293" name="T7"/>
                <a:gd fmla="*/ 138 w 311" name="T8"/>
                <a:gd fmla="*/ 24 h 293" name="T9"/>
                <a:gd fmla="*/ 112 w 311" name="T10"/>
                <a:gd fmla="*/ 7 h 293" name="T11"/>
                <a:gd fmla="*/ 81 w 311" name="T12"/>
                <a:gd fmla="*/ 0 h 293" name="T13"/>
                <a:gd fmla="*/ 52 w 311" name="T14"/>
                <a:gd fmla="*/ 6 h 293" name="T15"/>
                <a:gd fmla="*/ 45 w 311" name="T16"/>
                <a:gd fmla="*/ 14 h 293" name="T17"/>
                <a:gd fmla="*/ 81 w 311" name="T18"/>
                <a:gd fmla="*/ 59 h 293" name="T19"/>
                <a:gd fmla="*/ 22 w 311" name="T20"/>
                <a:gd fmla="*/ 47 h 293" name="T21"/>
                <a:gd fmla="*/ 11 w 311" name="T22"/>
                <a:gd fmla="*/ 46 h 293" name="T23"/>
                <a:gd fmla="*/ 2 w 311" name="T24"/>
                <a:gd fmla="*/ 64 h 293" name="T25"/>
                <a:gd fmla="*/ 9 w 311" name="T26"/>
                <a:gd fmla="*/ 119 h 293" name="T27"/>
                <a:gd fmla="*/ 39 w 311" name="T28"/>
                <a:gd fmla="*/ 150 h 293" name="T29"/>
                <a:gd fmla="*/ 84 w 311" name="T30"/>
                <a:gd fmla="*/ 163 h 293" name="T31"/>
                <a:gd fmla="*/ 39 w 311" name="T32"/>
                <a:gd fmla="*/ 224 h 293" name="T33"/>
                <a:gd fmla="*/ 31 w 311" name="T34"/>
                <a:gd fmla="*/ 264 h 293" name="T35"/>
                <a:gd fmla="*/ 50 w 311" name="T36"/>
                <a:gd fmla="*/ 285 h 293" name="T37"/>
                <a:gd fmla="*/ 83 w 311" name="T38"/>
                <a:gd fmla="*/ 284 h 293" name="T39"/>
                <a:gd fmla="*/ 211 w 311" name="T40"/>
                <a:gd fmla="*/ 279 h 293" name="T41"/>
                <a:gd fmla="*/ 245 w 311" name="T42"/>
                <a:gd fmla="*/ 293 h 293" name="T43"/>
                <a:gd fmla="*/ 278 w 311" name="T44"/>
                <a:gd fmla="*/ 279 h 293" name="T45"/>
                <a:gd fmla="*/ 292 w 311" name="T46"/>
                <a:gd fmla="*/ 246 h 293" name="T47"/>
                <a:gd fmla="*/ 200 w 311" name="T48"/>
                <a:gd fmla="*/ 134 h 293" name="T49"/>
                <a:gd fmla="*/ 266 w 311" name="T50"/>
                <a:gd fmla="*/ 80 h 293" name="T51"/>
                <a:gd fmla="*/ 308 w 311" name="T52"/>
                <a:gd fmla="*/ 52 h 293" name="T53"/>
                <a:gd fmla="*/ 310 w 311" name="T54"/>
                <a:gd fmla="*/ 38 h 293" name="T55"/>
                <a:gd fmla="*/ 78 w 311" name="T56"/>
                <a:gd fmla="*/ 258 h 293" name="T57"/>
                <a:gd fmla="*/ 60 w 311" name="T58"/>
                <a:gd fmla="*/ 262 h 293" name="T59"/>
                <a:gd fmla="*/ 53 w 311" name="T60"/>
                <a:gd fmla="*/ 253 h 293" name="T61"/>
                <a:gd fmla="*/ 62 w 311" name="T62"/>
                <a:gd fmla="*/ 234 h 293" name="T63"/>
                <a:gd fmla="*/ 262 w 311" name="T64"/>
                <a:gd fmla="*/ 229 h 293" name="T65"/>
                <a:gd fmla="*/ 268 w 311" name="T66"/>
                <a:gd fmla="*/ 246 h 293" name="T67"/>
                <a:gd fmla="*/ 262 w 311" name="T68"/>
                <a:gd fmla="*/ 261 h 293" name="T69"/>
                <a:gd fmla="*/ 241 w 311" name="T70"/>
                <a:gd fmla="*/ 267 h 293" name="T71"/>
                <a:gd fmla="*/ 107 w 311" name="T72"/>
                <a:gd fmla="*/ 139 h 293" name="T73"/>
                <a:gd fmla="*/ 94 w 311" name="T74"/>
                <a:gd fmla="*/ 136 h 293" name="T75"/>
                <a:gd fmla="*/ 59 w 311" name="T76"/>
                <a:gd fmla="*/ 133 h 293" name="T77"/>
                <a:gd fmla="*/ 34 w 311" name="T78"/>
                <a:gd fmla="*/ 112 h 293" name="T79"/>
                <a:gd fmla="*/ 46 w 311" name="T80"/>
                <a:gd fmla="*/ 104 h 293" name="T81"/>
                <a:gd fmla="*/ 89 w 311" name="T82"/>
                <a:gd fmla="*/ 99 h 293" name="T83"/>
                <a:gd fmla="*/ 98 w 311" name="T84"/>
                <a:gd fmla="*/ 90 h 293" name="T85"/>
                <a:gd fmla="*/ 106 w 311" name="T86"/>
                <a:gd fmla="*/ 49 h 293" name="T87"/>
                <a:gd fmla="*/ 102 w 311" name="T88"/>
                <a:gd fmla="*/ 29 h 293" name="T89"/>
                <a:gd fmla="*/ 129 w 311" name="T90"/>
                <a:gd fmla="*/ 53 h 293" name="T91"/>
                <a:gd fmla="*/ 136 w 311" name="T92"/>
                <a:gd fmla="*/ 88 h 293" name="T93"/>
                <a:gd fmla="*/ 136 w 311" name="T94"/>
                <a:gd fmla="*/ 104 h 293" name="T95"/>
                <a:gd fmla="*/ 268 w 311" name="T96"/>
                <a:gd fmla="*/ 56 h 293" name="T97"/>
                <a:gd fmla="*/ 263 w 311" name="T98"/>
                <a:gd fmla="*/ 55 h 293" name="T99"/>
                <a:gd fmla="*/ 261 w 311" name="T100"/>
                <a:gd fmla="*/ 51 h 293" name="T101"/>
                <a:gd fmla="*/ 270 w 311" name="T102"/>
                <a:gd fmla="*/ 55 h 29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3" w="311">
                  <a:moveTo>
                    <a:pt x="283" y="9"/>
                  </a:moveTo>
                  <a:lnTo>
                    <a:pt x="283" y="9"/>
                  </a:lnTo>
                  <a:lnTo>
                    <a:pt x="279" y="7"/>
                  </a:lnTo>
                  <a:lnTo>
                    <a:pt x="274" y="6"/>
                  </a:lnTo>
                  <a:lnTo>
                    <a:pt x="269" y="7"/>
                  </a:lnTo>
                  <a:lnTo>
                    <a:pt x="266" y="9"/>
                  </a:lnTo>
                  <a:lnTo>
                    <a:pt x="245" y="29"/>
                  </a:lnTo>
                  <a:lnTo>
                    <a:pt x="245" y="29"/>
                  </a:lnTo>
                  <a:lnTo>
                    <a:pt x="242" y="33"/>
                  </a:lnTo>
                  <a:lnTo>
                    <a:pt x="239" y="36"/>
                  </a:lnTo>
                  <a:lnTo>
                    <a:pt x="238" y="40"/>
                  </a:lnTo>
                  <a:lnTo>
                    <a:pt x="237" y="45"/>
                  </a:lnTo>
                  <a:lnTo>
                    <a:pt x="236" y="53"/>
                  </a:lnTo>
                  <a:lnTo>
                    <a:pt x="238" y="61"/>
                  </a:lnTo>
                  <a:lnTo>
                    <a:pt x="183" y="116"/>
                  </a:lnTo>
                  <a:lnTo>
                    <a:pt x="161" y="94"/>
                  </a:lnTo>
                  <a:lnTo>
                    <a:pt x="161" y="94"/>
                  </a:lnTo>
                  <a:lnTo>
                    <a:pt x="162" y="85"/>
                  </a:lnTo>
                  <a:lnTo>
                    <a:pt x="161" y="75"/>
                  </a:lnTo>
                  <a:lnTo>
                    <a:pt x="160" y="65"/>
                  </a:lnTo>
                  <a:lnTo>
                    <a:pt x="158" y="56"/>
                  </a:lnTo>
                  <a:lnTo>
                    <a:pt x="155" y="48"/>
                  </a:lnTo>
                  <a:lnTo>
                    <a:pt x="150" y="39"/>
                  </a:lnTo>
                  <a:lnTo>
                    <a:pt x="145" y="31"/>
                  </a:lnTo>
                  <a:lnTo>
                    <a:pt x="138" y="24"/>
                  </a:lnTo>
                  <a:lnTo>
                    <a:pt x="138" y="24"/>
                  </a:lnTo>
                  <a:lnTo>
                    <a:pt x="132" y="19"/>
                  </a:lnTo>
                  <a:lnTo>
                    <a:pt x="126" y="14"/>
                  </a:lnTo>
                  <a:lnTo>
                    <a:pt x="119" y="10"/>
                  </a:lnTo>
                  <a:lnTo>
                    <a:pt x="112" y="7"/>
                  </a:lnTo>
                  <a:lnTo>
                    <a:pt x="105" y="3"/>
                  </a:lnTo>
                  <a:lnTo>
                    <a:pt x="96" y="1"/>
                  </a:lnTo>
                  <a:lnTo>
                    <a:pt x="89" y="0"/>
                  </a:lnTo>
                  <a:lnTo>
                    <a:pt x="81" y="0"/>
                  </a:lnTo>
                  <a:lnTo>
                    <a:pt x="81" y="0"/>
                  </a:lnTo>
                  <a:lnTo>
                    <a:pt x="74" y="0"/>
                  </a:lnTo>
                  <a:lnTo>
                    <a:pt x="67" y="1"/>
                  </a:lnTo>
                  <a:lnTo>
                    <a:pt x="59" y="3"/>
                  </a:lnTo>
                  <a:lnTo>
                    <a:pt x="52" y="6"/>
                  </a:lnTo>
                  <a:lnTo>
                    <a:pt x="52" y="6"/>
                  </a:lnTo>
                  <a:lnTo>
                    <a:pt x="49" y="7"/>
                  </a:lnTo>
                  <a:lnTo>
                    <a:pt x="47" y="9"/>
                  </a:lnTo>
                  <a:lnTo>
                    <a:pt x="46" y="12"/>
                  </a:lnTo>
                  <a:lnTo>
                    <a:pt x="45" y="14"/>
                  </a:lnTo>
                  <a:lnTo>
                    <a:pt x="45" y="14"/>
                  </a:lnTo>
                  <a:lnTo>
                    <a:pt x="44" y="17"/>
                  </a:lnTo>
                  <a:lnTo>
                    <a:pt x="45" y="20"/>
                  </a:lnTo>
                  <a:lnTo>
                    <a:pt x="46" y="23"/>
                  </a:lnTo>
                  <a:lnTo>
                    <a:pt x="48" y="25"/>
                  </a:lnTo>
                  <a:lnTo>
                    <a:pt x="81" y="59"/>
                  </a:lnTo>
                  <a:lnTo>
                    <a:pt x="76" y="76"/>
                  </a:lnTo>
                  <a:lnTo>
                    <a:pt x="58" y="81"/>
                  </a:lnTo>
                  <a:lnTo>
                    <a:pt x="26" y="49"/>
                  </a:lnTo>
                  <a:lnTo>
                    <a:pt x="26" y="49"/>
                  </a:lnTo>
                  <a:lnTo>
                    <a:pt x="22" y="47"/>
                  </a:lnTo>
                  <a:lnTo>
                    <a:pt x="19" y="46"/>
                  </a:lnTo>
                  <a:lnTo>
                    <a:pt x="17" y="45"/>
                  </a:lnTo>
                  <a:lnTo>
                    <a:pt x="14" y="45"/>
                  </a:lnTo>
                  <a:lnTo>
                    <a:pt x="14" y="45"/>
                  </a:lnTo>
                  <a:lnTo>
                    <a:pt x="11" y="46"/>
                  </a:lnTo>
                  <a:lnTo>
                    <a:pt x="8" y="48"/>
                  </a:lnTo>
                  <a:lnTo>
                    <a:pt x="6" y="50"/>
                  </a:lnTo>
                  <a:lnTo>
                    <a:pt x="5" y="53"/>
                  </a:lnTo>
                  <a:lnTo>
                    <a:pt x="5" y="53"/>
                  </a:lnTo>
                  <a:lnTo>
                    <a:pt x="2" y="64"/>
                  </a:lnTo>
                  <a:lnTo>
                    <a:pt x="0" y="75"/>
                  </a:lnTo>
                  <a:lnTo>
                    <a:pt x="0" y="87"/>
                  </a:lnTo>
                  <a:lnTo>
                    <a:pt x="2" y="98"/>
                  </a:lnTo>
                  <a:lnTo>
                    <a:pt x="5" y="109"/>
                  </a:lnTo>
                  <a:lnTo>
                    <a:pt x="9" y="119"/>
                  </a:lnTo>
                  <a:lnTo>
                    <a:pt x="15" y="130"/>
                  </a:lnTo>
                  <a:lnTo>
                    <a:pt x="23" y="139"/>
                  </a:lnTo>
                  <a:lnTo>
                    <a:pt x="23" y="139"/>
                  </a:lnTo>
                  <a:lnTo>
                    <a:pt x="31" y="145"/>
                  </a:lnTo>
                  <a:lnTo>
                    <a:pt x="39" y="150"/>
                  </a:lnTo>
                  <a:lnTo>
                    <a:pt x="47" y="154"/>
                  </a:lnTo>
                  <a:lnTo>
                    <a:pt x="55" y="158"/>
                  </a:lnTo>
                  <a:lnTo>
                    <a:pt x="65" y="161"/>
                  </a:lnTo>
                  <a:lnTo>
                    <a:pt x="75" y="162"/>
                  </a:lnTo>
                  <a:lnTo>
                    <a:pt x="84" y="163"/>
                  </a:lnTo>
                  <a:lnTo>
                    <a:pt x="93" y="162"/>
                  </a:lnTo>
                  <a:lnTo>
                    <a:pt x="97" y="165"/>
                  </a:lnTo>
                  <a:lnTo>
                    <a:pt x="45" y="217"/>
                  </a:lnTo>
                  <a:lnTo>
                    <a:pt x="45" y="217"/>
                  </a:lnTo>
                  <a:lnTo>
                    <a:pt x="39" y="224"/>
                  </a:lnTo>
                  <a:lnTo>
                    <a:pt x="34" y="232"/>
                  </a:lnTo>
                  <a:lnTo>
                    <a:pt x="31" y="241"/>
                  </a:lnTo>
                  <a:lnTo>
                    <a:pt x="29" y="249"/>
                  </a:lnTo>
                  <a:lnTo>
                    <a:pt x="29" y="257"/>
                  </a:lnTo>
                  <a:lnTo>
                    <a:pt x="31" y="264"/>
                  </a:lnTo>
                  <a:lnTo>
                    <a:pt x="34" y="271"/>
                  </a:lnTo>
                  <a:lnTo>
                    <a:pt x="39" y="278"/>
                  </a:lnTo>
                  <a:lnTo>
                    <a:pt x="39" y="278"/>
                  </a:lnTo>
                  <a:lnTo>
                    <a:pt x="44" y="282"/>
                  </a:lnTo>
                  <a:lnTo>
                    <a:pt x="50" y="285"/>
                  </a:lnTo>
                  <a:lnTo>
                    <a:pt x="56" y="287"/>
                  </a:lnTo>
                  <a:lnTo>
                    <a:pt x="63" y="288"/>
                  </a:lnTo>
                  <a:lnTo>
                    <a:pt x="63" y="288"/>
                  </a:lnTo>
                  <a:lnTo>
                    <a:pt x="73" y="287"/>
                  </a:lnTo>
                  <a:lnTo>
                    <a:pt x="83" y="284"/>
                  </a:lnTo>
                  <a:lnTo>
                    <a:pt x="91" y="279"/>
                  </a:lnTo>
                  <a:lnTo>
                    <a:pt x="99" y="271"/>
                  </a:lnTo>
                  <a:lnTo>
                    <a:pt x="152" y="219"/>
                  </a:lnTo>
                  <a:lnTo>
                    <a:pt x="211" y="279"/>
                  </a:lnTo>
                  <a:lnTo>
                    <a:pt x="211" y="279"/>
                  </a:lnTo>
                  <a:lnTo>
                    <a:pt x="218" y="285"/>
                  </a:lnTo>
                  <a:lnTo>
                    <a:pt x="227" y="289"/>
                  </a:lnTo>
                  <a:lnTo>
                    <a:pt x="236" y="292"/>
                  </a:lnTo>
                  <a:lnTo>
                    <a:pt x="245" y="293"/>
                  </a:lnTo>
                  <a:lnTo>
                    <a:pt x="245" y="293"/>
                  </a:lnTo>
                  <a:lnTo>
                    <a:pt x="254" y="292"/>
                  </a:lnTo>
                  <a:lnTo>
                    <a:pt x="264" y="289"/>
                  </a:lnTo>
                  <a:lnTo>
                    <a:pt x="271" y="285"/>
                  </a:lnTo>
                  <a:lnTo>
                    <a:pt x="278" y="279"/>
                  </a:lnTo>
                  <a:lnTo>
                    <a:pt x="278" y="279"/>
                  </a:lnTo>
                  <a:lnTo>
                    <a:pt x="284" y="271"/>
                  </a:lnTo>
                  <a:lnTo>
                    <a:pt x="289" y="263"/>
                  </a:lnTo>
                  <a:lnTo>
                    <a:pt x="291" y="255"/>
                  </a:lnTo>
                  <a:lnTo>
                    <a:pt x="292" y="246"/>
                  </a:lnTo>
                  <a:lnTo>
                    <a:pt x="292" y="246"/>
                  </a:lnTo>
                  <a:lnTo>
                    <a:pt x="291" y="236"/>
                  </a:lnTo>
                  <a:lnTo>
                    <a:pt x="289" y="227"/>
                  </a:lnTo>
                  <a:lnTo>
                    <a:pt x="284" y="219"/>
                  </a:lnTo>
                  <a:lnTo>
                    <a:pt x="278" y="212"/>
                  </a:lnTo>
                  <a:lnTo>
                    <a:pt x="200" y="134"/>
                  </a:lnTo>
                  <a:lnTo>
                    <a:pt x="255" y="78"/>
                  </a:lnTo>
                  <a:lnTo>
                    <a:pt x="255" y="78"/>
                  </a:lnTo>
                  <a:lnTo>
                    <a:pt x="261" y="80"/>
                  </a:lnTo>
                  <a:lnTo>
                    <a:pt x="266" y="80"/>
                  </a:lnTo>
                  <a:lnTo>
                    <a:pt x="266" y="80"/>
                  </a:lnTo>
                  <a:lnTo>
                    <a:pt x="272" y="80"/>
                  </a:lnTo>
                  <a:lnTo>
                    <a:pt x="277" y="78"/>
                  </a:lnTo>
                  <a:lnTo>
                    <a:pt x="282" y="75"/>
                  </a:lnTo>
                  <a:lnTo>
                    <a:pt x="287" y="72"/>
                  </a:lnTo>
                  <a:lnTo>
                    <a:pt x="308" y="52"/>
                  </a:lnTo>
                  <a:lnTo>
                    <a:pt x="308" y="52"/>
                  </a:lnTo>
                  <a:lnTo>
                    <a:pt x="310" y="48"/>
                  </a:lnTo>
                  <a:lnTo>
                    <a:pt x="311" y="42"/>
                  </a:lnTo>
                  <a:lnTo>
                    <a:pt x="311" y="42"/>
                  </a:lnTo>
                  <a:lnTo>
                    <a:pt x="310" y="38"/>
                  </a:lnTo>
                  <a:lnTo>
                    <a:pt x="308" y="34"/>
                  </a:lnTo>
                  <a:lnTo>
                    <a:pt x="283" y="9"/>
                  </a:lnTo>
                  <a:close/>
                  <a:moveTo>
                    <a:pt x="82" y="254"/>
                  </a:moveTo>
                  <a:lnTo>
                    <a:pt x="82" y="254"/>
                  </a:lnTo>
                  <a:lnTo>
                    <a:pt x="78" y="258"/>
                  </a:lnTo>
                  <a:lnTo>
                    <a:pt x="73" y="261"/>
                  </a:lnTo>
                  <a:lnTo>
                    <a:pt x="69" y="262"/>
                  </a:lnTo>
                  <a:lnTo>
                    <a:pt x="63" y="263"/>
                  </a:lnTo>
                  <a:lnTo>
                    <a:pt x="63" y="263"/>
                  </a:lnTo>
                  <a:lnTo>
                    <a:pt x="60" y="262"/>
                  </a:lnTo>
                  <a:lnTo>
                    <a:pt x="56" y="260"/>
                  </a:lnTo>
                  <a:lnTo>
                    <a:pt x="56" y="260"/>
                  </a:lnTo>
                  <a:lnTo>
                    <a:pt x="54" y="258"/>
                  </a:lnTo>
                  <a:lnTo>
                    <a:pt x="54" y="256"/>
                  </a:lnTo>
                  <a:lnTo>
                    <a:pt x="53" y="253"/>
                  </a:lnTo>
                  <a:lnTo>
                    <a:pt x="54" y="249"/>
                  </a:lnTo>
                  <a:lnTo>
                    <a:pt x="55" y="246"/>
                  </a:lnTo>
                  <a:lnTo>
                    <a:pt x="56" y="242"/>
                  </a:lnTo>
                  <a:lnTo>
                    <a:pt x="59" y="237"/>
                  </a:lnTo>
                  <a:lnTo>
                    <a:pt x="62" y="234"/>
                  </a:lnTo>
                  <a:lnTo>
                    <a:pt x="114" y="182"/>
                  </a:lnTo>
                  <a:lnTo>
                    <a:pt x="134" y="203"/>
                  </a:lnTo>
                  <a:lnTo>
                    <a:pt x="82" y="254"/>
                  </a:lnTo>
                  <a:close/>
                  <a:moveTo>
                    <a:pt x="262" y="229"/>
                  </a:moveTo>
                  <a:lnTo>
                    <a:pt x="262" y="229"/>
                  </a:lnTo>
                  <a:lnTo>
                    <a:pt x="264" y="232"/>
                  </a:lnTo>
                  <a:lnTo>
                    <a:pt x="266" y="236"/>
                  </a:lnTo>
                  <a:lnTo>
                    <a:pt x="268" y="241"/>
                  </a:lnTo>
                  <a:lnTo>
                    <a:pt x="268" y="246"/>
                  </a:lnTo>
                  <a:lnTo>
                    <a:pt x="268" y="246"/>
                  </a:lnTo>
                  <a:lnTo>
                    <a:pt x="268" y="250"/>
                  </a:lnTo>
                  <a:lnTo>
                    <a:pt x="266" y="254"/>
                  </a:lnTo>
                  <a:lnTo>
                    <a:pt x="264" y="258"/>
                  </a:lnTo>
                  <a:lnTo>
                    <a:pt x="262" y="261"/>
                  </a:lnTo>
                  <a:lnTo>
                    <a:pt x="262" y="261"/>
                  </a:lnTo>
                  <a:lnTo>
                    <a:pt x="257" y="264"/>
                  </a:lnTo>
                  <a:lnTo>
                    <a:pt x="253" y="266"/>
                  </a:lnTo>
                  <a:lnTo>
                    <a:pt x="249" y="267"/>
                  </a:lnTo>
                  <a:lnTo>
                    <a:pt x="245" y="268"/>
                  </a:lnTo>
                  <a:lnTo>
                    <a:pt x="241" y="267"/>
                  </a:lnTo>
                  <a:lnTo>
                    <a:pt x="236" y="266"/>
                  </a:lnTo>
                  <a:lnTo>
                    <a:pt x="233" y="264"/>
                  </a:lnTo>
                  <a:lnTo>
                    <a:pt x="229" y="261"/>
                  </a:lnTo>
                  <a:lnTo>
                    <a:pt x="107" y="139"/>
                  </a:lnTo>
                  <a:lnTo>
                    <a:pt x="107" y="139"/>
                  </a:lnTo>
                  <a:lnTo>
                    <a:pt x="102" y="136"/>
                  </a:lnTo>
                  <a:lnTo>
                    <a:pt x="97" y="136"/>
                  </a:lnTo>
                  <a:lnTo>
                    <a:pt x="97" y="136"/>
                  </a:lnTo>
                  <a:lnTo>
                    <a:pt x="94" y="136"/>
                  </a:lnTo>
                  <a:lnTo>
                    <a:pt x="94" y="136"/>
                  </a:lnTo>
                  <a:lnTo>
                    <a:pt x="87" y="137"/>
                  </a:lnTo>
                  <a:lnTo>
                    <a:pt x="80" y="138"/>
                  </a:lnTo>
                  <a:lnTo>
                    <a:pt x="73" y="137"/>
                  </a:lnTo>
                  <a:lnTo>
                    <a:pt x="66" y="136"/>
                  </a:lnTo>
                  <a:lnTo>
                    <a:pt x="59" y="133"/>
                  </a:lnTo>
                  <a:lnTo>
                    <a:pt x="52" y="130"/>
                  </a:lnTo>
                  <a:lnTo>
                    <a:pt x="46" y="126"/>
                  </a:lnTo>
                  <a:lnTo>
                    <a:pt x="41" y="122"/>
                  </a:lnTo>
                  <a:lnTo>
                    <a:pt x="41" y="122"/>
                  </a:lnTo>
                  <a:lnTo>
                    <a:pt x="34" y="112"/>
                  </a:lnTo>
                  <a:lnTo>
                    <a:pt x="29" y="103"/>
                  </a:lnTo>
                  <a:lnTo>
                    <a:pt x="26" y="93"/>
                  </a:lnTo>
                  <a:lnTo>
                    <a:pt x="24" y="83"/>
                  </a:lnTo>
                  <a:lnTo>
                    <a:pt x="46" y="104"/>
                  </a:lnTo>
                  <a:lnTo>
                    <a:pt x="46" y="104"/>
                  </a:lnTo>
                  <a:lnTo>
                    <a:pt x="48" y="106"/>
                  </a:lnTo>
                  <a:lnTo>
                    <a:pt x="51" y="107"/>
                  </a:lnTo>
                  <a:lnTo>
                    <a:pt x="54" y="107"/>
                  </a:lnTo>
                  <a:lnTo>
                    <a:pt x="57" y="107"/>
                  </a:lnTo>
                  <a:lnTo>
                    <a:pt x="89" y="99"/>
                  </a:lnTo>
                  <a:lnTo>
                    <a:pt x="89" y="99"/>
                  </a:lnTo>
                  <a:lnTo>
                    <a:pt x="92" y="98"/>
                  </a:lnTo>
                  <a:lnTo>
                    <a:pt x="95" y="96"/>
                  </a:lnTo>
                  <a:lnTo>
                    <a:pt x="97" y="93"/>
                  </a:lnTo>
                  <a:lnTo>
                    <a:pt x="98" y="90"/>
                  </a:lnTo>
                  <a:lnTo>
                    <a:pt x="107" y="58"/>
                  </a:lnTo>
                  <a:lnTo>
                    <a:pt x="107" y="58"/>
                  </a:lnTo>
                  <a:lnTo>
                    <a:pt x="108" y="55"/>
                  </a:lnTo>
                  <a:lnTo>
                    <a:pt x="107" y="52"/>
                  </a:lnTo>
                  <a:lnTo>
                    <a:pt x="106" y="49"/>
                  </a:lnTo>
                  <a:lnTo>
                    <a:pt x="104" y="47"/>
                  </a:lnTo>
                  <a:lnTo>
                    <a:pt x="82" y="25"/>
                  </a:lnTo>
                  <a:lnTo>
                    <a:pt x="82" y="25"/>
                  </a:lnTo>
                  <a:lnTo>
                    <a:pt x="92" y="26"/>
                  </a:lnTo>
                  <a:lnTo>
                    <a:pt x="102" y="29"/>
                  </a:lnTo>
                  <a:lnTo>
                    <a:pt x="113" y="34"/>
                  </a:lnTo>
                  <a:lnTo>
                    <a:pt x="121" y="41"/>
                  </a:lnTo>
                  <a:lnTo>
                    <a:pt x="121" y="41"/>
                  </a:lnTo>
                  <a:lnTo>
                    <a:pt x="125" y="47"/>
                  </a:lnTo>
                  <a:lnTo>
                    <a:pt x="129" y="53"/>
                  </a:lnTo>
                  <a:lnTo>
                    <a:pt x="133" y="59"/>
                  </a:lnTo>
                  <a:lnTo>
                    <a:pt x="135" y="66"/>
                  </a:lnTo>
                  <a:lnTo>
                    <a:pt x="136" y="73"/>
                  </a:lnTo>
                  <a:lnTo>
                    <a:pt x="137" y="80"/>
                  </a:lnTo>
                  <a:lnTo>
                    <a:pt x="136" y="88"/>
                  </a:lnTo>
                  <a:lnTo>
                    <a:pt x="135" y="95"/>
                  </a:lnTo>
                  <a:lnTo>
                    <a:pt x="135" y="95"/>
                  </a:lnTo>
                  <a:lnTo>
                    <a:pt x="135" y="98"/>
                  </a:lnTo>
                  <a:lnTo>
                    <a:pt x="135" y="101"/>
                  </a:lnTo>
                  <a:lnTo>
                    <a:pt x="136" y="104"/>
                  </a:lnTo>
                  <a:lnTo>
                    <a:pt x="138" y="107"/>
                  </a:lnTo>
                  <a:lnTo>
                    <a:pt x="262" y="229"/>
                  </a:lnTo>
                  <a:close/>
                  <a:moveTo>
                    <a:pt x="270" y="55"/>
                  </a:moveTo>
                  <a:lnTo>
                    <a:pt x="270" y="55"/>
                  </a:lnTo>
                  <a:lnTo>
                    <a:pt x="268" y="56"/>
                  </a:lnTo>
                  <a:lnTo>
                    <a:pt x="266" y="57"/>
                  </a:lnTo>
                  <a:lnTo>
                    <a:pt x="264" y="56"/>
                  </a:lnTo>
                  <a:lnTo>
                    <a:pt x="263" y="55"/>
                  </a:lnTo>
                  <a:lnTo>
                    <a:pt x="263" y="55"/>
                  </a:lnTo>
                  <a:lnTo>
                    <a:pt x="263" y="55"/>
                  </a:lnTo>
                  <a:lnTo>
                    <a:pt x="263" y="55"/>
                  </a:lnTo>
                  <a:lnTo>
                    <a:pt x="263" y="55"/>
                  </a:lnTo>
                  <a:lnTo>
                    <a:pt x="263" y="55"/>
                  </a:lnTo>
                  <a:lnTo>
                    <a:pt x="261" y="53"/>
                  </a:lnTo>
                  <a:lnTo>
                    <a:pt x="261" y="51"/>
                  </a:lnTo>
                  <a:lnTo>
                    <a:pt x="261" y="49"/>
                  </a:lnTo>
                  <a:lnTo>
                    <a:pt x="263" y="47"/>
                  </a:lnTo>
                  <a:lnTo>
                    <a:pt x="274" y="35"/>
                  </a:lnTo>
                  <a:lnTo>
                    <a:pt x="281" y="42"/>
                  </a:lnTo>
                  <a:lnTo>
                    <a:pt x="270" y="5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3" name="Freeform 45"/>
            <p:cNvSpPr/>
            <p:nvPr/>
          </p:nvSpPr>
          <p:spPr bwMode="auto">
            <a:xfrm>
              <a:off x="3244851" y="6305550"/>
              <a:ext cx="31750" cy="33337"/>
            </a:xfrm>
            <a:custGeom>
              <a:gdLst>
                <a:gd fmla="*/ 10 w 20" name="T0"/>
                <a:gd fmla="*/ 21 h 21" name="T1"/>
                <a:gd fmla="*/ 10 w 20" name="T2"/>
                <a:gd fmla="*/ 21 h 21" name="T3"/>
                <a:gd fmla="*/ 14 w 20" name="T4"/>
                <a:gd fmla="*/ 20 h 21" name="T5"/>
                <a:gd fmla="*/ 17 w 20" name="T6"/>
                <a:gd fmla="*/ 18 h 21" name="T7"/>
                <a:gd fmla="*/ 19 w 20" name="T8"/>
                <a:gd fmla="*/ 15 h 21" name="T9"/>
                <a:gd fmla="*/ 20 w 20" name="T10"/>
                <a:gd fmla="*/ 11 h 21" name="T11"/>
                <a:gd fmla="*/ 20 w 20" name="T12"/>
                <a:gd fmla="*/ 11 h 21" name="T13"/>
                <a:gd fmla="*/ 19 w 20" name="T14"/>
                <a:gd fmla="*/ 7 h 21" name="T15"/>
                <a:gd fmla="*/ 17 w 20" name="T16"/>
                <a:gd fmla="*/ 3 h 21" name="T17"/>
                <a:gd fmla="*/ 14 w 20" name="T18"/>
                <a:gd fmla="*/ 1 h 21" name="T19"/>
                <a:gd fmla="*/ 10 w 20" name="T20"/>
                <a:gd fmla="*/ 0 h 21" name="T21"/>
                <a:gd fmla="*/ 10 w 20" name="T22"/>
                <a:gd fmla="*/ 0 h 21" name="T23"/>
                <a:gd fmla="*/ 6 w 20" name="T24"/>
                <a:gd fmla="*/ 1 h 21" name="T25"/>
                <a:gd fmla="*/ 3 w 20" name="T26"/>
                <a:gd fmla="*/ 3 h 21" name="T27"/>
                <a:gd fmla="*/ 1 w 20" name="T28"/>
                <a:gd fmla="*/ 7 h 21" name="T29"/>
                <a:gd fmla="*/ 0 w 20" name="T30"/>
                <a:gd fmla="*/ 11 h 21" name="T31"/>
                <a:gd fmla="*/ 0 w 20" name="T32"/>
                <a:gd fmla="*/ 11 h 21" name="T33"/>
                <a:gd fmla="*/ 1 w 20" name="T34"/>
                <a:gd fmla="*/ 15 h 21" name="T35"/>
                <a:gd fmla="*/ 3 w 20" name="T36"/>
                <a:gd fmla="*/ 18 h 21" name="T37"/>
                <a:gd fmla="*/ 6 w 20" name="T38"/>
                <a:gd fmla="*/ 20 h 21" name="T39"/>
                <a:gd fmla="*/ 10 w 20" name="T40"/>
                <a:gd fmla="*/ 21 h 21" name="T41"/>
                <a:gd fmla="*/ 10 w 20" name="T42"/>
                <a:gd fmla="*/ 21 h 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 w="20">
                  <a:moveTo>
                    <a:pt x="10" y="21"/>
                  </a:moveTo>
                  <a:lnTo>
                    <a:pt x="10" y="21"/>
                  </a:lnTo>
                  <a:lnTo>
                    <a:pt x="14" y="20"/>
                  </a:lnTo>
                  <a:lnTo>
                    <a:pt x="17" y="18"/>
                  </a:lnTo>
                  <a:lnTo>
                    <a:pt x="19" y="15"/>
                  </a:lnTo>
                  <a:lnTo>
                    <a:pt x="20" y="11"/>
                  </a:lnTo>
                  <a:lnTo>
                    <a:pt x="20" y="11"/>
                  </a:lnTo>
                  <a:lnTo>
                    <a:pt x="19" y="7"/>
                  </a:lnTo>
                  <a:lnTo>
                    <a:pt x="17" y="3"/>
                  </a:lnTo>
                  <a:lnTo>
                    <a:pt x="14" y="1"/>
                  </a:lnTo>
                  <a:lnTo>
                    <a:pt x="10" y="0"/>
                  </a:lnTo>
                  <a:lnTo>
                    <a:pt x="10" y="0"/>
                  </a:lnTo>
                  <a:lnTo>
                    <a:pt x="6" y="1"/>
                  </a:lnTo>
                  <a:lnTo>
                    <a:pt x="3" y="3"/>
                  </a:lnTo>
                  <a:lnTo>
                    <a:pt x="1" y="7"/>
                  </a:lnTo>
                  <a:lnTo>
                    <a:pt x="0" y="11"/>
                  </a:lnTo>
                  <a:lnTo>
                    <a:pt x="0" y="11"/>
                  </a:lnTo>
                  <a:lnTo>
                    <a:pt x="1" y="15"/>
                  </a:lnTo>
                  <a:lnTo>
                    <a:pt x="3" y="18"/>
                  </a:lnTo>
                  <a:lnTo>
                    <a:pt x="6" y="20"/>
                  </a:lnTo>
                  <a:lnTo>
                    <a:pt x="10" y="21"/>
                  </a:lnTo>
                  <a:lnTo>
                    <a:pt x="10"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64" name="그룹 63"/>
          <p:cNvGrpSpPr/>
          <p:nvPr/>
        </p:nvGrpSpPr>
        <p:grpSpPr>
          <a:xfrm>
            <a:off x="6686377" y="4952351"/>
            <a:ext cx="334963" cy="463550"/>
            <a:chOff x="538163" y="479425"/>
            <a:chExt cx="334963" cy="463550"/>
          </a:xfrm>
          <a:solidFill>
            <a:schemeClr val="tx1"/>
          </a:solidFill>
        </p:grpSpPr>
        <p:sp>
          <p:nvSpPr>
            <p:cNvPr id="65" name="Freeform 27"/>
            <p:cNvSpPr>
              <a:spLocks noEditPoints="1"/>
            </p:cNvSpPr>
            <p:nvPr/>
          </p:nvSpPr>
          <p:spPr bwMode="auto">
            <a:xfrm>
              <a:off x="538163" y="479425"/>
              <a:ext cx="334963" cy="463550"/>
            </a:xfrm>
            <a:custGeom>
              <a:gdLst>
                <a:gd fmla="*/ 12 w 211" name="T0"/>
                <a:gd fmla="*/ 267 h 292" name="T1"/>
                <a:gd fmla="*/ 3 w 211" name="T2"/>
                <a:gd fmla="*/ 270 h 292" name="T3"/>
                <a:gd fmla="*/ 0 w 211" name="T4"/>
                <a:gd fmla="*/ 279 h 292" name="T5"/>
                <a:gd fmla="*/ 7 w 211" name="T6"/>
                <a:gd fmla="*/ 291 h 292" name="T7"/>
                <a:gd fmla="*/ 176 w 211" name="T8"/>
                <a:gd fmla="*/ 292 h 292" name="T9"/>
                <a:gd fmla="*/ 202 w 211" name="T10"/>
                <a:gd fmla="*/ 291 h 292" name="T11"/>
                <a:gd fmla="*/ 211 w 211" name="T12"/>
                <a:gd fmla="*/ 279 h 292" name="T13"/>
                <a:gd fmla="*/ 206 w 211" name="T14"/>
                <a:gd fmla="*/ 270 h 292" name="T15"/>
                <a:gd fmla="*/ 188 w 211" name="T16"/>
                <a:gd fmla="*/ 267 h 292" name="T17"/>
                <a:gd fmla="*/ 187 w 211" name="T18"/>
                <a:gd fmla="*/ 208 h 292" name="T19"/>
                <a:gd fmla="*/ 176 w 211" name="T20"/>
                <a:gd fmla="*/ 176 h 292" name="T21"/>
                <a:gd fmla="*/ 154 w 211" name="T22"/>
                <a:gd fmla="*/ 152 h 292" name="T23"/>
                <a:gd fmla="*/ 144 w 211" name="T24"/>
                <a:gd fmla="*/ 145 h 292" name="T25"/>
                <a:gd fmla="*/ 170 w 211" name="T26"/>
                <a:gd fmla="*/ 124 h 292" name="T27"/>
                <a:gd fmla="*/ 185 w 211" name="T28"/>
                <a:gd fmla="*/ 95 h 292" name="T29"/>
                <a:gd fmla="*/ 188 w 211" name="T30"/>
                <a:gd fmla="*/ 25 h 292" name="T31"/>
                <a:gd fmla="*/ 202 w 211" name="T32"/>
                <a:gd fmla="*/ 24 h 292" name="T33"/>
                <a:gd fmla="*/ 211 w 211" name="T34"/>
                <a:gd fmla="*/ 13 h 292" name="T35"/>
                <a:gd fmla="*/ 206 w 211" name="T36"/>
                <a:gd fmla="*/ 3 h 292" name="T37"/>
                <a:gd fmla="*/ 176 w 211" name="T38"/>
                <a:gd fmla="*/ 0 h 292" name="T39"/>
                <a:gd fmla="*/ 12 w 211" name="T40"/>
                <a:gd fmla="*/ 0 h 292" name="T41"/>
                <a:gd fmla="*/ 0 w 211" name="T42"/>
                <a:gd fmla="*/ 7 h 292" name="T43"/>
                <a:gd fmla="*/ 0 w 211" name="T44"/>
                <a:gd fmla="*/ 17 h 292" name="T45"/>
                <a:gd fmla="*/ 12 w 211" name="T46"/>
                <a:gd fmla="*/ 25 h 292" name="T47"/>
                <a:gd fmla="*/ 22 w 211" name="T48"/>
                <a:gd fmla="*/ 72 h 292" name="T49"/>
                <a:gd fmla="*/ 29 w 211" name="T50"/>
                <a:gd fmla="*/ 105 h 292" name="T51"/>
                <a:gd fmla="*/ 47 w 211" name="T52"/>
                <a:gd fmla="*/ 132 h 292" name="T53"/>
                <a:gd fmla="*/ 66 w 211" name="T54"/>
                <a:gd fmla="*/ 146 h 292" name="T55"/>
                <a:gd fmla="*/ 47 w 211" name="T56"/>
                <a:gd fmla="*/ 159 h 292" name="T57"/>
                <a:gd fmla="*/ 29 w 211" name="T58"/>
                <a:gd fmla="*/ 186 h 292" name="T59"/>
                <a:gd fmla="*/ 22 w 211" name="T60"/>
                <a:gd fmla="*/ 219 h 292" name="T61"/>
                <a:gd fmla="*/ 83 w 211" name="T62"/>
                <a:gd fmla="*/ 126 h 292" name="T63"/>
                <a:gd fmla="*/ 62 w 211" name="T64"/>
                <a:gd fmla="*/ 111 h 292" name="T65"/>
                <a:gd fmla="*/ 49 w 211" name="T66"/>
                <a:gd fmla="*/ 89 h 292" name="T67"/>
                <a:gd fmla="*/ 46 w 211" name="T68"/>
                <a:gd fmla="*/ 25 h 292" name="T69"/>
                <a:gd fmla="*/ 163 w 211" name="T70"/>
                <a:gd fmla="*/ 72 h 292" name="T71"/>
                <a:gd fmla="*/ 157 w 211" name="T72"/>
                <a:gd fmla="*/ 97 h 292" name="T73"/>
                <a:gd fmla="*/ 142 w 211" name="T74"/>
                <a:gd fmla="*/ 117 h 292" name="T75"/>
                <a:gd fmla="*/ 127 w 211" name="T76"/>
                <a:gd fmla="*/ 126 h 292" name="T77"/>
                <a:gd fmla="*/ 120 w 211" name="T78"/>
                <a:gd fmla="*/ 134 h 292" name="T79"/>
                <a:gd fmla="*/ 119 w 211" name="T80"/>
                <a:gd fmla="*/ 153 h 292" name="T81"/>
                <a:gd fmla="*/ 124 w 211" name="T82"/>
                <a:gd fmla="*/ 163 h 292" name="T83"/>
                <a:gd fmla="*/ 135 w 211" name="T84"/>
                <a:gd fmla="*/ 169 h 292" name="T85"/>
                <a:gd fmla="*/ 153 w 211" name="T86"/>
                <a:gd fmla="*/ 187 h 292" name="T87"/>
                <a:gd fmla="*/ 162 w 211" name="T88"/>
                <a:gd fmla="*/ 211 h 292" name="T89"/>
                <a:gd fmla="*/ 46 w 211" name="T90"/>
                <a:gd fmla="*/ 267 h 292" name="T91"/>
                <a:gd fmla="*/ 47 w 211" name="T92"/>
                <a:gd fmla="*/ 211 h 292" name="T93"/>
                <a:gd fmla="*/ 57 w 211" name="T94"/>
                <a:gd fmla="*/ 187 h 292" name="T95"/>
                <a:gd fmla="*/ 75 w 211" name="T96"/>
                <a:gd fmla="*/ 169 h 292" name="T97"/>
                <a:gd fmla="*/ 86 w 211" name="T98"/>
                <a:gd fmla="*/ 163 h 292" name="T99"/>
                <a:gd fmla="*/ 90 w 211" name="T100"/>
                <a:gd fmla="*/ 153 h 292" name="T101"/>
                <a:gd fmla="*/ 90 w 211" name="T102"/>
                <a:gd fmla="*/ 134 h 292" name="T103"/>
                <a:gd fmla="*/ 83 w 211" name="T104"/>
                <a:gd fmla="*/ 126 h 2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92" w="211">
                  <a:moveTo>
                    <a:pt x="22" y="219"/>
                  </a:moveTo>
                  <a:lnTo>
                    <a:pt x="22" y="267"/>
                  </a:lnTo>
                  <a:lnTo>
                    <a:pt x="12" y="267"/>
                  </a:lnTo>
                  <a:lnTo>
                    <a:pt x="12" y="267"/>
                  </a:lnTo>
                  <a:lnTo>
                    <a:pt x="7" y="268"/>
                  </a:lnTo>
                  <a:lnTo>
                    <a:pt x="3" y="270"/>
                  </a:lnTo>
                  <a:lnTo>
                    <a:pt x="0" y="274"/>
                  </a:lnTo>
                  <a:lnTo>
                    <a:pt x="0" y="279"/>
                  </a:lnTo>
                  <a:lnTo>
                    <a:pt x="0" y="279"/>
                  </a:lnTo>
                  <a:lnTo>
                    <a:pt x="0" y="283"/>
                  </a:lnTo>
                  <a:lnTo>
                    <a:pt x="3" y="288"/>
                  </a:lnTo>
                  <a:lnTo>
                    <a:pt x="7" y="291"/>
                  </a:lnTo>
                  <a:lnTo>
                    <a:pt x="12" y="292"/>
                  </a:lnTo>
                  <a:lnTo>
                    <a:pt x="34" y="292"/>
                  </a:lnTo>
                  <a:lnTo>
                    <a:pt x="176" y="292"/>
                  </a:lnTo>
                  <a:lnTo>
                    <a:pt x="198" y="292"/>
                  </a:lnTo>
                  <a:lnTo>
                    <a:pt x="198" y="292"/>
                  </a:lnTo>
                  <a:lnTo>
                    <a:pt x="202" y="291"/>
                  </a:lnTo>
                  <a:lnTo>
                    <a:pt x="206" y="288"/>
                  </a:lnTo>
                  <a:lnTo>
                    <a:pt x="210" y="283"/>
                  </a:lnTo>
                  <a:lnTo>
                    <a:pt x="211" y="279"/>
                  </a:lnTo>
                  <a:lnTo>
                    <a:pt x="211" y="279"/>
                  </a:lnTo>
                  <a:lnTo>
                    <a:pt x="210" y="274"/>
                  </a:lnTo>
                  <a:lnTo>
                    <a:pt x="206" y="270"/>
                  </a:lnTo>
                  <a:lnTo>
                    <a:pt x="202" y="268"/>
                  </a:lnTo>
                  <a:lnTo>
                    <a:pt x="198" y="267"/>
                  </a:lnTo>
                  <a:lnTo>
                    <a:pt x="188" y="267"/>
                  </a:lnTo>
                  <a:lnTo>
                    <a:pt x="188" y="219"/>
                  </a:lnTo>
                  <a:lnTo>
                    <a:pt x="188" y="219"/>
                  </a:lnTo>
                  <a:lnTo>
                    <a:pt x="187" y="208"/>
                  </a:lnTo>
                  <a:lnTo>
                    <a:pt x="185" y="196"/>
                  </a:lnTo>
                  <a:lnTo>
                    <a:pt x="181" y="186"/>
                  </a:lnTo>
                  <a:lnTo>
                    <a:pt x="176" y="176"/>
                  </a:lnTo>
                  <a:lnTo>
                    <a:pt x="170" y="167"/>
                  </a:lnTo>
                  <a:lnTo>
                    <a:pt x="162" y="159"/>
                  </a:lnTo>
                  <a:lnTo>
                    <a:pt x="154" y="152"/>
                  </a:lnTo>
                  <a:lnTo>
                    <a:pt x="144" y="146"/>
                  </a:lnTo>
                  <a:lnTo>
                    <a:pt x="144" y="145"/>
                  </a:lnTo>
                  <a:lnTo>
                    <a:pt x="144" y="145"/>
                  </a:lnTo>
                  <a:lnTo>
                    <a:pt x="154" y="139"/>
                  </a:lnTo>
                  <a:lnTo>
                    <a:pt x="162" y="132"/>
                  </a:lnTo>
                  <a:lnTo>
                    <a:pt x="170" y="124"/>
                  </a:lnTo>
                  <a:lnTo>
                    <a:pt x="176" y="115"/>
                  </a:lnTo>
                  <a:lnTo>
                    <a:pt x="181" y="105"/>
                  </a:lnTo>
                  <a:lnTo>
                    <a:pt x="185" y="95"/>
                  </a:lnTo>
                  <a:lnTo>
                    <a:pt x="187" y="83"/>
                  </a:lnTo>
                  <a:lnTo>
                    <a:pt x="188" y="72"/>
                  </a:lnTo>
                  <a:lnTo>
                    <a:pt x="188" y="25"/>
                  </a:lnTo>
                  <a:lnTo>
                    <a:pt x="198" y="25"/>
                  </a:lnTo>
                  <a:lnTo>
                    <a:pt x="198" y="25"/>
                  </a:lnTo>
                  <a:lnTo>
                    <a:pt x="202" y="24"/>
                  </a:lnTo>
                  <a:lnTo>
                    <a:pt x="206" y="21"/>
                  </a:lnTo>
                  <a:lnTo>
                    <a:pt x="210" y="17"/>
                  </a:lnTo>
                  <a:lnTo>
                    <a:pt x="211" y="13"/>
                  </a:lnTo>
                  <a:lnTo>
                    <a:pt x="211" y="13"/>
                  </a:lnTo>
                  <a:lnTo>
                    <a:pt x="210" y="7"/>
                  </a:lnTo>
                  <a:lnTo>
                    <a:pt x="206" y="3"/>
                  </a:lnTo>
                  <a:lnTo>
                    <a:pt x="202" y="1"/>
                  </a:lnTo>
                  <a:lnTo>
                    <a:pt x="198" y="0"/>
                  </a:lnTo>
                  <a:lnTo>
                    <a:pt x="176" y="0"/>
                  </a:lnTo>
                  <a:lnTo>
                    <a:pt x="34" y="0"/>
                  </a:lnTo>
                  <a:lnTo>
                    <a:pt x="12" y="0"/>
                  </a:lnTo>
                  <a:lnTo>
                    <a:pt x="12" y="0"/>
                  </a:lnTo>
                  <a:lnTo>
                    <a:pt x="7" y="1"/>
                  </a:lnTo>
                  <a:lnTo>
                    <a:pt x="3" y="3"/>
                  </a:lnTo>
                  <a:lnTo>
                    <a:pt x="0" y="7"/>
                  </a:lnTo>
                  <a:lnTo>
                    <a:pt x="0" y="13"/>
                  </a:lnTo>
                  <a:lnTo>
                    <a:pt x="0" y="13"/>
                  </a:lnTo>
                  <a:lnTo>
                    <a:pt x="0" y="17"/>
                  </a:lnTo>
                  <a:lnTo>
                    <a:pt x="3" y="21"/>
                  </a:lnTo>
                  <a:lnTo>
                    <a:pt x="7" y="24"/>
                  </a:lnTo>
                  <a:lnTo>
                    <a:pt x="12" y="25"/>
                  </a:lnTo>
                  <a:lnTo>
                    <a:pt x="22" y="25"/>
                  </a:lnTo>
                  <a:lnTo>
                    <a:pt x="22" y="72"/>
                  </a:lnTo>
                  <a:lnTo>
                    <a:pt x="22" y="72"/>
                  </a:lnTo>
                  <a:lnTo>
                    <a:pt x="23" y="83"/>
                  </a:lnTo>
                  <a:lnTo>
                    <a:pt x="25" y="95"/>
                  </a:lnTo>
                  <a:lnTo>
                    <a:pt x="29" y="105"/>
                  </a:lnTo>
                  <a:lnTo>
                    <a:pt x="34" y="115"/>
                  </a:lnTo>
                  <a:lnTo>
                    <a:pt x="40" y="124"/>
                  </a:lnTo>
                  <a:lnTo>
                    <a:pt x="47" y="132"/>
                  </a:lnTo>
                  <a:lnTo>
                    <a:pt x="57" y="139"/>
                  </a:lnTo>
                  <a:lnTo>
                    <a:pt x="66" y="145"/>
                  </a:lnTo>
                  <a:lnTo>
                    <a:pt x="66" y="146"/>
                  </a:lnTo>
                  <a:lnTo>
                    <a:pt x="66" y="146"/>
                  </a:lnTo>
                  <a:lnTo>
                    <a:pt x="57" y="152"/>
                  </a:lnTo>
                  <a:lnTo>
                    <a:pt x="47" y="159"/>
                  </a:lnTo>
                  <a:lnTo>
                    <a:pt x="40" y="167"/>
                  </a:lnTo>
                  <a:lnTo>
                    <a:pt x="34" y="176"/>
                  </a:lnTo>
                  <a:lnTo>
                    <a:pt x="29" y="186"/>
                  </a:lnTo>
                  <a:lnTo>
                    <a:pt x="25" y="196"/>
                  </a:lnTo>
                  <a:lnTo>
                    <a:pt x="23" y="208"/>
                  </a:lnTo>
                  <a:lnTo>
                    <a:pt x="22" y="219"/>
                  </a:lnTo>
                  <a:lnTo>
                    <a:pt x="22" y="219"/>
                  </a:lnTo>
                  <a:close/>
                  <a:moveTo>
                    <a:pt x="83" y="126"/>
                  </a:moveTo>
                  <a:lnTo>
                    <a:pt x="83" y="126"/>
                  </a:lnTo>
                  <a:lnTo>
                    <a:pt x="75" y="122"/>
                  </a:lnTo>
                  <a:lnTo>
                    <a:pt x="68" y="117"/>
                  </a:lnTo>
                  <a:lnTo>
                    <a:pt x="62" y="111"/>
                  </a:lnTo>
                  <a:lnTo>
                    <a:pt x="57" y="105"/>
                  </a:lnTo>
                  <a:lnTo>
                    <a:pt x="53" y="98"/>
                  </a:lnTo>
                  <a:lnTo>
                    <a:pt x="49" y="89"/>
                  </a:lnTo>
                  <a:lnTo>
                    <a:pt x="47" y="81"/>
                  </a:lnTo>
                  <a:lnTo>
                    <a:pt x="46" y="72"/>
                  </a:lnTo>
                  <a:lnTo>
                    <a:pt x="46" y="25"/>
                  </a:lnTo>
                  <a:lnTo>
                    <a:pt x="163" y="25"/>
                  </a:lnTo>
                  <a:lnTo>
                    <a:pt x="163" y="72"/>
                  </a:lnTo>
                  <a:lnTo>
                    <a:pt x="163" y="72"/>
                  </a:lnTo>
                  <a:lnTo>
                    <a:pt x="162" y="81"/>
                  </a:lnTo>
                  <a:lnTo>
                    <a:pt x="160" y="89"/>
                  </a:lnTo>
                  <a:lnTo>
                    <a:pt x="157" y="97"/>
                  </a:lnTo>
                  <a:lnTo>
                    <a:pt x="153" y="105"/>
                  </a:lnTo>
                  <a:lnTo>
                    <a:pt x="148" y="111"/>
                  </a:lnTo>
                  <a:lnTo>
                    <a:pt x="142" y="117"/>
                  </a:lnTo>
                  <a:lnTo>
                    <a:pt x="135" y="122"/>
                  </a:lnTo>
                  <a:lnTo>
                    <a:pt x="127" y="126"/>
                  </a:lnTo>
                  <a:lnTo>
                    <a:pt x="127" y="126"/>
                  </a:lnTo>
                  <a:lnTo>
                    <a:pt x="124" y="127"/>
                  </a:lnTo>
                  <a:lnTo>
                    <a:pt x="121" y="131"/>
                  </a:lnTo>
                  <a:lnTo>
                    <a:pt x="120" y="134"/>
                  </a:lnTo>
                  <a:lnTo>
                    <a:pt x="119" y="138"/>
                  </a:lnTo>
                  <a:lnTo>
                    <a:pt x="119" y="153"/>
                  </a:lnTo>
                  <a:lnTo>
                    <a:pt x="119" y="153"/>
                  </a:lnTo>
                  <a:lnTo>
                    <a:pt x="120" y="157"/>
                  </a:lnTo>
                  <a:lnTo>
                    <a:pt x="121" y="160"/>
                  </a:lnTo>
                  <a:lnTo>
                    <a:pt x="124" y="163"/>
                  </a:lnTo>
                  <a:lnTo>
                    <a:pt x="127" y="165"/>
                  </a:lnTo>
                  <a:lnTo>
                    <a:pt x="127" y="165"/>
                  </a:lnTo>
                  <a:lnTo>
                    <a:pt x="135" y="169"/>
                  </a:lnTo>
                  <a:lnTo>
                    <a:pt x="142" y="174"/>
                  </a:lnTo>
                  <a:lnTo>
                    <a:pt x="148" y="180"/>
                  </a:lnTo>
                  <a:lnTo>
                    <a:pt x="153" y="187"/>
                  </a:lnTo>
                  <a:lnTo>
                    <a:pt x="157" y="194"/>
                  </a:lnTo>
                  <a:lnTo>
                    <a:pt x="160" y="201"/>
                  </a:lnTo>
                  <a:lnTo>
                    <a:pt x="162" y="211"/>
                  </a:lnTo>
                  <a:lnTo>
                    <a:pt x="163" y="219"/>
                  </a:lnTo>
                  <a:lnTo>
                    <a:pt x="163" y="267"/>
                  </a:lnTo>
                  <a:lnTo>
                    <a:pt x="46" y="267"/>
                  </a:lnTo>
                  <a:lnTo>
                    <a:pt x="46" y="219"/>
                  </a:lnTo>
                  <a:lnTo>
                    <a:pt x="46" y="219"/>
                  </a:lnTo>
                  <a:lnTo>
                    <a:pt x="47" y="211"/>
                  </a:lnTo>
                  <a:lnTo>
                    <a:pt x="49" y="201"/>
                  </a:lnTo>
                  <a:lnTo>
                    <a:pt x="53" y="194"/>
                  </a:lnTo>
                  <a:lnTo>
                    <a:pt x="57" y="187"/>
                  </a:lnTo>
                  <a:lnTo>
                    <a:pt x="62" y="180"/>
                  </a:lnTo>
                  <a:lnTo>
                    <a:pt x="68" y="174"/>
                  </a:lnTo>
                  <a:lnTo>
                    <a:pt x="75" y="169"/>
                  </a:lnTo>
                  <a:lnTo>
                    <a:pt x="83" y="165"/>
                  </a:lnTo>
                  <a:lnTo>
                    <a:pt x="83" y="165"/>
                  </a:lnTo>
                  <a:lnTo>
                    <a:pt x="86" y="163"/>
                  </a:lnTo>
                  <a:lnTo>
                    <a:pt x="88" y="160"/>
                  </a:lnTo>
                  <a:lnTo>
                    <a:pt x="90" y="157"/>
                  </a:lnTo>
                  <a:lnTo>
                    <a:pt x="90" y="153"/>
                  </a:lnTo>
                  <a:lnTo>
                    <a:pt x="90" y="138"/>
                  </a:lnTo>
                  <a:lnTo>
                    <a:pt x="90" y="138"/>
                  </a:lnTo>
                  <a:lnTo>
                    <a:pt x="90" y="134"/>
                  </a:lnTo>
                  <a:lnTo>
                    <a:pt x="88" y="131"/>
                  </a:lnTo>
                  <a:lnTo>
                    <a:pt x="86" y="127"/>
                  </a:lnTo>
                  <a:lnTo>
                    <a:pt x="83" y="126"/>
                  </a:lnTo>
                  <a:lnTo>
                    <a:pt x="8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6" name="Freeform 28"/>
            <p:cNvSpPr>
              <a:spLocks noEditPoints="1"/>
            </p:cNvSpPr>
            <p:nvPr/>
          </p:nvSpPr>
          <p:spPr bwMode="auto">
            <a:xfrm>
              <a:off x="623888" y="590550"/>
              <a:ext cx="163513" cy="303212"/>
            </a:xfrm>
            <a:custGeom>
              <a:gdLst>
                <a:gd fmla="*/ 6 w 103" name="T0"/>
                <a:gd fmla="*/ 179 h 191" name="T1"/>
                <a:gd fmla="*/ 1 w 103" name="T2"/>
                <a:gd fmla="*/ 180 h 191" name="T3"/>
                <a:gd fmla="*/ 0 w 103" name="T4"/>
                <a:gd fmla="*/ 185 h 191" name="T5"/>
                <a:gd fmla="*/ 0 w 103" name="T6"/>
                <a:gd fmla="*/ 187 h 191" name="T7"/>
                <a:gd fmla="*/ 3 w 103" name="T8"/>
                <a:gd fmla="*/ 190 h 191" name="T9"/>
                <a:gd fmla="*/ 6 w 103" name="T10"/>
                <a:gd fmla="*/ 191 h 191" name="T11"/>
                <a:gd fmla="*/ 20 w 103" name="T12"/>
                <a:gd fmla="*/ 189 h 191" name="T13"/>
                <a:gd fmla="*/ 32 w 103" name="T14"/>
                <a:gd fmla="*/ 183 h 191" name="T15"/>
                <a:gd fmla="*/ 43 w 103" name="T16"/>
                <a:gd fmla="*/ 174 h 191" name="T17"/>
                <a:gd fmla="*/ 51 w 103" name="T18"/>
                <a:gd fmla="*/ 163 h 191" name="T19"/>
                <a:gd fmla="*/ 55 w 103" name="T20"/>
                <a:gd fmla="*/ 169 h 191" name="T21"/>
                <a:gd fmla="*/ 64 w 103" name="T22"/>
                <a:gd fmla="*/ 179 h 191" name="T23"/>
                <a:gd fmla="*/ 75 w 103" name="T24"/>
                <a:gd fmla="*/ 186 h 191" name="T25"/>
                <a:gd fmla="*/ 90 w 103" name="T26"/>
                <a:gd fmla="*/ 190 h 191" name="T27"/>
                <a:gd fmla="*/ 97 w 103" name="T28"/>
                <a:gd fmla="*/ 191 h 191" name="T29"/>
                <a:gd fmla="*/ 101 w 103" name="T30"/>
                <a:gd fmla="*/ 189 h 191" name="T31"/>
                <a:gd fmla="*/ 103 w 103" name="T32"/>
                <a:gd fmla="*/ 185 h 191" name="T33"/>
                <a:gd fmla="*/ 102 w 103" name="T34"/>
                <a:gd fmla="*/ 182 h 191" name="T35"/>
                <a:gd fmla="*/ 99 w 103" name="T36"/>
                <a:gd fmla="*/ 179 h 191" name="T37"/>
                <a:gd fmla="*/ 97 w 103" name="T38"/>
                <a:gd fmla="*/ 179 h 191" name="T39"/>
                <a:gd fmla="*/ 82 w 103" name="T40"/>
                <a:gd fmla="*/ 175 h 191" name="T41"/>
                <a:gd fmla="*/ 68 w 103" name="T42"/>
                <a:gd fmla="*/ 166 h 191" name="T43"/>
                <a:gd fmla="*/ 60 w 103" name="T44"/>
                <a:gd fmla="*/ 154 h 191" name="T45"/>
                <a:gd fmla="*/ 57 w 103" name="T46"/>
                <a:gd fmla="*/ 139 h 191" name="T47"/>
                <a:gd fmla="*/ 57 w 103" name="T48"/>
                <a:gd fmla="*/ 138 h 191" name="T49"/>
                <a:gd fmla="*/ 57 w 103" name="T50"/>
                <a:gd fmla="*/ 138 h 191" name="T51"/>
                <a:gd fmla="*/ 57 w 103" name="T52"/>
                <a:gd fmla="*/ 52 h 191" name="T53"/>
                <a:gd fmla="*/ 73 w 103" name="T54"/>
                <a:gd fmla="*/ 48 h 191" name="T55"/>
                <a:gd fmla="*/ 88 w 103" name="T56"/>
                <a:gd fmla="*/ 38 h 191" name="T57"/>
                <a:gd fmla="*/ 96 w 103" name="T58"/>
                <a:gd fmla="*/ 23 h 191" name="T59"/>
                <a:gd fmla="*/ 100 w 103" name="T60"/>
                <a:gd fmla="*/ 6 h 191" name="T61"/>
                <a:gd fmla="*/ 99 w 103" name="T62"/>
                <a:gd fmla="*/ 3 h 191" name="T63"/>
                <a:gd fmla="*/ 96 w 103" name="T64"/>
                <a:gd fmla="*/ 0 h 191" name="T65"/>
                <a:gd fmla="*/ 9 w 103" name="T66"/>
                <a:gd fmla="*/ 0 h 191" name="T67"/>
                <a:gd fmla="*/ 6 w 103" name="T68"/>
                <a:gd fmla="*/ 0 h 191" name="T69"/>
                <a:gd fmla="*/ 3 w 103" name="T70"/>
                <a:gd fmla="*/ 3 h 191" name="T71"/>
                <a:gd fmla="*/ 3 w 103" name="T72"/>
                <a:gd fmla="*/ 6 h 191" name="T73"/>
                <a:gd fmla="*/ 6 w 103" name="T74"/>
                <a:gd fmla="*/ 23 h 191" name="T75"/>
                <a:gd fmla="*/ 15 w 103" name="T76"/>
                <a:gd fmla="*/ 38 h 191" name="T77"/>
                <a:gd fmla="*/ 28 w 103" name="T78"/>
                <a:gd fmla="*/ 48 h 191" name="T79"/>
                <a:gd fmla="*/ 45 w 103" name="T80"/>
                <a:gd fmla="*/ 52 h 191" name="T81"/>
                <a:gd fmla="*/ 45 w 103" name="T82"/>
                <a:gd fmla="*/ 138 h 191" name="T83"/>
                <a:gd fmla="*/ 45 w 103" name="T84"/>
                <a:gd fmla="*/ 138 h 191" name="T85"/>
                <a:gd fmla="*/ 45 w 103" name="T86"/>
                <a:gd fmla="*/ 139 h 191" name="T87"/>
                <a:gd fmla="*/ 42 w 103" name="T88"/>
                <a:gd fmla="*/ 154 h 191" name="T89"/>
                <a:gd fmla="*/ 33 w 103" name="T90"/>
                <a:gd fmla="*/ 166 h 191" name="T91"/>
                <a:gd fmla="*/ 21 w 103" name="T92"/>
                <a:gd fmla="*/ 175 h 191" name="T93"/>
                <a:gd fmla="*/ 6 w 103" name="T94"/>
                <a:gd fmla="*/ 179 h 191" name="T95"/>
                <a:gd fmla="*/ 15 w 103" name="T96"/>
                <a:gd fmla="*/ 12 h 191" name="T97"/>
                <a:gd fmla="*/ 87 w 103" name="T98"/>
                <a:gd fmla="*/ 12 h 191" name="T99"/>
                <a:gd fmla="*/ 83 w 103" name="T100"/>
                <a:gd fmla="*/ 24 h 191" name="T101"/>
                <a:gd fmla="*/ 75 w 103" name="T102"/>
                <a:gd fmla="*/ 32 h 191" name="T103"/>
                <a:gd fmla="*/ 65 w 103" name="T104"/>
                <a:gd fmla="*/ 38 h 191" name="T105"/>
                <a:gd fmla="*/ 53 w 103" name="T106"/>
                <a:gd fmla="*/ 40 h 191" name="T107"/>
                <a:gd fmla="*/ 50 w 103" name="T108"/>
                <a:gd fmla="*/ 40 h 191" name="T109"/>
                <a:gd fmla="*/ 38 w 103" name="T110"/>
                <a:gd fmla="*/ 38 h 191" name="T111"/>
                <a:gd fmla="*/ 27 w 103" name="T112"/>
                <a:gd fmla="*/ 32 h 191" name="T113"/>
                <a:gd fmla="*/ 19 w 103" name="T114"/>
                <a:gd fmla="*/ 24 h 191" name="T115"/>
                <a:gd fmla="*/ 15 w 103" name="T116"/>
                <a:gd fmla="*/ 12 h 1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1" w="103">
                  <a:moveTo>
                    <a:pt x="6" y="179"/>
                  </a:moveTo>
                  <a:lnTo>
                    <a:pt x="6" y="179"/>
                  </a:lnTo>
                  <a:lnTo>
                    <a:pt x="3" y="179"/>
                  </a:lnTo>
                  <a:lnTo>
                    <a:pt x="1" y="180"/>
                  </a:lnTo>
                  <a:lnTo>
                    <a:pt x="0" y="182"/>
                  </a:lnTo>
                  <a:lnTo>
                    <a:pt x="0" y="185"/>
                  </a:lnTo>
                  <a:lnTo>
                    <a:pt x="0" y="185"/>
                  </a:lnTo>
                  <a:lnTo>
                    <a:pt x="0" y="187"/>
                  </a:lnTo>
                  <a:lnTo>
                    <a:pt x="1" y="189"/>
                  </a:lnTo>
                  <a:lnTo>
                    <a:pt x="3" y="190"/>
                  </a:lnTo>
                  <a:lnTo>
                    <a:pt x="6" y="191"/>
                  </a:lnTo>
                  <a:lnTo>
                    <a:pt x="6" y="191"/>
                  </a:lnTo>
                  <a:lnTo>
                    <a:pt x="13" y="190"/>
                  </a:lnTo>
                  <a:lnTo>
                    <a:pt x="20" y="189"/>
                  </a:lnTo>
                  <a:lnTo>
                    <a:pt x="26" y="186"/>
                  </a:lnTo>
                  <a:lnTo>
                    <a:pt x="32" y="183"/>
                  </a:lnTo>
                  <a:lnTo>
                    <a:pt x="38" y="179"/>
                  </a:lnTo>
                  <a:lnTo>
                    <a:pt x="43" y="174"/>
                  </a:lnTo>
                  <a:lnTo>
                    <a:pt x="48" y="169"/>
                  </a:lnTo>
                  <a:lnTo>
                    <a:pt x="51" y="163"/>
                  </a:lnTo>
                  <a:lnTo>
                    <a:pt x="51" y="163"/>
                  </a:lnTo>
                  <a:lnTo>
                    <a:pt x="55" y="169"/>
                  </a:lnTo>
                  <a:lnTo>
                    <a:pt x="59" y="174"/>
                  </a:lnTo>
                  <a:lnTo>
                    <a:pt x="64" y="179"/>
                  </a:lnTo>
                  <a:lnTo>
                    <a:pt x="69" y="183"/>
                  </a:lnTo>
                  <a:lnTo>
                    <a:pt x="75" y="186"/>
                  </a:lnTo>
                  <a:lnTo>
                    <a:pt x="83" y="189"/>
                  </a:lnTo>
                  <a:lnTo>
                    <a:pt x="90" y="190"/>
                  </a:lnTo>
                  <a:lnTo>
                    <a:pt x="97" y="191"/>
                  </a:lnTo>
                  <a:lnTo>
                    <a:pt x="97" y="191"/>
                  </a:lnTo>
                  <a:lnTo>
                    <a:pt x="99" y="190"/>
                  </a:lnTo>
                  <a:lnTo>
                    <a:pt x="101" y="189"/>
                  </a:lnTo>
                  <a:lnTo>
                    <a:pt x="102" y="187"/>
                  </a:lnTo>
                  <a:lnTo>
                    <a:pt x="103" y="185"/>
                  </a:lnTo>
                  <a:lnTo>
                    <a:pt x="103" y="185"/>
                  </a:lnTo>
                  <a:lnTo>
                    <a:pt x="102" y="182"/>
                  </a:lnTo>
                  <a:lnTo>
                    <a:pt x="101" y="180"/>
                  </a:lnTo>
                  <a:lnTo>
                    <a:pt x="99" y="179"/>
                  </a:lnTo>
                  <a:lnTo>
                    <a:pt x="97" y="179"/>
                  </a:lnTo>
                  <a:lnTo>
                    <a:pt x="97" y="179"/>
                  </a:lnTo>
                  <a:lnTo>
                    <a:pt x="89" y="178"/>
                  </a:lnTo>
                  <a:lnTo>
                    <a:pt x="82" y="175"/>
                  </a:lnTo>
                  <a:lnTo>
                    <a:pt x="74" y="171"/>
                  </a:lnTo>
                  <a:lnTo>
                    <a:pt x="68" y="166"/>
                  </a:lnTo>
                  <a:lnTo>
                    <a:pt x="64" y="161"/>
                  </a:lnTo>
                  <a:lnTo>
                    <a:pt x="60" y="154"/>
                  </a:lnTo>
                  <a:lnTo>
                    <a:pt x="58" y="147"/>
                  </a:lnTo>
                  <a:lnTo>
                    <a:pt x="57" y="139"/>
                  </a:lnTo>
                  <a:lnTo>
                    <a:pt x="57" y="139"/>
                  </a:lnTo>
                  <a:lnTo>
                    <a:pt x="57" y="138"/>
                  </a:lnTo>
                  <a:lnTo>
                    <a:pt x="57" y="138"/>
                  </a:lnTo>
                  <a:lnTo>
                    <a:pt x="57" y="138"/>
                  </a:lnTo>
                  <a:lnTo>
                    <a:pt x="57" y="52"/>
                  </a:lnTo>
                  <a:lnTo>
                    <a:pt x="57" y="52"/>
                  </a:lnTo>
                  <a:lnTo>
                    <a:pt x="66" y="51"/>
                  </a:lnTo>
                  <a:lnTo>
                    <a:pt x="73" y="48"/>
                  </a:lnTo>
                  <a:lnTo>
                    <a:pt x="82" y="43"/>
                  </a:lnTo>
                  <a:lnTo>
                    <a:pt x="88" y="38"/>
                  </a:lnTo>
                  <a:lnTo>
                    <a:pt x="93" y="31"/>
                  </a:lnTo>
                  <a:lnTo>
                    <a:pt x="96" y="23"/>
                  </a:lnTo>
                  <a:lnTo>
                    <a:pt x="99" y="14"/>
                  </a:lnTo>
                  <a:lnTo>
                    <a:pt x="100" y="6"/>
                  </a:lnTo>
                  <a:lnTo>
                    <a:pt x="100" y="6"/>
                  </a:lnTo>
                  <a:lnTo>
                    <a:pt x="99" y="3"/>
                  </a:lnTo>
                  <a:lnTo>
                    <a:pt x="98" y="1"/>
                  </a:lnTo>
                  <a:lnTo>
                    <a:pt x="96" y="0"/>
                  </a:lnTo>
                  <a:lnTo>
                    <a:pt x="94" y="0"/>
                  </a:lnTo>
                  <a:lnTo>
                    <a:pt x="9" y="0"/>
                  </a:lnTo>
                  <a:lnTo>
                    <a:pt x="9" y="0"/>
                  </a:lnTo>
                  <a:lnTo>
                    <a:pt x="6" y="0"/>
                  </a:lnTo>
                  <a:lnTo>
                    <a:pt x="4" y="1"/>
                  </a:lnTo>
                  <a:lnTo>
                    <a:pt x="3" y="3"/>
                  </a:lnTo>
                  <a:lnTo>
                    <a:pt x="3" y="6"/>
                  </a:lnTo>
                  <a:lnTo>
                    <a:pt x="3" y="6"/>
                  </a:lnTo>
                  <a:lnTo>
                    <a:pt x="3" y="14"/>
                  </a:lnTo>
                  <a:lnTo>
                    <a:pt x="6" y="23"/>
                  </a:lnTo>
                  <a:lnTo>
                    <a:pt x="10" y="31"/>
                  </a:lnTo>
                  <a:lnTo>
                    <a:pt x="15" y="38"/>
                  </a:lnTo>
                  <a:lnTo>
                    <a:pt x="21" y="43"/>
                  </a:lnTo>
                  <a:lnTo>
                    <a:pt x="28" y="48"/>
                  </a:lnTo>
                  <a:lnTo>
                    <a:pt x="36" y="51"/>
                  </a:lnTo>
                  <a:lnTo>
                    <a:pt x="45" y="52"/>
                  </a:lnTo>
                  <a:lnTo>
                    <a:pt x="45" y="138"/>
                  </a:lnTo>
                  <a:lnTo>
                    <a:pt x="45" y="138"/>
                  </a:lnTo>
                  <a:lnTo>
                    <a:pt x="45" y="138"/>
                  </a:lnTo>
                  <a:lnTo>
                    <a:pt x="45" y="138"/>
                  </a:lnTo>
                  <a:lnTo>
                    <a:pt x="45" y="139"/>
                  </a:lnTo>
                  <a:lnTo>
                    <a:pt x="45" y="139"/>
                  </a:lnTo>
                  <a:lnTo>
                    <a:pt x="44" y="147"/>
                  </a:lnTo>
                  <a:lnTo>
                    <a:pt x="42" y="154"/>
                  </a:lnTo>
                  <a:lnTo>
                    <a:pt x="39" y="161"/>
                  </a:lnTo>
                  <a:lnTo>
                    <a:pt x="33" y="166"/>
                  </a:lnTo>
                  <a:lnTo>
                    <a:pt x="27" y="171"/>
                  </a:lnTo>
                  <a:lnTo>
                    <a:pt x="21" y="175"/>
                  </a:lnTo>
                  <a:lnTo>
                    <a:pt x="13" y="178"/>
                  </a:lnTo>
                  <a:lnTo>
                    <a:pt x="6" y="179"/>
                  </a:lnTo>
                  <a:lnTo>
                    <a:pt x="6" y="179"/>
                  </a:lnTo>
                  <a:close/>
                  <a:moveTo>
                    <a:pt x="15" y="12"/>
                  </a:moveTo>
                  <a:lnTo>
                    <a:pt x="87" y="12"/>
                  </a:lnTo>
                  <a:lnTo>
                    <a:pt x="87" y="12"/>
                  </a:lnTo>
                  <a:lnTo>
                    <a:pt x="86" y="17"/>
                  </a:lnTo>
                  <a:lnTo>
                    <a:pt x="83" y="24"/>
                  </a:lnTo>
                  <a:lnTo>
                    <a:pt x="80" y="28"/>
                  </a:lnTo>
                  <a:lnTo>
                    <a:pt x="75" y="32"/>
                  </a:lnTo>
                  <a:lnTo>
                    <a:pt x="70" y="36"/>
                  </a:lnTo>
                  <a:lnTo>
                    <a:pt x="65" y="38"/>
                  </a:lnTo>
                  <a:lnTo>
                    <a:pt x="59" y="40"/>
                  </a:lnTo>
                  <a:lnTo>
                    <a:pt x="53" y="40"/>
                  </a:lnTo>
                  <a:lnTo>
                    <a:pt x="50" y="40"/>
                  </a:lnTo>
                  <a:lnTo>
                    <a:pt x="50" y="40"/>
                  </a:lnTo>
                  <a:lnTo>
                    <a:pt x="43" y="40"/>
                  </a:lnTo>
                  <a:lnTo>
                    <a:pt x="38" y="38"/>
                  </a:lnTo>
                  <a:lnTo>
                    <a:pt x="31" y="36"/>
                  </a:lnTo>
                  <a:lnTo>
                    <a:pt x="27" y="32"/>
                  </a:lnTo>
                  <a:lnTo>
                    <a:pt x="23" y="28"/>
                  </a:lnTo>
                  <a:lnTo>
                    <a:pt x="19" y="24"/>
                  </a:lnTo>
                  <a:lnTo>
                    <a:pt x="17" y="17"/>
                  </a:lnTo>
                  <a:lnTo>
                    <a:pt x="15" y="12"/>
                  </a:lnTo>
                  <a:lnTo>
                    <a:pt x="15"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67" name="그룹 66"/>
          <p:cNvGrpSpPr/>
          <p:nvPr/>
        </p:nvGrpSpPr>
        <p:grpSpPr>
          <a:xfrm>
            <a:off x="6748214" y="2754636"/>
            <a:ext cx="539591" cy="392907"/>
            <a:chOff x="2798763" y="4908550"/>
            <a:chExt cx="490537" cy="357188"/>
          </a:xfrm>
          <a:solidFill>
            <a:srgbClr val="E7E7E7"/>
          </a:solidFill>
        </p:grpSpPr>
        <p:sp>
          <p:nvSpPr>
            <p:cNvPr id="68" name="Freeform 152"/>
            <p:cNvSpPr>
              <a:spLocks noEditPoints="1"/>
            </p:cNvSpPr>
            <p:nvPr/>
          </p:nvSpPr>
          <p:spPr bwMode="auto">
            <a:xfrm>
              <a:off x="2971800" y="4908550"/>
              <a:ext cx="147637" cy="165100"/>
            </a:xfrm>
            <a:custGeom>
              <a:gdLst>
                <a:gd fmla="*/ 46 w 93" name="T0"/>
                <a:gd fmla="*/ 0 h 104" name="T1"/>
                <a:gd fmla="*/ 29 w 93" name="T2"/>
                <a:gd fmla="*/ 4 h 104" name="T3"/>
                <a:gd fmla="*/ 13 w 93" name="T4"/>
                <a:gd fmla="*/ 15 h 104" name="T5"/>
                <a:gd fmla="*/ 4 w 93" name="T6"/>
                <a:gd fmla="*/ 32 h 104" name="T7"/>
                <a:gd fmla="*/ 0 w 93" name="T8"/>
                <a:gd fmla="*/ 52 h 104" name="T9"/>
                <a:gd fmla="*/ 1 w 93" name="T10"/>
                <a:gd fmla="*/ 63 h 104" name="T11"/>
                <a:gd fmla="*/ 8 w 93" name="T12"/>
                <a:gd fmla="*/ 81 h 104" name="T13"/>
                <a:gd fmla="*/ 21 w 93" name="T14"/>
                <a:gd fmla="*/ 95 h 104" name="T15"/>
                <a:gd fmla="*/ 37 w 93" name="T16"/>
                <a:gd fmla="*/ 103 h 104" name="T17"/>
                <a:gd fmla="*/ 46 w 93" name="T18"/>
                <a:gd fmla="*/ 104 h 104" name="T19"/>
                <a:gd fmla="*/ 65 w 93" name="T20"/>
                <a:gd fmla="*/ 99 h 104" name="T21"/>
                <a:gd fmla="*/ 80 w 93" name="T22"/>
                <a:gd fmla="*/ 88 h 104" name="T23"/>
                <a:gd fmla="*/ 89 w 93" name="T24"/>
                <a:gd fmla="*/ 72 h 104" name="T25"/>
                <a:gd fmla="*/ 93 w 93" name="T26"/>
                <a:gd fmla="*/ 52 h 104" name="T27"/>
                <a:gd fmla="*/ 92 w 93" name="T28"/>
                <a:gd fmla="*/ 42 h 104" name="T29"/>
                <a:gd fmla="*/ 85 w 93" name="T30"/>
                <a:gd fmla="*/ 23 h 104" name="T31"/>
                <a:gd fmla="*/ 73 w 93" name="T32"/>
                <a:gd fmla="*/ 9 h 104" name="T33"/>
                <a:gd fmla="*/ 56 w 93" name="T34"/>
                <a:gd fmla="*/ 1 h 104" name="T35"/>
                <a:gd fmla="*/ 46 w 93" name="T36"/>
                <a:gd fmla="*/ 0 h 104" name="T37"/>
                <a:gd fmla="*/ 46 w 93" name="T38"/>
                <a:gd fmla="*/ 79 h 104" name="T39"/>
                <a:gd fmla="*/ 38 w 93" name="T40"/>
                <a:gd fmla="*/ 77 h 104" name="T41"/>
                <a:gd fmla="*/ 31 w 93" name="T42"/>
                <a:gd fmla="*/ 71 h 104" name="T43"/>
                <a:gd fmla="*/ 27 w 93" name="T44"/>
                <a:gd fmla="*/ 63 h 104" name="T45"/>
                <a:gd fmla="*/ 25 w 93" name="T46"/>
                <a:gd fmla="*/ 52 h 104" name="T47"/>
                <a:gd fmla="*/ 26 w 93" name="T48"/>
                <a:gd fmla="*/ 46 h 104" name="T49"/>
                <a:gd fmla="*/ 29 w 93" name="T50"/>
                <a:gd fmla="*/ 37 h 104" name="T51"/>
                <a:gd fmla="*/ 35 w 93" name="T52"/>
                <a:gd fmla="*/ 30 h 104" name="T53"/>
                <a:gd fmla="*/ 42 w 93" name="T54"/>
                <a:gd fmla="*/ 26 h 104" name="T55"/>
                <a:gd fmla="*/ 46 w 93" name="T56"/>
                <a:gd fmla="*/ 25 h 104" name="T57"/>
                <a:gd fmla="*/ 55 w 93" name="T58"/>
                <a:gd fmla="*/ 27 h 104" name="T59"/>
                <a:gd fmla="*/ 63 w 93" name="T60"/>
                <a:gd fmla="*/ 33 h 104" name="T61"/>
                <a:gd fmla="*/ 67 w 93" name="T62"/>
                <a:gd fmla="*/ 41 h 104" name="T63"/>
                <a:gd fmla="*/ 69 w 93" name="T64"/>
                <a:gd fmla="*/ 52 h 104" name="T65"/>
                <a:gd fmla="*/ 68 w 93" name="T66"/>
                <a:gd fmla="*/ 57 h 104" name="T67"/>
                <a:gd fmla="*/ 65 w 93" name="T68"/>
                <a:gd fmla="*/ 67 h 104" name="T69"/>
                <a:gd fmla="*/ 59 w 93" name="T70"/>
                <a:gd fmla="*/ 75 h 104" name="T71"/>
                <a:gd fmla="*/ 51 w 93" name="T72"/>
                <a:gd fmla="*/ 79 h 104" name="T73"/>
                <a:gd fmla="*/ 46 w 93" name="T74"/>
                <a:gd fmla="*/ 79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93">
                  <a:moveTo>
                    <a:pt x="46" y="0"/>
                  </a:moveTo>
                  <a:lnTo>
                    <a:pt x="46" y="0"/>
                  </a:lnTo>
                  <a:lnTo>
                    <a:pt x="37" y="1"/>
                  </a:lnTo>
                  <a:lnTo>
                    <a:pt x="29" y="4"/>
                  </a:lnTo>
                  <a:lnTo>
                    <a:pt x="21" y="9"/>
                  </a:lnTo>
                  <a:lnTo>
                    <a:pt x="13" y="15"/>
                  </a:lnTo>
                  <a:lnTo>
                    <a:pt x="8" y="23"/>
                  </a:lnTo>
                  <a:lnTo>
                    <a:pt x="4" y="32"/>
                  </a:lnTo>
                  <a:lnTo>
                    <a:pt x="1" y="42"/>
                  </a:lnTo>
                  <a:lnTo>
                    <a:pt x="0" y="52"/>
                  </a:lnTo>
                  <a:lnTo>
                    <a:pt x="0" y="52"/>
                  </a:lnTo>
                  <a:lnTo>
                    <a:pt x="1" y="63"/>
                  </a:lnTo>
                  <a:lnTo>
                    <a:pt x="4" y="72"/>
                  </a:lnTo>
                  <a:lnTo>
                    <a:pt x="8" y="81"/>
                  </a:lnTo>
                  <a:lnTo>
                    <a:pt x="13" y="88"/>
                  </a:lnTo>
                  <a:lnTo>
                    <a:pt x="21" y="95"/>
                  </a:lnTo>
                  <a:lnTo>
                    <a:pt x="29" y="99"/>
                  </a:lnTo>
                  <a:lnTo>
                    <a:pt x="37" y="103"/>
                  </a:lnTo>
                  <a:lnTo>
                    <a:pt x="46" y="104"/>
                  </a:lnTo>
                  <a:lnTo>
                    <a:pt x="46" y="104"/>
                  </a:lnTo>
                  <a:lnTo>
                    <a:pt x="56" y="103"/>
                  </a:lnTo>
                  <a:lnTo>
                    <a:pt x="65" y="99"/>
                  </a:lnTo>
                  <a:lnTo>
                    <a:pt x="73" y="95"/>
                  </a:lnTo>
                  <a:lnTo>
                    <a:pt x="80" y="88"/>
                  </a:lnTo>
                  <a:lnTo>
                    <a:pt x="85" y="81"/>
                  </a:lnTo>
                  <a:lnTo>
                    <a:pt x="89" y="72"/>
                  </a:lnTo>
                  <a:lnTo>
                    <a:pt x="92" y="63"/>
                  </a:lnTo>
                  <a:lnTo>
                    <a:pt x="93" y="52"/>
                  </a:lnTo>
                  <a:lnTo>
                    <a:pt x="93" y="52"/>
                  </a:lnTo>
                  <a:lnTo>
                    <a:pt x="92" y="42"/>
                  </a:lnTo>
                  <a:lnTo>
                    <a:pt x="89" y="32"/>
                  </a:lnTo>
                  <a:lnTo>
                    <a:pt x="85" y="23"/>
                  </a:lnTo>
                  <a:lnTo>
                    <a:pt x="80" y="15"/>
                  </a:lnTo>
                  <a:lnTo>
                    <a:pt x="73" y="9"/>
                  </a:lnTo>
                  <a:lnTo>
                    <a:pt x="65" y="4"/>
                  </a:lnTo>
                  <a:lnTo>
                    <a:pt x="56" y="1"/>
                  </a:lnTo>
                  <a:lnTo>
                    <a:pt x="46" y="0"/>
                  </a:lnTo>
                  <a:lnTo>
                    <a:pt x="46" y="0"/>
                  </a:lnTo>
                  <a:close/>
                  <a:moveTo>
                    <a:pt x="46" y="79"/>
                  </a:moveTo>
                  <a:lnTo>
                    <a:pt x="46" y="79"/>
                  </a:lnTo>
                  <a:lnTo>
                    <a:pt x="42" y="79"/>
                  </a:lnTo>
                  <a:lnTo>
                    <a:pt x="38" y="77"/>
                  </a:lnTo>
                  <a:lnTo>
                    <a:pt x="35" y="75"/>
                  </a:lnTo>
                  <a:lnTo>
                    <a:pt x="31" y="71"/>
                  </a:lnTo>
                  <a:lnTo>
                    <a:pt x="29" y="67"/>
                  </a:lnTo>
                  <a:lnTo>
                    <a:pt x="27" y="63"/>
                  </a:lnTo>
                  <a:lnTo>
                    <a:pt x="26" y="57"/>
                  </a:lnTo>
                  <a:lnTo>
                    <a:pt x="25" y="52"/>
                  </a:lnTo>
                  <a:lnTo>
                    <a:pt x="25" y="52"/>
                  </a:lnTo>
                  <a:lnTo>
                    <a:pt x="26" y="46"/>
                  </a:lnTo>
                  <a:lnTo>
                    <a:pt x="27" y="41"/>
                  </a:lnTo>
                  <a:lnTo>
                    <a:pt x="29" y="37"/>
                  </a:lnTo>
                  <a:lnTo>
                    <a:pt x="31" y="33"/>
                  </a:lnTo>
                  <a:lnTo>
                    <a:pt x="35" y="30"/>
                  </a:lnTo>
                  <a:lnTo>
                    <a:pt x="38" y="27"/>
                  </a:lnTo>
                  <a:lnTo>
                    <a:pt x="42" y="26"/>
                  </a:lnTo>
                  <a:lnTo>
                    <a:pt x="46" y="25"/>
                  </a:lnTo>
                  <a:lnTo>
                    <a:pt x="46" y="25"/>
                  </a:lnTo>
                  <a:lnTo>
                    <a:pt x="51" y="26"/>
                  </a:lnTo>
                  <a:lnTo>
                    <a:pt x="55" y="27"/>
                  </a:lnTo>
                  <a:lnTo>
                    <a:pt x="59" y="30"/>
                  </a:lnTo>
                  <a:lnTo>
                    <a:pt x="63" y="33"/>
                  </a:lnTo>
                  <a:lnTo>
                    <a:pt x="65" y="37"/>
                  </a:lnTo>
                  <a:lnTo>
                    <a:pt x="67" y="41"/>
                  </a:lnTo>
                  <a:lnTo>
                    <a:pt x="68" y="46"/>
                  </a:lnTo>
                  <a:lnTo>
                    <a:pt x="69" y="52"/>
                  </a:lnTo>
                  <a:lnTo>
                    <a:pt x="69" y="52"/>
                  </a:lnTo>
                  <a:lnTo>
                    <a:pt x="68" y="57"/>
                  </a:lnTo>
                  <a:lnTo>
                    <a:pt x="67" y="63"/>
                  </a:lnTo>
                  <a:lnTo>
                    <a:pt x="65" y="67"/>
                  </a:lnTo>
                  <a:lnTo>
                    <a:pt x="63" y="71"/>
                  </a:lnTo>
                  <a:lnTo>
                    <a:pt x="59" y="75"/>
                  </a:lnTo>
                  <a:lnTo>
                    <a:pt x="55" y="77"/>
                  </a:lnTo>
                  <a:lnTo>
                    <a:pt x="51" y="79"/>
                  </a:lnTo>
                  <a:lnTo>
                    <a:pt x="46" y="79"/>
                  </a:lnTo>
                  <a:lnTo>
                    <a:pt x="46" y="7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69" name="Freeform 153"/>
            <p:cNvSpPr>
              <a:spLocks noEditPoints="1"/>
            </p:cNvSpPr>
            <p:nvPr/>
          </p:nvSpPr>
          <p:spPr bwMode="auto">
            <a:xfrm>
              <a:off x="2916238" y="5095875"/>
              <a:ext cx="257175" cy="169863"/>
            </a:xfrm>
            <a:custGeom>
              <a:gdLst>
                <a:gd fmla="*/ 0 w 162" name="T0"/>
                <a:gd fmla="*/ 52 h 107" name="T1"/>
                <a:gd fmla="*/ 2 w 162" name="T2"/>
                <a:gd fmla="*/ 94 h 107" name="T3"/>
                <a:gd fmla="*/ 6 w 162" name="T4"/>
                <a:gd fmla="*/ 103 h 107" name="T5"/>
                <a:gd fmla="*/ 15 w 162" name="T6"/>
                <a:gd fmla="*/ 107 h 107" name="T7"/>
                <a:gd fmla="*/ 147 w 162" name="T8"/>
                <a:gd fmla="*/ 107 h 107" name="T9"/>
                <a:gd fmla="*/ 155 w 162" name="T10"/>
                <a:gd fmla="*/ 103 h 107" name="T11"/>
                <a:gd fmla="*/ 159 w 162" name="T12"/>
                <a:gd fmla="*/ 94 h 107" name="T13"/>
                <a:gd fmla="*/ 162 w 162" name="T14"/>
                <a:gd fmla="*/ 52 h 107" name="T15"/>
                <a:gd fmla="*/ 160 w 162" name="T16"/>
                <a:gd fmla="*/ 39 h 107" name="T17"/>
                <a:gd fmla="*/ 154 w 162" name="T18"/>
                <a:gd fmla="*/ 27 h 107" name="T19"/>
                <a:gd fmla="*/ 145 w 162" name="T20"/>
                <a:gd fmla="*/ 16 h 107" name="T21"/>
                <a:gd fmla="*/ 134 w 162" name="T22"/>
                <a:gd fmla="*/ 9 h 107" name="T23"/>
                <a:gd fmla="*/ 120 w 162" name="T24"/>
                <a:gd fmla="*/ 5 h 107" name="T25"/>
                <a:gd fmla="*/ 95 w 162" name="T26"/>
                <a:gd fmla="*/ 1 h 107" name="T27"/>
                <a:gd fmla="*/ 68 w 162" name="T28"/>
                <a:gd fmla="*/ 1 h 107" name="T29"/>
                <a:gd fmla="*/ 41 w 162" name="T30"/>
                <a:gd fmla="*/ 5 h 107" name="T31"/>
                <a:gd fmla="*/ 29 w 162" name="T32"/>
                <a:gd fmla="*/ 9 h 107" name="T33"/>
                <a:gd fmla="*/ 17 w 162" name="T34"/>
                <a:gd fmla="*/ 16 h 107" name="T35"/>
                <a:gd fmla="*/ 7 w 162" name="T36"/>
                <a:gd fmla="*/ 27 h 107" name="T37"/>
                <a:gd fmla="*/ 1 w 162" name="T38"/>
                <a:gd fmla="*/ 39 h 107" name="T39"/>
                <a:gd fmla="*/ 0 w 162" name="T40"/>
                <a:gd fmla="*/ 52 h 107" name="T41"/>
                <a:gd fmla="*/ 37 w 162" name="T42"/>
                <a:gd fmla="*/ 33 h 107" name="T43"/>
                <a:gd fmla="*/ 47 w 162" name="T44"/>
                <a:gd fmla="*/ 30 h 107" name="T45"/>
                <a:gd fmla="*/ 70 w 162" name="T46"/>
                <a:gd fmla="*/ 26 h 107" name="T47"/>
                <a:gd fmla="*/ 93 w 162" name="T48"/>
                <a:gd fmla="*/ 26 h 107" name="T49"/>
                <a:gd fmla="*/ 114 w 162" name="T50"/>
                <a:gd fmla="*/ 30 h 107" name="T51"/>
                <a:gd fmla="*/ 125 w 162" name="T52"/>
                <a:gd fmla="*/ 33 h 107" name="T53"/>
                <a:gd fmla="*/ 130 w 162" name="T54"/>
                <a:gd fmla="*/ 36 h 107" name="T55"/>
                <a:gd fmla="*/ 137 w 162" name="T56"/>
                <a:gd fmla="*/ 46 h 107" name="T57"/>
                <a:gd fmla="*/ 136 w 162" name="T58"/>
                <a:gd fmla="*/ 82 h 107" name="T59"/>
                <a:gd fmla="*/ 27 w 162" name="T60"/>
                <a:gd fmla="*/ 82 h 107" name="T61"/>
                <a:gd fmla="*/ 24 w 162" name="T62"/>
                <a:gd fmla="*/ 50 h 107" name="T63"/>
                <a:gd fmla="*/ 28 w 162" name="T64"/>
                <a:gd fmla="*/ 41 h 107" name="T65"/>
                <a:gd fmla="*/ 34 w 162" name="T66"/>
                <a:gd fmla="*/ 34 h 107" name="T67"/>
                <a:gd fmla="*/ 37 w 162" name="T68"/>
                <a:gd fmla="*/ 33 h 10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 w="162">
                  <a:moveTo>
                    <a:pt x="0" y="52"/>
                  </a:moveTo>
                  <a:lnTo>
                    <a:pt x="0" y="52"/>
                  </a:lnTo>
                  <a:lnTo>
                    <a:pt x="2" y="94"/>
                  </a:lnTo>
                  <a:lnTo>
                    <a:pt x="2" y="94"/>
                  </a:lnTo>
                  <a:lnTo>
                    <a:pt x="4" y="100"/>
                  </a:lnTo>
                  <a:lnTo>
                    <a:pt x="6" y="103"/>
                  </a:lnTo>
                  <a:lnTo>
                    <a:pt x="10" y="106"/>
                  </a:lnTo>
                  <a:lnTo>
                    <a:pt x="15" y="107"/>
                  </a:lnTo>
                  <a:lnTo>
                    <a:pt x="147" y="107"/>
                  </a:lnTo>
                  <a:lnTo>
                    <a:pt x="147" y="107"/>
                  </a:lnTo>
                  <a:lnTo>
                    <a:pt x="151" y="106"/>
                  </a:lnTo>
                  <a:lnTo>
                    <a:pt x="155" y="103"/>
                  </a:lnTo>
                  <a:lnTo>
                    <a:pt x="158" y="100"/>
                  </a:lnTo>
                  <a:lnTo>
                    <a:pt x="159" y="94"/>
                  </a:lnTo>
                  <a:lnTo>
                    <a:pt x="162" y="52"/>
                  </a:lnTo>
                  <a:lnTo>
                    <a:pt x="162" y="52"/>
                  </a:lnTo>
                  <a:lnTo>
                    <a:pt x="162" y="46"/>
                  </a:lnTo>
                  <a:lnTo>
                    <a:pt x="160" y="39"/>
                  </a:lnTo>
                  <a:lnTo>
                    <a:pt x="158" y="33"/>
                  </a:lnTo>
                  <a:lnTo>
                    <a:pt x="154" y="27"/>
                  </a:lnTo>
                  <a:lnTo>
                    <a:pt x="150" y="22"/>
                  </a:lnTo>
                  <a:lnTo>
                    <a:pt x="145" y="16"/>
                  </a:lnTo>
                  <a:lnTo>
                    <a:pt x="140" y="12"/>
                  </a:lnTo>
                  <a:lnTo>
                    <a:pt x="134" y="9"/>
                  </a:lnTo>
                  <a:lnTo>
                    <a:pt x="134" y="9"/>
                  </a:lnTo>
                  <a:lnTo>
                    <a:pt x="120" y="5"/>
                  </a:lnTo>
                  <a:lnTo>
                    <a:pt x="108" y="3"/>
                  </a:lnTo>
                  <a:lnTo>
                    <a:pt x="95" y="1"/>
                  </a:lnTo>
                  <a:lnTo>
                    <a:pt x="81" y="0"/>
                  </a:lnTo>
                  <a:lnTo>
                    <a:pt x="68" y="1"/>
                  </a:lnTo>
                  <a:lnTo>
                    <a:pt x="55" y="3"/>
                  </a:lnTo>
                  <a:lnTo>
                    <a:pt x="41" y="5"/>
                  </a:lnTo>
                  <a:lnTo>
                    <a:pt x="29" y="9"/>
                  </a:lnTo>
                  <a:lnTo>
                    <a:pt x="29" y="9"/>
                  </a:lnTo>
                  <a:lnTo>
                    <a:pt x="23" y="12"/>
                  </a:lnTo>
                  <a:lnTo>
                    <a:pt x="17" y="16"/>
                  </a:lnTo>
                  <a:lnTo>
                    <a:pt x="11" y="22"/>
                  </a:lnTo>
                  <a:lnTo>
                    <a:pt x="7" y="27"/>
                  </a:lnTo>
                  <a:lnTo>
                    <a:pt x="4" y="33"/>
                  </a:lnTo>
                  <a:lnTo>
                    <a:pt x="1" y="39"/>
                  </a:lnTo>
                  <a:lnTo>
                    <a:pt x="0" y="46"/>
                  </a:lnTo>
                  <a:lnTo>
                    <a:pt x="0" y="52"/>
                  </a:lnTo>
                  <a:lnTo>
                    <a:pt x="0" y="52"/>
                  </a:lnTo>
                  <a:close/>
                  <a:moveTo>
                    <a:pt x="37" y="33"/>
                  </a:moveTo>
                  <a:lnTo>
                    <a:pt x="37" y="33"/>
                  </a:lnTo>
                  <a:lnTo>
                    <a:pt x="47" y="30"/>
                  </a:lnTo>
                  <a:lnTo>
                    <a:pt x="59" y="27"/>
                  </a:lnTo>
                  <a:lnTo>
                    <a:pt x="70" y="26"/>
                  </a:lnTo>
                  <a:lnTo>
                    <a:pt x="81" y="25"/>
                  </a:lnTo>
                  <a:lnTo>
                    <a:pt x="93" y="26"/>
                  </a:lnTo>
                  <a:lnTo>
                    <a:pt x="103" y="27"/>
                  </a:lnTo>
                  <a:lnTo>
                    <a:pt x="114" y="30"/>
                  </a:lnTo>
                  <a:lnTo>
                    <a:pt x="125" y="33"/>
                  </a:lnTo>
                  <a:lnTo>
                    <a:pt x="125" y="33"/>
                  </a:lnTo>
                  <a:lnTo>
                    <a:pt x="127" y="34"/>
                  </a:lnTo>
                  <a:lnTo>
                    <a:pt x="130" y="36"/>
                  </a:lnTo>
                  <a:lnTo>
                    <a:pt x="135" y="41"/>
                  </a:lnTo>
                  <a:lnTo>
                    <a:pt x="137" y="46"/>
                  </a:lnTo>
                  <a:lnTo>
                    <a:pt x="138" y="50"/>
                  </a:lnTo>
                  <a:lnTo>
                    <a:pt x="136" y="82"/>
                  </a:lnTo>
                  <a:lnTo>
                    <a:pt x="27" y="82"/>
                  </a:lnTo>
                  <a:lnTo>
                    <a:pt x="27" y="82"/>
                  </a:lnTo>
                  <a:lnTo>
                    <a:pt x="24" y="50"/>
                  </a:lnTo>
                  <a:lnTo>
                    <a:pt x="24" y="50"/>
                  </a:lnTo>
                  <a:lnTo>
                    <a:pt x="25" y="46"/>
                  </a:lnTo>
                  <a:lnTo>
                    <a:pt x="28" y="41"/>
                  </a:lnTo>
                  <a:lnTo>
                    <a:pt x="32" y="36"/>
                  </a:lnTo>
                  <a:lnTo>
                    <a:pt x="34" y="34"/>
                  </a:lnTo>
                  <a:lnTo>
                    <a:pt x="37" y="33"/>
                  </a:lnTo>
                  <a:lnTo>
                    <a:pt x="37"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0" name="Freeform 154"/>
            <p:cNvSpPr/>
            <p:nvPr/>
          </p:nvSpPr>
          <p:spPr bwMode="auto">
            <a:xfrm>
              <a:off x="3179763" y="5102225"/>
              <a:ext cx="109537" cy="130175"/>
            </a:xfrm>
            <a:custGeom>
              <a:gdLst>
                <a:gd fmla="*/ 9 w 69" name="T0"/>
                <a:gd fmla="*/ 70 h 82" name="T1"/>
                <a:gd fmla="*/ 9 w 69" name="T2"/>
                <a:gd fmla="*/ 70 h 82" name="T3"/>
                <a:gd fmla="*/ 6 w 69" name="T4"/>
                <a:gd fmla="*/ 71 h 82" name="T5"/>
                <a:gd fmla="*/ 3 w 69" name="T6"/>
                <a:gd fmla="*/ 72 h 82" name="T7"/>
                <a:gd fmla="*/ 2 w 69" name="T8"/>
                <a:gd fmla="*/ 74 h 82" name="T9"/>
                <a:gd fmla="*/ 2 w 69" name="T10"/>
                <a:gd fmla="*/ 76 h 82" name="T11"/>
                <a:gd fmla="*/ 2 w 69" name="T12"/>
                <a:gd fmla="*/ 76 h 82" name="T13"/>
                <a:gd fmla="*/ 2 w 69" name="T14"/>
                <a:gd fmla="*/ 78 h 82" name="T15"/>
                <a:gd fmla="*/ 3 w 69" name="T16"/>
                <a:gd fmla="*/ 80 h 82" name="T17"/>
                <a:gd fmla="*/ 6 w 69" name="T18"/>
                <a:gd fmla="*/ 82 h 82" name="T19"/>
                <a:gd fmla="*/ 9 w 69" name="T20"/>
                <a:gd fmla="*/ 82 h 82" name="T21"/>
                <a:gd fmla="*/ 61 w 69" name="T22"/>
                <a:gd fmla="*/ 82 h 82" name="T23"/>
                <a:gd fmla="*/ 61 w 69" name="T24"/>
                <a:gd fmla="*/ 82 h 82" name="T25"/>
                <a:gd fmla="*/ 63 w 69" name="T26"/>
                <a:gd fmla="*/ 82 h 82" name="T27"/>
                <a:gd fmla="*/ 65 w 69" name="T28"/>
                <a:gd fmla="*/ 81 h 82" name="T29"/>
                <a:gd fmla="*/ 66 w 69" name="T30"/>
                <a:gd fmla="*/ 79 h 82" name="T31"/>
                <a:gd fmla="*/ 67 w 69" name="T32"/>
                <a:gd fmla="*/ 77 h 82" name="T33"/>
                <a:gd fmla="*/ 69 w 69" name="T34"/>
                <a:gd fmla="*/ 40 h 82" name="T35"/>
                <a:gd fmla="*/ 69 w 69" name="T36"/>
                <a:gd fmla="*/ 40 h 82" name="T37"/>
                <a:gd fmla="*/ 69 w 69" name="T38"/>
                <a:gd fmla="*/ 35 h 82" name="T39"/>
                <a:gd fmla="*/ 68 w 69" name="T40"/>
                <a:gd fmla="*/ 30 h 82" name="T41"/>
                <a:gd fmla="*/ 66 w 69" name="T42"/>
                <a:gd fmla="*/ 25 h 82" name="T43"/>
                <a:gd fmla="*/ 64 w 69" name="T44"/>
                <a:gd fmla="*/ 21 h 82" name="T45"/>
                <a:gd fmla="*/ 60 w 69" name="T46"/>
                <a:gd fmla="*/ 17 h 82" name="T47"/>
                <a:gd fmla="*/ 57 w 69" name="T48"/>
                <a:gd fmla="*/ 12 h 82" name="T49"/>
                <a:gd fmla="*/ 52 w 69" name="T50"/>
                <a:gd fmla="*/ 9 h 82" name="T51"/>
                <a:gd fmla="*/ 48 w 69" name="T52"/>
                <a:gd fmla="*/ 7 h 82" name="T53"/>
                <a:gd fmla="*/ 48 w 69" name="T54"/>
                <a:gd fmla="*/ 7 h 82" name="T55"/>
                <a:gd fmla="*/ 37 w 69" name="T56"/>
                <a:gd fmla="*/ 4 h 82" name="T57"/>
                <a:gd fmla="*/ 27 w 69" name="T58"/>
                <a:gd fmla="*/ 2 h 82" name="T59"/>
                <a:gd fmla="*/ 17 w 69" name="T60"/>
                <a:gd fmla="*/ 0 h 82" name="T61"/>
                <a:gd fmla="*/ 7 w 69" name="T62"/>
                <a:gd fmla="*/ 0 h 82" name="T63"/>
                <a:gd fmla="*/ 7 w 69" name="T64"/>
                <a:gd fmla="*/ 0 h 82" name="T65"/>
                <a:gd fmla="*/ 7 w 69" name="T66"/>
                <a:gd fmla="*/ 0 h 82" name="T67"/>
                <a:gd fmla="*/ 7 w 69" name="T68"/>
                <a:gd fmla="*/ 0 h 82" name="T69"/>
                <a:gd fmla="*/ 3 w 69" name="T70"/>
                <a:gd fmla="*/ 0 h 82" name="T71"/>
                <a:gd fmla="*/ 1 w 69" name="T72"/>
                <a:gd fmla="*/ 1 h 82" name="T73"/>
                <a:gd fmla="*/ 0 w 69" name="T74"/>
                <a:gd fmla="*/ 3 h 82" name="T75"/>
                <a:gd fmla="*/ 0 w 69" name="T76"/>
                <a:gd fmla="*/ 6 h 82" name="T77"/>
                <a:gd fmla="*/ 0 w 69" name="T78"/>
                <a:gd fmla="*/ 6 h 82" name="T79"/>
                <a:gd fmla="*/ 0 w 69" name="T80"/>
                <a:gd fmla="*/ 8 h 82" name="T81"/>
                <a:gd fmla="*/ 1 w 69" name="T82"/>
                <a:gd fmla="*/ 10 h 82" name="T83"/>
                <a:gd fmla="*/ 3 w 69" name="T84"/>
                <a:gd fmla="*/ 11 h 82" name="T85"/>
                <a:gd fmla="*/ 6 w 69" name="T86"/>
                <a:gd fmla="*/ 12 h 82" name="T87"/>
                <a:gd fmla="*/ 6 w 69" name="T88"/>
                <a:gd fmla="*/ 12 h 82" name="T89"/>
                <a:gd fmla="*/ 16 w 69" name="T90"/>
                <a:gd fmla="*/ 12 h 82" name="T91"/>
                <a:gd fmla="*/ 25 w 69" name="T92"/>
                <a:gd fmla="*/ 14 h 82" name="T93"/>
                <a:gd fmla="*/ 34 w 69" name="T94"/>
                <a:gd fmla="*/ 17 h 82" name="T95"/>
                <a:gd fmla="*/ 43 w 69" name="T96"/>
                <a:gd fmla="*/ 19 h 82" name="T97"/>
                <a:gd fmla="*/ 43 w 69" name="T98"/>
                <a:gd fmla="*/ 19 h 82" name="T99"/>
                <a:gd fmla="*/ 47 w 69" name="T100"/>
                <a:gd fmla="*/ 21 h 82" name="T101"/>
                <a:gd fmla="*/ 49 w 69" name="T102"/>
                <a:gd fmla="*/ 23 h 82" name="T103"/>
                <a:gd fmla="*/ 54 w 69" name="T104"/>
                <a:gd fmla="*/ 28 h 82" name="T105"/>
                <a:gd fmla="*/ 57 w 69" name="T106"/>
                <a:gd fmla="*/ 34 h 82" name="T107"/>
                <a:gd fmla="*/ 57 w 69" name="T108"/>
                <a:gd fmla="*/ 39 h 82" name="T109"/>
                <a:gd fmla="*/ 55 w 69" name="T110"/>
                <a:gd fmla="*/ 70 h 82" name="T111"/>
                <a:gd fmla="*/ 9 w 69" name="T112"/>
                <a:gd fmla="*/ 70 h 8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2" w="69">
                  <a:moveTo>
                    <a:pt x="9" y="70"/>
                  </a:moveTo>
                  <a:lnTo>
                    <a:pt x="9" y="70"/>
                  </a:lnTo>
                  <a:lnTo>
                    <a:pt x="6" y="71"/>
                  </a:lnTo>
                  <a:lnTo>
                    <a:pt x="3" y="72"/>
                  </a:lnTo>
                  <a:lnTo>
                    <a:pt x="2" y="74"/>
                  </a:lnTo>
                  <a:lnTo>
                    <a:pt x="2" y="76"/>
                  </a:lnTo>
                  <a:lnTo>
                    <a:pt x="2" y="76"/>
                  </a:lnTo>
                  <a:lnTo>
                    <a:pt x="2" y="78"/>
                  </a:lnTo>
                  <a:lnTo>
                    <a:pt x="3" y="80"/>
                  </a:lnTo>
                  <a:lnTo>
                    <a:pt x="6" y="82"/>
                  </a:lnTo>
                  <a:lnTo>
                    <a:pt x="9" y="82"/>
                  </a:lnTo>
                  <a:lnTo>
                    <a:pt x="61" y="82"/>
                  </a:lnTo>
                  <a:lnTo>
                    <a:pt x="61" y="82"/>
                  </a:lnTo>
                  <a:lnTo>
                    <a:pt x="63" y="82"/>
                  </a:lnTo>
                  <a:lnTo>
                    <a:pt x="65" y="81"/>
                  </a:lnTo>
                  <a:lnTo>
                    <a:pt x="66" y="79"/>
                  </a:lnTo>
                  <a:lnTo>
                    <a:pt x="67" y="77"/>
                  </a:lnTo>
                  <a:lnTo>
                    <a:pt x="69" y="40"/>
                  </a:lnTo>
                  <a:lnTo>
                    <a:pt x="69" y="40"/>
                  </a:lnTo>
                  <a:lnTo>
                    <a:pt x="69" y="35"/>
                  </a:lnTo>
                  <a:lnTo>
                    <a:pt x="68" y="30"/>
                  </a:lnTo>
                  <a:lnTo>
                    <a:pt x="66" y="25"/>
                  </a:lnTo>
                  <a:lnTo>
                    <a:pt x="64" y="21"/>
                  </a:lnTo>
                  <a:lnTo>
                    <a:pt x="60" y="17"/>
                  </a:lnTo>
                  <a:lnTo>
                    <a:pt x="57" y="12"/>
                  </a:lnTo>
                  <a:lnTo>
                    <a:pt x="52" y="9"/>
                  </a:lnTo>
                  <a:lnTo>
                    <a:pt x="48" y="7"/>
                  </a:lnTo>
                  <a:lnTo>
                    <a:pt x="48" y="7"/>
                  </a:lnTo>
                  <a:lnTo>
                    <a:pt x="37" y="4"/>
                  </a:lnTo>
                  <a:lnTo>
                    <a:pt x="27" y="2"/>
                  </a:lnTo>
                  <a:lnTo>
                    <a:pt x="17" y="0"/>
                  </a:lnTo>
                  <a:lnTo>
                    <a:pt x="7" y="0"/>
                  </a:lnTo>
                  <a:lnTo>
                    <a:pt x="7" y="0"/>
                  </a:lnTo>
                  <a:lnTo>
                    <a:pt x="7" y="0"/>
                  </a:lnTo>
                  <a:lnTo>
                    <a:pt x="7" y="0"/>
                  </a:lnTo>
                  <a:lnTo>
                    <a:pt x="3" y="0"/>
                  </a:lnTo>
                  <a:lnTo>
                    <a:pt x="1" y="1"/>
                  </a:lnTo>
                  <a:lnTo>
                    <a:pt x="0" y="3"/>
                  </a:lnTo>
                  <a:lnTo>
                    <a:pt x="0" y="6"/>
                  </a:lnTo>
                  <a:lnTo>
                    <a:pt x="0" y="6"/>
                  </a:lnTo>
                  <a:lnTo>
                    <a:pt x="0" y="8"/>
                  </a:lnTo>
                  <a:lnTo>
                    <a:pt x="1" y="10"/>
                  </a:lnTo>
                  <a:lnTo>
                    <a:pt x="3" y="11"/>
                  </a:lnTo>
                  <a:lnTo>
                    <a:pt x="6" y="12"/>
                  </a:lnTo>
                  <a:lnTo>
                    <a:pt x="6" y="12"/>
                  </a:lnTo>
                  <a:lnTo>
                    <a:pt x="16" y="12"/>
                  </a:lnTo>
                  <a:lnTo>
                    <a:pt x="25" y="14"/>
                  </a:lnTo>
                  <a:lnTo>
                    <a:pt x="34" y="17"/>
                  </a:lnTo>
                  <a:lnTo>
                    <a:pt x="43" y="19"/>
                  </a:lnTo>
                  <a:lnTo>
                    <a:pt x="43" y="19"/>
                  </a:lnTo>
                  <a:lnTo>
                    <a:pt x="47" y="21"/>
                  </a:lnTo>
                  <a:lnTo>
                    <a:pt x="49" y="23"/>
                  </a:lnTo>
                  <a:lnTo>
                    <a:pt x="54" y="28"/>
                  </a:lnTo>
                  <a:lnTo>
                    <a:pt x="57" y="34"/>
                  </a:lnTo>
                  <a:lnTo>
                    <a:pt x="57" y="39"/>
                  </a:lnTo>
                  <a:lnTo>
                    <a:pt x="55" y="70"/>
                  </a:lnTo>
                  <a:lnTo>
                    <a:pt x="9" y="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1" name="Freeform 155"/>
            <p:cNvSpPr>
              <a:spLocks noEditPoints="1"/>
            </p:cNvSpPr>
            <p:nvPr/>
          </p:nvSpPr>
          <p:spPr bwMode="auto">
            <a:xfrm>
              <a:off x="3159125" y="4964113"/>
              <a:ext cx="104775" cy="117475"/>
            </a:xfrm>
            <a:custGeom>
              <a:gdLst>
                <a:gd fmla="*/ 33 w 66" name="T0"/>
                <a:gd fmla="*/ 74 h 74" name="T1"/>
                <a:gd fmla="*/ 46 w 66" name="T2"/>
                <a:gd fmla="*/ 71 h 74" name="T3"/>
                <a:gd fmla="*/ 56 w 66" name="T4"/>
                <a:gd fmla="*/ 62 h 74" name="T5"/>
                <a:gd fmla="*/ 64 w 66" name="T6"/>
                <a:gd fmla="*/ 51 h 74" name="T7"/>
                <a:gd fmla="*/ 66 w 66" name="T8"/>
                <a:gd fmla="*/ 37 h 74" name="T9"/>
                <a:gd fmla="*/ 66 w 66" name="T10"/>
                <a:gd fmla="*/ 29 h 74" name="T11"/>
                <a:gd fmla="*/ 61 w 66" name="T12"/>
                <a:gd fmla="*/ 16 h 74" name="T13"/>
                <a:gd fmla="*/ 51 w 66" name="T14"/>
                <a:gd fmla="*/ 6 h 74" name="T15"/>
                <a:gd fmla="*/ 40 w 66" name="T16"/>
                <a:gd fmla="*/ 0 h 74" name="T17"/>
                <a:gd fmla="*/ 33 w 66" name="T18"/>
                <a:gd fmla="*/ 0 h 74" name="T19"/>
                <a:gd fmla="*/ 21 w 66" name="T20"/>
                <a:gd fmla="*/ 3 h 74" name="T21"/>
                <a:gd fmla="*/ 10 w 66" name="T22"/>
                <a:gd fmla="*/ 10 h 74" name="T23"/>
                <a:gd fmla="*/ 3 w 66" name="T24"/>
                <a:gd fmla="*/ 22 h 74" name="T25"/>
                <a:gd fmla="*/ 0 w 66" name="T26"/>
                <a:gd fmla="*/ 37 h 74" name="T27"/>
                <a:gd fmla="*/ 1 w 66" name="T28"/>
                <a:gd fmla="*/ 44 h 74" name="T29"/>
                <a:gd fmla="*/ 6 w 66" name="T30"/>
                <a:gd fmla="*/ 57 h 74" name="T31"/>
                <a:gd fmla="*/ 14 w 66" name="T32"/>
                <a:gd fmla="*/ 68 h 74" name="T33"/>
                <a:gd fmla="*/ 27 w 66" name="T34"/>
                <a:gd fmla="*/ 73 h 74" name="T35"/>
                <a:gd fmla="*/ 33 w 66" name="T36"/>
                <a:gd fmla="*/ 74 h 74" name="T37"/>
                <a:gd fmla="*/ 33 w 66" name="T38"/>
                <a:gd fmla="*/ 12 h 74" name="T39"/>
                <a:gd fmla="*/ 41 w 66" name="T40"/>
                <a:gd fmla="*/ 14 h 74" name="T41"/>
                <a:gd fmla="*/ 48 w 66" name="T42"/>
                <a:gd fmla="*/ 19 h 74" name="T43"/>
                <a:gd fmla="*/ 52 w 66" name="T44"/>
                <a:gd fmla="*/ 27 h 74" name="T45"/>
                <a:gd fmla="*/ 53 w 66" name="T46"/>
                <a:gd fmla="*/ 37 h 74" name="T47"/>
                <a:gd fmla="*/ 53 w 66" name="T48"/>
                <a:gd fmla="*/ 42 h 74" name="T49"/>
                <a:gd fmla="*/ 50 w 66" name="T50"/>
                <a:gd fmla="*/ 50 h 74" name="T51"/>
                <a:gd fmla="*/ 45 w 66" name="T52"/>
                <a:gd fmla="*/ 57 h 74" name="T53"/>
                <a:gd fmla="*/ 37 w 66" name="T54"/>
                <a:gd fmla="*/ 60 h 74" name="T55"/>
                <a:gd fmla="*/ 33 w 66" name="T56"/>
                <a:gd fmla="*/ 61 h 74" name="T57"/>
                <a:gd fmla="*/ 26 w 66" name="T58"/>
                <a:gd fmla="*/ 59 h 74" name="T59"/>
                <a:gd fmla="*/ 19 w 66" name="T60"/>
                <a:gd fmla="*/ 54 h 74" name="T61"/>
                <a:gd fmla="*/ 14 w 66" name="T62"/>
                <a:gd fmla="*/ 46 h 74" name="T63"/>
                <a:gd fmla="*/ 12 w 66" name="T64"/>
                <a:gd fmla="*/ 37 h 74" name="T65"/>
                <a:gd fmla="*/ 13 w 66" name="T66"/>
                <a:gd fmla="*/ 32 h 74" name="T67"/>
                <a:gd fmla="*/ 16 w 66" name="T68"/>
                <a:gd fmla="*/ 22 h 74" name="T69"/>
                <a:gd fmla="*/ 22 w 66" name="T70"/>
                <a:gd fmla="*/ 16 h 74" name="T71"/>
                <a:gd fmla="*/ 29 w 66" name="T72"/>
                <a:gd fmla="*/ 12 h 74" name="T73"/>
                <a:gd fmla="*/ 33 w 66" name="T74"/>
                <a:gd fmla="*/ 12 h 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4" w="66">
                  <a:moveTo>
                    <a:pt x="33" y="74"/>
                  </a:moveTo>
                  <a:lnTo>
                    <a:pt x="33" y="74"/>
                  </a:lnTo>
                  <a:lnTo>
                    <a:pt x="40" y="73"/>
                  </a:lnTo>
                  <a:lnTo>
                    <a:pt x="46" y="71"/>
                  </a:lnTo>
                  <a:lnTo>
                    <a:pt x="51" y="68"/>
                  </a:lnTo>
                  <a:lnTo>
                    <a:pt x="56" y="62"/>
                  </a:lnTo>
                  <a:lnTo>
                    <a:pt x="61" y="57"/>
                  </a:lnTo>
                  <a:lnTo>
                    <a:pt x="64" y="51"/>
                  </a:lnTo>
                  <a:lnTo>
                    <a:pt x="66" y="44"/>
                  </a:lnTo>
                  <a:lnTo>
                    <a:pt x="66" y="37"/>
                  </a:lnTo>
                  <a:lnTo>
                    <a:pt x="66" y="37"/>
                  </a:lnTo>
                  <a:lnTo>
                    <a:pt x="66" y="29"/>
                  </a:lnTo>
                  <a:lnTo>
                    <a:pt x="64" y="22"/>
                  </a:lnTo>
                  <a:lnTo>
                    <a:pt x="61" y="16"/>
                  </a:lnTo>
                  <a:lnTo>
                    <a:pt x="56" y="10"/>
                  </a:lnTo>
                  <a:lnTo>
                    <a:pt x="51" y="6"/>
                  </a:lnTo>
                  <a:lnTo>
                    <a:pt x="46" y="3"/>
                  </a:lnTo>
                  <a:lnTo>
                    <a:pt x="40" y="0"/>
                  </a:lnTo>
                  <a:lnTo>
                    <a:pt x="33" y="0"/>
                  </a:lnTo>
                  <a:lnTo>
                    <a:pt x="33" y="0"/>
                  </a:lnTo>
                  <a:lnTo>
                    <a:pt x="27" y="0"/>
                  </a:lnTo>
                  <a:lnTo>
                    <a:pt x="21" y="3"/>
                  </a:lnTo>
                  <a:lnTo>
                    <a:pt x="14" y="6"/>
                  </a:lnTo>
                  <a:lnTo>
                    <a:pt x="10" y="10"/>
                  </a:lnTo>
                  <a:lnTo>
                    <a:pt x="6" y="16"/>
                  </a:lnTo>
                  <a:lnTo>
                    <a:pt x="3" y="22"/>
                  </a:lnTo>
                  <a:lnTo>
                    <a:pt x="1" y="29"/>
                  </a:lnTo>
                  <a:lnTo>
                    <a:pt x="0" y="37"/>
                  </a:lnTo>
                  <a:lnTo>
                    <a:pt x="0" y="37"/>
                  </a:lnTo>
                  <a:lnTo>
                    <a:pt x="1" y="44"/>
                  </a:lnTo>
                  <a:lnTo>
                    <a:pt x="3" y="51"/>
                  </a:lnTo>
                  <a:lnTo>
                    <a:pt x="6" y="57"/>
                  </a:lnTo>
                  <a:lnTo>
                    <a:pt x="10" y="62"/>
                  </a:lnTo>
                  <a:lnTo>
                    <a:pt x="14" y="68"/>
                  </a:lnTo>
                  <a:lnTo>
                    <a:pt x="21" y="71"/>
                  </a:lnTo>
                  <a:lnTo>
                    <a:pt x="27" y="73"/>
                  </a:lnTo>
                  <a:lnTo>
                    <a:pt x="33" y="74"/>
                  </a:lnTo>
                  <a:lnTo>
                    <a:pt x="33" y="74"/>
                  </a:lnTo>
                  <a:close/>
                  <a:moveTo>
                    <a:pt x="33" y="12"/>
                  </a:moveTo>
                  <a:lnTo>
                    <a:pt x="33" y="12"/>
                  </a:lnTo>
                  <a:lnTo>
                    <a:pt x="37" y="12"/>
                  </a:lnTo>
                  <a:lnTo>
                    <a:pt x="41" y="14"/>
                  </a:lnTo>
                  <a:lnTo>
                    <a:pt x="45" y="16"/>
                  </a:lnTo>
                  <a:lnTo>
                    <a:pt x="48" y="19"/>
                  </a:lnTo>
                  <a:lnTo>
                    <a:pt x="50" y="22"/>
                  </a:lnTo>
                  <a:lnTo>
                    <a:pt x="52" y="27"/>
                  </a:lnTo>
                  <a:lnTo>
                    <a:pt x="53" y="32"/>
                  </a:lnTo>
                  <a:lnTo>
                    <a:pt x="53" y="37"/>
                  </a:lnTo>
                  <a:lnTo>
                    <a:pt x="53" y="37"/>
                  </a:lnTo>
                  <a:lnTo>
                    <a:pt x="53" y="42"/>
                  </a:lnTo>
                  <a:lnTo>
                    <a:pt x="52" y="46"/>
                  </a:lnTo>
                  <a:lnTo>
                    <a:pt x="50" y="50"/>
                  </a:lnTo>
                  <a:lnTo>
                    <a:pt x="48" y="54"/>
                  </a:lnTo>
                  <a:lnTo>
                    <a:pt x="45" y="57"/>
                  </a:lnTo>
                  <a:lnTo>
                    <a:pt x="41" y="59"/>
                  </a:lnTo>
                  <a:lnTo>
                    <a:pt x="37" y="60"/>
                  </a:lnTo>
                  <a:lnTo>
                    <a:pt x="33" y="61"/>
                  </a:lnTo>
                  <a:lnTo>
                    <a:pt x="33" y="61"/>
                  </a:lnTo>
                  <a:lnTo>
                    <a:pt x="29" y="60"/>
                  </a:lnTo>
                  <a:lnTo>
                    <a:pt x="26" y="59"/>
                  </a:lnTo>
                  <a:lnTo>
                    <a:pt x="22" y="57"/>
                  </a:lnTo>
                  <a:lnTo>
                    <a:pt x="19" y="54"/>
                  </a:lnTo>
                  <a:lnTo>
                    <a:pt x="16" y="50"/>
                  </a:lnTo>
                  <a:lnTo>
                    <a:pt x="14" y="46"/>
                  </a:lnTo>
                  <a:lnTo>
                    <a:pt x="13" y="42"/>
                  </a:lnTo>
                  <a:lnTo>
                    <a:pt x="12" y="37"/>
                  </a:lnTo>
                  <a:lnTo>
                    <a:pt x="12" y="37"/>
                  </a:lnTo>
                  <a:lnTo>
                    <a:pt x="13" y="32"/>
                  </a:lnTo>
                  <a:lnTo>
                    <a:pt x="14" y="27"/>
                  </a:lnTo>
                  <a:lnTo>
                    <a:pt x="16" y="22"/>
                  </a:lnTo>
                  <a:lnTo>
                    <a:pt x="19" y="19"/>
                  </a:lnTo>
                  <a:lnTo>
                    <a:pt x="22" y="16"/>
                  </a:lnTo>
                  <a:lnTo>
                    <a:pt x="26" y="14"/>
                  </a:lnTo>
                  <a:lnTo>
                    <a:pt x="29" y="12"/>
                  </a:lnTo>
                  <a:lnTo>
                    <a:pt x="33" y="12"/>
                  </a:lnTo>
                  <a:lnTo>
                    <a:pt x="33"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2" name="Freeform 156"/>
            <p:cNvSpPr/>
            <p:nvPr/>
          </p:nvSpPr>
          <p:spPr bwMode="auto">
            <a:xfrm>
              <a:off x="2798763" y="5102225"/>
              <a:ext cx="111125" cy="130175"/>
            </a:xfrm>
            <a:custGeom>
              <a:gdLst>
                <a:gd fmla="*/ 68 w 70" name="T0"/>
                <a:gd fmla="*/ 76 h 82" name="T1"/>
                <a:gd fmla="*/ 68 w 70" name="T2"/>
                <a:gd fmla="*/ 76 h 82" name="T3"/>
                <a:gd fmla="*/ 67 w 70" name="T4"/>
                <a:gd fmla="*/ 74 h 82" name="T5"/>
                <a:gd fmla="*/ 66 w 70" name="T6"/>
                <a:gd fmla="*/ 72 h 82" name="T7"/>
                <a:gd fmla="*/ 64 w 70" name="T8"/>
                <a:gd fmla="*/ 71 h 82" name="T9"/>
                <a:gd fmla="*/ 62 w 70" name="T10"/>
                <a:gd fmla="*/ 70 h 82" name="T11"/>
                <a:gd fmla="*/ 15 w 70" name="T12"/>
                <a:gd fmla="*/ 70 h 82" name="T13"/>
                <a:gd fmla="*/ 13 w 70" name="T14"/>
                <a:gd fmla="*/ 39 h 82" name="T15"/>
                <a:gd fmla="*/ 13 w 70" name="T16"/>
                <a:gd fmla="*/ 39 h 82" name="T17"/>
                <a:gd fmla="*/ 14 w 70" name="T18"/>
                <a:gd fmla="*/ 33 h 82" name="T19"/>
                <a:gd fmla="*/ 16 w 70" name="T20"/>
                <a:gd fmla="*/ 28 h 82" name="T21"/>
                <a:gd fmla="*/ 21 w 70" name="T22"/>
                <a:gd fmla="*/ 23 h 82" name="T23"/>
                <a:gd fmla="*/ 23 w 70" name="T24"/>
                <a:gd fmla="*/ 21 h 82" name="T25"/>
                <a:gd fmla="*/ 26 w 70" name="T26"/>
                <a:gd fmla="*/ 19 h 82" name="T27"/>
                <a:gd fmla="*/ 26 w 70" name="T28"/>
                <a:gd fmla="*/ 19 h 82" name="T29"/>
                <a:gd fmla="*/ 35 w 70" name="T30"/>
                <a:gd fmla="*/ 17 h 82" name="T31"/>
                <a:gd fmla="*/ 44 w 70" name="T32"/>
                <a:gd fmla="*/ 14 h 82" name="T33"/>
                <a:gd fmla="*/ 54 w 70" name="T34"/>
                <a:gd fmla="*/ 12 h 82" name="T35"/>
                <a:gd fmla="*/ 64 w 70" name="T36"/>
                <a:gd fmla="*/ 12 h 82" name="T37"/>
                <a:gd fmla="*/ 64 w 70" name="T38"/>
                <a:gd fmla="*/ 12 h 82" name="T39"/>
                <a:gd fmla="*/ 66 w 70" name="T40"/>
                <a:gd fmla="*/ 11 h 82" name="T41"/>
                <a:gd fmla="*/ 68 w 70" name="T42"/>
                <a:gd fmla="*/ 10 h 82" name="T43"/>
                <a:gd fmla="*/ 69 w 70" name="T44"/>
                <a:gd fmla="*/ 8 h 82" name="T45"/>
                <a:gd fmla="*/ 70 w 70" name="T46"/>
                <a:gd fmla="*/ 6 h 82" name="T47"/>
                <a:gd fmla="*/ 70 w 70" name="T48"/>
                <a:gd fmla="*/ 6 h 82" name="T49"/>
                <a:gd fmla="*/ 69 w 70" name="T50"/>
                <a:gd fmla="*/ 3 h 82" name="T51"/>
                <a:gd fmla="*/ 68 w 70" name="T52"/>
                <a:gd fmla="*/ 2 h 82" name="T53"/>
                <a:gd fmla="*/ 66 w 70" name="T54"/>
                <a:gd fmla="*/ 0 h 82" name="T55"/>
                <a:gd fmla="*/ 64 w 70" name="T56"/>
                <a:gd fmla="*/ 0 h 82" name="T57"/>
                <a:gd fmla="*/ 64 w 70" name="T58"/>
                <a:gd fmla="*/ 0 h 82" name="T59"/>
                <a:gd fmla="*/ 53 w 70" name="T60"/>
                <a:gd fmla="*/ 0 h 82" name="T61"/>
                <a:gd fmla="*/ 42 w 70" name="T62"/>
                <a:gd fmla="*/ 2 h 82" name="T63"/>
                <a:gd fmla="*/ 32 w 70" name="T64"/>
                <a:gd fmla="*/ 4 h 82" name="T65"/>
                <a:gd fmla="*/ 22 w 70" name="T66"/>
                <a:gd fmla="*/ 7 h 82" name="T67"/>
                <a:gd fmla="*/ 22 w 70" name="T68"/>
                <a:gd fmla="*/ 7 h 82" name="T69"/>
                <a:gd fmla="*/ 18 w 70" name="T70"/>
                <a:gd fmla="*/ 9 h 82" name="T71"/>
                <a:gd fmla="*/ 14 w 70" name="T72"/>
                <a:gd fmla="*/ 12 h 82" name="T73"/>
                <a:gd fmla="*/ 9 w 70" name="T74"/>
                <a:gd fmla="*/ 17 h 82" name="T75"/>
                <a:gd fmla="*/ 6 w 70" name="T76"/>
                <a:gd fmla="*/ 21 h 82" name="T77"/>
                <a:gd fmla="*/ 3 w 70" name="T78"/>
                <a:gd fmla="*/ 25 h 82" name="T79"/>
                <a:gd fmla="*/ 1 w 70" name="T80"/>
                <a:gd fmla="*/ 30 h 82" name="T81"/>
                <a:gd fmla="*/ 0 w 70" name="T82"/>
                <a:gd fmla="*/ 35 h 82" name="T83"/>
                <a:gd fmla="*/ 0 w 70" name="T84"/>
                <a:gd fmla="*/ 40 h 82" name="T85"/>
                <a:gd fmla="*/ 2 w 70" name="T86"/>
                <a:gd fmla="*/ 77 h 82" name="T87"/>
                <a:gd fmla="*/ 2 w 70" name="T88"/>
                <a:gd fmla="*/ 77 h 82" name="T89"/>
                <a:gd fmla="*/ 3 w 70" name="T90"/>
                <a:gd fmla="*/ 79 h 82" name="T91"/>
                <a:gd fmla="*/ 4 w 70" name="T92"/>
                <a:gd fmla="*/ 81 h 82" name="T93"/>
                <a:gd fmla="*/ 6 w 70" name="T94"/>
                <a:gd fmla="*/ 82 h 82" name="T95"/>
                <a:gd fmla="*/ 8 w 70" name="T96"/>
                <a:gd fmla="*/ 82 h 82" name="T97"/>
                <a:gd fmla="*/ 62 w 70" name="T98"/>
                <a:gd fmla="*/ 82 h 82" name="T99"/>
                <a:gd fmla="*/ 62 w 70" name="T100"/>
                <a:gd fmla="*/ 82 h 82" name="T101"/>
                <a:gd fmla="*/ 64 w 70" name="T102"/>
                <a:gd fmla="*/ 82 h 82" name="T103"/>
                <a:gd fmla="*/ 66 w 70" name="T104"/>
                <a:gd fmla="*/ 80 h 82" name="T105"/>
                <a:gd fmla="*/ 67 w 70" name="T106"/>
                <a:gd fmla="*/ 78 h 82" name="T107"/>
                <a:gd fmla="*/ 68 w 70" name="T108"/>
                <a:gd fmla="*/ 76 h 82" name="T109"/>
                <a:gd fmla="*/ 68 w 70" name="T110"/>
                <a:gd fmla="*/ 76 h 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2" w="70">
                  <a:moveTo>
                    <a:pt x="68" y="76"/>
                  </a:moveTo>
                  <a:lnTo>
                    <a:pt x="68" y="76"/>
                  </a:lnTo>
                  <a:lnTo>
                    <a:pt x="67" y="74"/>
                  </a:lnTo>
                  <a:lnTo>
                    <a:pt x="66" y="72"/>
                  </a:lnTo>
                  <a:lnTo>
                    <a:pt x="64" y="71"/>
                  </a:lnTo>
                  <a:lnTo>
                    <a:pt x="62" y="70"/>
                  </a:lnTo>
                  <a:lnTo>
                    <a:pt x="15" y="70"/>
                  </a:lnTo>
                  <a:lnTo>
                    <a:pt x="13" y="39"/>
                  </a:lnTo>
                  <a:lnTo>
                    <a:pt x="13" y="39"/>
                  </a:lnTo>
                  <a:lnTo>
                    <a:pt x="14" y="33"/>
                  </a:lnTo>
                  <a:lnTo>
                    <a:pt x="16" y="28"/>
                  </a:lnTo>
                  <a:lnTo>
                    <a:pt x="21" y="23"/>
                  </a:lnTo>
                  <a:lnTo>
                    <a:pt x="23" y="21"/>
                  </a:lnTo>
                  <a:lnTo>
                    <a:pt x="26" y="19"/>
                  </a:lnTo>
                  <a:lnTo>
                    <a:pt x="26" y="19"/>
                  </a:lnTo>
                  <a:lnTo>
                    <a:pt x="35" y="17"/>
                  </a:lnTo>
                  <a:lnTo>
                    <a:pt x="44" y="14"/>
                  </a:lnTo>
                  <a:lnTo>
                    <a:pt x="54" y="12"/>
                  </a:lnTo>
                  <a:lnTo>
                    <a:pt x="64" y="12"/>
                  </a:lnTo>
                  <a:lnTo>
                    <a:pt x="64" y="12"/>
                  </a:lnTo>
                  <a:lnTo>
                    <a:pt x="66" y="11"/>
                  </a:lnTo>
                  <a:lnTo>
                    <a:pt x="68" y="10"/>
                  </a:lnTo>
                  <a:lnTo>
                    <a:pt x="69" y="8"/>
                  </a:lnTo>
                  <a:lnTo>
                    <a:pt x="70" y="6"/>
                  </a:lnTo>
                  <a:lnTo>
                    <a:pt x="70" y="6"/>
                  </a:lnTo>
                  <a:lnTo>
                    <a:pt x="69" y="3"/>
                  </a:lnTo>
                  <a:lnTo>
                    <a:pt x="68" y="2"/>
                  </a:lnTo>
                  <a:lnTo>
                    <a:pt x="66" y="0"/>
                  </a:lnTo>
                  <a:lnTo>
                    <a:pt x="64" y="0"/>
                  </a:lnTo>
                  <a:lnTo>
                    <a:pt x="64" y="0"/>
                  </a:lnTo>
                  <a:lnTo>
                    <a:pt x="53" y="0"/>
                  </a:lnTo>
                  <a:lnTo>
                    <a:pt x="42" y="2"/>
                  </a:lnTo>
                  <a:lnTo>
                    <a:pt x="32" y="4"/>
                  </a:lnTo>
                  <a:lnTo>
                    <a:pt x="22" y="7"/>
                  </a:lnTo>
                  <a:lnTo>
                    <a:pt x="22" y="7"/>
                  </a:lnTo>
                  <a:lnTo>
                    <a:pt x="18" y="9"/>
                  </a:lnTo>
                  <a:lnTo>
                    <a:pt x="14" y="12"/>
                  </a:lnTo>
                  <a:lnTo>
                    <a:pt x="9" y="17"/>
                  </a:lnTo>
                  <a:lnTo>
                    <a:pt x="6" y="21"/>
                  </a:lnTo>
                  <a:lnTo>
                    <a:pt x="3" y="25"/>
                  </a:lnTo>
                  <a:lnTo>
                    <a:pt x="1" y="30"/>
                  </a:lnTo>
                  <a:lnTo>
                    <a:pt x="0" y="35"/>
                  </a:lnTo>
                  <a:lnTo>
                    <a:pt x="0" y="40"/>
                  </a:lnTo>
                  <a:lnTo>
                    <a:pt x="2" y="77"/>
                  </a:lnTo>
                  <a:lnTo>
                    <a:pt x="2" y="77"/>
                  </a:lnTo>
                  <a:lnTo>
                    <a:pt x="3" y="79"/>
                  </a:lnTo>
                  <a:lnTo>
                    <a:pt x="4" y="81"/>
                  </a:lnTo>
                  <a:lnTo>
                    <a:pt x="6" y="82"/>
                  </a:lnTo>
                  <a:lnTo>
                    <a:pt x="8" y="82"/>
                  </a:lnTo>
                  <a:lnTo>
                    <a:pt x="62" y="82"/>
                  </a:lnTo>
                  <a:lnTo>
                    <a:pt x="62" y="82"/>
                  </a:lnTo>
                  <a:lnTo>
                    <a:pt x="64" y="82"/>
                  </a:lnTo>
                  <a:lnTo>
                    <a:pt x="66" y="80"/>
                  </a:lnTo>
                  <a:lnTo>
                    <a:pt x="67" y="78"/>
                  </a:lnTo>
                  <a:lnTo>
                    <a:pt x="68" y="76"/>
                  </a:lnTo>
                  <a:lnTo>
                    <a:pt x="68"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3" name="Freeform 157"/>
            <p:cNvSpPr>
              <a:spLocks noEditPoints="1"/>
            </p:cNvSpPr>
            <p:nvPr/>
          </p:nvSpPr>
          <p:spPr bwMode="auto">
            <a:xfrm>
              <a:off x="2825750" y="4964113"/>
              <a:ext cx="103187" cy="117475"/>
            </a:xfrm>
            <a:custGeom>
              <a:gdLst>
                <a:gd fmla="*/ 33 w 65" name="T0"/>
                <a:gd fmla="*/ 74 h 74" name="T1"/>
                <a:gd fmla="*/ 45 w 65" name="T2"/>
                <a:gd fmla="*/ 71 h 74" name="T3"/>
                <a:gd fmla="*/ 55 w 65" name="T4"/>
                <a:gd fmla="*/ 62 h 74" name="T5"/>
                <a:gd fmla="*/ 62 w 65" name="T6"/>
                <a:gd fmla="*/ 51 h 74" name="T7"/>
                <a:gd fmla="*/ 65 w 65" name="T8"/>
                <a:gd fmla="*/ 37 h 74" name="T9"/>
                <a:gd fmla="*/ 64 w 65" name="T10"/>
                <a:gd fmla="*/ 29 h 74" name="T11"/>
                <a:gd fmla="*/ 59 w 65" name="T12"/>
                <a:gd fmla="*/ 16 h 74" name="T13"/>
                <a:gd fmla="*/ 51 w 65" name="T14"/>
                <a:gd fmla="*/ 6 h 74" name="T15"/>
                <a:gd fmla="*/ 39 w 65" name="T16"/>
                <a:gd fmla="*/ 0 h 74" name="T17"/>
                <a:gd fmla="*/ 33 w 65" name="T18"/>
                <a:gd fmla="*/ 0 h 74" name="T19"/>
                <a:gd fmla="*/ 19 w 65" name="T20"/>
                <a:gd fmla="*/ 3 h 74" name="T21"/>
                <a:gd fmla="*/ 9 w 65" name="T22"/>
                <a:gd fmla="*/ 10 h 74" name="T23"/>
                <a:gd fmla="*/ 2 w 65" name="T24"/>
                <a:gd fmla="*/ 22 h 74" name="T25"/>
                <a:gd fmla="*/ 0 w 65" name="T26"/>
                <a:gd fmla="*/ 37 h 74" name="T27"/>
                <a:gd fmla="*/ 0 w 65" name="T28"/>
                <a:gd fmla="*/ 44 h 74" name="T29"/>
                <a:gd fmla="*/ 5 w 65" name="T30"/>
                <a:gd fmla="*/ 57 h 74" name="T31"/>
                <a:gd fmla="*/ 14 w 65" name="T32"/>
                <a:gd fmla="*/ 68 h 74" name="T33"/>
                <a:gd fmla="*/ 25 w 65" name="T34"/>
                <a:gd fmla="*/ 73 h 74" name="T35"/>
                <a:gd fmla="*/ 33 w 65" name="T36"/>
                <a:gd fmla="*/ 74 h 74" name="T37"/>
                <a:gd fmla="*/ 33 w 65" name="T38"/>
                <a:gd fmla="*/ 12 h 74" name="T39"/>
                <a:gd fmla="*/ 41 w 65" name="T40"/>
                <a:gd fmla="*/ 14 h 74" name="T41"/>
                <a:gd fmla="*/ 47 w 65" name="T42"/>
                <a:gd fmla="*/ 19 h 74" name="T43"/>
                <a:gd fmla="*/ 51 w 65" name="T44"/>
                <a:gd fmla="*/ 27 h 74" name="T45"/>
                <a:gd fmla="*/ 53 w 65" name="T46"/>
                <a:gd fmla="*/ 37 h 74" name="T47"/>
                <a:gd fmla="*/ 52 w 65" name="T48"/>
                <a:gd fmla="*/ 42 h 74" name="T49"/>
                <a:gd fmla="*/ 49 w 65" name="T50"/>
                <a:gd fmla="*/ 50 h 74" name="T51"/>
                <a:gd fmla="*/ 44 w 65" name="T52"/>
                <a:gd fmla="*/ 57 h 74" name="T53"/>
                <a:gd fmla="*/ 37 w 65" name="T54"/>
                <a:gd fmla="*/ 60 h 74" name="T55"/>
                <a:gd fmla="*/ 33 w 65" name="T56"/>
                <a:gd fmla="*/ 61 h 74" name="T57"/>
                <a:gd fmla="*/ 24 w 65" name="T58"/>
                <a:gd fmla="*/ 59 h 74" name="T59"/>
                <a:gd fmla="*/ 18 w 65" name="T60"/>
                <a:gd fmla="*/ 54 h 74" name="T61"/>
                <a:gd fmla="*/ 13 w 65" name="T62"/>
                <a:gd fmla="*/ 46 h 74" name="T63"/>
                <a:gd fmla="*/ 12 w 65" name="T64"/>
                <a:gd fmla="*/ 37 h 74" name="T65"/>
                <a:gd fmla="*/ 12 w 65" name="T66"/>
                <a:gd fmla="*/ 32 h 74" name="T67"/>
                <a:gd fmla="*/ 15 w 65" name="T68"/>
                <a:gd fmla="*/ 22 h 74" name="T69"/>
                <a:gd fmla="*/ 21 w 65" name="T70"/>
                <a:gd fmla="*/ 16 h 74" name="T71"/>
                <a:gd fmla="*/ 28 w 65" name="T72"/>
                <a:gd fmla="*/ 12 h 74" name="T73"/>
                <a:gd fmla="*/ 33 w 65" name="T74"/>
                <a:gd fmla="*/ 12 h 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4" w="65">
                  <a:moveTo>
                    <a:pt x="33" y="74"/>
                  </a:moveTo>
                  <a:lnTo>
                    <a:pt x="33" y="74"/>
                  </a:lnTo>
                  <a:lnTo>
                    <a:pt x="39" y="73"/>
                  </a:lnTo>
                  <a:lnTo>
                    <a:pt x="45" y="71"/>
                  </a:lnTo>
                  <a:lnTo>
                    <a:pt x="51" y="68"/>
                  </a:lnTo>
                  <a:lnTo>
                    <a:pt x="55" y="62"/>
                  </a:lnTo>
                  <a:lnTo>
                    <a:pt x="59" y="57"/>
                  </a:lnTo>
                  <a:lnTo>
                    <a:pt x="62" y="51"/>
                  </a:lnTo>
                  <a:lnTo>
                    <a:pt x="64" y="44"/>
                  </a:lnTo>
                  <a:lnTo>
                    <a:pt x="65" y="37"/>
                  </a:lnTo>
                  <a:lnTo>
                    <a:pt x="65" y="37"/>
                  </a:lnTo>
                  <a:lnTo>
                    <a:pt x="64" y="29"/>
                  </a:lnTo>
                  <a:lnTo>
                    <a:pt x="62" y="22"/>
                  </a:lnTo>
                  <a:lnTo>
                    <a:pt x="59" y="16"/>
                  </a:lnTo>
                  <a:lnTo>
                    <a:pt x="55" y="10"/>
                  </a:lnTo>
                  <a:lnTo>
                    <a:pt x="51" y="6"/>
                  </a:lnTo>
                  <a:lnTo>
                    <a:pt x="45" y="3"/>
                  </a:lnTo>
                  <a:lnTo>
                    <a:pt x="39" y="0"/>
                  </a:lnTo>
                  <a:lnTo>
                    <a:pt x="33" y="0"/>
                  </a:lnTo>
                  <a:lnTo>
                    <a:pt x="33" y="0"/>
                  </a:lnTo>
                  <a:lnTo>
                    <a:pt x="25" y="0"/>
                  </a:lnTo>
                  <a:lnTo>
                    <a:pt x="19" y="3"/>
                  </a:lnTo>
                  <a:lnTo>
                    <a:pt x="14" y="6"/>
                  </a:lnTo>
                  <a:lnTo>
                    <a:pt x="9" y="10"/>
                  </a:lnTo>
                  <a:lnTo>
                    <a:pt x="5" y="16"/>
                  </a:lnTo>
                  <a:lnTo>
                    <a:pt x="2" y="22"/>
                  </a:lnTo>
                  <a:lnTo>
                    <a:pt x="0" y="29"/>
                  </a:lnTo>
                  <a:lnTo>
                    <a:pt x="0" y="37"/>
                  </a:lnTo>
                  <a:lnTo>
                    <a:pt x="0" y="37"/>
                  </a:lnTo>
                  <a:lnTo>
                    <a:pt x="0" y="44"/>
                  </a:lnTo>
                  <a:lnTo>
                    <a:pt x="2" y="51"/>
                  </a:lnTo>
                  <a:lnTo>
                    <a:pt x="5" y="57"/>
                  </a:lnTo>
                  <a:lnTo>
                    <a:pt x="9" y="62"/>
                  </a:lnTo>
                  <a:lnTo>
                    <a:pt x="14" y="68"/>
                  </a:lnTo>
                  <a:lnTo>
                    <a:pt x="19" y="71"/>
                  </a:lnTo>
                  <a:lnTo>
                    <a:pt x="25" y="73"/>
                  </a:lnTo>
                  <a:lnTo>
                    <a:pt x="33" y="74"/>
                  </a:lnTo>
                  <a:lnTo>
                    <a:pt x="33" y="74"/>
                  </a:lnTo>
                  <a:close/>
                  <a:moveTo>
                    <a:pt x="33" y="12"/>
                  </a:moveTo>
                  <a:lnTo>
                    <a:pt x="33" y="12"/>
                  </a:lnTo>
                  <a:lnTo>
                    <a:pt x="37" y="12"/>
                  </a:lnTo>
                  <a:lnTo>
                    <a:pt x="41" y="14"/>
                  </a:lnTo>
                  <a:lnTo>
                    <a:pt x="44" y="16"/>
                  </a:lnTo>
                  <a:lnTo>
                    <a:pt x="47" y="19"/>
                  </a:lnTo>
                  <a:lnTo>
                    <a:pt x="49" y="22"/>
                  </a:lnTo>
                  <a:lnTo>
                    <a:pt x="51" y="27"/>
                  </a:lnTo>
                  <a:lnTo>
                    <a:pt x="52" y="32"/>
                  </a:lnTo>
                  <a:lnTo>
                    <a:pt x="53" y="37"/>
                  </a:lnTo>
                  <a:lnTo>
                    <a:pt x="53" y="37"/>
                  </a:lnTo>
                  <a:lnTo>
                    <a:pt x="52" y="42"/>
                  </a:lnTo>
                  <a:lnTo>
                    <a:pt x="51" y="46"/>
                  </a:lnTo>
                  <a:lnTo>
                    <a:pt x="49" y="50"/>
                  </a:lnTo>
                  <a:lnTo>
                    <a:pt x="47" y="54"/>
                  </a:lnTo>
                  <a:lnTo>
                    <a:pt x="44" y="57"/>
                  </a:lnTo>
                  <a:lnTo>
                    <a:pt x="41" y="59"/>
                  </a:lnTo>
                  <a:lnTo>
                    <a:pt x="37" y="60"/>
                  </a:lnTo>
                  <a:lnTo>
                    <a:pt x="33" y="61"/>
                  </a:lnTo>
                  <a:lnTo>
                    <a:pt x="33" y="61"/>
                  </a:lnTo>
                  <a:lnTo>
                    <a:pt x="28" y="60"/>
                  </a:lnTo>
                  <a:lnTo>
                    <a:pt x="24" y="59"/>
                  </a:lnTo>
                  <a:lnTo>
                    <a:pt x="21" y="57"/>
                  </a:lnTo>
                  <a:lnTo>
                    <a:pt x="18" y="54"/>
                  </a:lnTo>
                  <a:lnTo>
                    <a:pt x="15" y="50"/>
                  </a:lnTo>
                  <a:lnTo>
                    <a:pt x="13" y="46"/>
                  </a:lnTo>
                  <a:lnTo>
                    <a:pt x="12" y="42"/>
                  </a:lnTo>
                  <a:lnTo>
                    <a:pt x="12" y="37"/>
                  </a:lnTo>
                  <a:lnTo>
                    <a:pt x="12" y="37"/>
                  </a:lnTo>
                  <a:lnTo>
                    <a:pt x="12" y="32"/>
                  </a:lnTo>
                  <a:lnTo>
                    <a:pt x="13" y="27"/>
                  </a:lnTo>
                  <a:lnTo>
                    <a:pt x="15" y="22"/>
                  </a:lnTo>
                  <a:lnTo>
                    <a:pt x="18" y="19"/>
                  </a:lnTo>
                  <a:lnTo>
                    <a:pt x="21" y="16"/>
                  </a:lnTo>
                  <a:lnTo>
                    <a:pt x="24" y="14"/>
                  </a:lnTo>
                  <a:lnTo>
                    <a:pt x="28" y="12"/>
                  </a:lnTo>
                  <a:lnTo>
                    <a:pt x="33" y="12"/>
                  </a:lnTo>
                  <a:lnTo>
                    <a:pt x="33"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74" name="그룹 73"/>
          <p:cNvGrpSpPr/>
          <p:nvPr/>
        </p:nvGrpSpPr>
        <p:grpSpPr>
          <a:xfrm>
            <a:off x="5261868" y="3720691"/>
            <a:ext cx="508000" cy="457200"/>
            <a:chOff x="11237913" y="3810000"/>
            <a:chExt cx="508000" cy="457200"/>
          </a:xfrm>
          <a:solidFill>
            <a:schemeClr val="tx1"/>
          </a:solidFill>
        </p:grpSpPr>
        <p:sp>
          <p:nvSpPr>
            <p:cNvPr id="75" name="Freeform 168"/>
            <p:cNvSpPr>
              <a:spLocks noEditPoints="1"/>
            </p:cNvSpPr>
            <p:nvPr/>
          </p:nvSpPr>
          <p:spPr bwMode="auto">
            <a:xfrm>
              <a:off x="11442700" y="3862388"/>
              <a:ext cx="96837" cy="193675"/>
            </a:xfrm>
            <a:custGeom>
              <a:gdLst>
                <a:gd fmla="*/ 10 w 61" name="T0"/>
                <a:gd fmla="*/ 95 h 122" name="T1"/>
                <a:gd fmla="*/ 20 w 61" name="T2"/>
                <a:gd fmla="*/ 100 h 122" name="T3"/>
                <a:gd fmla="*/ 28 w 61" name="T4"/>
                <a:gd fmla="*/ 116 h 122" name="T5"/>
                <a:gd fmla="*/ 30 w 61" name="T6"/>
                <a:gd fmla="*/ 121 h 122" name="T7"/>
                <a:gd fmla="*/ 33 w 61" name="T8"/>
                <a:gd fmla="*/ 121 h 122" name="T9"/>
                <a:gd fmla="*/ 35 w 61" name="T10"/>
                <a:gd fmla="*/ 115 h 122" name="T11"/>
                <a:gd fmla="*/ 43 w 61" name="T12"/>
                <a:gd fmla="*/ 99 h 122" name="T13"/>
                <a:gd fmla="*/ 54 w 61" name="T14"/>
                <a:gd fmla="*/ 92 h 122" name="T15"/>
                <a:gd fmla="*/ 61 w 61" name="T16"/>
                <a:gd fmla="*/ 80 h 122" name="T17"/>
                <a:gd fmla="*/ 61 w 61" name="T18"/>
                <a:gd fmla="*/ 69 h 122" name="T19"/>
                <a:gd fmla="*/ 57 w 61" name="T20"/>
                <a:gd fmla="*/ 60 h 122" name="T21"/>
                <a:gd fmla="*/ 50 w 61" name="T22"/>
                <a:gd fmla="*/ 54 h 122" name="T23"/>
                <a:gd fmla="*/ 35 w 61" name="T24"/>
                <a:gd fmla="*/ 48 h 122" name="T25"/>
                <a:gd fmla="*/ 38 w 61" name="T26"/>
                <a:gd fmla="*/ 25 h 122" name="T27"/>
                <a:gd fmla="*/ 44 w 61" name="T28"/>
                <a:gd fmla="*/ 33 h 122" name="T29"/>
                <a:gd fmla="*/ 47 w 61" name="T30"/>
                <a:gd fmla="*/ 37 h 122" name="T31"/>
                <a:gd fmla="*/ 51 w 61" name="T32"/>
                <a:gd fmla="*/ 39 h 122" name="T33"/>
                <a:gd fmla="*/ 56 w 61" name="T34"/>
                <a:gd fmla="*/ 37 h 122" name="T35"/>
                <a:gd fmla="*/ 59 w 61" name="T36"/>
                <a:gd fmla="*/ 32 h 122" name="T37"/>
                <a:gd fmla="*/ 57 w 61" name="T38"/>
                <a:gd fmla="*/ 26 h 122" name="T39"/>
                <a:gd fmla="*/ 50 w 61" name="T40"/>
                <a:gd fmla="*/ 17 h 122" name="T41"/>
                <a:gd fmla="*/ 41 w 61" name="T42"/>
                <a:gd fmla="*/ 13 h 122" name="T43"/>
                <a:gd fmla="*/ 35 w 61" name="T44"/>
                <a:gd fmla="*/ 4 h 122" name="T45"/>
                <a:gd fmla="*/ 33 w 61" name="T46"/>
                <a:gd fmla="*/ 0 h 122" name="T47"/>
                <a:gd fmla="*/ 30 w 61" name="T48"/>
                <a:gd fmla="*/ 0 h 122" name="T49"/>
                <a:gd fmla="*/ 28 w 61" name="T50"/>
                <a:gd fmla="*/ 12 h 122" name="T51"/>
                <a:gd fmla="*/ 16 w 61" name="T52"/>
                <a:gd fmla="*/ 14 h 122" name="T53"/>
                <a:gd fmla="*/ 8 w 61" name="T54"/>
                <a:gd fmla="*/ 19 h 122" name="T55"/>
                <a:gd fmla="*/ 2 w 61" name="T56"/>
                <a:gd fmla="*/ 30 h 122" name="T57"/>
                <a:gd fmla="*/ 3 w 61" name="T58"/>
                <a:gd fmla="*/ 42 h 122" name="T59"/>
                <a:gd fmla="*/ 9 w 61" name="T60"/>
                <a:gd fmla="*/ 53 h 122" name="T61"/>
                <a:gd fmla="*/ 19 w 61" name="T62"/>
                <a:gd fmla="*/ 59 h 122" name="T63"/>
                <a:gd fmla="*/ 28 w 61" name="T64"/>
                <a:gd fmla="*/ 89 h 122" name="T65"/>
                <a:gd fmla="*/ 20 w 61" name="T66"/>
                <a:gd fmla="*/ 86 h 122" name="T67"/>
                <a:gd fmla="*/ 17 w 61" name="T68"/>
                <a:gd fmla="*/ 80 h 122" name="T69"/>
                <a:gd fmla="*/ 13 w 61" name="T70"/>
                <a:gd fmla="*/ 71 h 122" name="T71"/>
                <a:gd fmla="*/ 10 w 61" name="T72"/>
                <a:gd fmla="*/ 68 h 122" name="T73"/>
                <a:gd fmla="*/ 4 w 61" name="T74"/>
                <a:gd fmla="*/ 69 h 122" name="T75"/>
                <a:gd fmla="*/ 0 w 61" name="T76"/>
                <a:gd fmla="*/ 73 h 122" name="T77"/>
                <a:gd fmla="*/ 0 w 61" name="T78"/>
                <a:gd fmla="*/ 79 h 122" name="T79"/>
                <a:gd fmla="*/ 3 w 61" name="T80"/>
                <a:gd fmla="*/ 88 h 122" name="T81"/>
                <a:gd fmla="*/ 35 w 61" name="T82"/>
                <a:gd fmla="*/ 63 h 122" name="T83"/>
                <a:gd fmla="*/ 44 w 61" name="T84"/>
                <a:gd fmla="*/ 68 h 122" name="T85"/>
                <a:gd fmla="*/ 47 w 61" name="T86"/>
                <a:gd fmla="*/ 75 h 122" name="T87"/>
                <a:gd fmla="*/ 44 w 61" name="T88"/>
                <a:gd fmla="*/ 84 h 122" name="T89"/>
                <a:gd fmla="*/ 35 w 61" name="T90"/>
                <a:gd fmla="*/ 89 h 122" name="T91"/>
                <a:gd fmla="*/ 19 w 61" name="T92"/>
                <a:gd fmla="*/ 41 h 122" name="T93"/>
                <a:gd fmla="*/ 16 w 61" name="T94"/>
                <a:gd fmla="*/ 34 h 122" name="T95"/>
                <a:gd fmla="*/ 19 w 61" name="T96"/>
                <a:gd fmla="*/ 27 h 122" name="T97"/>
                <a:gd fmla="*/ 28 w 61" name="T98"/>
                <a:gd fmla="*/ 45 h 122" name="T99"/>
                <a:gd fmla="*/ 19 w 61" name="T100"/>
                <a:gd fmla="*/ 41 h 12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2" w="61">
                  <a:moveTo>
                    <a:pt x="6" y="92"/>
                  </a:moveTo>
                  <a:lnTo>
                    <a:pt x="6" y="92"/>
                  </a:lnTo>
                  <a:lnTo>
                    <a:pt x="10" y="95"/>
                  </a:lnTo>
                  <a:lnTo>
                    <a:pt x="15" y="98"/>
                  </a:lnTo>
                  <a:lnTo>
                    <a:pt x="15" y="98"/>
                  </a:lnTo>
                  <a:lnTo>
                    <a:pt x="20" y="100"/>
                  </a:lnTo>
                  <a:lnTo>
                    <a:pt x="28" y="101"/>
                  </a:lnTo>
                  <a:lnTo>
                    <a:pt x="28" y="116"/>
                  </a:lnTo>
                  <a:lnTo>
                    <a:pt x="28" y="116"/>
                  </a:lnTo>
                  <a:lnTo>
                    <a:pt x="28" y="120"/>
                  </a:lnTo>
                  <a:lnTo>
                    <a:pt x="28" y="120"/>
                  </a:lnTo>
                  <a:lnTo>
                    <a:pt x="30" y="121"/>
                  </a:lnTo>
                  <a:lnTo>
                    <a:pt x="31" y="122"/>
                  </a:lnTo>
                  <a:lnTo>
                    <a:pt x="31" y="122"/>
                  </a:lnTo>
                  <a:lnTo>
                    <a:pt x="33" y="121"/>
                  </a:lnTo>
                  <a:lnTo>
                    <a:pt x="34" y="120"/>
                  </a:lnTo>
                  <a:lnTo>
                    <a:pt x="34" y="120"/>
                  </a:lnTo>
                  <a:lnTo>
                    <a:pt x="35" y="115"/>
                  </a:lnTo>
                  <a:lnTo>
                    <a:pt x="35" y="101"/>
                  </a:lnTo>
                  <a:lnTo>
                    <a:pt x="35" y="101"/>
                  </a:lnTo>
                  <a:lnTo>
                    <a:pt x="43" y="99"/>
                  </a:lnTo>
                  <a:lnTo>
                    <a:pt x="49" y="96"/>
                  </a:lnTo>
                  <a:lnTo>
                    <a:pt x="49" y="96"/>
                  </a:lnTo>
                  <a:lnTo>
                    <a:pt x="54" y="92"/>
                  </a:lnTo>
                  <a:lnTo>
                    <a:pt x="58" y="87"/>
                  </a:lnTo>
                  <a:lnTo>
                    <a:pt x="58" y="87"/>
                  </a:lnTo>
                  <a:lnTo>
                    <a:pt x="61" y="80"/>
                  </a:lnTo>
                  <a:lnTo>
                    <a:pt x="61" y="74"/>
                  </a:lnTo>
                  <a:lnTo>
                    <a:pt x="61" y="74"/>
                  </a:lnTo>
                  <a:lnTo>
                    <a:pt x="61" y="69"/>
                  </a:lnTo>
                  <a:lnTo>
                    <a:pt x="59" y="64"/>
                  </a:lnTo>
                  <a:lnTo>
                    <a:pt x="59" y="64"/>
                  </a:lnTo>
                  <a:lnTo>
                    <a:pt x="57" y="60"/>
                  </a:lnTo>
                  <a:lnTo>
                    <a:pt x="54" y="56"/>
                  </a:lnTo>
                  <a:lnTo>
                    <a:pt x="54" y="56"/>
                  </a:lnTo>
                  <a:lnTo>
                    <a:pt x="50" y="54"/>
                  </a:lnTo>
                  <a:lnTo>
                    <a:pt x="46" y="52"/>
                  </a:lnTo>
                  <a:lnTo>
                    <a:pt x="46" y="52"/>
                  </a:lnTo>
                  <a:lnTo>
                    <a:pt x="35" y="48"/>
                  </a:lnTo>
                  <a:lnTo>
                    <a:pt x="35" y="23"/>
                  </a:lnTo>
                  <a:lnTo>
                    <a:pt x="35" y="23"/>
                  </a:lnTo>
                  <a:lnTo>
                    <a:pt x="38" y="25"/>
                  </a:lnTo>
                  <a:lnTo>
                    <a:pt x="41" y="27"/>
                  </a:lnTo>
                  <a:lnTo>
                    <a:pt x="43" y="29"/>
                  </a:lnTo>
                  <a:lnTo>
                    <a:pt x="44" y="33"/>
                  </a:lnTo>
                  <a:lnTo>
                    <a:pt x="44" y="33"/>
                  </a:lnTo>
                  <a:lnTo>
                    <a:pt x="45" y="35"/>
                  </a:lnTo>
                  <a:lnTo>
                    <a:pt x="47" y="37"/>
                  </a:lnTo>
                  <a:lnTo>
                    <a:pt x="49" y="38"/>
                  </a:lnTo>
                  <a:lnTo>
                    <a:pt x="51" y="39"/>
                  </a:lnTo>
                  <a:lnTo>
                    <a:pt x="51" y="39"/>
                  </a:lnTo>
                  <a:lnTo>
                    <a:pt x="54" y="38"/>
                  </a:lnTo>
                  <a:lnTo>
                    <a:pt x="56" y="37"/>
                  </a:lnTo>
                  <a:lnTo>
                    <a:pt x="56" y="37"/>
                  </a:lnTo>
                  <a:lnTo>
                    <a:pt x="58" y="34"/>
                  </a:lnTo>
                  <a:lnTo>
                    <a:pt x="59" y="32"/>
                  </a:lnTo>
                  <a:lnTo>
                    <a:pt x="59" y="32"/>
                  </a:lnTo>
                  <a:lnTo>
                    <a:pt x="58" y="29"/>
                  </a:lnTo>
                  <a:lnTo>
                    <a:pt x="57" y="26"/>
                  </a:lnTo>
                  <a:lnTo>
                    <a:pt x="57" y="26"/>
                  </a:lnTo>
                  <a:lnTo>
                    <a:pt x="53" y="20"/>
                  </a:lnTo>
                  <a:lnTo>
                    <a:pt x="53" y="20"/>
                  </a:lnTo>
                  <a:lnTo>
                    <a:pt x="50" y="17"/>
                  </a:lnTo>
                  <a:lnTo>
                    <a:pt x="45" y="14"/>
                  </a:lnTo>
                  <a:lnTo>
                    <a:pt x="45" y="14"/>
                  </a:lnTo>
                  <a:lnTo>
                    <a:pt x="41" y="13"/>
                  </a:lnTo>
                  <a:lnTo>
                    <a:pt x="35" y="12"/>
                  </a:lnTo>
                  <a:lnTo>
                    <a:pt x="35" y="4"/>
                  </a:lnTo>
                  <a:lnTo>
                    <a:pt x="35" y="4"/>
                  </a:lnTo>
                  <a:lnTo>
                    <a:pt x="35" y="2"/>
                  </a:lnTo>
                  <a:lnTo>
                    <a:pt x="34" y="1"/>
                  </a:lnTo>
                  <a:lnTo>
                    <a:pt x="33" y="0"/>
                  </a:lnTo>
                  <a:lnTo>
                    <a:pt x="31" y="0"/>
                  </a:lnTo>
                  <a:lnTo>
                    <a:pt x="31" y="0"/>
                  </a:lnTo>
                  <a:lnTo>
                    <a:pt x="30" y="0"/>
                  </a:lnTo>
                  <a:lnTo>
                    <a:pt x="28" y="1"/>
                  </a:lnTo>
                  <a:lnTo>
                    <a:pt x="28" y="4"/>
                  </a:lnTo>
                  <a:lnTo>
                    <a:pt x="28" y="12"/>
                  </a:lnTo>
                  <a:lnTo>
                    <a:pt x="28" y="12"/>
                  </a:lnTo>
                  <a:lnTo>
                    <a:pt x="21" y="12"/>
                  </a:lnTo>
                  <a:lnTo>
                    <a:pt x="16" y="14"/>
                  </a:lnTo>
                  <a:lnTo>
                    <a:pt x="12" y="16"/>
                  </a:lnTo>
                  <a:lnTo>
                    <a:pt x="8" y="19"/>
                  </a:lnTo>
                  <a:lnTo>
                    <a:pt x="8" y="19"/>
                  </a:lnTo>
                  <a:lnTo>
                    <a:pt x="6" y="22"/>
                  </a:lnTo>
                  <a:lnTo>
                    <a:pt x="4" y="26"/>
                  </a:lnTo>
                  <a:lnTo>
                    <a:pt x="2" y="30"/>
                  </a:lnTo>
                  <a:lnTo>
                    <a:pt x="2" y="35"/>
                  </a:lnTo>
                  <a:lnTo>
                    <a:pt x="2" y="35"/>
                  </a:lnTo>
                  <a:lnTo>
                    <a:pt x="3" y="42"/>
                  </a:lnTo>
                  <a:lnTo>
                    <a:pt x="5" y="49"/>
                  </a:lnTo>
                  <a:lnTo>
                    <a:pt x="5" y="49"/>
                  </a:lnTo>
                  <a:lnTo>
                    <a:pt x="9" y="53"/>
                  </a:lnTo>
                  <a:lnTo>
                    <a:pt x="14" y="56"/>
                  </a:lnTo>
                  <a:lnTo>
                    <a:pt x="14" y="56"/>
                  </a:lnTo>
                  <a:lnTo>
                    <a:pt x="19" y="59"/>
                  </a:lnTo>
                  <a:lnTo>
                    <a:pt x="28" y="61"/>
                  </a:lnTo>
                  <a:lnTo>
                    <a:pt x="28" y="89"/>
                  </a:lnTo>
                  <a:lnTo>
                    <a:pt x="28" y="89"/>
                  </a:lnTo>
                  <a:lnTo>
                    <a:pt x="24" y="87"/>
                  </a:lnTo>
                  <a:lnTo>
                    <a:pt x="20" y="86"/>
                  </a:lnTo>
                  <a:lnTo>
                    <a:pt x="20" y="86"/>
                  </a:lnTo>
                  <a:lnTo>
                    <a:pt x="18" y="82"/>
                  </a:lnTo>
                  <a:lnTo>
                    <a:pt x="17" y="80"/>
                  </a:lnTo>
                  <a:lnTo>
                    <a:pt x="17" y="80"/>
                  </a:lnTo>
                  <a:lnTo>
                    <a:pt x="14" y="73"/>
                  </a:lnTo>
                  <a:lnTo>
                    <a:pt x="14" y="73"/>
                  </a:lnTo>
                  <a:lnTo>
                    <a:pt x="13" y="71"/>
                  </a:lnTo>
                  <a:lnTo>
                    <a:pt x="12" y="69"/>
                  </a:lnTo>
                  <a:lnTo>
                    <a:pt x="12" y="69"/>
                  </a:lnTo>
                  <a:lnTo>
                    <a:pt x="10" y="68"/>
                  </a:lnTo>
                  <a:lnTo>
                    <a:pt x="7" y="68"/>
                  </a:lnTo>
                  <a:lnTo>
                    <a:pt x="7" y="68"/>
                  </a:lnTo>
                  <a:lnTo>
                    <a:pt x="4" y="69"/>
                  </a:lnTo>
                  <a:lnTo>
                    <a:pt x="2" y="70"/>
                  </a:lnTo>
                  <a:lnTo>
                    <a:pt x="2" y="70"/>
                  </a:lnTo>
                  <a:lnTo>
                    <a:pt x="0" y="73"/>
                  </a:lnTo>
                  <a:lnTo>
                    <a:pt x="0" y="75"/>
                  </a:lnTo>
                  <a:lnTo>
                    <a:pt x="0" y="75"/>
                  </a:lnTo>
                  <a:lnTo>
                    <a:pt x="0" y="79"/>
                  </a:lnTo>
                  <a:lnTo>
                    <a:pt x="1" y="83"/>
                  </a:lnTo>
                  <a:lnTo>
                    <a:pt x="1" y="83"/>
                  </a:lnTo>
                  <a:lnTo>
                    <a:pt x="3" y="88"/>
                  </a:lnTo>
                  <a:lnTo>
                    <a:pt x="6" y="92"/>
                  </a:lnTo>
                  <a:lnTo>
                    <a:pt x="6" y="92"/>
                  </a:lnTo>
                  <a:close/>
                  <a:moveTo>
                    <a:pt x="35" y="63"/>
                  </a:moveTo>
                  <a:lnTo>
                    <a:pt x="35" y="63"/>
                  </a:lnTo>
                  <a:lnTo>
                    <a:pt x="40" y="65"/>
                  </a:lnTo>
                  <a:lnTo>
                    <a:pt x="44" y="68"/>
                  </a:lnTo>
                  <a:lnTo>
                    <a:pt x="44" y="68"/>
                  </a:lnTo>
                  <a:lnTo>
                    <a:pt x="46" y="71"/>
                  </a:lnTo>
                  <a:lnTo>
                    <a:pt x="47" y="75"/>
                  </a:lnTo>
                  <a:lnTo>
                    <a:pt x="47" y="75"/>
                  </a:lnTo>
                  <a:lnTo>
                    <a:pt x="46" y="80"/>
                  </a:lnTo>
                  <a:lnTo>
                    <a:pt x="44" y="84"/>
                  </a:lnTo>
                  <a:lnTo>
                    <a:pt x="44" y="84"/>
                  </a:lnTo>
                  <a:lnTo>
                    <a:pt x="40" y="88"/>
                  </a:lnTo>
                  <a:lnTo>
                    <a:pt x="35" y="89"/>
                  </a:lnTo>
                  <a:lnTo>
                    <a:pt x="35" y="63"/>
                  </a:lnTo>
                  <a:close/>
                  <a:moveTo>
                    <a:pt x="19" y="41"/>
                  </a:moveTo>
                  <a:lnTo>
                    <a:pt x="19" y="41"/>
                  </a:lnTo>
                  <a:lnTo>
                    <a:pt x="17" y="38"/>
                  </a:lnTo>
                  <a:lnTo>
                    <a:pt x="16" y="34"/>
                  </a:lnTo>
                  <a:lnTo>
                    <a:pt x="16" y="34"/>
                  </a:lnTo>
                  <a:lnTo>
                    <a:pt x="17" y="30"/>
                  </a:lnTo>
                  <a:lnTo>
                    <a:pt x="19" y="27"/>
                  </a:lnTo>
                  <a:lnTo>
                    <a:pt x="19" y="27"/>
                  </a:lnTo>
                  <a:lnTo>
                    <a:pt x="22" y="25"/>
                  </a:lnTo>
                  <a:lnTo>
                    <a:pt x="28" y="23"/>
                  </a:lnTo>
                  <a:lnTo>
                    <a:pt x="28" y="45"/>
                  </a:lnTo>
                  <a:lnTo>
                    <a:pt x="28" y="45"/>
                  </a:lnTo>
                  <a:lnTo>
                    <a:pt x="22" y="43"/>
                  </a:lnTo>
                  <a:lnTo>
                    <a:pt x="19" y="41"/>
                  </a:lnTo>
                  <a:lnTo>
                    <a:pt x="19"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6" name="Freeform 169"/>
            <p:cNvSpPr>
              <a:spLocks noEditPoints="1"/>
            </p:cNvSpPr>
            <p:nvPr/>
          </p:nvSpPr>
          <p:spPr bwMode="auto">
            <a:xfrm>
              <a:off x="11237913" y="3810000"/>
              <a:ext cx="508000" cy="457200"/>
            </a:xfrm>
            <a:custGeom>
              <a:gdLst>
                <a:gd fmla="*/ 320 w 320" name="T0"/>
                <a:gd fmla="*/ 274 h 288" name="T1"/>
                <a:gd fmla="*/ 320 w 320" name="T2"/>
                <a:gd fmla="*/ 174 h 288" name="T3"/>
                <a:gd fmla="*/ 320 w 320" name="T4"/>
                <a:gd fmla="*/ 114 h 288" name="T5"/>
                <a:gd fmla="*/ 320 w 320" name="T6"/>
                <a:gd fmla="*/ 14 h 288" name="T7"/>
                <a:gd fmla="*/ 320 w 320" name="T8"/>
                <a:gd fmla="*/ 14 h 288" name="T9"/>
                <a:gd fmla="*/ 319 w 320" name="T10"/>
                <a:gd fmla="*/ 9 h 288" name="T11"/>
                <a:gd fmla="*/ 316 w 320" name="T12"/>
                <a:gd fmla="*/ 5 h 288" name="T13"/>
                <a:gd fmla="*/ 312 w 320" name="T14"/>
                <a:gd fmla="*/ 2 h 288" name="T15"/>
                <a:gd fmla="*/ 306 w 320" name="T16"/>
                <a:gd fmla="*/ 0 h 288" name="T17"/>
                <a:gd fmla="*/ 14 w 320" name="T18"/>
                <a:gd fmla="*/ 0 h 288" name="T19"/>
                <a:gd fmla="*/ 14 w 320" name="T20"/>
                <a:gd fmla="*/ 0 h 288" name="T21"/>
                <a:gd fmla="*/ 8 w 320" name="T22"/>
                <a:gd fmla="*/ 2 h 288" name="T23"/>
                <a:gd fmla="*/ 4 w 320" name="T24"/>
                <a:gd fmla="*/ 5 h 288" name="T25"/>
                <a:gd fmla="*/ 1 w 320" name="T26"/>
                <a:gd fmla="*/ 9 h 288" name="T27"/>
                <a:gd fmla="*/ 0 w 320" name="T28"/>
                <a:gd fmla="*/ 14 h 288" name="T29"/>
                <a:gd fmla="*/ 0 w 320" name="T30"/>
                <a:gd fmla="*/ 114 h 288" name="T31"/>
                <a:gd fmla="*/ 0 w 320" name="T32"/>
                <a:gd fmla="*/ 174 h 288" name="T33"/>
                <a:gd fmla="*/ 0 w 320" name="T34"/>
                <a:gd fmla="*/ 274 h 288" name="T35"/>
                <a:gd fmla="*/ 0 w 320" name="T36"/>
                <a:gd fmla="*/ 274 h 288" name="T37"/>
                <a:gd fmla="*/ 1 w 320" name="T38"/>
                <a:gd fmla="*/ 280 h 288" name="T39"/>
                <a:gd fmla="*/ 4 w 320" name="T40"/>
                <a:gd fmla="*/ 284 h 288" name="T41"/>
                <a:gd fmla="*/ 8 w 320" name="T42"/>
                <a:gd fmla="*/ 287 h 288" name="T43"/>
                <a:gd fmla="*/ 14 w 320" name="T44"/>
                <a:gd fmla="*/ 288 h 288" name="T45"/>
                <a:gd fmla="*/ 306 w 320" name="T46"/>
                <a:gd fmla="*/ 288 h 288" name="T47"/>
                <a:gd fmla="*/ 306 w 320" name="T48"/>
                <a:gd fmla="*/ 288 h 288" name="T49"/>
                <a:gd fmla="*/ 312 w 320" name="T50"/>
                <a:gd fmla="*/ 287 h 288" name="T51"/>
                <a:gd fmla="*/ 316 w 320" name="T52"/>
                <a:gd fmla="*/ 284 h 288" name="T53"/>
                <a:gd fmla="*/ 319 w 320" name="T54"/>
                <a:gd fmla="*/ 280 h 288" name="T55"/>
                <a:gd fmla="*/ 320 w 320" name="T56"/>
                <a:gd fmla="*/ 274 h 288" name="T57"/>
                <a:gd fmla="*/ 320 w 320" name="T58"/>
                <a:gd fmla="*/ 274 h 288" name="T59"/>
                <a:gd fmla="*/ 27 w 320" name="T60"/>
                <a:gd fmla="*/ 215 h 288" name="T61"/>
                <a:gd fmla="*/ 292 w 320" name="T62"/>
                <a:gd fmla="*/ 215 h 288" name="T63"/>
                <a:gd fmla="*/ 292 w 320" name="T64"/>
                <a:gd fmla="*/ 233 h 288" name="T65"/>
                <a:gd fmla="*/ 27 w 320" name="T66"/>
                <a:gd fmla="*/ 233 h 288" name="T67"/>
                <a:gd fmla="*/ 27 w 320" name="T68"/>
                <a:gd fmla="*/ 215 h 288" name="T69"/>
                <a:gd fmla="*/ 292 w 320" name="T70"/>
                <a:gd fmla="*/ 203 h 288" name="T71"/>
                <a:gd fmla="*/ 27 w 320" name="T72"/>
                <a:gd fmla="*/ 203 h 288" name="T73"/>
                <a:gd fmla="*/ 27 w 320" name="T74"/>
                <a:gd fmla="*/ 187 h 288" name="T75"/>
                <a:gd fmla="*/ 292 w 320" name="T76"/>
                <a:gd fmla="*/ 187 h 288" name="T77"/>
                <a:gd fmla="*/ 292 w 320" name="T78"/>
                <a:gd fmla="*/ 203 h 288" name="T79"/>
                <a:gd fmla="*/ 27 w 320" name="T80"/>
                <a:gd fmla="*/ 27 h 288" name="T81"/>
                <a:gd fmla="*/ 292 w 320" name="T82"/>
                <a:gd fmla="*/ 27 h 288" name="T83"/>
                <a:gd fmla="*/ 292 w 320" name="T84"/>
                <a:gd fmla="*/ 114 h 288" name="T85"/>
                <a:gd fmla="*/ 292 w 320" name="T86"/>
                <a:gd fmla="*/ 161 h 288" name="T87"/>
                <a:gd fmla="*/ 27 w 320" name="T88"/>
                <a:gd fmla="*/ 161 h 288" name="T89"/>
                <a:gd fmla="*/ 27 w 320" name="T90"/>
                <a:gd fmla="*/ 114 h 288" name="T91"/>
                <a:gd fmla="*/ 27 w 320" name="T92"/>
                <a:gd fmla="*/ 27 h 288" name="T93"/>
                <a:gd fmla="*/ 27 w 320" name="T94"/>
                <a:gd fmla="*/ 261 h 288" name="T95"/>
                <a:gd fmla="*/ 27 w 320" name="T96"/>
                <a:gd fmla="*/ 246 h 288" name="T97"/>
                <a:gd fmla="*/ 292 w 320" name="T98"/>
                <a:gd fmla="*/ 246 h 288" name="T99"/>
                <a:gd fmla="*/ 292 w 320" name="T100"/>
                <a:gd fmla="*/ 261 h 288" name="T101"/>
                <a:gd fmla="*/ 27 w 320" name="T102"/>
                <a:gd fmla="*/ 261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320">
                  <a:moveTo>
                    <a:pt x="320" y="274"/>
                  </a:moveTo>
                  <a:lnTo>
                    <a:pt x="320" y="174"/>
                  </a:lnTo>
                  <a:lnTo>
                    <a:pt x="320" y="114"/>
                  </a:lnTo>
                  <a:lnTo>
                    <a:pt x="320" y="14"/>
                  </a:lnTo>
                  <a:lnTo>
                    <a:pt x="320" y="14"/>
                  </a:lnTo>
                  <a:lnTo>
                    <a:pt x="319" y="9"/>
                  </a:lnTo>
                  <a:lnTo>
                    <a:pt x="316" y="5"/>
                  </a:lnTo>
                  <a:lnTo>
                    <a:pt x="312" y="2"/>
                  </a:lnTo>
                  <a:lnTo>
                    <a:pt x="306" y="0"/>
                  </a:lnTo>
                  <a:lnTo>
                    <a:pt x="14" y="0"/>
                  </a:lnTo>
                  <a:lnTo>
                    <a:pt x="14" y="0"/>
                  </a:lnTo>
                  <a:lnTo>
                    <a:pt x="8" y="2"/>
                  </a:lnTo>
                  <a:lnTo>
                    <a:pt x="4" y="5"/>
                  </a:lnTo>
                  <a:lnTo>
                    <a:pt x="1" y="9"/>
                  </a:lnTo>
                  <a:lnTo>
                    <a:pt x="0" y="14"/>
                  </a:lnTo>
                  <a:lnTo>
                    <a:pt x="0" y="114"/>
                  </a:lnTo>
                  <a:lnTo>
                    <a:pt x="0" y="174"/>
                  </a:lnTo>
                  <a:lnTo>
                    <a:pt x="0" y="274"/>
                  </a:lnTo>
                  <a:lnTo>
                    <a:pt x="0" y="274"/>
                  </a:lnTo>
                  <a:lnTo>
                    <a:pt x="1" y="280"/>
                  </a:lnTo>
                  <a:lnTo>
                    <a:pt x="4" y="284"/>
                  </a:lnTo>
                  <a:lnTo>
                    <a:pt x="8" y="287"/>
                  </a:lnTo>
                  <a:lnTo>
                    <a:pt x="14" y="288"/>
                  </a:lnTo>
                  <a:lnTo>
                    <a:pt x="306" y="288"/>
                  </a:lnTo>
                  <a:lnTo>
                    <a:pt x="306" y="288"/>
                  </a:lnTo>
                  <a:lnTo>
                    <a:pt x="312" y="287"/>
                  </a:lnTo>
                  <a:lnTo>
                    <a:pt x="316" y="284"/>
                  </a:lnTo>
                  <a:lnTo>
                    <a:pt x="319" y="280"/>
                  </a:lnTo>
                  <a:lnTo>
                    <a:pt x="320" y="274"/>
                  </a:lnTo>
                  <a:lnTo>
                    <a:pt x="320" y="274"/>
                  </a:lnTo>
                  <a:close/>
                  <a:moveTo>
                    <a:pt x="27" y="215"/>
                  </a:moveTo>
                  <a:lnTo>
                    <a:pt x="292" y="215"/>
                  </a:lnTo>
                  <a:lnTo>
                    <a:pt x="292" y="233"/>
                  </a:lnTo>
                  <a:lnTo>
                    <a:pt x="27" y="233"/>
                  </a:lnTo>
                  <a:lnTo>
                    <a:pt x="27" y="215"/>
                  </a:lnTo>
                  <a:close/>
                  <a:moveTo>
                    <a:pt x="292" y="203"/>
                  </a:moveTo>
                  <a:lnTo>
                    <a:pt x="27" y="203"/>
                  </a:lnTo>
                  <a:lnTo>
                    <a:pt x="27" y="187"/>
                  </a:lnTo>
                  <a:lnTo>
                    <a:pt x="292" y="187"/>
                  </a:lnTo>
                  <a:lnTo>
                    <a:pt x="292" y="203"/>
                  </a:lnTo>
                  <a:close/>
                  <a:moveTo>
                    <a:pt x="27" y="27"/>
                  </a:moveTo>
                  <a:lnTo>
                    <a:pt x="292" y="27"/>
                  </a:lnTo>
                  <a:lnTo>
                    <a:pt x="292" y="114"/>
                  </a:lnTo>
                  <a:lnTo>
                    <a:pt x="292" y="161"/>
                  </a:lnTo>
                  <a:lnTo>
                    <a:pt x="27" y="161"/>
                  </a:lnTo>
                  <a:lnTo>
                    <a:pt x="27" y="114"/>
                  </a:lnTo>
                  <a:lnTo>
                    <a:pt x="27" y="27"/>
                  </a:lnTo>
                  <a:close/>
                  <a:moveTo>
                    <a:pt x="27" y="261"/>
                  </a:moveTo>
                  <a:lnTo>
                    <a:pt x="27" y="246"/>
                  </a:lnTo>
                  <a:lnTo>
                    <a:pt x="292" y="246"/>
                  </a:lnTo>
                  <a:lnTo>
                    <a:pt x="292" y="261"/>
                  </a:lnTo>
                  <a:lnTo>
                    <a:pt x="27" y="2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7" name="Freeform 170"/>
            <p:cNvSpPr/>
            <p:nvPr/>
          </p:nvSpPr>
          <p:spPr bwMode="auto">
            <a:xfrm>
              <a:off x="11306175" y="3875088"/>
              <a:ext cx="128587" cy="19050"/>
            </a:xfrm>
            <a:custGeom>
              <a:gdLst>
                <a:gd fmla="*/ 6 w 81" name="T0"/>
                <a:gd fmla="*/ 12 h 12" name="T1"/>
                <a:gd fmla="*/ 75 w 81" name="T2"/>
                <a:gd fmla="*/ 12 h 12" name="T3"/>
                <a:gd fmla="*/ 75 w 81" name="T4"/>
                <a:gd fmla="*/ 12 h 12" name="T5"/>
                <a:gd fmla="*/ 77 w 81" name="T6"/>
                <a:gd fmla="*/ 12 h 12" name="T7"/>
                <a:gd fmla="*/ 79 w 81" name="T8"/>
                <a:gd fmla="*/ 11 h 12" name="T9"/>
                <a:gd fmla="*/ 80 w 81" name="T10"/>
                <a:gd fmla="*/ 9 h 12" name="T11"/>
                <a:gd fmla="*/ 81 w 81" name="T12"/>
                <a:gd fmla="*/ 6 h 12" name="T13"/>
                <a:gd fmla="*/ 81 w 81" name="T14"/>
                <a:gd fmla="*/ 6 h 12" name="T15"/>
                <a:gd fmla="*/ 80 w 81" name="T16"/>
                <a:gd fmla="*/ 4 h 12" name="T17"/>
                <a:gd fmla="*/ 79 w 81" name="T18"/>
                <a:gd fmla="*/ 2 h 12" name="T19"/>
                <a:gd fmla="*/ 77 w 81" name="T20"/>
                <a:gd fmla="*/ 1 h 12" name="T21"/>
                <a:gd fmla="*/ 75 w 81" name="T22"/>
                <a:gd fmla="*/ 0 h 12" name="T23"/>
                <a:gd fmla="*/ 6 w 81" name="T24"/>
                <a:gd fmla="*/ 0 h 12" name="T25"/>
                <a:gd fmla="*/ 6 w 81" name="T26"/>
                <a:gd fmla="*/ 0 h 12" name="T27"/>
                <a:gd fmla="*/ 4 w 81" name="T28"/>
                <a:gd fmla="*/ 1 h 12" name="T29"/>
                <a:gd fmla="*/ 2 w 81" name="T30"/>
                <a:gd fmla="*/ 2 h 12" name="T31"/>
                <a:gd fmla="*/ 0 w 81" name="T32"/>
                <a:gd fmla="*/ 4 h 12" name="T33"/>
                <a:gd fmla="*/ 0 w 81" name="T34"/>
                <a:gd fmla="*/ 6 h 12" name="T35"/>
                <a:gd fmla="*/ 0 w 81" name="T36"/>
                <a:gd fmla="*/ 6 h 12" name="T37"/>
                <a:gd fmla="*/ 0 w 81" name="T38"/>
                <a:gd fmla="*/ 9 h 12" name="T39"/>
                <a:gd fmla="*/ 2 w 81" name="T40"/>
                <a:gd fmla="*/ 11 h 12" name="T41"/>
                <a:gd fmla="*/ 4 w 81" name="T42"/>
                <a:gd fmla="*/ 12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2"/>
                  </a:lnTo>
                  <a:lnTo>
                    <a:pt x="79" y="11"/>
                  </a:lnTo>
                  <a:lnTo>
                    <a:pt x="80" y="9"/>
                  </a:lnTo>
                  <a:lnTo>
                    <a:pt x="81" y="6"/>
                  </a:lnTo>
                  <a:lnTo>
                    <a:pt x="81" y="6"/>
                  </a:lnTo>
                  <a:lnTo>
                    <a:pt x="80" y="4"/>
                  </a:lnTo>
                  <a:lnTo>
                    <a:pt x="79" y="2"/>
                  </a:lnTo>
                  <a:lnTo>
                    <a:pt x="77" y="1"/>
                  </a:lnTo>
                  <a:lnTo>
                    <a:pt x="75" y="0"/>
                  </a:lnTo>
                  <a:lnTo>
                    <a:pt x="6" y="0"/>
                  </a:lnTo>
                  <a:lnTo>
                    <a:pt x="6" y="0"/>
                  </a:lnTo>
                  <a:lnTo>
                    <a:pt x="4" y="1"/>
                  </a:lnTo>
                  <a:lnTo>
                    <a:pt x="2" y="2"/>
                  </a:lnTo>
                  <a:lnTo>
                    <a:pt x="0" y="4"/>
                  </a:lnTo>
                  <a:lnTo>
                    <a:pt x="0" y="6"/>
                  </a:lnTo>
                  <a:lnTo>
                    <a:pt x="0" y="6"/>
                  </a:lnTo>
                  <a:lnTo>
                    <a:pt x="0" y="9"/>
                  </a:lnTo>
                  <a:lnTo>
                    <a:pt x="2" y="11"/>
                  </a:lnTo>
                  <a:lnTo>
                    <a:pt x="4" y="12"/>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8" name="Freeform 171"/>
            <p:cNvSpPr/>
            <p:nvPr/>
          </p:nvSpPr>
          <p:spPr bwMode="auto">
            <a:xfrm>
              <a:off x="11549063" y="3875088"/>
              <a:ext cx="128587" cy="19050"/>
            </a:xfrm>
            <a:custGeom>
              <a:gdLst>
                <a:gd fmla="*/ 6 w 81" name="T0"/>
                <a:gd fmla="*/ 12 h 12" name="T1"/>
                <a:gd fmla="*/ 75 w 81" name="T2"/>
                <a:gd fmla="*/ 12 h 12" name="T3"/>
                <a:gd fmla="*/ 75 w 81" name="T4"/>
                <a:gd fmla="*/ 12 h 12" name="T5"/>
                <a:gd fmla="*/ 77 w 81" name="T6"/>
                <a:gd fmla="*/ 12 h 12" name="T7"/>
                <a:gd fmla="*/ 79 w 81" name="T8"/>
                <a:gd fmla="*/ 11 h 12" name="T9"/>
                <a:gd fmla="*/ 81 w 81" name="T10"/>
                <a:gd fmla="*/ 9 h 12" name="T11"/>
                <a:gd fmla="*/ 81 w 81" name="T12"/>
                <a:gd fmla="*/ 6 h 12" name="T13"/>
                <a:gd fmla="*/ 81 w 81" name="T14"/>
                <a:gd fmla="*/ 6 h 12" name="T15"/>
                <a:gd fmla="*/ 81 w 81" name="T16"/>
                <a:gd fmla="*/ 4 h 12" name="T17"/>
                <a:gd fmla="*/ 79 w 81" name="T18"/>
                <a:gd fmla="*/ 2 h 12" name="T19"/>
                <a:gd fmla="*/ 77 w 81" name="T20"/>
                <a:gd fmla="*/ 1 h 12" name="T21"/>
                <a:gd fmla="*/ 75 w 81" name="T22"/>
                <a:gd fmla="*/ 0 h 12" name="T23"/>
                <a:gd fmla="*/ 6 w 81" name="T24"/>
                <a:gd fmla="*/ 0 h 12" name="T25"/>
                <a:gd fmla="*/ 6 w 81" name="T26"/>
                <a:gd fmla="*/ 0 h 12" name="T27"/>
                <a:gd fmla="*/ 4 w 81" name="T28"/>
                <a:gd fmla="*/ 1 h 12" name="T29"/>
                <a:gd fmla="*/ 2 w 81" name="T30"/>
                <a:gd fmla="*/ 2 h 12" name="T31"/>
                <a:gd fmla="*/ 1 w 81" name="T32"/>
                <a:gd fmla="*/ 4 h 12" name="T33"/>
                <a:gd fmla="*/ 0 w 81" name="T34"/>
                <a:gd fmla="*/ 6 h 12" name="T35"/>
                <a:gd fmla="*/ 0 w 81" name="T36"/>
                <a:gd fmla="*/ 6 h 12" name="T37"/>
                <a:gd fmla="*/ 1 w 81" name="T38"/>
                <a:gd fmla="*/ 9 h 12" name="T39"/>
                <a:gd fmla="*/ 2 w 81" name="T40"/>
                <a:gd fmla="*/ 11 h 12" name="T41"/>
                <a:gd fmla="*/ 4 w 81" name="T42"/>
                <a:gd fmla="*/ 12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2"/>
                  </a:lnTo>
                  <a:lnTo>
                    <a:pt x="79" y="11"/>
                  </a:lnTo>
                  <a:lnTo>
                    <a:pt x="81" y="9"/>
                  </a:lnTo>
                  <a:lnTo>
                    <a:pt x="81" y="6"/>
                  </a:lnTo>
                  <a:lnTo>
                    <a:pt x="81" y="6"/>
                  </a:lnTo>
                  <a:lnTo>
                    <a:pt x="81" y="4"/>
                  </a:lnTo>
                  <a:lnTo>
                    <a:pt x="79" y="2"/>
                  </a:lnTo>
                  <a:lnTo>
                    <a:pt x="77" y="1"/>
                  </a:lnTo>
                  <a:lnTo>
                    <a:pt x="75" y="0"/>
                  </a:lnTo>
                  <a:lnTo>
                    <a:pt x="6" y="0"/>
                  </a:lnTo>
                  <a:lnTo>
                    <a:pt x="6" y="0"/>
                  </a:lnTo>
                  <a:lnTo>
                    <a:pt x="4" y="1"/>
                  </a:lnTo>
                  <a:lnTo>
                    <a:pt x="2" y="2"/>
                  </a:lnTo>
                  <a:lnTo>
                    <a:pt x="1" y="4"/>
                  </a:lnTo>
                  <a:lnTo>
                    <a:pt x="0" y="6"/>
                  </a:lnTo>
                  <a:lnTo>
                    <a:pt x="0" y="6"/>
                  </a:lnTo>
                  <a:lnTo>
                    <a:pt x="1" y="9"/>
                  </a:lnTo>
                  <a:lnTo>
                    <a:pt x="2" y="11"/>
                  </a:lnTo>
                  <a:lnTo>
                    <a:pt x="4" y="12"/>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79" name="Freeform 172"/>
            <p:cNvSpPr/>
            <p:nvPr/>
          </p:nvSpPr>
          <p:spPr bwMode="auto">
            <a:xfrm>
              <a:off x="11306175" y="4024313"/>
              <a:ext cx="128587" cy="19050"/>
            </a:xfrm>
            <a:custGeom>
              <a:gdLst>
                <a:gd fmla="*/ 6 w 81" name="T0"/>
                <a:gd fmla="*/ 12 h 12" name="T1"/>
                <a:gd fmla="*/ 75 w 81" name="T2"/>
                <a:gd fmla="*/ 12 h 12" name="T3"/>
                <a:gd fmla="*/ 75 w 81" name="T4"/>
                <a:gd fmla="*/ 12 h 12" name="T5"/>
                <a:gd fmla="*/ 77 w 81" name="T6"/>
                <a:gd fmla="*/ 11 h 12" name="T7"/>
                <a:gd fmla="*/ 79 w 81" name="T8"/>
                <a:gd fmla="*/ 10 h 12" name="T9"/>
                <a:gd fmla="*/ 80 w 81" name="T10"/>
                <a:gd fmla="*/ 8 h 12" name="T11"/>
                <a:gd fmla="*/ 81 w 81" name="T12"/>
                <a:gd fmla="*/ 6 h 12" name="T13"/>
                <a:gd fmla="*/ 81 w 81" name="T14"/>
                <a:gd fmla="*/ 6 h 12" name="T15"/>
                <a:gd fmla="*/ 80 w 81" name="T16"/>
                <a:gd fmla="*/ 3 h 12" name="T17"/>
                <a:gd fmla="*/ 79 w 81" name="T18"/>
                <a:gd fmla="*/ 2 h 12" name="T19"/>
                <a:gd fmla="*/ 77 w 81" name="T20"/>
                <a:gd fmla="*/ 0 h 12" name="T21"/>
                <a:gd fmla="*/ 75 w 81" name="T22"/>
                <a:gd fmla="*/ 0 h 12" name="T23"/>
                <a:gd fmla="*/ 6 w 81" name="T24"/>
                <a:gd fmla="*/ 0 h 12" name="T25"/>
                <a:gd fmla="*/ 6 w 81" name="T26"/>
                <a:gd fmla="*/ 0 h 12" name="T27"/>
                <a:gd fmla="*/ 4 w 81" name="T28"/>
                <a:gd fmla="*/ 0 h 12" name="T29"/>
                <a:gd fmla="*/ 2 w 81" name="T30"/>
                <a:gd fmla="*/ 2 h 12" name="T31"/>
                <a:gd fmla="*/ 0 w 81" name="T32"/>
                <a:gd fmla="*/ 3 h 12" name="T33"/>
                <a:gd fmla="*/ 0 w 81" name="T34"/>
                <a:gd fmla="*/ 6 h 12" name="T35"/>
                <a:gd fmla="*/ 0 w 81" name="T36"/>
                <a:gd fmla="*/ 6 h 12" name="T37"/>
                <a:gd fmla="*/ 0 w 81" name="T38"/>
                <a:gd fmla="*/ 8 h 12" name="T39"/>
                <a:gd fmla="*/ 2 w 81" name="T40"/>
                <a:gd fmla="*/ 10 h 12" name="T41"/>
                <a:gd fmla="*/ 4 w 81" name="T42"/>
                <a:gd fmla="*/ 11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1"/>
                  </a:lnTo>
                  <a:lnTo>
                    <a:pt x="79" y="10"/>
                  </a:lnTo>
                  <a:lnTo>
                    <a:pt x="80" y="8"/>
                  </a:lnTo>
                  <a:lnTo>
                    <a:pt x="81" y="6"/>
                  </a:lnTo>
                  <a:lnTo>
                    <a:pt x="81" y="6"/>
                  </a:lnTo>
                  <a:lnTo>
                    <a:pt x="80" y="3"/>
                  </a:lnTo>
                  <a:lnTo>
                    <a:pt x="79" y="2"/>
                  </a:lnTo>
                  <a:lnTo>
                    <a:pt x="77" y="0"/>
                  </a:lnTo>
                  <a:lnTo>
                    <a:pt x="75" y="0"/>
                  </a:lnTo>
                  <a:lnTo>
                    <a:pt x="6" y="0"/>
                  </a:lnTo>
                  <a:lnTo>
                    <a:pt x="6" y="0"/>
                  </a:lnTo>
                  <a:lnTo>
                    <a:pt x="4" y="0"/>
                  </a:lnTo>
                  <a:lnTo>
                    <a:pt x="2" y="2"/>
                  </a:lnTo>
                  <a:lnTo>
                    <a:pt x="0" y="3"/>
                  </a:lnTo>
                  <a:lnTo>
                    <a:pt x="0" y="6"/>
                  </a:lnTo>
                  <a:lnTo>
                    <a:pt x="0" y="6"/>
                  </a:lnTo>
                  <a:lnTo>
                    <a:pt x="0" y="8"/>
                  </a:lnTo>
                  <a:lnTo>
                    <a:pt x="2" y="10"/>
                  </a:lnTo>
                  <a:lnTo>
                    <a:pt x="4" y="11"/>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sp>
          <p:nvSpPr>
            <p:cNvPr id="80" name="Freeform 173"/>
            <p:cNvSpPr/>
            <p:nvPr/>
          </p:nvSpPr>
          <p:spPr bwMode="auto">
            <a:xfrm>
              <a:off x="11549063" y="4024313"/>
              <a:ext cx="128587" cy="19050"/>
            </a:xfrm>
            <a:custGeom>
              <a:gdLst>
                <a:gd fmla="*/ 6 w 81" name="T0"/>
                <a:gd fmla="*/ 12 h 12" name="T1"/>
                <a:gd fmla="*/ 75 w 81" name="T2"/>
                <a:gd fmla="*/ 12 h 12" name="T3"/>
                <a:gd fmla="*/ 75 w 81" name="T4"/>
                <a:gd fmla="*/ 12 h 12" name="T5"/>
                <a:gd fmla="*/ 77 w 81" name="T6"/>
                <a:gd fmla="*/ 11 h 12" name="T7"/>
                <a:gd fmla="*/ 79 w 81" name="T8"/>
                <a:gd fmla="*/ 10 h 12" name="T9"/>
                <a:gd fmla="*/ 81 w 81" name="T10"/>
                <a:gd fmla="*/ 8 h 12" name="T11"/>
                <a:gd fmla="*/ 81 w 81" name="T12"/>
                <a:gd fmla="*/ 6 h 12" name="T13"/>
                <a:gd fmla="*/ 81 w 81" name="T14"/>
                <a:gd fmla="*/ 6 h 12" name="T15"/>
                <a:gd fmla="*/ 81 w 81" name="T16"/>
                <a:gd fmla="*/ 3 h 12" name="T17"/>
                <a:gd fmla="*/ 79 w 81" name="T18"/>
                <a:gd fmla="*/ 2 h 12" name="T19"/>
                <a:gd fmla="*/ 77 w 81" name="T20"/>
                <a:gd fmla="*/ 0 h 12" name="T21"/>
                <a:gd fmla="*/ 75 w 81" name="T22"/>
                <a:gd fmla="*/ 0 h 12" name="T23"/>
                <a:gd fmla="*/ 6 w 81" name="T24"/>
                <a:gd fmla="*/ 0 h 12" name="T25"/>
                <a:gd fmla="*/ 6 w 81" name="T26"/>
                <a:gd fmla="*/ 0 h 12" name="T27"/>
                <a:gd fmla="*/ 4 w 81" name="T28"/>
                <a:gd fmla="*/ 0 h 12" name="T29"/>
                <a:gd fmla="*/ 2 w 81" name="T30"/>
                <a:gd fmla="*/ 2 h 12" name="T31"/>
                <a:gd fmla="*/ 1 w 81" name="T32"/>
                <a:gd fmla="*/ 3 h 12" name="T33"/>
                <a:gd fmla="*/ 0 w 81" name="T34"/>
                <a:gd fmla="*/ 6 h 12" name="T35"/>
                <a:gd fmla="*/ 0 w 81" name="T36"/>
                <a:gd fmla="*/ 6 h 12" name="T37"/>
                <a:gd fmla="*/ 1 w 81" name="T38"/>
                <a:gd fmla="*/ 8 h 12" name="T39"/>
                <a:gd fmla="*/ 2 w 81" name="T40"/>
                <a:gd fmla="*/ 10 h 12" name="T41"/>
                <a:gd fmla="*/ 4 w 81" name="T42"/>
                <a:gd fmla="*/ 11 h 12" name="T43"/>
                <a:gd fmla="*/ 6 w 81" name="T44"/>
                <a:gd fmla="*/ 12 h 12" name="T45"/>
                <a:gd fmla="*/ 6 w 81" name="T46"/>
                <a:gd fmla="*/ 1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81">
                  <a:moveTo>
                    <a:pt x="6" y="12"/>
                  </a:moveTo>
                  <a:lnTo>
                    <a:pt x="75" y="12"/>
                  </a:lnTo>
                  <a:lnTo>
                    <a:pt x="75" y="12"/>
                  </a:lnTo>
                  <a:lnTo>
                    <a:pt x="77" y="11"/>
                  </a:lnTo>
                  <a:lnTo>
                    <a:pt x="79" y="10"/>
                  </a:lnTo>
                  <a:lnTo>
                    <a:pt x="81" y="8"/>
                  </a:lnTo>
                  <a:lnTo>
                    <a:pt x="81" y="6"/>
                  </a:lnTo>
                  <a:lnTo>
                    <a:pt x="81" y="6"/>
                  </a:lnTo>
                  <a:lnTo>
                    <a:pt x="81" y="3"/>
                  </a:lnTo>
                  <a:lnTo>
                    <a:pt x="79" y="2"/>
                  </a:lnTo>
                  <a:lnTo>
                    <a:pt x="77" y="0"/>
                  </a:lnTo>
                  <a:lnTo>
                    <a:pt x="75" y="0"/>
                  </a:lnTo>
                  <a:lnTo>
                    <a:pt x="6" y="0"/>
                  </a:lnTo>
                  <a:lnTo>
                    <a:pt x="6" y="0"/>
                  </a:lnTo>
                  <a:lnTo>
                    <a:pt x="4" y="0"/>
                  </a:lnTo>
                  <a:lnTo>
                    <a:pt x="2" y="2"/>
                  </a:lnTo>
                  <a:lnTo>
                    <a:pt x="1" y="3"/>
                  </a:lnTo>
                  <a:lnTo>
                    <a:pt x="0" y="6"/>
                  </a:lnTo>
                  <a:lnTo>
                    <a:pt x="0" y="6"/>
                  </a:lnTo>
                  <a:lnTo>
                    <a:pt x="1" y="8"/>
                  </a:lnTo>
                  <a:lnTo>
                    <a:pt x="2" y="10"/>
                  </a:lnTo>
                  <a:lnTo>
                    <a:pt x="4" y="11"/>
                  </a:lnTo>
                  <a:lnTo>
                    <a:pt x="6" y="12"/>
                  </a:lnTo>
                  <a:lnTo>
                    <a:pt x="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ko-KR"/>
            </a:p>
          </p:txBody>
        </p:sp>
      </p:grpSp>
      <p:grpSp>
        <p:nvGrpSpPr>
          <p:cNvPr id="81" name="그룹 80"/>
          <p:cNvGrpSpPr/>
          <p:nvPr/>
        </p:nvGrpSpPr>
        <p:grpSpPr>
          <a:xfrm>
            <a:off x="5645220" y="2560413"/>
            <a:ext cx="328613" cy="474662"/>
            <a:chOff x="4137026" y="4903788"/>
            <a:chExt cx="328613" cy="474662"/>
          </a:xfrm>
          <a:solidFill>
            <a:srgbClr val="E7E7E7"/>
          </a:solidFill>
        </p:grpSpPr>
        <p:sp>
          <p:nvSpPr>
            <p:cNvPr id="82" name="Freeform 74"/>
            <p:cNvSpPr>
              <a:spLocks noEditPoints="1"/>
            </p:cNvSpPr>
            <p:nvPr/>
          </p:nvSpPr>
          <p:spPr bwMode="auto">
            <a:xfrm>
              <a:off x="4137026" y="4903788"/>
              <a:ext cx="328613" cy="388937"/>
            </a:xfrm>
            <a:custGeom>
              <a:gdLst>
                <a:gd fmla="*/ 82 w 207" name="T0"/>
                <a:gd fmla="*/ 2 h 245" name="T1"/>
                <a:gd fmla="*/ 45 w 207" name="T2"/>
                <a:gd fmla="*/ 17 h 245" name="T3"/>
                <a:gd fmla="*/ 18 w 207" name="T4"/>
                <a:gd fmla="*/ 45 h 245" name="T5"/>
                <a:gd fmla="*/ 2 w 207" name="T6"/>
                <a:gd fmla="*/ 82 h 245" name="T7"/>
                <a:gd fmla="*/ 0 w 207" name="T8"/>
                <a:gd fmla="*/ 112 h 245" name="T9"/>
                <a:gd fmla="*/ 17 w 207" name="T10"/>
                <a:gd fmla="*/ 164 h 245" name="T11"/>
                <a:gd fmla="*/ 39 w 207" name="T12"/>
                <a:gd fmla="*/ 200 h 245" name="T13"/>
                <a:gd fmla="*/ 45 w 207" name="T14"/>
                <a:gd fmla="*/ 223 h 245" name="T15"/>
                <a:gd fmla="*/ 48 w 207" name="T16"/>
                <a:gd fmla="*/ 241 h 245" name="T17"/>
                <a:gd fmla="*/ 150 w 207" name="T18"/>
                <a:gd fmla="*/ 245 h 245" name="T19"/>
                <a:gd fmla="*/ 159 w 207" name="T20"/>
                <a:gd fmla="*/ 241 h 245" name="T21"/>
                <a:gd fmla="*/ 162 w 207" name="T22"/>
                <a:gd fmla="*/ 224 h 245" name="T23"/>
                <a:gd fmla="*/ 168 w 207" name="T24"/>
                <a:gd fmla="*/ 200 h 245" name="T25"/>
                <a:gd fmla="*/ 190 w 207" name="T26"/>
                <a:gd fmla="*/ 164 h 245" name="T27"/>
                <a:gd fmla="*/ 207 w 207" name="T28"/>
                <a:gd fmla="*/ 112 h 245" name="T29"/>
                <a:gd fmla="*/ 204 w 207" name="T30"/>
                <a:gd fmla="*/ 82 h 245" name="T31"/>
                <a:gd fmla="*/ 189 w 207" name="T32"/>
                <a:gd fmla="*/ 45 h 245" name="T33"/>
                <a:gd fmla="*/ 161 w 207" name="T34"/>
                <a:gd fmla="*/ 17 h 245" name="T35"/>
                <a:gd fmla="*/ 124 w 207" name="T36"/>
                <a:gd fmla="*/ 2 h 245" name="T37"/>
                <a:gd fmla="*/ 114 w 207" name="T38"/>
                <a:gd fmla="*/ 220 h 245" name="T39"/>
                <a:gd fmla="*/ 85 w 207" name="T40"/>
                <a:gd fmla="*/ 131 h 245" name="T41"/>
                <a:gd fmla="*/ 93 w 207" name="T42"/>
                <a:gd fmla="*/ 132 h 245" name="T43"/>
                <a:gd fmla="*/ 100 w 207" name="T44"/>
                <a:gd fmla="*/ 131 h 245" name="T45"/>
                <a:gd fmla="*/ 108 w 207" name="T46"/>
                <a:gd fmla="*/ 132 h 245" name="T47"/>
                <a:gd fmla="*/ 115 w 207" name="T48"/>
                <a:gd fmla="*/ 131 h 245" name="T49"/>
                <a:gd fmla="*/ 122 w 207" name="T50"/>
                <a:gd fmla="*/ 132 h 245" name="T51"/>
                <a:gd fmla="*/ 148 w 207" name="T52"/>
                <a:gd fmla="*/ 184 h 245" name="T53"/>
                <a:gd fmla="*/ 138 w 207" name="T54"/>
                <a:gd fmla="*/ 220 h 245" name="T55"/>
                <a:gd fmla="*/ 127 w 207" name="T56"/>
                <a:gd fmla="*/ 115 h 245" name="T57"/>
                <a:gd fmla="*/ 122 w 207" name="T58"/>
                <a:gd fmla="*/ 114 h 245" name="T59"/>
                <a:gd fmla="*/ 115 w 207" name="T60"/>
                <a:gd fmla="*/ 113 h 245" name="T61"/>
                <a:gd fmla="*/ 107 w 207" name="T62"/>
                <a:gd fmla="*/ 114 h 245" name="T63"/>
                <a:gd fmla="*/ 100 w 207" name="T64"/>
                <a:gd fmla="*/ 113 h 245" name="T65"/>
                <a:gd fmla="*/ 92 w 207" name="T66"/>
                <a:gd fmla="*/ 114 h 245" name="T67"/>
                <a:gd fmla="*/ 84 w 207" name="T68"/>
                <a:gd fmla="*/ 113 h 245" name="T69"/>
                <a:gd fmla="*/ 80 w 207" name="T70"/>
                <a:gd fmla="*/ 117 h 245" name="T71"/>
                <a:gd fmla="*/ 69 w 207" name="T72"/>
                <a:gd fmla="*/ 220 h 245" name="T73"/>
                <a:gd fmla="*/ 63 w 207" name="T74"/>
                <a:gd fmla="*/ 193 h 245" name="T75"/>
                <a:gd fmla="*/ 39 w 207" name="T76"/>
                <a:gd fmla="*/ 155 h 245" name="T77"/>
                <a:gd fmla="*/ 25 w 207" name="T78"/>
                <a:gd fmla="*/ 110 h 245" name="T79"/>
                <a:gd fmla="*/ 26 w 207" name="T80"/>
                <a:gd fmla="*/ 87 h 245" name="T81"/>
                <a:gd fmla="*/ 38 w 207" name="T82"/>
                <a:gd fmla="*/ 59 h 245" name="T83"/>
                <a:gd fmla="*/ 60 w 207" name="T84"/>
                <a:gd fmla="*/ 38 h 245" name="T85"/>
                <a:gd fmla="*/ 87 w 207" name="T86"/>
                <a:gd fmla="*/ 25 h 245" name="T87"/>
                <a:gd fmla="*/ 111 w 207" name="T88"/>
                <a:gd fmla="*/ 24 h 245" name="T89"/>
                <a:gd fmla="*/ 141 w 207" name="T90"/>
                <a:gd fmla="*/ 34 h 245" name="T91"/>
                <a:gd fmla="*/ 164 w 207" name="T92"/>
                <a:gd fmla="*/ 53 h 245" name="T93"/>
                <a:gd fmla="*/ 179 w 207" name="T94"/>
                <a:gd fmla="*/ 80 h 245" name="T95"/>
                <a:gd fmla="*/ 182 w 207" name="T96"/>
                <a:gd fmla="*/ 102 h 245" name="T97"/>
                <a:gd fmla="*/ 173 w 207" name="T98"/>
                <a:gd fmla="*/ 140 h 245" name="T99"/>
                <a:gd fmla="*/ 148 w 207" name="T100"/>
                <a:gd fmla="*/ 184 h 24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45" w="206">
                  <a:moveTo>
                    <a:pt x="103" y="0"/>
                  </a:moveTo>
                  <a:lnTo>
                    <a:pt x="103" y="0"/>
                  </a:lnTo>
                  <a:lnTo>
                    <a:pt x="93" y="0"/>
                  </a:lnTo>
                  <a:lnTo>
                    <a:pt x="82" y="2"/>
                  </a:lnTo>
                  <a:lnTo>
                    <a:pt x="73" y="4"/>
                  </a:lnTo>
                  <a:lnTo>
                    <a:pt x="63" y="8"/>
                  </a:lnTo>
                  <a:lnTo>
                    <a:pt x="54" y="12"/>
                  </a:lnTo>
                  <a:lnTo>
                    <a:pt x="45" y="17"/>
                  </a:lnTo>
                  <a:lnTo>
                    <a:pt x="37" y="23"/>
                  </a:lnTo>
                  <a:lnTo>
                    <a:pt x="30" y="29"/>
                  </a:lnTo>
                  <a:lnTo>
                    <a:pt x="24" y="37"/>
                  </a:lnTo>
                  <a:lnTo>
                    <a:pt x="18" y="45"/>
                  </a:lnTo>
                  <a:lnTo>
                    <a:pt x="13" y="53"/>
                  </a:lnTo>
                  <a:lnTo>
                    <a:pt x="8" y="62"/>
                  </a:lnTo>
                  <a:lnTo>
                    <a:pt x="4" y="73"/>
                  </a:lnTo>
                  <a:lnTo>
                    <a:pt x="2" y="82"/>
                  </a:lnTo>
                  <a:lnTo>
                    <a:pt x="0" y="92"/>
                  </a:lnTo>
                  <a:lnTo>
                    <a:pt x="0" y="102"/>
                  </a:lnTo>
                  <a:lnTo>
                    <a:pt x="0" y="102"/>
                  </a:lnTo>
                  <a:lnTo>
                    <a:pt x="0" y="112"/>
                  </a:lnTo>
                  <a:lnTo>
                    <a:pt x="2" y="121"/>
                  </a:lnTo>
                  <a:lnTo>
                    <a:pt x="5" y="133"/>
                  </a:lnTo>
                  <a:lnTo>
                    <a:pt x="9" y="147"/>
                  </a:lnTo>
                  <a:lnTo>
                    <a:pt x="17" y="164"/>
                  </a:lnTo>
                  <a:lnTo>
                    <a:pt x="26" y="181"/>
                  </a:lnTo>
                  <a:lnTo>
                    <a:pt x="32" y="191"/>
                  </a:lnTo>
                  <a:lnTo>
                    <a:pt x="39" y="200"/>
                  </a:lnTo>
                  <a:lnTo>
                    <a:pt x="39" y="200"/>
                  </a:lnTo>
                  <a:lnTo>
                    <a:pt x="40" y="203"/>
                  </a:lnTo>
                  <a:lnTo>
                    <a:pt x="42" y="206"/>
                  </a:lnTo>
                  <a:lnTo>
                    <a:pt x="44" y="215"/>
                  </a:lnTo>
                  <a:lnTo>
                    <a:pt x="45" y="223"/>
                  </a:lnTo>
                  <a:lnTo>
                    <a:pt x="45" y="232"/>
                  </a:lnTo>
                  <a:lnTo>
                    <a:pt x="45" y="232"/>
                  </a:lnTo>
                  <a:lnTo>
                    <a:pt x="45" y="237"/>
                  </a:lnTo>
                  <a:lnTo>
                    <a:pt x="48" y="241"/>
                  </a:lnTo>
                  <a:lnTo>
                    <a:pt x="48" y="241"/>
                  </a:lnTo>
                  <a:lnTo>
                    <a:pt x="53" y="244"/>
                  </a:lnTo>
                  <a:lnTo>
                    <a:pt x="57" y="245"/>
                  </a:lnTo>
                  <a:lnTo>
                    <a:pt x="150" y="245"/>
                  </a:lnTo>
                  <a:lnTo>
                    <a:pt x="150" y="245"/>
                  </a:lnTo>
                  <a:lnTo>
                    <a:pt x="155" y="244"/>
                  </a:lnTo>
                  <a:lnTo>
                    <a:pt x="159" y="241"/>
                  </a:lnTo>
                  <a:lnTo>
                    <a:pt x="159" y="241"/>
                  </a:lnTo>
                  <a:lnTo>
                    <a:pt x="161" y="237"/>
                  </a:lnTo>
                  <a:lnTo>
                    <a:pt x="162" y="232"/>
                  </a:lnTo>
                  <a:lnTo>
                    <a:pt x="162" y="232"/>
                  </a:lnTo>
                  <a:lnTo>
                    <a:pt x="162" y="224"/>
                  </a:lnTo>
                  <a:lnTo>
                    <a:pt x="162" y="215"/>
                  </a:lnTo>
                  <a:lnTo>
                    <a:pt x="164" y="207"/>
                  </a:lnTo>
                  <a:lnTo>
                    <a:pt x="165" y="203"/>
                  </a:lnTo>
                  <a:lnTo>
                    <a:pt x="168" y="200"/>
                  </a:lnTo>
                  <a:lnTo>
                    <a:pt x="168" y="200"/>
                  </a:lnTo>
                  <a:lnTo>
                    <a:pt x="175" y="191"/>
                  </a:lnTo>
                  <a:lnTo>
                    <a:pt x="181" y="181"/>
                  </a:lnTo>
                  <a:lnTo>
                    <a:pt x="190" y="164"/>
                  </a:lnTo>
                  <a:lnTo>
                    <a:pt x="197" y="147"/>
                  </a:lnTo>
                  <a:lnTo>
                    <a:pt x="201" y="133"/>
                  </a:lnTo>
                  <a:lnTo>
                    <a:pt x="204" y="121"/>
                  </a:lnTo>
                  <a:lnTo>
                    <a:pt x="207" y="112"/>
                  </a:lnTo>
                  <a:lnTo>
                    <a:pt x="207" y="102"/>
                  </a:lnTo>
                  <a:lnTo>
                    <a:pt x="207" y="102"/>
                  </a:lnTo>
                  <a:lnTo>
                    <a:pt x="207" y="92"/>
                  </a:lnTo>
                  <a:lnTo>
                    <a:pt x="204" y="82"/>
                  </a:lnTo>
                  <a:lnTo>
                    <a:pt x="202" y="73"/>
                  </a:lnTo>
                  <a:lnTo>
                    <a:pt x="198" y="62"/>
                  </a:lnTo>
                  <a:lnTo>
                    <a:pt x="194" y="53"/>
                  </a:lnTo>
                  <a:lnTo>
                    <a:pt x="189" y="45"/>
                  </a:lnTo>
                  <a:lnTo>
                    <a:pt x="183" y="37"/>
                  </a:lnTo>
                  <a:lnTo>
                    <a:pt x="177" y="29"/>
                  </a:lnTo>
                  <a:lnTo>
                    <a:pt x="170" y="23"/>
                  </a:lnTo>
                  <a:lnTo>
                    <a:pt x="161" y="17"/>
                  </a:lnTo>
                  <a:lnTo>
                    <a:pt x="152" y="12"/>
                  </a:lnTo>
                  <a:lnTo>
                    <a:pt x="144" y="8"/>
                  </a:lnTo>
                  <a:lnTo>
                    <a:pt x="134" y="4"/>
                  </a:lnTo>
                  <a:lnTo>
                    <a:pt x="124" y="2"/>
                  </a:lnTo>
                  <a:lnTo>
                    <a:pt x="114" y="0"/>
                  </a:lnTo>
                  <a:lnTo>
                    <a:pt x="103" y="0"/>
                  </a:lnTo>
                  <a:lnTo>
                    <a:pt x="103" y="0"/>
                  </a:lnTo>
                  <a:close/>
                  <a:moveTo>
                    <a:pt x="114" y="220"/>
                  </a:moveTo>
                  <a:lnTo>
                    <a:pt x="93" y="220"/>
                  </a:lnTo>
                  <a:lnTo>
                    <a:pt x="81" y="132"/>
                  </a:lnTo>
                  <a:lnTo>
                    <a:pt x="81" y="132"/>
                  </a:lnTo>
                  <a:lnTo>
                    <a:pt x="85" y="131"/>
                  </a:lnTo>
                  <a:lnTo>
                    <a:pt x="87" y="128"/>
                  </a:lnTo>
                  <a:lnTo>
                    <a:pt x="87" y="128"/>
                  </a:lnTo>
                  <a:lnTo>
                    <a:pt x="91" y="131"/>
                  </a:lnTo>
                  <a:lnTo>
                    <a:pt x="93" y="132"/>
                  </a:lnTo>
                  <a:lnTo>
                    <a:pt x="95" y="133"/>
                  </a:lnTo>
                  <a:lnTo>
                    <a:pt x="95" y="133"/>
                  </a:lnTo>
                  <a:lnTo>
                    <a:pt x="98" y="132"/>
                  </a:lnTo>
                  <a:lnTo>
                    <a:pt x="100" y="131"/>
                  </a:lnTo>
                  <a:lnTo>
                    <a:pt x="103" y="128"/>
                  </a:lnTo>
                  <a:lnTo>
                    <a:pt x="103" y="128"/>
                  </a:lnTo>
                  <a:lnTo>
                    <a:pt x="106" y="131"/>
                  </a:lnTo>
                  <a:lnTo>
                    <a:pt x="108" y="132"/>
                  </a:lnTo>
                  <a:lnTo>
                    <a:pt x="110" y="133"/>
                  </a:lnTo>
                  <a:lnTo>
                    <a:pt x="110" y="133"/>
                  </a:lnTo>
                  <a:lnTo>
                    <a:pt x="113" y="132"/>
                  </a:lnTo>
                  <a:lnTo>
                    <a:pt x="115" y="131"/>
                  </a:lnTo>
                  <a:lnTo>
                    <a:pt x="117" y="128"/>
                  </a:lnTo>
                  <a:lnTo>
                    <a:pt x="117" y="128"/>
                  </a:lnTo>
                  <a:lnTo>
                    <a:pt x="120" y="131"/>
                  </a:lnTo>
                  <a:lnTo>
                    <a:pt x="122" y="132"/>
                  </a:lnTo>
                  <a:lnTo>
                    <a:pt x="124" y="133"/>
                  </a:lnTo>
                  <a:lnTo>
                    <a:pt x="114" y="220"/>
                  </a:lnTo>
                  <a:close/>
                  <a:moveTo>
                    <a:pt x="148" y="184"/>
                  </a:moveTo>
                  <a:lnTo>
                    <a:pt x="148" y="184"/>
                  </a:lnTo>
                  <a:lnTo>
                    <a:pt x="143" y="193"/>
                  </a:lnTo>
                  <a:lnTo>
                    <a:pt x="140" y="202"/>
                  </a:lnTo>
                  <a:lnTo>
                    <a:pt x="139" y="211"/>
                  </a:lnTo>
                  <a:lnTo>
                    <a:pt x="138" y="220"/>
                  </a:lnTo>
                  <a:lnTo>
                    <a:pt x="126" y="220"/>
                  </a:lnTo>
                  <a:lnTo>
                    <a:pt x="141" y="102"/>
                  </a:lnTo>
                  <a:lnTo>
                    <a:pt x="129" y="100"/>
                  </a:lnTo>
                  <a:lnTo>
                    <a:pt x="127" y="115"/>
                  </a:lnTo>
                  <a:lnTo>
                    <a:pt x="127" y="115"/>
                  </a:lnTo>
                  <a:lnTo>
                    <a:pt x="125" y="117"/>
                  </a:lnTo>
                  <a:lnTo>
                    <a:pt x="125" y="117"/>
                  </a:lnTo>
                  <a:lnTo>
                    <a:pt x="122" y="114"/>
                  </a:lnTo>
                  <a:lnTo>
                    <a:pt x="120" y="113"/>
                  </a:lnTo>
                  <a:lnTo>
                    <a:pt x="117" y="112"/>
                  </a:lnTo>
                  <a:lnTo>
                    <a:pt x="117" y="112"/>
                  </a:lnTo>
                  <a:lnTo>
                    <a:pt x="115" y="113"/>
                  </a:lnTo>
                  <a:lnTo>
                    <a:pt x="113" y="114"/>
                  </a:lnTo>
                  <a:lnTo>
                    <a:pt x="110" y="117"/>
                  </a:lnTo>
                  <a:lnTo>
                    <a:pt x="110" y="117"/>
                  </a:lnTo>
                  <a:lnTo>
                    <a:pt x="107" y="114"/>
                  </a:lnTo>
                  <a:lnTo>
                    <a:pt x="105" y="113"/>
                  </a:lnTo>
                  <a:lnTo>
                    <a:pt x="103" y="112"/>
                  </a:lnTo>
                  <a:lnTo>
                    <a:pt x="103" y="112"/>
                  </a:lnTo>
                  <a:lnTo>
                    <a:pt x="100" y="113"/>
                  </a:lnTo>
                  <a:lnTo>
                    <a:pt x="98" y="114"/>
                  </a:lnTo>
                  <a:lnTo>
                    <a:pt x="95" y="117"/>
                  </a:lnTo>
                  <a:lnTo>
                    <a:pt x="95" y="117"/>
                  </a:lnTo>
                  <a:lnTo>
                    <a:pt x="92" y="114"/>
                  </a:lnTo>
                  <a:lnTo>
                    <a:pt x="90" y="113"/>
                  </a:lnTo>
                  <a:lnTo>
                    <a:pt x="87" y="112"/>
                  </a:lnTo>
                  <a:lnTo>
                    <a:pt x="87" y="112"/>
                  </a:lnTo>
                  <a:lnTo>
                    <a:pt x="84" y="113"/>
                  </a:lnTo>
                  <a:lnTo>
                    <a:pt x="82" y="114"/>
                  </a:lnTo>
                  <a:lnTo>
                    <a:pt x="80" y="117"/>
                  </a:lnTo>
                  <a:lnTo>
                    <a:pt x="80" y="117"/>
                  </a:lnTo>
                  <a:lnTo>
                    <a:pt x="80" y="117"/>
                  </a:lnTo>
                  <a:lnTo>
                    <a:pt x="78" y="100"/>
                  </a:lnTo>
                  <a:lnTo>
                    <a:pt x="66" y="102"/>
                  </a:lnTo>
                  <a:lnTo>
                    <a:pt x="80" y="220"/>
                  </a:lnTo>
                  <a:lnTo>
                    <a:pt x="69" y="220"/>
                  </a:lnTo>
                  <a:lnTo>
                    <a:pt x="69" y="220"/>
                  </a:lnTo>
                  <a:lnTo>
                    <a:pt x="68" y="211"/>
                  </a:lnTo>
                  <a:lnTo>
                    <a:pt x="67" y="202"/>
                  </a:lnTo>
                  <a:lnTo>
                    <a:pt x="63" y="193"/>
                  </a:lnTo>
                  <a:lnTo>
                    <a:pt x="59" y="184"/>
                  </a:lnTo>
                  <a:lnTo>
                    <a:pt x="59" y="184"/>
                  </a:lnTo>
                  <a:lnTo>
                    <a:pt x="47" y="169"/>
                  </a:lnTo>
                  <a:lnTo>
                    <a:pt x="39" y="155"/>
                  </a:lnTo>
                  <a:lnTo>
                    <a:pt x="33" y="140"/>
                  </a:lnTo>
                  <a:lnTo>
                    <a:pt x="29" y="128"/>
                  </a:lnTo>
                  <a:lnTo>
                    <a:pt x="27" y="118"/>
                  </a:lnTo>
                  <a:lnTo>
                    <a:pt x="25" y="110"/>
                  </a:lnTo>
                  <a:lnTo>
                    <a:pt x="25" y="102"/>
                  </a:lnTo>
                  <a:lnTo>
                    <a:pt x="25" y="102"/>
                  </a:lnTo>
                  <a:lnTo>
                    <a:pt x="25" y="95"/>
                  </a:lnTo>
                  <a:lnTo>
                    <a:pt x="26" y="87"/>
                  </a:lnTo>
                  <a:lnTo>
                    <a:pt x="28" y="80"/>
                  </a:lnTo>
                  <a:lnTo>
                    <a:pt x="31" y="73"/>
                  </a:lnTo>
                  <a:lnTo>
                    <a:pt x="34" y="65"/>
                  </a:lnTo>
                  <a:lnTo>
                    <a:pt x="38" y="59"/>
                  </a:lnTo>
                  <a:lnTo>
                    <a:pt x="42" y="53"/>
                  </a:lnTo>
                  <a:lnTo>
                    <a:pt x="47" y="47"/>
                  </a:lnTo>
                  <a:lnTo>
                    <a:pt x="54" y="42"/>
                  </a:lnTo>
                  <a:lnTo>
                    <a:pt x="60" y="38"/>
                  </a:lnTo>
                  <a:lnTo>
                    <a:pt x="66" y="34"/>
                  </a:lnTo>
                  <a:lnTo>
                    <a:pt x="73" y="30"/>
                  </a:lnTo>
                  <a:lnTo>
                    <a:pt x="80" y="27"/>
                  </a:lnTo>
                  <a:lnTo>
                    <a:pt x="87" y="25"/>
                  </a:lnTo>
                  <a:lnTo>
                    <a:pt x="96" y="24"/>
                  </a:lnTo>
                  <a:lnTo>
                    <a:pt x="103" y="24"/>
                  </a:lnTo>
                  <a:lnTo>
                    <a:pt x="103" y="24"/>
                  </a:lnTo>
                  <a:lnTo>
                    <a:pt x="111" y="24"/>
                  </a:lnTo>
                  <a:lnTo>
                    <a:pt x="119" y="25"/>
                  </a:lnTo>
                  <a:lnTo>
                    <a:pt x="126" y="27"/>
                  </a:lnTo>
                  <a:lnTo>
                    <a:pt x="134" y="30"/>
                  </a:lnTo>
                  <a:lnTo>
                    <a:pt x="141" y="34"/>
                  </a:lnTo>
                  <a:lnTo>
                    <a:pt x="147" y="38"/>
                  </a:lnTo>
                  <a:lnTo>
                    <a:pt x="153" y="42"/>
                  </a:lnTo>
                  <a:lnTo>
                    <a:pt x="159" y="47"/>
                  </a:lnTo>
                  <a:lnTo>
                    <a:pt x="164" y="53"/>
                  </a:lnTo>
                  <a:lnTo>
                    <a:pt x="169" y="59"/>
                  </a:lnTo>
                  <a:lnTo>
                    <a:pt x="173" y="65"/>
                  </a:lnTo>
                  <a:lnTo>
                    <a:pt x="176" y="73"/>
                  </a:lnTo>
                  <a:lnTo>
                    <a:pt x="179" y="80"/>
                  </a:lnTo>
                  <a:lnTo>
                    <a:pt x="181" y="87"/>
                  </a:lnTo>
                  <a:lnTo>
                    <a:pt x="182" y="95"/>
                  </a:lnTo>
                  <a:lnTo>
                    <a:pt x="182" y="102"/>
                  </a:lnTo>
                  <a:lnTo>
                    <a:pt x="182" y="102"/>
                  </a:lnTo>
                  <a:lnTo>
                    <a:pt x="182" y="110"/>
                  </a:lnTo>
                  <a:lnTo>
                    <a:pt x="180" y="118"/>
                  </a:lnTo>
                  <a:lnTo>
                    <a:pt x="178" y="128"/>
                  </a:lnTo>
                  <a:lnTo>
                    <a:pt x="173" y="140"/>
                  </a:lnTo>
                  <a:lnTo>
                    <a:pt x="168" y="155"/>
                  </a:lnTo>
                  <a:lnTo>
                    <a:pt x="159" y="169"/>
                  </a:lnTo>
                  <a:lnTo>
                    <a:pt x="148" y="184"/>
                  </a:lnTo>
                  <a:lnTo>
                    <a:pt x="148" y="184"/>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3" name="Freeform 75"/>
            <p:cNvSpPr/>
            <p:nvPr/>
          </p:nvSpPr>
          <p:spPr bwMode="auto">
            <a:xfrm>
              <a:off x="4203701" y="5295900"/>
              <a:ext cx="192088" cy="39687"/>
            </a:xfrm>
            <a:custGeom>
              <a:gdLst>
                <a:gd fmla="*/ 109 w 121" name="T0"/>
                <a:gd fmla="*/ 25 h 25" name="T1"/>
                <a:gd fmla="*/ 109 w 121" name="T2"/>
                <a:gd fmla="*/ 25 h 25" name="T3"/>
                <a:gd fmla="*/ 114 w 121" name="T4"/>
                <a:gd fmla="*/ 24 h 25" name="T5"/>
                <a:gd fmla="*/ 118 w 121" name="T6"/>
                <a:gd fmla="*/ 22 h 25" name="T7"/>
                <a:gd fmla="*/ 121 w 121" name="T8"/>
                <a:gd fmla="*/ 17 h 25" name="T9"/>
                <a:gd fmla="*/ 121 w 121" name="T10"/>
                <a:gd fmla="*/ 12 h 25" name="T11"/>
                <a:gd fmla="*/ 121 w 121" name="T12"/>
                <a:gd fmla="*/ 12 h 25" name="T13"/>
                <a:gd fmla="*/ 121 w 121" name="T14"/>
                <a:gd fmla="*/ 8 h 25" name="T15"/>
                <a:gd fmla="*/ 118 w 121" name="T16"/>
                <a:gd fmla="*/ 4 h 25" name="T17"/>
                <a:gd fmla="*/ 114 w 121" name="T18"/>
                <a:gd fmla="*/ 1 h 25" name="T19"/>
                <a:gd fmla="*/ 109 w 121" name="T20"/>
                <a:gd fmla="*/ 0 h 25" name="T21"/>
                <a:gd fmla="*/ 13 w 121" name="T22"/>
                <a:gd fmla="*/ 0 h 25" name="T23"/>
                <a:gd fmla="*/ 13 w 121" name="T24"/>
                <a:gd fmla="*/ 0 h 25" name="T25"/>
                <a:gd fmla="*/ 9 w 121" name="T26"/>
                <a:gd fmla="*/ 1 h 25" name="T27"/>
                <a:gd fmla="*/ 4 w 121" name="T28"/>
                <a:gd fmla="*/ 4 h 25" name="T29"/>
                <a:gd fmla="*/ 1 w 121" name="T30"/>
                <a:gd fmla="*/ 8 h 25" name="T31"/>
                <a:gd fmla="*/ 0 w 121" name="T32"/>
                <a:gd fmla="*/ 12 h 25" name="T33"/>
                <a:gd fmla="*/ 0 w 121" name="T34"/>
                <a:gd fmla="*/ 12 h 25" name="T35"/>
                <a:gd fmla="*/ 1 w 121" name="T36"/>
                <a:gd fmla="*/ 17 h 25" name="T37"/>
                <a:gd fmla="*/ 4 w 121" name="T38"/>
                <a:gd fmla="*/ 22 h 25" name="T39"/>
                <a:gd fmla="*/ 9 w 121" name="T40"/>
                <a:gd fmla="*/ 24 h 25" name="T41"/>
                <a:gd fmla="*/ 13 w 121" name="T42"/>
                <a:gd fmla="*/ 25 h 25" name="T43"/>
                <a:gd fmla="*/ 109 w 121" name="T44"/>
                <a:gd fmla="*/ 25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20">
                  <a:moveTo>
                    <a:pt x="109" y="25"/>
                  </a:moveTo>
                  <a:lnTo>
                    <a:pt x="109" y="25"/>
                  </a:lnTo>
                  <a:lnTo>
                    <a:pt x="114" y="24"/>
                  </a:lnTo>
                  <a:lnTo>
                    <a:pt x="118" y="22"/>
                  </a:lnTo>
                  <a:lnTo>
                    <a:pt x="121" y="17"/>
                  </a:lnTo>
                  <a:lnTo>
                    <a:pt x="121" y="12"/>
                  </a:lnTo>
                  <a:lnTo>
                    <a:pt x="121" y="12"/>
                  </a:lnTo>
                  <a:lnTo>
                    <a:pt x="121" y="8"/>
                  </a:lnTo>
                  <a:lnTo>
                    <a:pt x="118" y="4"/>
                  </a:lnTo>
                  <a:lnTo>
                    <a:pt x="114" y="1"/>
                  </a:lnTo>
                  <a:lnTo>
                    <a:pt x="109" y="0"/>
                  </a:lnTo>
                  <a:lnTo>
                    <a:pt x="13" y="0"/>
                  </a:lnTo>
                  <a:lnTo>
                    <a:pt x="13" y="0"/>
                  </a:lnTo>
                  <a:lnTo>
                    <a:pt x="9" y="1"/>
                  </a:lnTo>
                  <a:lnTo>
                    <a:pt x="4" y="4"/>
                  </a:lnTo>
                  <a:lnTo>
                    <a:pt x="1" y="8"/>
                  </a:lnTo>
                  <a:lnTo>
                    <a:pt x="0" y="12"/>
                  </a:lnTo>
                  <a:lnTo>
                    <a:pt x="0" y="12"/>
                  </a:lnTo>
                  <a:lnTo>
                    <a:pt x="1" y="17"/>
                  </a:lnTo>
                  <a:lnTo>
                    <a:pt x="4" y="22"/>
                  </a:lnTo>
                  <a:lnTo>
                    <a:pt x="9" y="24"/>
                  </a:lnTo>
                  <a:lnTo>
                    <a:pt x="13" y="25"/>
                  </a:lnTo>
                  <a:lnTo>
                    <a:pt x="109" y="25"/>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sp>
          <p:nvSpPr>
            <p:cNvPr id="84" name="Freeform 76"/>
            <p:cNvSpPr/>
            <p:nvPr/>
          </p:nvSpPr>
          <p:spPr bwMode="auto">
            <a:xfrm>
              <a:off x="4224338" y="5340350"/>
              <a:ext cx="153988" cy="38100"/>
            </a:xfrm>
            <a:custGeom>
              <a:gdLst>
                <a:gd fmla="*/ 85 w 97" name="T0"/>
                <a:gd fmla="*/ 0 h 24" name="T1"/>
                <a:gd fmla="*/ 12 w 97" name="T2"/>
                <a:gd fmla="*/ 0 h 24" name="T3"/>
                <a:gd fmla="*/ 12 w 97" name="T4"/>
                <a:gd fmla="*/ 0 h 24" name="T5"/>
                <a:gd fmla="*/ 7 w 97" name="T6"/>
                <a:gd fmla="*/ 1 h 24" name="T7"/>
                <a:gd fmla="*/ 3 w 97" name="T8"/>
                <a:gd fmla="*/ 3 h 24" name="T9"/>
                <a:gd fmla="*/ 1 w 97" name="T10"/>
                <a:gd fmla="*/ 7 h 24" name="T11"/>
                <a:gd fmla="*/ 0 w 97" name="T12"/>
                <a:gd fmla="*/ 12 h 24" name="T13"/>
                <a:gd fmla="*/ 0 w 97" name="T14"/>
                <a:gd fmla="*/ 12 h 24" name="T15"/>
                <a:gd fmla="*/ 1 w 97" name="T16"/>
                <a:gd fmla="*/ 16 h 24" name="T17"/>
                <a:gd fmla="*/ 3 w 97" name="T18"/>
                <a:gd fmla="*/ 20 h 24" name="T19"/>
                <a:gd fmla="*/ 7 w 97" name="T20"/>
                <a:gd fmla="*/ 23 h 24" name="T21"/>
                <a:gd fmla="*/ 12 w 97" name="T22"/>
                <a:gd fmla="*/ 24 h 24" name="T23"/>
                <a:gd fmla="*/ 85 w 97" name="T24"/>
                <a:gd fmla="*/ 24 h 24" name="T25"/>
                <a:gd fmla="*/ 85 w 97" name="T26"/>
                <a:gd fmla="*/ 24 h 24" name="T27"/>
                <a:gd fmla="*/ 90 w 97" name="T28"/>
                <a:gd fmla="*/ 23 h 24" name="T29"/>
                <a:gd fmla="*/ 94 w 97" name="T30"/>
                <a:gd fmla="*/ 20 h 24" name="T31"/>
                <a:gd fmla="*/ 96 w 97" name="T32"/>
                <a:gd fmla="*/ 16 h 24" name="T33"/>
                <a:gd fmla="*/ 97 w 97" name="T34"/>
                <a:gd fmla="*/ 12 h 24" name="T35"/>
                <a:gd fmla="*/ 97 w 97" name="T36"/>
                <a:gd fmla="*/ 12 h 24" name="T37"/>
                <a:gd fmla="*/ 96 w 97" name="T38"/>
                <a:gd fmla="*/ 7 h 24" name="T39"/>
                <a:gd fmla="*/ 94 w 97" name="T40"/>
                <a:gd fmla="*/ 3 h 24" name="T41"/>
                <a:gd fmla="*/ 90 w 97" name="T42"/>
                <a:gd fmla="*/ 1 h 24" name="T43"/>
                <a:gd fmla="*/ 85 w 97" name="T44"/>
                <a:gd fmla="*/ 0 h 24" name="T45"/>
                <a:gd fmla="*/ 85 w 97" name="T46"/>
                <a:gd fmla="*/ 0 h 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 w="97">
                  <a:moveTo>
                    <a:pt x="85" y="0"/>
                  </a:moveTo>
                  <a:lnTo>
                    <a:pt x="12" y="0"/>
                  </a:lnTo>
                  <a:lnTo>
                    <a:pt x="12" y="0"/>
                  </a:lnTo>
                  <a:lnTo>
                    <a:pt x="7" y="1"/>
                  </a:lnTo>
                  <a:lnTo>
                    <a:pt x="3" y="3"/>
                  </a:lnTo>
                  <a:lnTo>
                    <a:pt x="1" y="7"/>
                  </a:lnTo>
                  <a:lnTo>
                    <a:pt x="0" y="12"/>
                  </a:lnTo>
                  <a:lnTo>
                    <a:pt x="0" y="12"/>
                  </a:lnTo>
                  <a:lnTo>
                    <a:pt x="1" y="16"/>
                  </a:lnTo>
                  <a:lnTo>
                    <a:pt x="3" y="20"/>
                  </a:lnTo>
                  <a:lnTo>
                    <a:pt x="7" y="23"/>
                  </a:lnTo>
                  <a:lnTo>
                    <a:pt x="12" y="24"/>
                  </a:lnTo>
                  <a:lnTo>
                    <a:pt x="85" y="24"/>
                  </a:lnTo>
                  <a:lnTo>
                    <a:pt x="85" y="24"/>
                  </a:lnTo>
                  <a:lnTo>
                    <a:pt x="90" y="23"/>
                  </a:lnTo>
                  <a:lnTo>
                    <a:pt x="94" y="20"/>
                  </a:lnTo>
                  <a:lnTo>
                    <a:pt x="96" y="16"/>
                  </a:lnTo>
                  <a:lnTo>
                    <a:pt x="97" y="12"/>
                  </a:lnTo>
                  <a:lnTo>
                    <a:pt x="97" y="12"/>
                  </a:lnTo>
                  <a:lnTo>
                    <a:pt x="96" y="7"/>
                  </a:lnTo>
                  <a:lnTo>
                    <a:pt x="94" y="3"/>
                  </a:lnTo>
                  <a:lnTo>
                    <a:pt x="90" y="1"/>
                  </a:lnTo>
                  <a:lnTo>
                    <a:pt x="85" y="0"/>
                  </a:lnTo>
                  <a:lnTo>
                    <a:pt x="8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endParaRPr>
            </a:p>
          </p:txBody>
        </p:sp>
      </p:grpSp>
      <p:grpSp>
        <p:nvGrpSpPr>
          <p:cNvPr id="85" name="그룹 84"/>
          <p:cNvGrpSpPr/>
          <p:nvPr/>
        </p:nvGrpSpPr>
        <p:grpSpPr>
          <a:xfrm>
            <a:off x="5936377" y="6087408"/>
            <a:ext cx="498475" cy="442912"/>
            <a:chOff x="10048876" y="5948363"/>
            <a:chExt cx="498475" cy="442912"/>
          </a:xfrm>
          <a:solidFill>
            <a:srgbClr val="E7E7E7"/>
          </a:solidFill>
        </p:grpSpPr>
        <p:sp>
          <p:nvSpPr>
            <p:cNvPr id="86" name="Freeform 34"/>
            <p:cNvSpPr>
              <a:spLocks noEditPoints="1"/>
            </p:cNvSpPr>
            <p:nvPr/>
          </p:nvSpPr>
          <p:spPr bwMode="auto">
            <a:xfrm>
              <a:off x="10048876" y="5948363"/>
              <a:ext cx="498475" cy="392112"/>
            </a:xfrm>
            <a:custGeom>
              <a:gdLst>
                <a:gd fmla="*/ 242 w 314" name="T0"/>
                <a:gd fmla="*/ 0 h 247" name="T1"/>
                <a:gd fmla="*/ 12 w 314" name="T2"/>
                <a:gd fmla="*/ 0 h 247" name="T3"/>
                <a:gd fmla="*/ 4 w 314" name="T4"/>
                <a:gd fmla="*/ 4 h 247" name="T5"/>
                <a:gd fmla="*/ 0 w 314" name="T6"/>
                <a:gd fmla="*/ 43 h 247" name="T7"/>
                <a:gd fmla="*/ 5 w 314" name="T8"/>
                <a:gd fmla="*/ 66 h 247" name="T9"/>
                <a:gd fmla="*/ 25 w 314" name="T10"/>
                <a:gd fmla="*/ 94 h 247" name="T11"/>
                <a:gd fmla="*/ 58 w 314" name="T12"/>
                <a:gd fmla="*/ 107 h 247" name="T13"/>
                <a:gd fmla="*/ 61 w 314" name="T14"/>
                <a:gd fmla="*/ 125 h 247" name="T15"/>
                <a:gd fmla="*/ 70 w 314" name="T16"/>
                <a:gd fmla="*/ 147 h 247" name="T17"/>
                <a:gd fmla="*/ 85 w 314" name="T18"/>
                <a:gd fmla="*/ 168 h 247" name="T19"/>
                <a:gd fmla="*/ 104 w 314" name="T20"/>
                <a:gd fmla="*/ 183 h 247" name="T21"/>
                <a:gd fmla="*/ 127 w 314" name="T22"/>
                <a:gd fmla="*/ 195 h 247" name="T23"/>
                <a:gd fmla="*/ 143 w 314" name="T24"/>
                <a:gd fmla="*/ 222 h 247" name="T25"/>
                <a:gd fmla="*/ 112 w 314" name="T26"/>
                <a:gd fmla="*/ 223 h 247" name="T27"/>
                <a:gd fmla="*/ 105 w 314" name="T28"/>
                <a:gd fmla="*/ 235 h 247" name="T29"/>
                <a:gd fmla="*/ 108 w 314" name="T30"/>
                <a:gd fmla="*/ 244 h 247" name="T31"/>
                <a:gd fmla="*/ 194 w 314" name="T32"/>
                <a:gd fmla="*/ 247 h 247" name="T33"/>
                <a:gd fmla="*/ 202 w 314" name="T34"/>
                <a:gd fmla="*/ 244 h 247" name="T35"/>
                <a:gd fmla="*/ 206 w 314" name="T36"/>
                <a:gd fmla="*/ 235 h 247" name="T37"/>
                <a:gd fmla="*/ 198 w 314" name="T38"/>
                <a:gd fmla="*/ 223 h 247" name="T39"/>
                <a:gd fmla="*/ 168 w 314" name="T40"/>
                <a:gd fmla="*/ 199 h 247" name="T41"/>
                <a:gd fmla="*/ 184 w 314" name="T42"/>
                <a:gd fmla="*/ 195 h 247" name="T43"/>
                <a:gd fmla="*/ 208 w 314" name="T44"/>
                <a:gd fmla="*/ 184 h 247" name="T45"/>
                <a:gd fmla="*/ 227 w 314" name="T46"/>
                <a:gd fmla="*/ 169 h 247" name="T47"/>
                <a:gd fmla="*/ 243 w 314" name="T48"/>
                <a:gd fmla="*/ 148 h 247" name="T49"/>
                <a:gd fmla="*/ 252 w 314" name="T50"/>
                <a:gd fmla="*/ 125 h 247" name="T51"/>
                <a:gd fmla="*/ 255 w 314" name="T52"/>
                <a:gd fmla="*/ 107 h 247" name="T53"/>
                <a:gd fmla="*/ 288 w 314" name="T54"/>
                <a:gd fmla="*/ 94 h 247" name="T55"/>
                <a:gd fmla="*/ 310 w 314" name="T56"/>
                <a:gd fmla="*/ 66 h 247" name="T57"/>
                <a:gd fmla="*/ 314 w 314" name="T58"/>
                <a:gd fmla="*/ 12 h 247" name="T59"/>
                <a:gd fmla="*/ 311 w 314" name="T60"/>
                <a:gd fmla="*/ 4 h 247" name="T61"/>
                <a:gd fmla="*/ 301 w 314" name="T62"/>
                <a:gd fmla="*/ 0 h 247" name="T63"/>
                <a:gd fmla="*/ 51 w 314" name="T64"/>
                <a:gd fmla="*/ 81 h 247" name="T65"/>
                <a:gd fmla="*/ 34 w 314" name="T66"/>
                <a:gd fmla="*/ 68 h 247" name="T67"/>
                <a:gd fmla="*/ 25 w 314" name="T68"/>
                <a:gd fmla="*/ 50 h 247" name="T69"/>
                <a:gd fmla="*/ 58 w 314" name="T70"/>
                <a:gd fmla="*/ 24 h 247" name="T71"/>
                <a:gd fmla="*/ 230 w 314" name="T72"/>
                <a:gd fmla="*/ 100 h 247" name="T73"/>
                <a:gd fmla="*/ 227 w 314" name="T74"/>
                <a:gd fmla="*/ 123 h 247" name="T75"/>
                <a:gd fmla="*/ 218 w 314" name="T76"/>
                <a:gd fmla="*/ 142 h 247" name="T77"/>
                <a:gd fmla="*/ 204 w 314" name="T78"/>
                <a:gd fmla="*/ 158 h 247" name="T79"/>
                <a:gd fmla="*/ 185 w 314" name="T80"/>
                <a:gd fmla="*/ 169 h 247" name="T81"/>
                <a:gd fmla="*/ 165 w 314" name="T82"/>
                <a:gd fmla="*/ 174 h 247" name="T83"/>
                <a:gd fmla="*/ 149 w 314" name="T84"/>
                <a:gd fmla="*/ 174 h 247" name="T85"/>
                <a:gd fmla="*/ 128 w 314" name="T86"/>
                <a:gd fmla="*/ 169 h 247" name="T87"/>
                <a:gd fmla="*/ 109 w 314" name="T88"/>
                <a:gd fmla="*/ 158 h 247" name="T89"/>
                <a:gd fmla="*/ 96 w 314" name="T90"/>
                <a:gd fmla="*/ 142 h 247" name="T91"/>
                <a:gd fmla="*/ 86 w 314" name="T92"/>
                <a:gd fmla="*/ 123 h 247" name="T93"/>
                <a:gd fmla="*/ 83 w 314" name="T94"/>
                <a:gd fmla="*/ 100 h 247" name="T95"/>
                <a:gd fmla="*/ 230 w 314" name="T96"/>
                <a:gd fmla="*/ 100 h 247" name="T97"/>
                <a:gd fmla="*/ 289 w 314" name="T98"/>
                <a:gd fmla="*/ 50 h 247" name="T99"/>
                <a:gd fmla="*/ 280 w 314" name="T100"/>
                <a:gd fmla="*/ 68 h 247" name="T101"/>
                <a:gd fmla="*/ 262 w 314" name="T102"/>
                <a:gd fmla="*/ 81 h 247" name="T103"/>
                <a:gd fmla="*/ 289 w 314" name="T104"/>
                <a:gd fmla="*/ 24 h 2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6" w="314">
                  <a:moveTo>
                    <a:pt x="301" y="0"/>
                  </a:moveTo>
                  <a:lnTo>
                    <a:pt x="243" y="0"/>
                  </a:lnTo>
                  <a:lnTo>
                    <a:pt x="242" y="0"/>
                  </a:lnTo>
                  <a:lnTo>
                    <a:pt x="71" y="0"/>
                  </a:lnTo>
                  <a:lnTo>
                    <a:pt x="70" y="0"/>
                  </a:lnTo>
                  <a:lnTo>
                    <a:pt x="12" y="0"/>
                  </a:lnTo>
                  <a:lnTo>
                    <a:pt x="12" y="0"/>
                  </a:lnTo>
                  <a:lnTo>
                    <a:pt x="7" y="1"/>
                  </a:lnTo>
                  <a:lnTo>
                    <a:pt x="4" y="4"/>
                  </a:lnTo>
                  <a:lnTo>
                    <a:pt x="1" y="8"/>
                  </a:lnTo>
                  <a:lnTo>
                    <a:pt x="0" y="12"/>
                  </a:lnTo>
                  <a:lnTo>
                    <a:pt x="0" y="43"/>
                  </a:lnTo>
                  <a:lnTo>
                    <a:pt x="0" y="43"/>
                  </a:lnTo>
                  <a:lnTo>
                    <a:pt x="1" y="55"/>
                  </a:lnTo>
                  <a:lnTo>
                    <a:pt x="5" y="66"/>
                  </a:lnTo>
                  <a:lnTo>
                    <a:pt x="10" y="77"/>
                  </a:lnTo>
                  <a:lnTo>
                    <a:pt x="17" y="87"/>
                  </a:lnTo>
                  <a:lnTo>
                    <a:pt x="25" y="94"/>
                  </a:lnTo>
                  <a:lnTo>
                    <a:pt x="35" y="101"/>
                  </a:lnTo>
                  <a:lnTo>
                    <a:pt x="47" y="105"/>
                  </a:lnTo>
                  <a:lnTo>
                    <a:pt x="58" y="107"/>
                  </a:lnTo>
                  <a:lnTo>
                    <a:pt x="58" y="107"/>
                  </a:lnTo>
                  <a:lnTo>
                    <a:pt x="59" y="117"/>
                  </a:lnTo>
                  <a:lnTo>
                    <a:pt x="61" y="125"/>
                  </a:lnTo>
                  <a:lnTo>
                    <a:pt x="63" y="133"/>
                  </a:lnTo>
                  <a:lnTo>
                    <a:pt x="66" y="140"/>
                  </a:lnTo>
                  <a:lnTo>
                    <a:pt x="70" y="147"/>
                  </a:lnTo>
                  <a:lnTo>
                    <a:pt x="74" y="155"/>
                  </a:lnTo>
                  <a:lnTo>
                    <a:pt x="80" y="162"/>
                  </a:lnTo>
                  <a:lnTo>
                    <a:pt x="85" y="168"/>
                  </a:lnTo>
                  <a:lnTo>
                    <a:pt x="91" y="173"/>
                  </a:lnTo>
                  <a:lnTo>
                    <a:pt x="97" y="179"/>
                  </a:lnTo>
                  <a:lnTo>
                    <a:pt x="104" y="183"/>
                  </a:lnTo>
                  <a:lnTo>
                    <a:pt x="111" y="187"/>
                  </a:lnTo>
                  <a:lnTo>
                    <a:pt x="119" y="191"/>
                  </a:lnTo>
                  <a:lnTo>
                    <a:pt x="127" y="195"/>
                  </a:lnTo>
                  <a:lnTo>
                    <a:pt x="134" y="197"/>
                  </a:lnTo>
                  <a:lnTo>
                    <a:pt x="143" y="198"/>
                  </a:lnTo>
                  <a:lnTo>
                    <a:pt x="143" y="222"/>
                  </a:lnTo>
                  <a:lnTo>
                    <a:pt x="118" y="222"/>
                  </a:lnTo>
                  <a:lnTo>
                    <a:pt x="118" y="222"/>
                  </a:lnTo>
                  <a:lnTo>
                    <a:pt x="112" y="223"/>
                  </a:lnTo>
                  <a:lnTo>
                    <a:pt x="108" y="226"/>
                  </a:lnTo>
                  <a:lnTo>
                    <a:pt x="106" y="230"/>
                  </a:lnTo>
                  <a:lnTo>
                    <a:pt x="105" y="235"/>
                  </a:lnTo>
                  <a:lnTo>
                    <a:pt x="105" y="235"/>
                  </a:lnTo>
                  <a:lnTo>
                    <a:pt x="106" y="240"/>
                  </a:lnTo>
                  <a:lnTo>
                    <a:pt x="108" y="244"/>
                  </a:lnTo>
                  <a:lnTo>
                    <a:pt x="112" y="246"/>
                  </a:lnTo>
                  <a:lnTo>
                    <a:pt x="118" y="247"/>
                  </a:lnTo>
                  <a:lnTo>
                    <a:pt x="194" y="247"/>
                  </a:lnTo>
                  <a:lnTo>
                    <a:pt x="194" y="247"/>
                  </a:lnTo>
                  <a:lnTo>
                    <a:pt x="198" y="246"/>
                  </a:lnTo>
                  <a:lnTo>
                    <a:pt x="202" y="244"/>
                  </a:lnTo>
                  <a:lnTo>
                    <a:pt x="205" y="240"/>
                  </a:lnTo>
                  <a:lnTo>
                    <a:pt x="206" y="235"/>
                  </a:lnTo>
                  <a:lnTo>
                    <a:pt x="206" y="235"/>
                  </a:lnTo>
                  <a:lnTo>
                    <a:pt x="205" y="230"/>
                  </a:lnTo>
                  <a:lnTo>
                    <a:pt x="202" y="226"/>
                  </a:lnTo>
                  <a:lnTo>
                    <a:pt x="198" y="223"/>
                  </a:lnTo>
                  <a:lnTo>
                    <a:pt x="194" y="222"/>
                  </a:lnTo>
                  <a:lnTo>
                    <a:pt x="168" y="222"/>
                  </a:lnTo>
                  <a:lnTo>
                    <a:pt x="168" y="199"/>
                  </a:lnTo>
                  <a:lnTo>
                    <a:pt x="168" y="199"/>
                  </a:lnTo>
                  <a:lnTo>
                    <a:pt x="176" y="197"/>
                  </a:lnTo>
                  <a:lnTo>
                    <a:pt x="184" y="195"/>
                  </a:lnTo>
                  <a:lnTo>
                    <a:pt x="193" y="193"/>
                  </a:lnTo>
                  <a:lnTo>
                    <a:pt x="201" y="188"/>
                  </a:lnTo>
                  <a:lnTo>
                    <a:pt x="208" y="184"/>
                  </a:lnTo>
                  <a:lnTo>
                    <a:pt x="215" y="180"/>
                  </a:lnTo>
                  <a:lnTo>
                    <a:pt x="221" y="175"/>
                  </a:lnTo>
                  <a:lnTo>
                    <a:pt x="227" y="169"/>
                  </a:lnTo>
                  <a:lnTo>
                    <a:pt x="234" y="163"/>
                  </a:lnTo>
                  <a:lnTo>
                    <a:pt x="239" y="156"/>
                  </a:lnTo>
                  <a:lnTo>
                    <a:pt x="243" y="148"/>
                  </a:lnTo>
                  <a:lnTo>
                    <a:pt x="247" y="141"/>
                  </a:lnTo>
                  <a:lnTo>
                    <a:pt x="250" y="133"/>
                  </a:lnTo>
                  <a:lnTo>
                    <a:pt x="252" y="125"/>
                  </a:lnTo>
                  <a:lnTo>
                    <a:pt x="254" y="117"/>
                  </a:lnTo>
                  <a:lnTo>
                    <a:pt x="255" y="107"/>
                  </a:lnTo>
                  <a:lnTo>
                    <a:pt x="255" y="107"/>
                  </a:lnTo>
                  <a:lnTo>
                    <a:pt x="267" y="105"/>
                  </a:lnTo>
                  <a:lnTo>
                    <a:pt x="278" y="101"/>
                  </a:lnTo>
                  <a:lnTo>
                    <a:pt x="288" y="94"/>
                  </a:lnTo>
                  <a:lnTo>
                    <a:pt x="297" y="87"/>
                  </a:lnTo>
                  <a:lnTo>
                    <a:pt x="304" y="77"/>
                  </a:lnTo>
                  <a:lnTo>
                    <a:pt x="310" y="66"/>
                  </a:lnTo>
                  <a:lnTo>
                    <a:pt x="313" y="55"/>
                  </a:lnTo>
                  <a:lnTo>
                    <a:pt x="314" y="43"/>
                  </a:lnTo>
                  <a:lnTo>
                    <a:pt x="314" y="12"/>
                  </a:lnTo>
                  <a:lnTo>
                    <a:pt x="314" y="12"/>
                  </a:lnTo>
                  <a:lnTo>
                    <a:pt x="313" y="8"/>
                  </a:lnTo>
                  <a:lnTo>
                    <a:pt x="311" y="4"/>
                  </a:lnTo>
                  <a:lnTo>
                    <a:pt x="306" y="1"/>
                  </a:lnTo>
                  <a:lnTo>
                    <a:pt x="301" y="0"/>
                  </a:lnTo>
                  <a:lnTo>
                    <a:pt x="301" y="0"/>
                  </a:lnTo>
                  <a:close/>
                  <a:moveTo>
                    <a:pt x="58" y="83"/>
                  </a:moveTo>
                  <a:lnTo>
                    <a:pt x="58" y="83"/>
                  </a:lnTo>
                  <a:lnTo>
                    <a:pt x="51" y="81"/>
                  </a:lnTo>
                  <a:lnTo>
                    <a:pt x="45" y="78"/>
                  </a:lnTo>
                  <a:lnTo>
                    <a:pt x="39" y="73"/>
                  </a:lnTo>
                  <a:lnTo>
                    <a:pt x="34" y="68"/>
                  </a:lnTo>
                  <a:lnTo>
                    <a:pt x="30" y="63"/>
                  </a:lnTo>
                  <a:lnTo>
                    <a:pt x="27" y="57"/>
                  </a:lnTo>
                  <a:lnTo>
                    <a:pt x="25" y="50"/>
                  </a:lnTo>
                  <a:lnTo>
                    <a:pt x="24" y="43"/>
                  </a:lnTo>
                  <a:lnTo>
                    <a:pt x="24" y="24"/>
                  </a:lnTo>
                  <a:lnTo>
                    <a:pt x="58" y="24"/>
                  </a:lnTo>
                  <a:lnTo>
                    <a:pt x="58" y="83"/>
                  </a:lnTo>
                  <a:close/>
                  <a:moveTo>
                    <a:pt x="230" y="100"/>
                  </a:moveTo>
                  <a:lnTo>
                    <a:pt x="230" y="100"/>
                  </a:lnTo>
                  <a:lnTo>
                    <a:pt x="230" y="108"/>
                  </a:lnTo>
                  <a:lnTo>
                    <a:pt x="229" y="116"/>
                  </a:lnTo>
                  <a:lnTo>
                    <a:pt x="227" y="123"/>
                  </a:lnTo>
                  <a:lnTo>
                    <a:pt x="225" y="129"/>
                  </a:lnTo>
                  <a:lnTo>
                    <a:pt x="221" y="136"/>
                  </a:lnTo>
                  <a:lnTo>
                    <a:pt x="218" y="142"/>
                  </a:lnTo>
                  <a:lnTo>
                    <a:pt x="214" y="147"/>
                  </a:lnTo>
                  <a:lnTo>
                    <a:pt x="209" y="152"/>
                  </a:lnTo>
                  <a:lnTo>
                    <a:pt x="204" y="158"/>
                  </a:lnTo>
                  <a:lnTo>
                    <a:pt x="198" y="162"/>
                  </a:lnTo>
                  <a:lnTo>
                    <a:pt x="191" y="166"/>
                  </a:lnTo>
                  <a:lnTo>
                    <a:pt x="185" y="169"/>
                  </a:lnTo>
                  <a:lnTo>
                    <a:pt x="179" y="171"/>
                  </a:lnTo>
                  <a:lnTo>
                    <a:pt x="172" y="173"/>
                  </a:lnTo>
                  <a:lnTo>
                    <a:pt x="165" y="174"/>
                  </a:lnTo>
                  <a:lnTo>
                    <a:pt x="157" y="174"/>
                  </a:lnTo>
                  <a:lnTo>
                    <a:pt x="157" y="174"/>
                  </a:lnTo>
                  <a:lnTo>
                    <a:pt x="149" y="174"/>
                  </a:lnTo>
                  <a:lnTo>
                    <a:pt x="142" y="173"/>
                  </a:lnTo>
                  <a:lnTo>
                    <a:pt x="135" y="171"/>
                  </a:lnTo>
                  <a:lnTo>
                    <a:pt x="128" y="169"/>
                  </a:lnTo>
                  <a:lnTo>
                    <a:pt x="122" y="166"/>
                  </a:lnTo>
                  <a:lnTo>
                    <a:pt x="116" y="162"/>
                  </a:lnTo>
                  <a:lnTo>
                    <a:pt x="109" y="158"/>
                  </a:lnTo>
                  <a:lnTo>
                    <a:pt x="104" y="152"/>
                  </a:lnTo>
                  <a:lnTo>
                    <a:pt x="100" y="147"/>
                  </a:lnTo>
                  <a:lnTo>
                    <a:pt x="96" y="142"/>
                  </a:lnTo>
                  <a:lnTo>
                    <a:pt x="92" y="136"/>
                  </a:lnTo>
                  <a:lnTo>
                    <a:pt x="89" y="129"/>
                  </a:lnTo>
                  <a:lnTo>
                    <a:pt x="86" y="123"/>
                  </a:lnTo>
                  <a:lnTo>
                    <a:pt x="85" y="116"/>
                  </a:lnTo>
                  <a:lnTo>
                    <a:pt x="84" y="108"/>
                  </a:lnTo>
                  <a:lnTo>
                    <a:pt x="83" y="100"/>
                  </a:lnTo>
                  <a:lnTo>
                    <a:pt x="83" y="24"/>
                  </a:lnTo>
                  <a:lnTo>
                    <a:pt x="230" y="24"/>
                  </a:lnTo>
                  <a:lnTo>
                    <a:pt x="230" y="100"/>
                  </a:lnTo>
                  <a:close/>
                  <a:moveTo>
                    <a:pt x="289" y="43"/>
                  </a:moveTo>
                  <a:lnTo>
                    <a:pt x="289" y="43"/>
                  </a:lnTo>
                  <a:lnTo>
                    <a:pt x="289" y="50"/>
                  </a:lnTo>
                  <a:lnTo>
                    <a:pt x="287" y="57"/>
                  </a:lnTo>
                  <a:lnTo>
                    <a:pt x="284" y="63"/>
                  </a:lnTo>
                  <a:lnTo>
                    <a:pt x="280" y="68"/>
                  </a:lnTo>
                  <a:lnTo>
                    <a:pt x="275" y="73"/>
                  </a:lnTo>
                  <a:lnTo>
                    <a:pt x="268" y="78"/>
                  </a:lnTo>
                  <a:lnTo>
                    <a:pt x="262" y="81"/>
                  </a:lnTo>
                  <a:lnTo>
                    <a:pt x="255" y="83"/>
                  </a:lnTo>
                  <a:lnTo>
                    <a:pt x="255" y="24"/>
                  </a:lnTo>
                  <a:lnTo>
                    <a:pt x="289" y="24"/>
                  </a:lnTo>
                  <a:lnTo>
                    <a:pt x="289" y="4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7" name="Freeform 35"/>
            <p:cNvSpPr/>
            <p:nvPr/>
          </p:nvSpPr>
          <p:spPr bwMode="auto">
            <a:xfrm>
              <a:off x="10123488" y="6351588"/>
              <a:ext cx="344488" cy="39687"/>
            </a:xfrm>
            <a:custGeom>
              <a:gdLst>
                <a:gd fmla="*/ 205 w 217" name="T0"/>
                <a:gd fmla="*/ 0 h 25" name="T1"/>
                <a:gd fmla="*/ 12 w 217" name="T2"/>
                <a:gd fmla="*/ 0 h 25" name="T3"/>
                <a:gd fmla="*/ 12 w 217" name="T4"/>
                <a:gd fmla="*/ 0 h 25" name="T5"/>
                <a:gd fmla="*/ 7 w 217" name="T6"/>
                <a:gd fmla="*/ 1 h 25" name="T7"/>
                <a:gd fmla="*/ 3 w 217" name="T8"/>
                <a:gd fmla="*/ 4 h 25" name="T9"/>
                <a:gd fmla="*/ 1 w 217" name="T10"/>
                <a:gd fmla="*/ 8 h 25" name="T11"/>
                <a:gd fmla="*/ 0 w 217" name="T12"/>
                <a:gd fmla="*/ 12 h 25" name="T13"/>
                <a:gd fmla="*/ 0 w 217" name="T14"/>
                <a:gd fmla="*/ 12 h 25" name="T15"/>
                <a:gd fmla="*/ 1 w 217" name="T16"/>
                <a:gd fmla="*/ 18 h 25" name="T17"/>
                <a:gd fmla="*/ 3 w 217" name="T18"/>
                <a:gd fmla="*/ 22 h 25" name="T19"/>
                <a:gd fmla="*/ 7 w 217" name="T20"/>
                <a:gd fmla="*/ 24 h 25" name="T21"/>
                <a:gd fmla="*/ 12 w 217" name="T22"/>
                <a:gd fmla="*/ 25 h 25" name="T23"/>
                <a:gd fmla="*/ 205 w 217" name="T24"/>
                <a:gd fmla="*/ 25 h 25" name="T25"/>
                <a:gd fmla="*/ 205 w 217" name="T26"/>
                <a:gd fmla="*/ 25 h 25" name="T27"/>
                <a:gd fmla="*/ 209 w 217" name="T28"/>
                <a:gd fmla="*/ 24 h 25" name="T29"/>
                <a:gd fmla="*/ 213 w 217" name="T30"/>
                <a:gd fmla="*/ 22 h 25" name="T31"/>
                <a:gd fmla="*/ 216 w 217" name="T32"/>
                <a:gd fmla="*/ 18 h 25" name="T33"/>
                <a:gd fmla="*/ 217 w 217" name="T34"/>
                <a:gd fmla="*/ 12 h 25" name="T35"/>
                <a:gd fmla="*/ 217 w 217" name="T36"/>
                <a:gd fmla="*/ 12 h 25" name="T37"/>
                <a:gd fmla="*/ 216 w 217" name="T38"/>
                <a:gd fmla="*/ 8 h 25" name="T39"/>
                <a:gd fmla="*/ 213 w 217" name="T40"/>
                <a:gd fmla="*/ 4 h 25" name="T41"/>
                <a:gd fmla="*/ 209 w 217" name="T42"/>
                <a:gd fmla="*/ 1 h 25" name="T43"/>
                <a:gd fmla="*/ 205 w 217" name="T44"/>
                <a:gd fmla="*/ 0 h 25" name="T45"/>
                <a:gd fmla="*/ 205 w 217"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16">
                  <a:moveTo>
                    <a:pt x="205" y="0"/>
                  </a:moveTo>
                  <a:lnTo>
                    <a:pt x="12" y="0"/>
                  </a:lnTo>
                  <a:lnTo>
                    <a:pt x="12" y="0"/>
                  </a:lnTo>
                  <a:lnTo>
                    <a:pt x="7" y="1"/>
                  </a:lnTo>
                  <a:lnTo>
                    <a:pt x="3" y="4"/>
                  </a:lnTo>
                  <a:lnTo>
                    <a:pt x="1" y="8"/>
                  </a:lnTo>
                  <a:lnTo>
                    <a:pt x="0" y="12"/>
                  </a:lnTo>
                  <a:lnTo>
                    <a:pt x="0" y="12"/>
                  </a:lnTo>
                  <a:lnTo>
                    <a:pt x="1" y="18"/>
                  </a:lnTo>
                  <a:lnTo>
                    <a:pt x="3" y="22"/>
                  </a:lnTo>
                  <a:lnTo>
                    <a:pt x="7" y="24"/>
                  </a:lnTo>
                  <a:lnTo>
                    <a:pt x="12" y="25"/>
                  </a:lnTo>
                  <a:lnTo>
                    <a:pt x="205" y="25"/>
                  </a:lnTo>
                  <a:lnTo>
                    <a:pt x="205" y="25"/>
                  </a:lnTo>
                  <a:lnTo>
                    <a:pt x="209" y="24"/>
                  </a:lnTo>
                  <a:lnTo>
                    <a:pt x="213" y="22"/>
                  </a:lnTo>
                  <a:lnTo>
                    <a:pt x="216" y="18"/>
                  </a:lnTo>
                  <a:lnTo>
                    <a:pt x="217" y="12"/>
                  </a:lnTo>
                  <a:lnTo>
                    <a:pt x="217" y="12"/>
                  </a:lnTo>
                  <a:lnTo>
                    <a:pt x="216" y="8"/>
                  </a:lnTo>
                  <a:lnTo>
                    <a:pt x="213" y="4"/>
                  </a:lnTo>
                  <a:lnTo>
                    <a:pt x="209" y="1"/>
                  </a:lnTo>
                  <a:lnTo>
                    <a:pt x="205" y="0"/>
                  </a:lnTo>
                  <a:lnTo>
                    <a:pt x="20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88" name="그룹 87"/>
          <p:cNvGrpSpPr/>
          <p:nvPr/>
        </p:nvGrpSpPr>
        <p:grpSpPr>
          <a:xfrm>
            <a:off x="6916663" y="3864412"/>
            <a:ext cx="454025" cy="411162"/>
            <a:chOff x="11239500" y="3779838"/>
            <a:chExt cx="454025" cy="411162"/>
          </a:xfrm>
          <a:solidFill>
            <a:srgbClr val="E7E7E7"/>
          </a:solidFill>
        </p:grpSpPr>
        <p:sp>
          <p:nvSpPr>
            <p:cNvPr id="89" name="Freeform 49"/>
            <p:cNvSpPr>
              <a:spLocks noEditPoints="1"/>
            </p:cNvSpPr>
            <p:nvPr/>
          </p:nvSpPr>
          <p:spPr bwMode="auto">
            <a:xfrm>
              <a:off x="11239500" y="3779838"/>
              <a:ext cx="454025" cy="411162"/>
            </a:xfrm>
            <a:custGeom>
              <a:gdLst>
                <a:gd fmla="*/ 57 w 286" name="T0"/>
                <a:gd fmla="*/ 259 h 259" name="T1"/>
                <a:gd fmla="*/ 81 w 286" name="T2"/>
                <a:gd fmla="*/ 257 h 259" name="T3"/>
                <a:gd fmla="*/ 111 w 286" name="T4"/>
                <a:gd fmla="*/ 248 h 259" name="T5"/>
                <a:gd fmla="*/ 137 w 286" name="T6"/>
                <a:gd fmla="*/ 230 h 259" name="T7"/>
                <a:gd fmla="*/ 143 w 286" name="T8"/>
                <a:gd fmla="*/ 230 h 259" name="T9"/>
                <a:gd fmla="*/ 185 w 286" name="T10"/>
                <a:gd fmla="*/ 225 h 259" name="T11"/>
                <a:gd fmla="*/ 222 w 286" name="T12"/>
                <a:gd fmla="*/ 211 h 259" name="T13"/>
                <a:gd fmla="*/ 253 w 286" name="T14"/>
                <a:gd fmla="*/ 188 h 259" name="T15"/>
                <a:gd fmla="*/ 275 w 286" name="T16"/>
                <a:gd fmla="*/ 161 h 259" name="T17"/>
                <a:gd fmla="*/ 285 w 286" name="T18"/>
                <a:gd fmla="*/ 127 h 259" name="T19"/>
                <a:gd fmla="*/ 285 w 286" name="T20"/>
                <a:gd fmla="*/ 103 h 259" name="T21"/>
                <a:gd fmla="*/ 275 w 286" name="T22"/>
                <a:gd fmla="*/ 70 h 259" name="T23"/>
                <a:gd fmla="*/ 253 w 286" name="T24"/>
                <a:gd fmla="*/ 42 h 259" name="T25"/>
                <a:gd fmla="*/ 222 w 286" name="T26"/>
                <a:gd fmla="*/ 20 h 259" name="T27"/>
                <a:gd fmla="*/ 185 w 286" name="T28"/>
                <a:gd fmla="*/ 5 h 259" name="T29"/>
                <a:gd fmla="*/ 143 w 286" name="T30"/>
                <a:gd fmla="*/ 0 h 259" name="T31"/>
                <a:gd fmla="*/ 114 w 286" name="T32"/>
                <a:gd fmla="*/ 3 h 259" name="T33"/>
                <a:gd fmla="*/ 75 w 286" name="T34"/>
                <a:gd fmla="*/ 14 h 259" name="T35"/>
                <a:gd fmla="*/ 42 w 286" name="T36"/>
                <a:gd fmla="*/ 33 h 259" name="T37"/>
                <a:gd fmla="*/ 17 w 286" name="T38"/>
                <a:gd fmla="*/ 60 h 259" name="T39"/>
                <a:gd fmla="*/ 3 w 286" name="T40"/>
                <a:gd fmla="*/ 92 h 259" name="T41"/>
                <a:gd fmla="*/ 0 w 286" name="T42"/>
                <a:gd fmla="*/ 115 h 259" name="T43"/>
                <a:gd fmla="*/ 5 w 286" name="T44"/>
                <a:gd fmla="*/ 145 h 259" name="T45"/>
                <a:gd fmla="*/ 28 w 286" name="T46"/>
                <a:gd fmla="*/ 184 h 259" name="T47"/>
                <a:gd fmla="*/ 69 w 286" name="T48"/>
                <a:gd fmla="*/ 214 h 259" name="T49"/>
                <a:gd fmla="*/ 57 w 286" name="T50"/>
                <a:gd fmla="*/ 226 h 259" name="T51"/>
                <a:gd fmla="*/ 43 w 286" name="T52"/>
                <a:gd fmla="*/ 236 h 259" name="T53"/>
                <a:gd fmla="*/ 36 w 286" name="T54"/>
                <a:gd fmla="*/ 245 h 259" name="T55"/>
                <a:gd fmla="*/ 38 w 286" name="T56"/>
                <a:gd fmla="*/ 253 h 259" name="T57"/>
                <a:gd fmla="*/ 47 w 286" name="T58"/>
                <a:gd fmla="*/ 259 h 259" name="T59"/>
                <a:gd fmla="*/ 24 w 286" name="T60"/>
                <a:gd fmla="*/ 115 h 259" name="T61"/>
                <a:gd fmla="*/ 29 w 286" name="T62"/>
                <a:gd fmla="*/ 89 h 259" name="T63"/>
                <a:gd fmla="*/ 45 w 286" name="T64"/>
                <a:gd fmla="*/ 64 h 259" name="T65"/>
                <a:gd fmla="*/ 67 w 286" name="T66"/>
                <a:gd fmla="*/ 46 h 259" name="T67"/>
                <a:gd fmla="*/ 97 w 286" name="T68"/>
                <a:gd fmla="*/ 31 h 259" name="T69"/>
                <a:gd fmla="*/ 131 w 286" name="T70"/>
                <a:gd fmla="*/ 25 h 259" name="T71"/>
                <a:gd fmla="*/ 155 w 286" name="T72"/>
                <a:gd fmla="*/ 25 h 259" name="T73"/>
                <a:gd fmla="*/ 188 w 286" name="T74"/>
                <a:gd fmla="*/ 31 h 259" name="T75"/>
                <a:gd fmla="*/ 218 w 286" name="T76"/>
                <a:gd fmla="*/ 46 h 259" name="T77"/>
                <a:gd fmla="*/ 241 w 286" name="T78"/>
                <a:gd fmla="*/ 64 h 259" name="T79"/>
                <a:gd fmla="*/ 256 w 286" name="T80"/>
                <a:gd fmla="*/ 89 h 259" name="T81"/>
                <a:gd fmla="*/ 261 w 286" name="T82"/>
                <a:gd fmla="*/ 115 h 259" name="T83"/>
                <a:gd fmla="*/ 259 w 286" name="T84"/>
                <a:gd fmla="*/ 134 h 259" name="T85"/>
                <a:gd fmla="*/ 247 w 286" name="T86"/>
                <a:gd fmla="*/ 159 h 259" name="T87"/>
                <a:gd fmla="*/ 226 w 286" name="T88"/>
                <a:gd fmla="*/ 179 h 259" name="T89"/>
                <a:gd fmla="*/ 200 w 286" name="T90"/>
                <a:gd fmla="*/ 196 h 259" name="T91"/>
                <a:gd fmla="*/ 167 w 286" name="T92"/>
                <a:gd fmla="*/ 205 h 259" name="T93"/>
                <a:gd fmla="*/ 143 w 286" name="T94"/>
                <a:gd fmla="*/ 206 h 259" name="T95"/>
                <a:gd fmla="*/ 128 w 286" name="T96"/>
                <a:gd fmla="*/ 207 h 259" name="T97"/>
                <a:gd fmla="*/ 116 w 286" name="T98"/>
                <a:gd fmla="*/ 216 h 259" name="T99"/>
                <a:gd fmla="*/ 88 w 286" name="T100"/>
                <a:gd fmla="*/ 230 h 259" name="T101"/>
                <a:gd fmla="*/ 95 w 286" name="T102"/>
                <a:gd fmla="*/ 220 h 259" name="T103"/>
                <a:gd fmla="*/ 98 w 286" name="T104"/>
                <a:gd fmla="*/ 214 h 259" name="T105"/>
                <a:gd fmla="*/ 98 w 286" name="T106"/>
                <a:gd fmla="*/ 204 h 259" name="T107"/>
                <a:gd fmla="*/ 91 w 286" name="T108"/>
                <a:gd fmla="*/ 197 h 259" name="T109"/>
                <a:gd fmla="*/ 52 w 286" name="T110"/>
                <a:gd fmla="*/ 174 h 259" name="T111"/>
                <a:gd fmla="*/ 29 w 286" name="T112"/>
                <a:gd fmla="*/ 140 h 259" name="T113"/>
                <a:gd fmla="*/ 24 w 286" name="T114"/>
                <a:gd fmla="*/ 115 h 25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9" w="286">
                  <a:moveTo>
                    <a:pt x="47" y="259"/>
                  </a:moveTo>
                  <a:lnTo>
                    <a:pt x="47" y="259"/>
                  </a:lnTo>
                  <a:lnTo>
                    <a:pt x="57" y="259"/>
                  </a:lnTo>
                  <a:lnTo>
                    <a:pt x="57" y="259"/>
                  </a:lnTo>
                  <a:lnTo>
                    <a:pt x="69" y="259"/>
                  </a:lnTo>
                  <a:lnTo>
                    <a:pt x="81" y="257"/>
                  </a:lnTo>
                  <a:lnTo>
                    <a:pt x="91" y="255"/>
                  </a:lnTo>
                  <a:lnTo>
                    <a:pt x="101" y="252"/>
                  </a:lnTo>
                  <a:lnTo>
                    <a:pt x="111" y="248"/>
                  </a:lnTo>
                  <a:lnTo>
                    <a:pt x="121" y="243"/>
                  </a:lnTo>
                  <a:lnTo>
                    <a:pt x="129" y="238"/>
                  </a:lnTo>
                  <a:lnTo>
                    <a:pt x="137" y="230"/>
                  </a:lnTo>
                  <a:lnTo>
                    <a:pt x="137" y="230"/>
                  </a:lnTo>
                  <a:lnTo>
                    <a:pt x="143" y="230"/>
                  </a:lnTo>
                  <a:lnTo>
                    <a:pt x="143" y="230"/>
                  </a:lnTo>
                  <a:lnTo>
                    <a:pt x="158" y="230"/>
                  </a:lnTo>
                  <a:lnTo>
                    <a:pt x="172" y="228"/>
                  </a:lnTo>
                  <a:lnTo>
                    <a:pt x="185" y="225"/>
                  </a:lnTo>
                  <a:lnTo>
                    <a:pt x="199" y="222"/>
                  </a:lnTo>
                  <a:lnTo>
                    <a:pt x="211" y="217"/>
                  </a:lnTo>
                  <a:lnTo>
                    <a:pt x="222" y="211"/>
                  </a:lnTo>
                  <a:lnTo>
                    <a:pt x="234" y="205"/>
                  </a:lnTo>
                  <a:lnTo>
                    <a:pt x="244" y="197"/>
                  </a:lnTo>
                  <a:lnTo>
                    <a:pt x="253" y="188"/>
                  </a:lnTo>
                  <a:lnTo>
                    <a:pt x="261" y="180"/>
                  </a:lnTo>
                  <a:lnTo>
                    <a:pt x="269" y="170"/>
                  </a:lnTo>
                  <a:lnTo>
                    <a:pt x="275" y="161"/>
                  </a:lnTo>
                  <a:lnTo>
                    <a:pt x="280" y="149"/>
                  </a:lnTo>
                  <a:lnTo>
                    <a:pt x="283" y="139"/>
                  </a:lnTo>
                  <a:lnTo>
                    <a:pt x="285" y="127"/>
                  </a:lnTo>
                  <a:lnTo>
                    <a:pt x="286" y="115"/>
                  </a:lnTo>
                  <a:lnTo>
                    <a:pt x="286" y="115"/>
                  </a:lnTo>
                  <a:lnTo>
                    <a:pt x="285" y="103"/>
                  </a:lnTo>
                  <a:lnTo>
                    <a:pt x="283" y="92"/>
                  </a:lnTo>
                  <a:lnTo>
                    <a:pt x="280" y="81"/>
                  </a:lnTo>
                  <a:lnTo>
                    <a:pt x="275" y="70"/>
                  </a:lnTo>
                  <a:lnTo>
                    <a:pt x="269" y="60"/>
                  </a:lnTo>
                  <a:lnTo>
                    <a:pt x="261" y="51"/>
                  </a:lnTo>
                  <a:lnTo>
                    <a:pt x="253" y="42"/>
                  </a:lnTo>
                  <a:lnTo>
                    <a:pt x="244" y="33"/>
                  </a:lnTo>
                  <a:lnTo>
                    <a:pt x="234" y="26"/>
                  </a:lnTo>
                  <a:lnTo>
                    <a:pt x="222" y="20"/>
                  </a:lnTo>
                  <a:lnTo>
                    <a:pt x="211" y="14"/>
                  </a:lnTo>
                  <a:lnTo>
                    <a:pt x="199" y="9"/>
                  </a:lnTo>
                  <a:lnTo>
                    <a:pt x="185" y="5"/>
                  </a:lnTo>
                  <a:lnTo>
                    <a:pt x="172" y="3"/>
                  </a:lnTo>
                  <a:lnTo>
                    <a:pt x="158" y="1"/>
                  </a:lnTo>
                  <a:lnTo>
                    <a:pt x="143" y="0"/>
                  </a:lnTo>
                  <a:lnTo>
                    <a:pt x="143" y="0"/>
                  </a:lnTo>
                  <a:lnTo>
                    <a:pt x="128" y="1"/>
                  </a:lnTo>
                  <a:lnTo>
                    <a:pt x="114" y="3"/>
                  </a:lnTo>
                  <a:lnTo>
                    <a:pt x="100" y="5"/>
                  </a:lnTo>
                  <a:lnTo>
                    <a:pt x="87" y="9"/>
                  </a:lnTo>
                  <a:lnTo>
                    <a:pt x="75" y="14"/>
                  </a:lnTo>
                  <a:lnTo>
                    <a:pt x="63" y="20"/>
                  </a:lnTo>
                  <a:lnTo>
                    <a:pt x="52" y="26"/>
                  </a:lnTo>
                  <a:lnTo>
                    <a:pt x="42" y="33"/>
                  </a:lnTo>
                  <a:lnTo>
                    <a:pt x="32" y="42"/>
                  </a:lnTo>
                  <a:lnTo>
                    <a:pt x="24" y="51"/>
                  </a:lnTo>
                  <a:lnTo>
                    <a:pt x="17" y="60"/>
                  </a:lnTo>
                  <a:lnTo>
                    <a:pt x="11" y="70"/>
                  </a:lnTo>
                  <a:lnTo>
                    <a:pt x="6" y="81"/>
                  </a:lnTo>
                  <a:lnTo>
                    <a:pt x="3" y="92"/>
                  </a:lnTo>
                  <a:lnTo>
                    <a:pt x="1" y="103"/>
                  </a:lnTo>
                  <a:lnTo>
                    <a:pt x="0" y="115"/>
                  </a:lnTo>
                  <a:lnTo>
                    <a:pt x="0" y="115"/>
                  </a:lnTo>
                  <a:lnTo>
                    <a:pt x="0" y="123"/>
                  </a:lnTo>
                  <a:lnTo>
                    <a:pt x="1" y="131"/>
                  </a:lnTo>
                  <a:lnTo>
                    <a:pt x="5" y="145"/>
                  </a:lnTo>
                  <a:lnTo>
                    <a:pt x="10" y="159"/>
                  </a:lnTo>
                  <a:lnTo>
                    <a:pt x="18" y="172"/>
                  </a:lnTo>
                  <a:lnTo>
                    <a:pt x="28" y="184"/>
                  </a:lnTo>
                  <a:lnTo>
                    <a:pt x="41" y="196"/>
                  </a:lnTo>
                  <a:lnTo>
                    <a:pt x="54" y="206"/>
                  </a:lnTo>
                  <a:lnTo>
                    <a:pt x="69" y="214"/>
                  </a:lnTo>
                  <a:lnTo>
                    <a:pt x="69" y="214"/>
                  </a:lnTo>
                  <a:lnTo>
                    <a:pt x="63" y="220"/>
                  </a:lnTo>
                  <a:lnTo>
                    <a:pt x="57" y="226"/>
                  </a:lnTo>
                  <a:lnTo>
                    <a:pt x="50" y="231"/>
                  </a:lnTo>
                  <a:lnTo>
                    <a:pt x="43" y="236"/>
                  </a:lnTo>
                  <a:lnTo>
                    <a:pt x="43" y="236"/>
                  </a:lnTo>
                  <a:lnTo>
                    <a:pt x="39" y="238"/>
                  </a:lnTo>
                  <a:lnTo>
                    <a:pt x="37" y="242"/>
                  </a:lnTo>
                  <a:lnTo>
                    <a:pt x="36" y="245"/>
                  </a:lnTo>
                  <a:lnTo>
                    <a:pt x="36" y="249"/>
                  </a:lnTo>
                  <a:lnTo>
                    <a:pt x="36" y="249"/>
                  </a:lnTo>
                  <a:lnTo>
                    <a:pt x="38" y="253"/>
                  </a:lnTo>
                  <a:lnTo>
                    <a:pt x="40" y="256"/>
                  </a:lnTo>
                  <a:lnTo>
                    <a:pt x="43" y="258"/>
                  </a:lnTo>
                  <a:lnTo>
                    <a:pt x="47" y="259"/>
                  </a:lnTo>
                  <a:lnTo>
                    <a:pt x="47" y="259"/>
                  </a:lnTo>
                  <a:close/>
                  <a:moveTo>
                    <a:pt x="24" y="115"/>
                  </a:moveTo>
                  <a:lnTo>
                    <a:pt x="24" y="115"/>
                  </a:lnTo>
                  <a:lnTo>
                    <a:pt x="25" y="106"/>
                  </a:lnTo>
                  <a:lnTo>
                    <a:pt x="26" y="97"/>
                  </a:lnTo>
                  <a:lnTo>
                    <a:pt x="29" y="89"/>
                  </a:lnTo>
                  <a:lnTo>
                    <a:pt x="33" y="80"/>
                  </a:lnTo>
                  <a:lnTo>
                    <a:pt x="39" y="72"/>
                  </a:lnTo>
                  <a:lnTo>
                    <a:pt x="45" y="64"/>
                  </a:lnTo>
                  <a:lnTo>
                    <a:pt x="51" y="58"/>
                  </a:lnTo>
                  <a:lnTo>
                    <a:pt x="59" y="51"/>
                  </a:lnTo>
                  <a:lnTo>
                    <a:pt x="67" y="46"/>
                  </a:lnTo>
                  <a:lnTo>
                    <a:pt x="77" y="41"/>
                  </a:lnTo>
                  <a:lnTo>
                    <a:pt x="86" y="35"/>
                  </a:lnTo>
                  <a:lnTo>
                    <a:pt x="97" y="31"/>
                  </a:lnTo>
                  <a:lnTo>
                    <a:pt x="107" y="28"/>
                  </a:lnTo>
                  <a:lnTo>
                    <a:pt x="119" y="26"/>
                  </a:lnTo>
                  <a:lnTo>
                    <a:pt x="131" y="25"/>
                  </a:lnTo>
                  <a:lnTo>
                    <a:pt x="143" y="24"/>
                  </a:lnTo>
                  <a:lnTo>
                    <a:pt x="143" y="24"/>
                  </a:lnTo>
                  <a:lnTo>
                    <a:pt x="155" y="25"/>
                  </a:lnTo>
                  <a:lnTo>
                    <a:pt x="167" y="26"/>
                  </a:lnTo>
                  <a:lnTo>
                    <a:pt x="178" y="28"/>
                  </a:lnTo>
                  <a:lnTo>
                    <a:pt x="188" y="31"/>
                  </a:lnTo>
                  <a:lnTo>
                    <a:pt x="200" y="35"/>
                  </a:lnTo>
                  <a:lnTo>
                    <a:pt x="209" y="41"/>
                  </a:lnTo>
                  <a:lnTo>
                    <a:pt x="218" y="46"/>
                  </a:lnTo>
                  <a:lnTo>
                    <a:pt x="226" y="51"/>
                  </a:lnTo>
                  <a:lnTo>
                    <a:pt x="235" y="58"/>
                  </a:lnTo>
                  <a:lnTo>
                    <a:pt x="241" y="64"/>
                  </a:lnTo>
                  <a:lnTo>
                    <a:pt x="247" y="72"/>
                  </a:lnTo>
                  <a:lnTo>
                    <a:pt x="252" y="80"/>
                  </a:lnTo>
                  <a:lnTo>
                    <a:pt x="256" y="89"/>
                  </a:lnTo>
                  <a:lnTo>
                    <a:pt x="259" y="97"/>
                  </a:lnTo>
                  <a:lnTo>
                    <a:pt x="260" y="106"/>
                  </a:lnTo>
                  <a:lnTo>
                    <a:pt x="261" y="115"/>
                  </a:lnTo>
                  <a:lnTo>
                    <a:pt x="261" y="115"/>
                  </a:lnTo>
                  <a:lnTo>
                    <a:pt x="260" y="125"/>
                  </a:lnTo>
                  <a:lnTo>
                    <a:pt x="259" y="134"/>
                  </a:lnTo>
                  <a:lnTo>
                    <a:pt x="256" y="142"/>
                  </a:lnTo>
                  <a:lnTo>
                    <a:pt x="252" y="150"/>
                  </a:lnTo>
                  <a:lnTo>
                    <a:pt x="247" y="159"/>
                  </a:lnTo>
                  <a:lnTo>
                    <a:pt x="241" y="166"/>
                  </a:lnTo>
                  <a:lnTo>
                    <a:pt x="235" y="173"/>
                  </a:lnTo>
                  <a:lnTo>
                    <a:pt x="226" y="179"/>
                  </a:lnTo>
                  <a:lnTo>
                    <a:pt x="218" y="185"/>
                  </a:lnTo>
                  <a:lnTo>
                    <a:pt x="209" y="190"/>
                  </a:lnTo>
                  <a:lnTo>
                    <a:pt x="200" y="196"/>
                  </a:lnTo>
                  <a:lnTo>
                    <a:pt x="188" y="199"/>
                  </a:lnTo>
                  <a:lnTo>
                    <a:pt x="178" y="202"/>
                  </a:lnTo>
                  <a:lnTo>
                    <a:pt x="167" y="205"/>
                  </a:lnTo>
                  <a:lnTo>
                    <a:pt x="155" y="206"/>
                  </a:lnTo>
                  <a:lnTo>
                    <a:pt x="143" y="206"/>
                  </a:lnTo>
                  <a:lnTo>
                    <a:pt x="143" y="206"/>
                  </a:lnTo>
                  <a:lnTo>
                    <a:pt x="133" y="206"/>
                  </a:lnTo>
                  <a:lnTo>
                    <a:pt x="133" y="206"/>
                  </a:lnTo>
                  <a:lnTo>
                    <a:pt x="128" y="207"/>
                  </a:lnTo>
                  <a:lnTo>
                    <a:pt x="124" y="210"/>
                  </a:lnTo>
                  <a:lnTo>
                    <a:pt x="124" y="210"/>
                  </a:lnTo>
                  <a:lnTo>
                    <a:pt x="116" y="216"/>
                  </a:lnTo>
                  <a:lnTo>
                    <a:pt x="107" y="222"/>
                  </a:lnTo>
                  <a:lnTo>
                    <a:pt x="98" y="227"/>
                  </a:lnTo>
                  <a:lnTo>
                    <a:pt x="88" y="230"/>
                  </a:lnTo>
                  <a:lnTo>
                    <a:pt x="88" y="230"/>
                  </a:lnTo>
                  <a:lnTo>
                    <a:pt x="95" y="220"/>
                  </a:lnTo>
                  <a:lnTo>
                    <a:pt x="95" y="220"/>
                  </a:lnTo>
                  <a:lnTo>
                    <a:pt x="97" y="215"/>
                  </a:lnTo>
                  <a:lnTo>
                    <a:pt x="98" y="214"/>
                  </a:lnTo>
                  <a:lnTo>
                    <a:pt x="98" y="214"/>
                  </a:lnTo>
                  <a:lnTo>
                    <a:pt x="99" y="209"/>
                  </a:lnTo>
                  <a:lnTo>
                    <a:pt x="98" y="204"/>
                  </a:lnTo>
                  <a:lnTo>
                    <a:pt x="98" y="204"/>
                  </a:lnTo>
                  <a:lnTo>
                    <a:pt x="95" y="200"/>
                  </a:lnTo>
                  <a:lnTo>
                    <a:pt x="91" y="197"/>
                  </a:lnTo>
                  <a:lnTo>
                    <a:pt x="91" y="197"/>
                  </a:lnTo>
                  <a:lnTo>
                    <a:pt x="77" y="190"/>
                  </a:lnTo>
                  <a:lnTo>
                    <a:pt x="63" y="182"/>
                  </a:lnTo>
                  <a:lnTo>
                    <a:pt x="52" y="174"/>
                  </a:lnTo>
                  <a:lnTo>
                    <a:pt x="43" y="164"/>
                  </a:lnTo>
                  <a:lnTo>
                    <a:pt x="35" y="152"/>
                  </a:lnTo>
                  <a:lnTo>
                    <a:pt x="29" y="140"/>
                  </a:lnTo>
                  <a:lnTo>
                    <a:pt x="25" y="128"/>
                  </a:lnTo>
                  <a:lnTo>
                    <a:pt x="24" y="115"/>
                  </a:lnTo>
                  <a:lnTo>
                    <a:pt x="24" y="115"/>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0" name="Freeform 50"/>
            <p:cNvSpPr/>
            <p:nvPr/>
          </p:nvSpPr>
          <p:spPr bwMode="auto">
            <a:xfrm>
              <a:off x="11349038" y="3941763"/>
              <a:ext cx="57150" cy="57150"/>
            </a:xfrm>
            <a:custGeom>
              <a:gdLst>
                <a:gd fmla="*/ 36 w 36" name="T0"/>
                <a:gd fmla="*/ 18 h 36" name="T1"/>
                <a:gd fmla="*/ 36 w 36" name="T2"/>
                <a:gd fmla="*/ 18 h 36" name="T3"/>
                <a:gd fmla="*/ 36 w 36" name="T4"/>
                <a:gd fmla="*/ 15 h 36" name="T5"/>
                <a:gd fmla="*/ 35 w 36" name="T6"/>
                <a:gd fmla="*/ 10 h 36" name="T7"/>
                <a:gd fmla="*/ 33 w 36" name="T8"/>
                <a:gd fmla="*/ 7 h 36" name="T9"/>
                <a:gd fmla="*/ 31 w 36" name="T10"/>
                <a:gd fmla="*/ 5 h 36" name="T11"/>
                <a:gd fmla="*/ 29 w 36" name="T12"/>
                <a:gd fmla="*/ 3 h 36" name="T13"/>
                <a:gd fmla="*/ 26 w 36" name="T14"/>
                <a:gd fmla="*/ 1 h 36" name="T15"/>
                <a:gd fmla="*/ 22 w 36" name="T16"/>
                <a:gd fmla="*/ 0 h 36" name="T17"/>
                <a:gd fmla="*/ 19 w 36" name="T18"/>
                <a:gd fmla="*/ 0 h 36" name="T19"/>
                <a:gd fmla="*/ 19 w 36" name="T20"/>
                <a:gd fmla="*/ 0 h 36" name="T21"/>
                <a:gd fmla="*/ 15 w 36" name="T22"/>
                <a:gd fmla="*/ 0 h 36" name="T23"/>
                <a:gd fmla="*/ 12 w 36" name="T24"/>
                <a:gd fmla="*/ 1 h 36" name="T25"/>
                <a:gd fmla="*/ 9 w 36" name="T26"/>
                <a:gd fmla="*/ 3 h 36" name="T27"/>
                <a:gd fmla="*/ 6 w 36" name="T28"/>
                <a:gd fmla="*/ 5 h 36" name="T29"/>
                <a:gd fmla="*/ 3 w 36" name="T30"/>
                <a:gd fmla="*/ 7 h 36" name="T31"/>
                <a:gd fmla="*/ 2 w 36" name="T32"/>
                <a:gd fmla="*/ 10 h 36" name="T33"/>
                <a:gd fmla="*/ 1 w 36" name="T34"/>
                <a:gd fmla="*/ 15 h 36" name="T35"/>
                <a:gd fmla="*/ 0 w 36" name="T36"/>
                <a:gd fmla="*/ 18 h 36" name="T37"/>
                <a:gd fmla="*/ 0 w 36" name="T38"/>
                <a:gd fmla="*/ 18 h 36" name="T39"/>
                <a:gd fmla="*/ 1 w 36" name="T40"/>
                <a:gd fmla="*/ 22 h 36" name="T41"/>
                <a:gd fmla="*/ 2 w 36" name="T42"/>
                <a:gd fmla="*/ 25 h 36" name="T43"/>
                <a:gd fmla="*/ 3 w 36" name="T44"/>
                <a:gd fmla="*/ 28 h 36" name="T45"/>
                <a:gd fmla="*/ 6 w 36" name="T46"/>
                <a:gd fmla="*/ 31 h 36" name="T47"/>
                <a:gd fmla="*/ 9 w 36" name="T48"/>
                <a:gd fmla="*/ 33 h 36" name="T49"/>
                <a:gd fmla="*/ 12 w 36" name="T50"/>
                <a:gd fmla="*/ 34 h 36" name="T51"/>
                <a:gd fmla="*/ 15 w 36" name="T52"/>
                <a:gd fmla="*/ 35 h 36" name="T53"/>
                <a:gd fmla="*/ 19 w 36" name="T54"/>
                <a:gd fmla="*/ 36 h 36" name="T55"/>
                <a:gd fmla="*/ 19 w 36" name="T56"/>
                <a:gd fmla="*/ 36 h 36" name="T57"/>
                <a:gd fmla="*/ 22 w 36" name="T58"/>
                <a:gd fmla="*/ 35 h 36" name="T59"/>
                <a:gd fmla="*/ 26 w 36" name="T60"/>
                <a:gd fmla="*/ 34 h 36" name="T61"/>
                <a:gd fmla="*/ 29 w 36" name="T62"/>
                <a:gd fmla="*/ 33 h 36" name="T63"/>
                <a:gd fmla="*/ 31 w 36" name="T64"/>
                <a:gd fmla="*/ 31 h 36" name="T65"/>
                <a:gd fmla="*/ 33 w 36" name="T66"/>
                <a:gd fmla="*/ 28 h 36" name="T67"/>
                <a:gd fmla="*/ 35 w 36" name="T68"/>
                <a:gd fmla="*/ 25 h 36" name="T69"/>
                <a:gd fmla="*/ 36 w 36" name="T70"/>
                <a:gd fmla="*/ 22 h 36" name="T71"/>
                <a:gd fmla="*/ 36 w 36" name="T72"/>
                <a:gd fmla="*/ 18 h 36" name="T73"/>
                <a:gd fmla="*/ 36 w 36" name="T74"/>
                <a:gd fmla="*/ 18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36" y="18"/>
                  </a:moveTo>
                  <a:lnTo>
                    <a:pt x="36" y="18"/>
                  </a:lnTo>
                  <a:lnTo>
                    <a:pt x="36" y="15"/>
                  </a:lnTo>
                  <a:lnTo>
                    <a:pt x="35" y="10"/>
                  </a:lnTo>
                  <a:lnTo>
                    <a:pt x="33" y="7"/>
                  </a:lnTo>
                  <a:lnTo>
                    <a:pt x="31" y="5"/>
                  </a:lnTo>
                  <a:lnTo>
                    <a:pt x="29" y="3"/>
                  </a:lnTo>
                  <a:lnTo>
                    <a:pt x="26" y="1"/>
                  </a:lnTo>
                  <a:lnTo>
                    <a:pt x="22" y="0"/>
                  </a:lnTo>
                  <a:lnTo>
                    <a:pt x="19" y="0"/>
                  </a:lnTo>
                  <a:lnTo>
                    <a:pt x="19" y="0"/>
                  </a:lnTo>
                  <a:lnTo>
                    <a:pt x="15" y="0"/>
                  </a:lnTo>
                  <a:lnTo>
                    <a:pt x="12" y="1"/>
                  </a:lnTo>
                  <a:lnTo>
                    <a:pt x="9" y="3"/>
                  </a:lnTo>
                  <a:lnTo>
                    <a:pt x="6" y="5"/>
                  </a:lnTo>
                  <a:lnTo>
                    <a:pt x="3" y="7"/>
                  </a:lnTo>
                  <a:lnTo>
                    <a:pt x="2" y="10"/>
                  </a:lnTo>
                  <a:lnTo>
                    <a:pt x="1" y="15"/>
                  </a:lnTo>
                  <a:lnTo>
                    <a:pt x="0" y="18"/>
                  </a:lnTo>
                  <a:lnTo>
                    <a:pt x="0" y="18"/>
                  </a:lnTo>
                  <a:lnTo>
                    <a:pt x="1" y="22"/>
                  </a:lnTo>
                  <a:lnTo>
                    <a:pt x="2" y="25"/>
                  </a:lnTo>
                  <a:lnTo>
                    <a:pt x="3" y="28"/>
                  </a:lnTo>
                  <a:lnTo>
                    <a:pt x="6" y="31"/>
                  </a:lnTo>
                  <a:lnTo>
                    <a:pt x="9" y="33"/>
                  </a:lnTo>
                  <a:lnTo>
                    <a:pt x="12" y="34"/>
                  </a:lnTo>
                  <a:lnTo>
                    <a:pt x="15" y="35"/>
                  </a:lnTo>
                  <a:lnTo>
                    <a:pt x="19" y="36"/>
                  </a:lnTo>
                  <a:lnTo>
                    <a:pt x="19" y="36"/>
                  </a:lnTo>
                  <a:lnTo>
                    <a:pt x="22" y="35"/>
                  </a:lnTo>
                  <a:lnTo>
                    <a:pt x="26" y="34"/>
                  </a:lnTo>
                  <a:lnTo>
                    <a:pt x="29" y="33"/>
                  </a:lnTo>
                  <a:lnTo>
                    <a:pt x="31" y="31"/>
                  </a:lnTo>
                  <a:lnTo>
                    <a:pt x="33" y="28"/>
                  </a:lnTo>
                  <a:lnTo>
                    <a:pt x="35" y="25"/>
                  </a:lnTo>
                  <a:lnTo>
                    <a:pt x="36" y="22"/>
                  </a:lnTo>
                  <a:lnTo>
                    <a:pt x="36" y="18"/>
                  </a:lnTo>
                  <a:lnTo>
                    <a:pt x="36" y="1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1" name="Freeform 51"/>
            <p:cNvSpPr/>
            <p:nvPr/>
          </p:nvSpPr>
          <p:spPr bwMode="auto">
            <a:xfrm>
              <a:off x="11437938" y="3941763"/>
              <a:ext cx="57150" cy="57150"/>
            </a:xfrm>
            <a:custGeom>
              <a:gdLst>
                <a:gd fmla="*/ 18 w 36" name="T0"/>
                <a:gd fmla="*/ 36 h 36" name="T1"/>
                <a:gd fmla="*/ 18 w 36" name="T2"/>
                <a:gd fmla="*/ 36 h 36" name="T3"/>
                <a:gd fmla="*/ 21 w 36" name="T4"/>
                <a:gd fmla="*/ 35 h 36" name="T5"/>
                <a:gd fmla="*/ 24 w 36" name="T6"/>
                <a:gd fmla="*/ 34 h 36" name="T7"/>
                <a:gd fmla="*/ 28 w 36" name="T8"/>
                <a:gd fmla="*/ 33 h 36" name="T9"/>
                <a:gd fmla="*/ 31 w 36" name="T10"/>
                <a:gd fmla="*/ 31 h 36" name="T11"/>
                <a:gd fmla="*/ 33 w 36" name="T12"/>
                <a:gd fmla="*/ 28 h 36" name="T13"/>
                <a:gd fmla="*/ 35 w 36" name="T14"/>
                <a:gd fmla="*/ 25 h 36" name="T15"/>
                <a:gd fmla="*/ 36 w 36" name="T16"/>
                <a:gd fmla="*/ 22 h 36" name="T17"/>
                <a:gd fmla="*/ 36 w 36" name="T18"/>
                <a:gd fmla="*/ 18 h 36" name="T19"/>
                <a:gd fmla="*/ 36 w 36" name="T20"/>
                <a:gd fmla="*/ 18 h 36" name="T21"/>
                <a:gd fmla="*/ 36 w 36" name="T22"/>
                <a:gd fmla="*/ 15 h 36" name="T23"/>
                <a:gd fmla="*/ 35 w 36" name="T24"/>
                <a:gd fmla="*/ 10 h 36" name="T25"/>
                <a:gd fmla="*/ 33 w 36" name="T26"/>
                <a:gd fmla="*/ 7 h 36" name="T27"/>
                <a:gd fmla="*/ 31 w 36" name="T28"/>
                <a:gd fmla="*/ 5 h 36" name="T29"/>
                <a:gd fmla="*/ 28 w 36" name="T30"/>
                <a:gd fmla="*/ 3 h 36" name="T31"/>
                <a:gd fmla="*/ 24 w 36" name="T32"/>
                <a:gd fmla="*/ 1 h 36" name="T33"/>
                <a:gd fmla="*/ 21 w 36" name="T34"/>
                <a:gd fmla="*/ 0 h 36" name="T35"/>
                <a:gd fmla="*/ 18 w 36" name="T36"/>
                <a:gd fmla="*/ 0 h 36" name="T37"/>
                <a:gd fmla="*/ 18 w 36" name="T38"/>
                <a:gd fmla="*/ 0 h 36" name="T39"/>
                <a:gd fmla="*/ 14 w 36" name="T40"/>
                <a:gd fmla="*/ 0 h 36" name="T41"/>
                <a:gd fmla="*/ 11 w 36" name="T42"/>
                <a:gd fmla="*/ 1 h 36" name="T43"/>
                <a:gd fmla="*/ 8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8 w 36" name="T66"/>
                <a:gd fmla="*/ 33 h 36" name="T67"/>
                <a:gd fmla="*/ 11 w 36" name="T68"/>
                <a:gd fmla="*/ 34 h 36" name="T69"/>
                <a:gd fmla="*/ 14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1" y="35"/>
                  </a:lnTo>
                  <a:lnTo>
                    <a:pt x="24" y="34"/>
                  </a:lnTo>
                  <a:lnTo>
                    <a:pt x="28" y="33"/>
                  </a:lnTo>
                  <a:lnTo>
                    <a:pt x="31" y="31"/>
                  </a:lnTo>
                  <a:lnTo>
                    <a:pt x="33" y="28"/>
                  </a:lnTo>
                  <a:lnTo>
                    <a:pt x="35" y="25"/>
                  </a:lnTo>
                  <a:lnTo>
                    <a:pt x="36" y="22"/>
                  </a:lnTo>
                  <a:lnTo>
                    <a:pt x="36" y="18"/>
                  </a:lnTo>
                  <a:lnTo>
                    <a:pt x="36" y="18"/>
                  </a:lnTo>
                  <a:lnTo>
                    <a:pt x="36" y="15"/>
                  </a:lnTo>
                  <a:lnTo>
                    <a:pt x="35" y="10"/>
                  </a:lnTo>
                  <a:lnTo>
                    <a:pt x="33" y="7"/>
                  </a:lnTo>
                  <a:lnTo>
                    <a:pt x="31" y="5"/>
                  </a:lnTo>
                  <a:lnTo>
                    <a:pt x="28" y="3"/>
                  </a:lnTo>
                  <a:lnTo>
                    <a:pt x="24" y="1"/>
                  </a:lnTo>
                  <a:lnTo>
                    <a:pt x="21" y="0"/>
                  </a:lnTo>
                  <a:lnTo>
                    <a:pt x="18" y="0"/>
                  </a:lnTo>
                  <a:lnTo>
                    <a:pt x="18" y="0"/>
                  </a:lnTo>
                  <a:lnTo>
                    <a:pt x="14" y="0"/>
                  </a:lnTo>
                  <a:lnTo>
                    <a:pt x="11" y="1"/>
                  </a:lnTo>
                  <a:lnTo>
                    <a:pt x="8" y="3"/>
                  </a:lnTo>
                  <a:lnTo>
                    <a:pt x="5" y="5"/>
                  </a:lnTo>
                  <a:lnTo>
                    <a:pt x="3" y="7"/>
                  </a:lnTo>
                  <a:lnTo>
                    <a:pt x="1" y="10"/>
                  </a:lnTo>
                  <a:lnTo>
                    <a:pt x="0" y="15"/>
                  </a:lnTo>
                  <a:lnTo>
                    <a:pt x="0" y="18"/>
                  </a:lnTo>
                  <a:lnTo>
                    <a:pt x="0" y="18"/>
                  </a:lnTo>
                  <a:lnTo>
                    <a:pt x="0" y="22"/>
                  </a:lnTo>
                  <a:lnTo>
                    <a:pt x="1" y="25"/>
                  </a:lnTo>
                  <a:lnTo>
                    <a:pt x="3" y="28"/>
                  </a:lnTo>
                  <a:lnTo>
                    <a:pt x="5" y="31"/>
                  </a:lnTo>
                  <a:lnTo>
                    <a:pt x="8" y="33"/>
                  </a:lnTo>
                  <a:lnTo>
                    <a:pt x="11" y="34"/>
                  </a:lnTo>
                  <a:lnTo>
                    <a:pt x="14" y="35"/>
                  </a:lnTo>
                  <a:lnTo>
                    <a:pt x="18" y="36"/>
                  </a:lnTo>
                  <a:lnTo>
                    <a:pt x="18" y="36"/>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92" name="Freeform 52"/>
            <p:cNvSpPr/>
            <p:nvPr/>
          </p:nvSpPr>
          <p:spPr bwMode="auto">
            <a:xfrm>
              <a:off x="11525250" y="3941763"/>
              <a:ext cx="57150" cy="57150"/>
            </a:xfrm>
            <a:custGeom>
              <a:gdLst>
                <a:gd fmla="*/ 18 w 36" name="T0"/>
                <a:gd fmla="*/ 36 h 36" name="T1"/>
                <a:gd fmla="*/ 18 w 36" name="T2"/>
                <a:gd fmla="*/ 36 h 36" name="T3"/>
                <a:gd fmla="*/ 22 w 36" name="T4"/>
                <a:gd fmla="*/ 35 h 36" name="T5"/>
                <a:gd fmla="*/ 25 w 36" name="T6"/>
                <a:gd fmla="*/ 34 h 36" name="T7"/>
                <a:gd fmla="*/ 28 w 36" name="T8"/>
                <a:gd fmla="*/ 33 h 36" name="T9"/>
                <a:gd fmla="*/ 31 w 36" name="T10"/>
                <a:gd fmla="*/ 31 h 36" name="T11"/>
                <a:gd fmla="*/ 33 w 36" name="T12"/>
                <a:gd fmla="*/ 28 h 36" name="T13"/>
                <a:gd fmla="*/ 34 w 36" name="T14"/>
                <a:gd fmla="*/ 25 h 36" name="T15"/>
                <a:gd fmla="*/ 35 w 36" name="T16"/>
                <a:gd fmla="*/ 22 h 36" name="T17"/>
                <a:gd fmla="*/ 36 w 36" name="T18"/>
                <a:gd fmla="*/ 18 h 36" name="T19"/>
                <a:gd fmla="*/ 36 w 36" name="T20"/>
                <a:gd fmla="*/ 18 h 36" name="T21"/>
                <a:gd fmla="*/ 35 w 36" name="T22"/>
                <a:gd fmla="*/ 15 h 36" name="T23"/>
                <a:gd fmla="*/ 34 w 36" name="T24"/>
                <a:gd fmla="*/ 10 h 36" name="T25"/>
                <a:gd fmla="*/ 33 w 36" name="T26"/>
                <a:gd fmla="*/ 7 h 36" name="T27"/>
                <a:gd fmla="*/ 31 w 36" name="T28"/>
                <a:gd fmla="*/ 5 h 36" name="T29"/>
                <a:gd fmla="*/ 28 w 36" name="T30"/>
                <a:gd fmla="*/ 3 h 36" name="T31"/>
                <a:gd fmla="*/ 25 w 36" name="T32"/>
                <a:gd fmla="*/ 1 h 36" name="T33"/>
                <a:gd fmla="*/ 22 w 36" name="T34"/>
                <a:gd fmla="*/ 0 h 36" name="T35"/>
                <a:gd fmla="*/ 18 w 36" name="T36"/>
                <a:gd fmla="*/ 0 h 36" name="T37"/>
                <a:gd fmla="*/ 18 w 36" name="T38"/>
                <a:gd fmla="*/ 0 h 36" name="T39"/>
                <a:gd fmla="*/ 15 w 36" name="T40"/>
                <a:gd fmla="*/ 0 h 36" name="T41"/>
                <a:gd fmla="*/ 11 w 36" name="T42"/>
                <a:gd fmla="*/ 1 h 36" name="T43"/>
                <a:gd fmla="*/ 7 w 36" name="T44"/>
                <a:gd fmla="*/ 3 h 36" name="T45"/>
                <a:gd fmla="*/ 5 w 36" name="T46"/>
                <a:gd fmla="*/ 5 h 36" name="T47"/>
                <a:gd fmla="*/ 3 w 36" name="T48"/>
                <a:gd fmla="*/ 7 h 36" name="T49"/>
                <a:gd fmla="*/ 1 w 36" name="T50"/>
                <a:gd fmla="*/ 10 h 36" name="T51"/>
                <a:gd fmla="*/ 0 w 36" name="T52"/>
                <a:gd fmla="*/ 15 h 36" name="T53"/>
                <a:gd fmla="*/ 0 w 36" name="T54"/>
                <a:gd fmla="*/ 18 h 36" name="T55"/>
                <a:gd fmla="*/ 0 w 36" name="T56"/>
                <a:gd fmla="*/ 18 h 36" name="T57"/>
                <a:gd fmla="*/ 0 w 36" name="T58"/>
                <a:gd fmla="*/ 22 h 36" name="T59"/>
                <a:gd fmla="*/ 1 w 36" name="T60"/>
                <a:gd fmla="*/ 25 h 36" name="T61"/>
                <a:gd fmla="*/ 3 w 36" name="T62"/>
                <a:gd fmla="*/ 28 h 36" name="T63"/>
                <a:gd fmla="*/ 5 w 36" name="T64"/>
                <a:gd fmla="*/ 31 h 36" name="T65"/>
                <a:gd fmla="*/ 7 w 36" name="T66"/>
                <a:gd fmla="*/ 33 h 36" name="T67"/>
                <a:gd fmla="*/ 11 w 36" name="T68"/>
                <a:gd fmla="*/ 34 h 36" name="T69"/>
                <a:gd fmla="*/ 15 w 36" name="T70"/>
                <a:gd fmla="*/ 35 h 36" name="T71"/>
                <a:gd fmla="*/ 18 w 36" name="T72"/>
                <a:gd fmla="*/ 36 h 36" name="T73"/>
                <a:gd fmla="*/ 18 w 36" name="T74"/>
                <a:gd fmla="*/ 36 h 3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 w="36">
                  <a:moveTo>
                    <a:pt x="18" y="36"/>
                  </a:moveTo>
                  <a:lnTo>
                    <a:pt x="18" y="36"/>
                  </a:lnTo>
                  <a:lnTo>
                    <a:pt x="22" y="35"/>
                  </a:lnTo>
                  <a:lnTo>
                    <a:pt x="25" y="34"/>
                  </a:lnTo>
                  <a:lnTo>
                    <a:pt x="28" y="33"/>
                  </a:lnTo>
                  <a:lnTo>
                    <a:pt x="31" y="31"/>
                  </a:lnTo>
                  <a:lnTo>
                    <a:pt x="33" y="28"/>
                  </a:lnTo>
                  <a:lnTo>
                    <a:pt x="34" y="25"/>
                  </a:lnTo>
                  <a:lnTo>
                    <a:pt x="35" y="22"/>
                  </a:lnTo>
                  <a:lnTo>
                    <a:pt x="36" y="18"/>
                  </a:lnTo>
                  <a:lnTo>
                    <a:pt x="36" y="18"/>
                  </a:lnTo>
                  <a:lnTo>
                    <a:pt x="35" y="15"/>
                  </a:lnTo>
                  <a:lnTo>
                    <a:pt x="34" y="10"/>
                  </a:lnTo>
                  <a:lnTo>
                    <a:pt x="33" y="7"/>
                  </a:lnTo>
                  <a:lnTo>
                    <a:pt x="31" y="5"/>
                  </a:lnTo>
                  <a:lnTo>
                    <a:pt x="28" y="3"/>
                  </a:lnTo>
                  <a:lnTo>
                    <a:pt x="25" y="1"/>
                  </a:lnTo>
                  <a:lnTo>
                    <a:pt x="22" y="0"/>
                  </a:lnTo>
                  <a:lnTo>
                    <a:pt x="18" y="0"/>
                  </a:lnTo>
                  <a:lnTo>
                    <a:pt x="18" y="0"/>
                  </a:lnTo>
                  <a:lnTo>
                    <a:pt x="15" y="0"/>
                  </a:lnTo>
                  <a:lnTo>
                    <a:pt x="11" y="1"/>
                  </a:lnTo>
                  <a:lnTo>
                    <a:pt x="7" y="3"/>
                  </a:lnTo>
                  <a:lnTo>
                    <a:pt x="5" y="5"/>
                  </a:lnTo>
                  <a:lnTo>
                    <a:pt x="3" y="7"/>
                  </a:lnTo>
                  <a:lnTo>
                    <a:pt x="1" y="10"/>
                  </a:lnTo>
                  <a:lnTo>
                    <a:pt x="0" y="15"/>
                  </a:lnTo>
                  <a:lnTo>
                    <a:pt x="0" y="18"/>
                  </a:lnTo>
                  <a:lnTo>
                    <a:pt x="0" y="18"/>
                  </a:lnTo>
                  <a:lnTo>
                    <a:pt x="0" y="22"/>
                  </a:lnTo>
                  <a:lnTo>
                    <a:pt x="1" y="25"/>
                  </a:lnTo>
                  <a:lnTo>
                    <a:pt x="3" y="28"/>
                  </a:lnTo>
                  <a:lnTo>
                    <a:pt x="5" y="31"/>
                  </a:lnTo>
                  <a:lnTo>
                    <a:pt x="7" y="33"/>
                  </a:lnTo>
                  <a:lnTo>
                    <a:pt x="11" y="34"/>
                  </a:lnTo>
                  <a:lnTo>
                    <a:pt x="15" y="35"/>
                  </a:lnTo>
                  <a:lnTo>
                    <a:pt x="18" y="36"/>
                  </a:lnTo>
                  <a:lnTo>
                    <a:pt x="18" y="36"/>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Bar chart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FAE5B021-55B3-4FEB-A854-70F47EF30DE7}" type="slidenum">
              <a:rPr altLang="en-US" lang="ko-KR" smtClean="0"/>
              <a:t>8</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graphicFrame>
        <p:nvGraphicFramePr>
          <p:cNvPr id="16" name="차트 15"/>
          <p:cNvGraphicFramePr/>
          <p:nvPr/>
        </p:nvGraphicFramePr>
        <p:xfrm>
          <a:off x="6732957" y="1826616"/>
          <a:ext cx="4176283" cy="2833146"/>
        </p:xfrm>
        <a:graphic>
          <a:graphicData uri="http://schemas.openxmlformats.org/drawingml/2006/chart">
            <c:chart xmlns:c="http://schemas.openxmlformats.org/drawingml/2006/chart" r:id="rId2"/>
          </a:graphicData>
        </a:graphic>
      </p:graphicFrame>
      <p:graphicFrame>
        <p:nvGraphicFramePr>
          <p:cNvPr id="17" name="차트 16"/>
          <p:cNvGraphicFramePr/>
          <p:nvPr/>
        </p:nvGraphicFramePr>
        <p:xfrm>
          <a:off x="1070680" y="1826616"/>
          <a:ext cx="4145272" cy="2833146"/>
        </p:xfrm>
        <a:graphic>
          <a:graphicData uri="http://schemas.openxmlformats.org/drawingml/2006/chart">
            <c:chart xmlns:c="http://schemas.openxmlformats.org/drawingml/2006/chart" r:id="rId3"/>
          </a:graphicData>
        </a:graphic>
      </p:graphicFrame>
      <p:sp>
        <p:nvSpPr>
          <p:cNvPr id="18" name="Rectangle 3"/>
          <p:cNvSpPr txBox="1">
            <a:spLocks noChangeArrowheads="1"/>
          </p:cNvSpPr>
          <p:nvPr/>
        </p:nvSpPr>
        <p:spPr bwMode="auto">
          <a:xfrm>
            <a:off x="5609361" y="2139305"/>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000">
                <a:latin charset="0" panose="020b0604030504040204" pitchFamily="34" typeface="Tahoma"/>
                <a:ea charset="0" panose="020b0604030504040204" pitchFamily="34" typeface="Tahoma"/>
                <a:cs charset="0" panose="020b0604030504040204" pitchFamily="34" typeface="Tahoma"/>
              </a:rPr>
              <a:t>VALUE 1</a:t>
            </a:r>
          </a:p>
        </p:txBody>
      </p:sp>
      <p:sp>
        <p:nvSpPr>
          <p:cNvPr id="19" name="Rectangle 3"/>
          <p:cNvSpPr txBox="1">
            <a:spLocks noChangeArrowheads="1"/>
          </p:cNvSpPr>
          <p:nvPr/>
        </p:nvSpPr>
        <p:spPr bwMode="auto">
          <a:xfrm>
            <a:off x="5609361" y="2652647"/>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000">
                <a:latin charset="0" panose="020b0604030504040204" pitchFamily="34" typeface="Tahoma"/>
                <a:ea charset="0" panose="020b0604030504040204" pitchFamily="34" typeface="Tahoma"/>
                <a:cs charset="0" panose="020b0604030504040204" pitchFamily="34" typeface="Tahoma"/>
              </a:rPr>
              <a:t>VALUE 2</a:t>
            </a:r>
          </a:p>
        </p:txBody>
      </p:sp>
      <p:sp>
        <p:nvSpPr>
          <p:cNvPr id="20" name="Rectangle 3"/>
          <p:cNvSpPr txBox="1">
            <a:spLocks noChangeArrowheads="1"/>
          </p:cNvSpPr>
          <p:nvPr/>
        </p:nvSpPr>
        <p:spPr bwMode="auto">
          <a:xfrm>
            <a:off x="5609361" y="3679331"/>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000">
                <a:latin charset="0" panose="020b0604030504040204" pitchFamily="34" typeface="Tahoma"/>
                <a:ea charset="0" panose="020b0604030504040204" pitchFamily="34" typeface="Tahoma"/>
                <a:cs charset="0" panose="020b0604030504040204" pitchFamily="34" typeface="Tahoma"/>
              </a:rPr>
              <a:t>VALUE 4</a:t>
            </a:r>
          </a:p>
        </p:txBody>
      </p:sp>
      <p:sp>
        <p:nvSpPr>
          <p:cNvPr id="21" name="Rectangle 3"/>
          <p:cNvSpPr txBox="1">
            <a:spLocks noChangeArrowheads="1"/>
          </p:cNvSpPr>
          <p:nvPr/>
        </p:nvSpPr>
        <p:spPr bwMode="auto">
          <a:xfrm>
            <a:off x="5609361" y="3165989"/>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000">
                <a:latin charset="0" panose="020b0604030504040204" pitchFamily="34" typeface="Tahoma"/>
                <a:ea charset="0" panose="020b0604030504040204" pitchFamily="34" typeface="Tahoma"/>
                <a:cs charset="0" panose="020b0604030504040204" pitchFamily="34" typeface="Tahoma"/>
              </a:rPr>
              <a:t>VALUE 3</a:t>
            </a:r>
          </a:p>
        </p:txBody>
      </p:sp>
      <p:sp>
        <p:nvSpPr>
          <p:cNvPr id="22" name="Rectangle 3"/>
          <p:cNvSpPr txBox="1">
            <a:spLocks noChangeArrowheads="1"/>
          </p:cNvSpPr>
          <p:nvPr/>
        </p:nvSpPr>
        <p:spPr bwMode="auto">
          <a:xfrm>
            <a:off x="5609361" y="4192672"/>
            <a:ext cx="966281" cy="152400"/>
          </a:xfrm>
          <a:prstGeom prst="rect">
            <a:avLst/>
          </a:prstGeom>
        </p:spPr>
        <p:txBody>
          <a:bodyPr anchor="ctr" anchorCtr="0" bIns="0" lIns="0" rIns="0" tIns="0" wrap="square">
            <a:spAutoFit/>
            <a:scene3d>
              <a:camera prst="orthographicFront"/>
              <a:lightRig dir="t" rig="threePt"/>
            </a:scene3d>
            <a:sp3d>
              <a:bevelT h="1270" w="1270"/>
            </a:sp3d>
          </a:bodyPr>
          <a:lstStyle>
            <a:lvl1pPr eaLnBrk="0" hangingPunct="0" indent="-342900" marL="342900">
              <a:spcBef>
                <a:spcPct val="20000"/>
              </a:spcBef>
              <a:buFont charset="0" panose="020b0604020202020204" pitchFamily="34" typeface="Arial"/>
              <a:buNone/>
              <a:defRPr altLang="ko-KR" lang="en-US" smtClean="0" sz="2000">
                <a:latin charset="0" panose="020b0604020202020204" pitchFamily="34" typeface="Microsoft Sans Serif"/>
                <a:ea typeface="+mj-ea"/>
                <a:cs charset="0" panose="020b0604020202020204" pitchFamily="34" typeface="Microsoft Sans Serif"/>
              </a:defRPr>
            </a:lvl1pPr>
            <a:lvl2pPr eaLnBrk="0" hangingPunct="0" indent="-285750" marL="742950">
              <a:spcBef>
                <a:spcPct val="20000"/>
              </a:spcBef>
              <a:buFont charset="0" panose="020b0604020202020204" pitchFamily="34" typeface="Arial"/>
              <a:buChar char="–"/>
              <a:defRPr sz="2800">
                <a:latin typeface="+mn-lt"/>
                <a:ea typeface="+mn-ea"/>
              </a:defRPr>
            </a:lvl2pPr>
            <a:lvl3pPr eaLnBrk="0" hangingPunct="0" indent="-228600" marL="1143000">
              <a:spcBef>
                <a:spcPct val="20000"/>
              </a:spcBef>
              <a:buFont charset="0" panose="020b0604020202020204" pitchFamily="34" typeface="Arial"/>
              <a:buChar char="•"/>
              <a:defRPr sz="2400">
                <a:latin typeface="+mn-lt"/>
                <a:ea typeface="+mn-ea"/>
              </a:defRPr>
            </a:lvl3pPr>
            <a:lvl4pPr eaLnBrk="0" hangingPunct="0" indent="-228600" marL="1600200">
              <a:spcBef>
                <a:spcPct val="20000"/>
              </a:spcBef>
              <a:buFont charset="0" panose="020b0604020202020204" pitchFamily="34" typeface="Arial"/>
              <a:buChar char="–"/>
              <a:defRPr sz="2000">
                <a:latin typeface="+mn-lt"/>
                <a:ea typeface="+mn-ea"/>
              </a:defRPr>
            </a:lvl4pPr>
            <a:lvl5pPr eaLnBrk="0" hangingPunct="0" indent="-228600" marL="2057400">
              <a:spcBef>
                <a:spcPct val="20000"/>
              </a:spcBef>
              <a:buFont charset="0" panose="020b0604020202020204" pitchFamily="34"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000">
                <a:latin charset="0" panose="020b0604030504040204" pitchFamily="34" typeface="Tahoma"/>
                <a:ea charset="0" panose="020b0604030504040204" pitchFamily="34" typeface="Tahoma"/>
                <a:cs charset="0" panose="020b0604030504040204" pitchFamily="34" typeface="Tahoma"/>
              </a:rPr>
              <a:t>VALUE 5</a:t>
            </a:r>
          </a:p>
        </p:txBody>
      </p:sp>
      <p:pic>
        <p:nvPicPr>
          <p:cNvPr id="23" name="Picture 5"/>
          <p:cNvPicPr>
            <a:picLocks noChangeArrowheads="1" noChangeAspect="1"/>
          </p:cNvPicPr>
          <p:nvPr/>
        </p:nvPicPr>
        <p:blipFill>
          <a:blip r:embed="rId4">
            <a:extLst>
              <a:ext uri="{28A0092B-C50C-407E-A947-70E740481C1C}">
                <a14:useLocalDpi val="0"/>
              </a:ext>
            </a:extLst>
          </a:blip>
          <a:stretch>
            <a:fillRect/>
          </a:stretch>
        </p:blipFill>
        <p:spPr bwMode="auto">
          <a:xfrm flipH="1">
            <a:off x="4655593" y="1556792"/>
            <a:ext cx="1031488" cy="3125721"/>
          </a:xfrm>
          <a:prstGeom prst="rect">
            <a:avLst/>
          </a:prstGeom>
          <a:noFill/>
          <a:extLst>
            <a:ext uri="{909E8E84-426E-40DD-AFC4-6F175D3DCCD1}">
              <a14:hiddenFill>
                <a:solidFill>
                  <a:srgbClr val="FFFFFF"/>
                </a:solidFill>
              </a14:hiddenFill>
            </a:ext>
          </a:extLst>
        </p:spPr>
      </p:pic>
      <p:pic>
        <p:nvPicPr>
          <p:cNvPr descr="C:\Users\Jobora\Desktop\제너럴 소스\여자.png" id="24" name="Picture 6"/>
          <p:cNvPicPr>
            <a:picLocks noChangeArrowheads="1" noChangeAspect="1"/>
          </p:cNvPicPr>
          <p:nvPr/>
        </p:nvPicPr>
        <p:blipFill>
          <a:blip r:embed="rId5">
            <a:extLst>
              <a:ext uri="{28A0092B-C50C-407E-A947-70E740481C1C}">
                <a14:useLocalDpi val="0"/>
              </a:ext>
            </a:extLst>
          </a:blip>
          <a:stretch>
            <a:fillRect/>
          </a:stretch>
        </p:blipFill>
        <p:spPr bwMode="auto">
          <a:xfrm>
            <a:off x="6511826" y="1615749"/>
            <a:ext cx="809839" cy="2999400"/>
          </a:xfrm>
          <a:prstGeom prst="rect">
            <a:avLst/>
          </a:prstGeom>
          <a:noFill/>
          <a:extLst>
            <a:ext uri="{909E8E84-426E-40DD-AFC4-6F175D3DCCD1}">
              <a14:hiddenFill>
                <a:solidFill>
                  <a:srgbClr val="FFFFFF"/>
                </a:solidFill>
              </a14:hiddenFill>
            </a:ext>
          </a:extLst>
        </p:spPr>
      </p:pic>
      <p:grpSp>
        <p:nvGrpSpPr>
          <p:cNvPr id="29" name="그룹 28"/>
          <p:cNvGrpSpPr/>
          <p:nvPr/>
        </p:nvGrpSpPr>
        <p:grpSpPr>
          <a:xfrm>
            <a:off x="2565913" y="5000625"/>
            <a:ext cx="3250174" cy="1236687"/>
            <a:chOff x="1891316" y="1925541"/>
            <a:chExt cx="2520280" cy="3888432"/>
          </a:xfrm>
        </p:grpSpPr>
        <p:sp>
          <p:nvSpPr>
            <p:cNvPr id="30" name="직사각형 29"/>
            <p:cNvSpPr/>
            <p:nvPr/>
          </p:nvSpPr>
          <p:spPr>
            <a:xfrm>
              <a:off x="1891316"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31" name="오각형 30"/>
            <p:cNvSpPr/>
            <p:nvPr/>
          </p:nvSpPr>
          <p:spPr>
            <a:xfrm rot="5400000">
              <a:off x="2179347"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32" name="그룹 31"/>
          <p:cNvGrpSpPr/>
          <p:nvPr/>
        </p:nvGrpSpPr>
        <p:grpSpPr>
          <a:xfrm>
            <a:off x="6375913" y="5000625"/>
            <a:ext cx="3250174" cy="1236687"/>
            <a:chOff x="1891316" y="1925541"/>
            <a:chExt cx="2520280" cy="3888432"/>
          </a:xfrm>
        </p:grpSpPr>
        <p:sp>
          <p:nvSpPr>
            <p:cNvPr id="33" name="직사각형 32"/>
            <p:cNvSpPr/>
            <p:nvPr/>
          </p:nvSpPr>
          <p:spPr>
            <a:xfrm>
              <a:off x="1891316" y="1925541"/>
              <a:ext cx="2520280" cy="3888432"/>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34" name="오각형 33"/>
            <p:cNvSpPr/>
            <p:nvPr/>
          </p:nvSpPr>
          <p:spPr>
            <a:xfrm rot="5400000">
              <a:off x="2179347" y="1637510"/>
              <a:ext cx="1944218" cy="252028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35" name="Rectangle 3"/>
          <p:cNvSpPr txBox="1">
            <a:spLocks noChangeArrowheads="1"/>
          </p:cNvSpPr>
          <p:nvPr/>
        </p:nvSpPr>
        <p:spPr bwMode="auto">
          <a:xfrm>
            <a:off x="2596417" y="5158814"/>
            <a:ext cx="318916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MAN</a:t>
            </a:r>
          </a:p>
        </p:txBody>
      </p:sp>
      <p:sp>
        <p:nvSpPr>
          <p:cNvPr id="36" name="Rectangle 3"/>
          <p:cNvSpPr txBox="1">
            <a:spLocks noChangeArrowheads="1"/>
          </p:cNvSpPr>
          <p:nvPr/>
        </p:nvSpPr>
        <p:spPr bwMode="auto">
          <a:xfrm>
            <a:off x="2821450" y="5676899"/>
            <a:ext cx="2739098"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 </a:t>
            </a:r>
          </a:p>
        </p:txBody>
      </p:sp>
      <p:sp>
        <p:nvSpPr>
          <p:cNvPr id="37" name="Rectangle 3"/>
          <p:cNvSpPr txBox="1">
            <a:spLocks noChangeArrowheads="1"/>
          </p:cNvSpPr>
          <p:nvPr/>
        </p:nvSpPr>
        <p:spPr bwMode="auto">
          <a:xfrm>
            <a:off x="6406418" y="5158814"/>
            <a:ext cx="3189165" cy="21336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lang="en-US" smtClean="0" sz="1400">
                <a:solidFill>
                  <a:srgbClr val="E7E7E7"/>
                </a:solidFill>
                <a:effectLst/>
              </a:rPr>
              <a:t>WOMAN</a:t>
            </a:r>
          </a:p>
        </p:txBody>
      </p:sp>
      <p:sp>
        <p:nvSpPr>
          <p:cNvPr id="38" name="Rectangle 3"/>
          <p:cNvSpPr txBox="1">
            <a:spLocks noChangeArrowheads="1"/>
          </p:cNvSpPr>
          <p:nvPr/>
        </p:nvSpPr>
        <p:spPr bwMode="auto">
          <a:xfrm>
            <a:off x="6631450" y="5676899"/>
            <a:ext cx="2739098" cy="304800"/>
          </a:xfrm>
          <a:prstGeom prst="rect">
            <a:avLst/>
          </a:prstGeom>
          <a:noFill/>
        </p:spPr>
        <p:txBody>
          <a:bodyPr anchor="ct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r>
              <a:rPr altLang="ko-KR" b="0" lang="en-US" sz="1000">
                <a:solidFill>
                  <a:schemeClr val="tx1"/>
                </a:solidFill>
                <a:effectLst/>
              </a:rPr>
              <a:t>Lorem Ipsum is simply dummy text of the printing and typesetting industry. </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B. SET 템플릿\B08.제너럴\B0800099\png\9726353_L.png" id="7170" name="Picture 2"/>
          <p:cNvPicPr>
            <a:picLocks noChangeArrowheads="1"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Effect>
                      <a14:saturation sat="33000"/>
                    </a14:imgEffect>
                  </a14:imgLayer>
                </a14:imgProps>
              </a:ext>
              <a:ext uri="{28A0092B-C50C-407E-A947-70E740481C1C}">
                <a14:useLocalDpi val="0"/>
              </a:ext>
            </a:extLst>
          </a:blip>
          <a:srcRect b="-1" t="9211"/>
          <a:stretch>
            <a:fillRect/>
          </a:stretch>
        </p:blipFill>
        <p:spPr bwMode="auto">
          <a:xfrm>
            <a:off x="2169576" y="1760664"/>
            <a:ext cx="1935560" cy="1170778"/>
          </a:xfrm>
          <a:prstGeom prst="rect">
            <a:avLst/>
          </a:prstGeom>
          <a:noFill/>
          <a:extLst>
            <a:ext uri="{909E8E84-426E-40DD-AFC4-6F175D3DCCD1}">
              <a14:hiddenFill>
                <a:solidFill>
                  <a:srgbClr val="FFFFFF"/>
                </a:solidFill>
              </a14:hiddenFill>
            </a:ext>
          </a:extLst>
        </p:spPr>
      </p:pic>
      <p:sp>
        <p:nvSpPr>
          <p:cNvPr id="25" name="텍스트 개체 틀 6"/>
          <p:cNvSpPr>
            <a:spLocks noGrp="1"/>
          </p:cNvSpPr>
          <p:nvPr>
            <p:ph idx="13" sz="quarter" type="body"/>
          </p:nvPr>
        </p:nvSpPr>
        <p:spPr>
          <a:xfrm>
            <a:off x="263352" y="225575"/>
            <a:ext cx="5831165" cy="411480"/>
          </a:xfrm>
          <a:prstGeom prst="rect">
            <a:avLst/>
          </a:prstGeom>
        </p:spPr>
        <p:txBody>
          <a:bodyPr anchor="ctr" bIns="0" lIns="0" rIns="0" tIns="0" wrap="square">
            <a:spAutoFit/>
          </a:bodyPr>
          <a:lstStyle>
            <a:lvl1pPr algn="l" indent="0" marL="0">
              <a:buNone/>
              <a:defRPr b="1" sz="3000">
                <a:solidFill>
                  <a:schemeClr val="tx1"/>
                </a:solidFill>
                <a:effectLst/>
                <a:latin charset="0" panose="020b0604030504040204" pitchFamily="34" typeface="Tahoma"/>
                <a:cs charset="0" panose="020b0604030504040204" pitchFamily="34" typeface="Tahoma"/>
              </a:defRPr>
            </a:lvl1pPr>
          </a:lstStyle>
          <a:p>
            <a:pPr lvl="0"/>
            <a:r>
              <a:rPr altLang="ko-KR" lang="en-US"/>
              <a:t>Table chart</a:t>
            </a:r>
          </a:p>
        </p:txBody>
      </p:sp>
      <p:sp>
        <p:nvSpPr>
          <p:cNvPr id="26" name="Slide Number Placeholder 5"/>
          <p:cNvSpPr>
            <a:spLocks noGrp="1"/>
          </p:cNvSpPr>
          <p:nvPr>
            <p:ph idx="12" sz="quarter" type="sldNum"/>
          </p:nvPr>
        </p:nvSpPr>
        <p:spPr>
          <a:xfrm>
            <a:off x="11466414" y="442764"/>
            <a:ext cx="725586" cy="138742"/>
          </a:xfrm>
          <a:prstGeom prst="rect">
            <a:avLst/>
          </a:prstGeom>
        </p:spPr>
        <p:txBody>
          <a:bodyPr anchor="ctr" anchorCtr="0" bIns="0" lIns="0" rIns="0" tIns="0">
            <a:noAutofit/>
          </a:bodyPr>
          <a:lstStyle>
            <a:lvl1pPr algn="ctr">
              <a:defRPr b="0" sz="800">
                <a:solidFill>
                  <a:schemeClr val="tx1"/>
                </a:solidFill>
                <a:effectLst/>
                <a:latin charset="0" panose="020b0604030504040204" pitchFamily="34" typeface="Tahoma"/>
                <a:cs charset="0" panose="020b0604030504040204" pitchFamily="34" typeface="Tahoma"/>
              </a:defRPr>
            </a:lvl1pPr>
          </a:lstStyle>
          <a:p>
            <a:fld id="{C12FF82F-97C1-4FE7-8CC5-F1F7FD246FBE}" type="slidenum">
              <a:rPr altLang="en-US" lang="ko-KR" smtClean="0"/>
              <a:t>9</a:t>
            </a:fld>
          </a:p>
        </p:txBody>
      </p:sp>
      <p:sp>
        <p:nvSpPr>
          <p:cNvPr id="4" name="Rectangle 3"/>
          <p:cNvSpPr txBox="1">
            <a:spLocks noChangeArrowheads="1"/>
          </p:cNvSpPr>
          <p:nvPr/>
        </p:nvSpPr>
        <p:spPr bwMode="auto">
          <a:xfrm>
            <a:off x="263352" y="793279"/>
            <a:ext cx="11665296" cy="18288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mtClean="0" sz="1200">
                <a:solidFill>
                  <a:schemeClr val="tx1"/>
                </a:solidFill>
                <a:effectLst/>
              </a:rPr>
              <a:t>PowerPoint is a complete presentation graphic package it gives you everything you need to produce a professional-looking presentation</a:t>
            </a:r>
          </a:p>
        </p:txBody>
      </p:sp>
      <p:graphicFrame>
        <p:nvGraphicFramePr>
          <p:cNvPr id="5" name="표 4"/>
          <p:cNvGraphicFramePr>
            <a:graphicFrameLocks noGrp="1"/>
          </p:cNvGraphicFramePr>
          <p:nvPr/>
        </p:nvGraphicFramePr>
        <p:xfrm>
          <a:off x="2161687" y="3178626"/>
          <a:ext cx="7862581" cy="2825244"/>
        </p:xfrm>
        <a:graphic>
          <a:graphicData uri="http://schemas.openxmlformats.org/drawingml/2006/table">
            <a:tbl>
              <a:tblPr bandRow="1" firstRow="1">
                <a:tableStyleId>{5C22544A-7EE6-4342-B048-85BDC9FD1C3A}</a:tableStyleId>
              </a:tblPr>
              <a:tblGrid>
                <a:gridCol w="1822121"/>
                <a:gridCol w="1208092"/>
                <a:gridCol w="1208092"/>
                <a:gridCol w="1208092"/>
                <a:gridCol w="1208092"/>
                <a:gridCol w="1208092"/>
              </a:tblGrid>
              <a:tr h="470874">
                <a:tc>
                  <a:txBody>
                    <a:bodyPr vert="horz" wrap="square"/>
                    <a:lstStyle/>
                    <a:p>
                      <a:pPr algn="ctr" latinLnBrk="1"/>
                      <a:endParaRPr altLang="en-US" lang="ko-KR" sz="1200">
                        <a:latin charset="0" panose="020b0604030504040204" pitchFamily="34" typeface="Tahoma"/>
                        <a:cs charset="0" pitchFamily="34" typeface="Tahoma"/>
                      </a:endParaRPr>
                    </a:p>
                  </a:txBody>
                  <a:tcPr anchor="ctr">
                    <a:lnR algn="ctr" cap="flat" cmpd="sng" w="19050">
                      <a:solidFill>
                        <a:srgbClr val="E7E7E7"/>
                      </a:solidFill>
                      <a:prstDash val="solid"/>
                      <a:round/>
                      <a:headEnd len="med" type="none" w="med"/>
                      <a:tailEnd len="med" type="none" w="med"/>
                    </a:lnR>
                    <a:lnB algn="ctr" cap="flat" cmpd="sng" w="19050">
                      <a:solidFill>
                        <a:srgbClr val="E7E7E7"/>
                      </a:solidFill>
                      <a:prstDash val="solid"/>
                      <a:round/>
                      <a:headEnd len="med" type="none" w="med"/>
                      <a:tailEnd len="med" type="none" w="med"/>
                    </a:lnB>
                    <a:solidFill>
                      <a:schemeClr val="tx1"/>
                    </a:solidFill>
                  </a:tcPr>
                </a:tc>
                <a:tc>
                  <a:txBody>
                    <a:bodyPr vert="horz" wrap="square"/>
                    <a:lstStyle/>
                    <a:p>
                      <a:pPr algn="ctr" latinLnBrk="1"/>
                      <a:r>
                        <a:rPr altLang="ko-KR"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VALUE</a:t>
                      </a:r>
                      <a:r>
                        <a:rPr altLang="ko-KR" baseline="0"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 1</a:t>
                      </a:r>
                      <a:endParaRPr altLang="en-US" lang="ko-KR" sz="1200">
                        <a:solidFill>
                          <a:srgbClr val="E7E7E7"/>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B algn="ctr" cap="flat" cmpd="sng" w="19050">
                      <a:solidFill>
                        <a:srgbClr val="E7E7E7"/>
                      </a:solidFill>
                      <a:prstDash val="solid"/>
                      <a:round/>
                      <a:headEnd len="med" type="none" w="med"/>
                      <a:tailEnd len="med" type="none" w="med"/>
                    </a:lnB>
                    <a:solidFill>
                      <a:schemeClr val="tx1"/>
                    </a:solidFill>
                  </a:tcPr>
                </a:tc>
                <a:tc>
                  <a:txBody>
                    <a:bodyPr vert="horz" wrap="square"/>
                    <a:lstStyle/>
                    <a:p>
                      <a:pPr algn="ctr" latinLnBrk="1"/>
                      <a:r>
                        <a:rPr altLang="ko-KR"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VALUE</a:t>
                      </a:r>
                      <a:r>
                        <a:rPr altLang="ko-KR" baseline="0"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 2</a:t>
                      </a:r>
                      <a:endParaRPr altLang="en-US" lang="ko-KR" sz="1200">
                        <a:solidFill>
                          <a:srgbClr val="E7E7E7"/>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B algn="ctr" cap="flat" cmpd="sng" w="19050">
                      <a:solidFill>
                        <a:srgbClr val="E7E7E7"/>
                      </a:solidFill>
                      <a:prstDash val="solid"/>
                      <a:round/>
                      <a:headEnd len="med" type="none" w="med"/>
                      <a:tailEnd len="med" type="none" w="med"/>
                    </a:lnB>
                    <a:solidFill>
                      <a:schemeClr val="tx1"/>
                    </a:solidFill>
                  </a:tcPr>
                </a:tc>
                <a:tc>
                  <a:txBody>
                    <a:bodyPr vert="horz" wrap="square"/>
                    <a:lstStyle/>
                    <a:p>
                      <a:pPr algn="ctr" latinLnBrk="1"/>
                      <a:r>
                        <a:rPr altLang="ko-KR"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VALUE</a:t>
                      </a:r>
                      <a:r>
                        <a:rPr altLang="ko-KR" baseline="0"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 3</a:t>
                      </a:r>
                      <a:endParaRPr altLang="en-US" lang="ko-KR" sz="1200">
                        <a:solidFill>
                          <a:srgbClr val="E7E7E7"/>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B algn="ctr" cap="flat" cmpd="sng" w="19050">
                      <a:solidFill>
                        <a:srgbClr val="E7E7E7"/>
                      </a:solidFill>
                      <a:prstDash val="solid"/>
                      <a:round/>
                      <a:headEnd len="med" type="none" w="med"/>
                      <a:tailEnd len="med" type="none" w="med"/>
                    </a:lnB>
                    <a:solidFill>
                      <a:schemeClr val="tx1"/>
                    </a:solidFill>
                  </a:tcPr>
                </a:tc>
                <a:tc>
                  <a:txBody>
                    <a:bodyPr vert="horz" wrap="square"/>
                    <a:lstStyle/>
                    <a:p>
                      <a:pPr algn="ctr" latinLnBrk="1"/>
                      <a:r>
                        <a:rPr altLang="ko-KR"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VALUE</a:t>
                      </a:r>
                      <a:r>
                        <a:rPr altLang="ko-KR" baseline="0"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 4</a:t>
                      </a:r>
                      <a:endParaRPr altLang="en-US" lang="ko-KR" sz="1200">
                        <a:solidFill>
                          <a:srgbClr val="E7E7E7"/>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B algn="ctr" cap="flat" cmpd="sng" w="19050">
                      <a:solidFill>
                        <a:srgbClr val="E7E7E7"/>
                      </a:solidFill>
                      <a:prstDash val="solid"/>
                      <a:round/>
                      <a:headEnd len="med" type="none" w="med"/>
                      <a:tailEnd len="med" type="none" w="med"/>
                    </a:lnB>
                    <a:solidFill>
                      <a:schemeClr val="tx1"/>
                    </a:solidFill>
                  </a:tcPr>
                </a:tc>
                <a:tc>
                  <a:txBody>
                    <a:bodyPr vert="horz" wrap="square"/>
                    <a:lstStyle/>
                    <a:p>
                      <a:pPr algn="ctr" latinLnBrk="1"/>
                      <a:r>
                        <a:rPr altLang="ko-KR"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VALUE</a:t>
                      </a:r>
                      <a:r>
                        <a:rPr altLang="ko-KR" baseline="0" lang="en-US" smtClean="0" sz="1200">
                          <a:solidFill>
                            <a:srgbClr val="E7E7E7"/>
                          </a:solidFill>
                          <a:latin charset="0" panose="020b0604030504040204" pitchFamily="34" typeface="Tahoma"/>
                          <a:ea charset="0" panose="020b0604030504040204" pitchFamily="34" typeface="Tahoma"/>
                          <a:cs charset="0" panose="020b0604030504040204" pitchFamily="34" typeface="Tahoma"/>
                        </a:rPr>
                        <a:t> 5</a:t>
                      </a:r>
                      <a:endParaRPr altLang="en-US" lang="ko-KR" sz="1200">
                        <a:solidFill>
                          <a:srgbClr val="E7E7E7"/>
                        </a:solidFill>
                        <a:latin charset="0" panose="020b0604030504040204" pitchFamily="34" typeface="Tahoma"/>
                        <a:cs charset="0" pitchFamily="34" typeface="Tahoma"/>
                      </a:endParaRPr>
                    </a:p>
                  </a:txBody>
                  <a:tcPr anchor="ctr">
                    <a:lnL algn="ctr" cap="flat" cmpd="sng" w="19050">
                      <a:solidFill>
                        <a:srgbClr val="E7E7E7"/>
                      </a:solidFill>
                      <a:prstDash val="solid"/>
                      <a:round/>
                      <a:headEnd len="med" type="none" w="med"/>
                      <a:tailEnd len="med" type="none" w="med"/>
                    </a:lnL>
                    <a:lnB algn="ctr" cap="flat" cmpd="sng" w="19050">
                      <a:solidFill>
                        <a:srgbClr val="E7E7E7"/>
                      </a:solidFill>
                      <a:prstDash val="solid"/>
                      <a:round/>
                      <a:headEnd len="med" type="none" w="med"/>
                      <a:tailEnd len="med" type="none" w="med"/>
                    </a:lnB>
                    <a:solidFill>
                      <a:schemeClr val="tx1"/>
                    </a:solidFill>
                  </a:tcPr>
                </a:tc>
              </a:tr>
              <a:tr h="470874">
                <a:tc>
                  <a:txBody>
                    <a:bodyPr vert="horz" wrap="square"/>
                    <a:lstStyle/>
                    <a:p>
                      <a:pPr algn="ctr" latinLnBrk="1"/>
                      <a:r>
                        <a:rPr altLang="ko-KR" lang="en-US" smtClean="0" sz="1200">
                          <a:solidFill>
                            <a:schemeClr val="tx1"/>
                          </a:solidFill>
                          <a:latin charset="0" panose="020b0604030504040204" pitchFamily="34" typeface="Tahoma"/>
                          <a:cs charset="0" panose="020b0604030504040204" pitchFamily="34" typeface="Tahoma"/>
                        </a:rPr>
                        <a:t>STYLISH DESIGN</a:t>
                      </a:r>
                      <a:endParaRPr altLang="en-US" lang="ko-KR" sz="1200">
                        <a:solidFill>
                          <a:schemeClr val="tx1"/>
                        </a:solidFill>
                        <a:latin charset="0" panose="020b0604030504040204" pitchFamily="34" typeface="Tahoma"/>
                        <a:cs charset="0" panose="020b0604030504040204" pitchFamily="34" typeface="Tahoma"/>
                      </a:endParaRPr>
                    </a:p>
                  </a:txBody>
                  <a:tcPr anchor="ctr">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r>
              <a:tr h="470874">
                <a:tc>
                  <a:txBody>
                    <a:bodyPr vert="horz" wrap="square"/>
                    <a:lstStyle/>
                    <a:p>
                      <a:pPr algn="ctr" latinLnBrk="1"/>
                      <a:r>
                        <a:rPr altLang="ko-KR" lang="en-US" smtClean="0" sz="1200">
                          <a:solidFill>
                            <a:schemeClr val="tx1"/>
                          </a:solidFill>
                          <a:latin charset="0" panose="020b0604030504040204" pitchFamily="34" typeface="Tahoma"/>
                          <a:cs charset="0" panose="020b0604030504040204" pitchFamily="34" typeface="Tahoma"/>
                        </a:rPr>
                        <a:t>STYLISH DESIGN</a:t>
                      </a:r>
                      <a:endParaRPr altLang="en-US" lang="ko-KR" sz="1200">
                        <a:solidFill>
                          <a:schemeClr val="tx1"/>
                        </a:solidFill>
                        <a:latin charset="0" panose="020b0604030504040204" pitchFamily="34" typeface="Tahoma"/>
                        <a:cs charset="0" panose="020b0604030504040204" pitchFamily="34" typeface="Tahoma"/>
                      </a:endParaRPr>
                    </a:p>
                  </a:txBody>
                  <a:tcPr anchor="ctr">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r>
              <a:tr h="470874">
                <a:tc>
                  <a:txBody>
                    <a:bodyPr vert="horz" wrap="square"/>
                    <a:lstStyle/>
                    <a:p>
                      <a:pPr algn="ctr" latinLnBrk="1"/>
                      <a:r>
                        <a:rPr altLang="ko-KR" lang="en-US" smtClean="0" sz="1200">
                          <a:solidFill>
                            <a:schemeClr val="tx1"/>
                          </a:solidFill>
                          <a:latin charset="0" panose="020b0604030504040204" pitchFamily="34" typeface="Tahoma"/>
                          <a:cs charset="0" panose="020b0604030504040204" pitchFamily="34" typeface="Tahoma"/>
                        </a:rPr>
                        <a:t>STYLISH DESIGN</a:t>
                      </a:r>
                      <a:endParaRPr altLang="en-US" lang="ko-KR" sz="1200">
                        <a:solidFill>
                          <a:schemeClr val="tx1"/>
                        </a:solidFill>
                        <a:latin charset="0" panose="020b0604030504040204" pitchFamily="34" typeface="Tahoma"/>
                        <a:cs charset="0" panose="020b0604030504040204" pitchFamily="34" typeface="Tahoma"/>
                      </a:endParaRPr>
                    </a:p>
                  </a:txBody>
                  <a:tcPr anchor="ctr">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75000"/>
                      </a:schemeClr>
                    </a:solidFill>
                  </a:tcPr>
                </a:tc>
              </a:tr>
              <a:tr h="470874">
                <a:tc>
                  <a:txBody>
                    <a:bodyPr vert="horz" wrap="square"/>
                    <a:lstStyle/>
                    <a:p>
                      <a:pPr algn="ctr" defTabSz="914400" eaLnBrk="1" fontAlgn="auto" hangingPunct="1" indent="0" latinLnBrk="1" marL="0" marR="0" rtl="0">
                        <a:lnSpc>
                          <a:spcPct val="100000"/>
                        </a:lnSpc>
                        <a:spcBef>
                          <a:spcPct val="0"/>
                        </a:spcBef>
                        <a:spcAft>
                          <a:spcPct val="0"/>
                        </a:spcAft>
                        <a:buClrTx/>
                        <a:buSzTx/>
                        <a:buFontTx/>
                        <a:buNone/>
                        <a:defRPr/>
                      </a:pPr>
                      <a:r>
                        <a:rPr altLang="ko-KR" lang="en-US" smtClean="0" sz="1200">
                          <a:solidFill>
                            <a:schemeClr val="tx1"/>
                          </a:solidFill>
                          <a:latin charset="0" panose="020b0604030504040204" pitchFamily="34" typeface="Tahoma"/>
                          <a:cs charset="0" panose="020b0604030504040204" pitchFamily="34" typeface="Tahoma"/>
                        </a:rPr>
                        <a:t>STYLISH DESIGN</a:t>
                      </a:r>
                      <a:endParaRPr altLang="en-US" lang="ko-KR" smtClean="0" sz="1200">
                        <a:solidFill>
                          <a:schemeClr val="tx1"/>
                        </a:solidFill>
                        <a:latin charset="0" panose="020b0604030504040204" pitchFamily="34" typeface="Tahoma"/>
                        <a:cs charset="0" pitchFamily="34" typeface="Tahoma"/>
                      </a:endParaRPr>
                    </a:p>
                  </a:txBody>
                  <a:tcPr anchor="ctr">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T algn="ctr" cap="flat" cmpd="sng" w="19050">
                      <a:solidFill>
                        <a:srgbClr val="E7E7E7"/>
                      </a:solidFill>
                      <a:prstDash val="solid"/>
                      <a:round/>
                      <a:headEnd len="med" type="none" w="med"/>
                      <a:tailEnd len="med" type="none" w="med"/>
                    </a:lnT>
                    <a:lnB algn="ctr" cap="flat" cmpd="sng" w="19050">
                      <a:solidFill>
                        <a:srgbClr val="E7E7E7"/>
                      </a:solidFill>
                      <a:prstDash val="solid"/>
                      <a:round/>
                      <a:headEnd len="med" type="none" w="med"/>
                      <a:tailEnd len="med" type="none" w="med"/>
                    </a:lnB>
                    <a:solidFill>
                      <a:schemeClr val="bg1">
                        <a:lumMod val="65000"/>
                      </a:schemeClr>
                    </a:solidFill>
                  </a:tcPr>
                </a:tc>
              </a:tr>
              <a:tr h="470874">
                <a:tc>
                  <a:txBody>
                    <a:bodyPr vert="horz" wrap="square"/>
                    <a:lstStyle/>
                    <a:p>
                      <a:pPr algn="ctr" latinLnBrk="1"/>
                      <a:r>
                        <a:rPr altLang="ko-KR" lang="en-US" smtClean="0" sz="1200">
                          <a:solidFill>
                            <a:schemeClr val="tx1"/>
                          </a:solidFill>
                          <a:latin charset="0" panose="020b0604030504040204" pitchFamily="34" typeface="Tahoma"/>
                          <a:cs charset="0" panose="020b0604030504040204" pitchFamily="34" typeface="Tahoma"/>
                        </a:rPr>
                        <a:t>STYLISH DESIGN</a:t>
                      </a:r>
                      <a:endParaRPr altLang="en-US" lang="ko-KR" sz="1200">
                        <a:solidFill>
                          <a:schemeClr val="tx1"/>
                        </a:solidFill>
                        <a:latin charset="0" panose="020b0604030504040204" pitchFamily="34" typeface="Tahoma"/>
                        <a:cs charset="0" pitchFamily="34" typeface="Tahoma"/>
                      </a:endParaRPr>
                    </a:p>
                  </a:txBody>
                  <a:tcPr anchor="ctr">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anose="020b0604030504040204" pitchFamily="34" typeface="Tahoma"/>
                      </a:endParaRPr>
                    </a:p>
                  </a:txBody>
                  <a:tcPr anchor="ctr">
                    <a:lnL algn="ctr" cap="flat" cmpd="sng" w="19050">
                      <a:solidFill>
                        <a:srgbClr val="E7E7E7"/>
                      </a:solidFill>
                      <a:prstDash val="solid"/>
                      <a:round/>
                      <a:headEnd len="med" type="none" w="med"/>
                      <a:tailEnd len="med" type="none" w="med"/>
                    </a:lnL>
                    <a:lnR algn="ctr" cap="flat" cmpd="sng" w="19050">
                      <a:solidFill>
                        <a:srgbClr val="E7E7E7"/>
                      </a:solidFill>
                      <a:prstDash val="solid"/>
                      <a:round/>
                      <a:headEnd len="med" type="none" w="med"/>
                      <a:tailEnd len="med" type="none" w="med"/>
                    </a:lnR>
                    <a:lnT algn="ctr" cap="flat" cmpd="sng" w="19050">
                      <a:solidFill>
                        <a:srgbClr val="E7E7E7"/>
                      </a:solidFill>
                      <a:prstDash val="solid"/>
                      <a:round/>
                      <a:headEnd len="med" type="none" w="med"/>
                      <a:tailEnd len="med" type="none" w="med"/>
                    </a:lnT>
                    <a:solidFill>
                      <a:schemeClr val="bg1">
                        <a:lumMod val="75000"/>
                      </a:schemeClr>
                    </a:solidFill>
                  </a:tcPr>
                </a:tc>
                <a:tc>
                  <a:txBody>
                    <a:bodyPr vert="horz" wrap="square"/>
                    <a:lstStyle/>
                    <a:p>
                      <a:pPr algn="ctr" latinLnBrk="1"/>
                      <a:endParaRPr altLang="en-US" lang="ko-KR" sz="1100">
                        <a:solidFill>
                          <a:schemeClr val="tx1">
                            <a:lumMod val="65000"/>
                            <a:lumOff val="35000"/>
                          </a:schemeClr>
                        </a:solidFill>
                        <a:latin charset="0" panose="020b0604030504040204" pitchFamily="34" typeface="Tahoma"/>
                        <a:cs charset="0" pitchFamily="34" typeface="Tahoma"/>
                      </a:endParaRPr>
                    </a:p>
                  </a:txBody>
                  <a:tcPr anchor="ctr">
                    <a:lnL algn="ctr" cap="flat" cmpd="sng" w="19050">
                      <a:solidFill>
                        <a:srgbClr val="E7E7E7"/>
                      </a:solidFill>
                      <a:prstDash val="solid"/>
                      <a:round/>
                      <a:headEnd len="med" type="none" w="med"/>
                      <a:tailEnd len="med" type="none" w="med"/>
                    </a:lnL>
                    <a:lnT algn="ctr" cap="flat" cmpd="sng" w="19050">
                      <a:solidFill>
                        <a:srgbClr val="E7E7E7"/>
                      </a:solidFill>
                      <a:prstDash val="solid"/>
                      <a:round/>
                      <a:headEnd len="med" type="none" w="med"/>
                      <a:tailEnd len="med" type="none" w="med"/>
                    </a:lnT>
                    <a:solidFill>
                      <a:schemeClr val="bg1">
                        <a:lumMod val="75000"/>
                      </a:schemeClr>
                    </a:solidFill>
                  </a:tcPr>
                </a:tc>
              </a:tr>
            </a:tbl>
          </a:graphicData>
        </a:graphic>
      </p:graphicFrame>
      <p:sp>
        <p:nvSpPr>
          <p:cNvPr id="8" name="Rectangle 3"/>
          <p:cNvSpPr txBox="1">
            <a:spLocks noChangeArrowheads="1"/>
          </p:cNvSpPr>
          <p:nvPr/>
        </p:nvSpPr>
        <p:spPr bwMode="auto">
          <a:xfrm>
            <a:off x="4258857" y="1762272"/>
            <a:ext cx="5975613" cy="329184"/>
          </a:xfrm>
          <a:prstGeom prst="rect">
            <a:avLst/>
          </a:prstGeom>
          <a:noFill/>
          <a:ln w="9525">
            <a:noFill/>
            <a:miter lim="800000"/>
          </a:ln>
          <a:scene3d>
            <a:camera prst="orthographicFront"/>
            <a:lightRig dir="t" rig="threePt"/>
          </a:scene3d>
          <a:sp3d>
            <a:bevelT h="1270" w="1270"/>
          </a:sp3d>
          <a:extLst>
            <a:ext uri="{909E8E84-426E-40DD-AFC4-6F175D3DCCD1}">
              <a14:hiddenFill>
                <a:solidFill>
                  <a:srgbClr val="FFFFFF"/>
                </a:solidFill>
              </a14:hiddenFill>
            </a:ext>
          </a:extLst>
        </p:spPr>
        <p:txBody>
          <a:bodyPr anchor="ctr" bIns="0" lIns="0" rIns="0" tIns="0" wrap="square">
            <a:spAutoFit/>
            <a:sp3d>
              <a:bevelT h="1270" w="1270"/>
            </a:sp3d>
          </a:bodyPr>
          <a:lstStyle>
            <a:defPPr>
              <a:defRPr lang="ko-KR"/>
            </a:defPPr>
            <a:lvl1pPr>
              <a:lnSpc>
                <a:spcPct val="90000"/>
              </a:lnSpc>
              <a:buClr>
                <a:prstClr val="white"/>
              </a:buClr>
              <a:defRPr b="1" kumimoji="1" sz="1700">
                <a:solidFill>
                  <a:schemeClr val="tx1">
                    <a:lumMod val="50000"/>
                    <a:lumOff val="50000"/>
                  </a:schemeClr>
                </a:solidFill>
                <a:latin charset="0" panose="020b0604030504040204" pitchFamily="34" typeface="Tahoma"/>
                <a:ea charset="0" panose="020b0604030504040204" pitchFamily="34" typeface="Tahoma"/>
                <a:cs charset="0" panose="020b0604030504040204" pitchFamily="34" typeface="Tahoma"/>
              </a:defRPr>
            </a:lvl1pPr>
            <a:lvl2pPr eaLnBrk="0" hangingPunct="0" indent="-285750" marL="742950">
              <a:defRPr kumimoji="1">
                <a:latin charset="-127" panose="020b0600000101010101" typeface="Gulim"/>
                <a:ea charset="-127" panose="020b0600000101010101" typeface="Gulim"/>
              </a:defRPr>
            </a:lvl2pPr>
            <a:lvl3pPr eaLnBrk="0" hangingPunct="0" indent="-228600" marL="1143000">
              <a:defRPr kumimoji="1">
                <a:latin charset="-127" panose="020b0600000101010101" typeface="Gulim"/>
                <a:ea charset="-127" panose="020b0600000101010101" typeface="Gulim"/>
              </a:defRPr>
            </a:lvl3pPr>
            <a:lvl4pPr eaLnBrk="0" hangingPunct="0" indent="-228600" marL="1600200">
              <a:defRPr kumimoji="1">
                <a:latin charset="-127" panose="020b0600000101010101" typeface="Gulim"/>
                <a:ea charset="-127" panose="020b0600000101010101" typeface="Gulim"/>
              </a:defRPr>
            </a:lvl4pPr>
            <a:lvl5pPr eaLnBrk="0" hangingPunct="0" indent="-228600" marL="2057400">
              <a:defRPr kumimoji="1">
                <a:latin charset="-127" panose="020b0600000101010101" typeface="Gulim"/>
                <a:ea charset="-127" panose="020b0600000101010101" typeface="Gulim"/>
              </a:defRPr>
            </a:lvl5pPr>
            <a:lvl6pPr eaLnBrk="0" fontAlgn="base" hangingPunct="0" indent="-228600" marL="2514600">
              <a:spcBef>
                <a:spcPct val="0"/>
              </a:spcBef>
              <a:spcAft>
                <a:spcPct val="0"/>
              </a:spcAft>
              <a:defRPr kumimoji="1">
                <a:latin charset="-127" panose="020b0600000101010101" typeface="Gulim"/>
                <a:ea charset="-127" panose="020b0600000101010101" typeface="Gulim"/>
              </a:defRPr>
            </a:lvl6pPr>
            <a:lvl7pPr eaLnBrk="0" fontAlgn="base" hangingPunct="0" indent="-228600" marL="2971800">
              <a:spcBef>
                <a:spcPct val="0"/>
              </a:spcBef>
              <a:spcAft>
                <a:spcPct val="0"/>
              </a:spcAft>
              <a:defRPr kumimoji="1">
                <a:latin charset="-127" panose="020b0600000101010101" typeface="Gulim"/>
                <a:ea charset="-127" panose="020b0600000101010101" typeface="Gulim"/>
              </a:defRPr>
            </a:lvl7pPr>
            <a:lvl8pPr eaLnBrk="0" fontAlgn="base" hangingPunct="0" indent="-228600" marL="3429000">
              <a:spcBef>
                <a:spcPct val="0"/>
              </a:spcBef>
              <a:spcAft>
                <a:spcPct val="0"/>
              </a:spcAft>
              <a:defRPr kumimoji="1">
                <a:latin charset="-127" panose="020b0600000101010101" typeface="Gulim"/>
                <a:ea charset="-127" panose="020b0600000101010101" typeface="Gulim"/>
              </a:defRPr>
            </a:lvl8pPr>
            <a:lvl9pPr eaLnBrk="0" fontAlgn="base" hangingPunct="0" indent="-228600" marL="3886200">
              <a:spcBef>
                <a:spcPct val="0"/>
              </a:spcBef>
              <a:spcAft>
                <a:spcPct val="0"/>
              </a:spcAft>
              <a:defRPr kumimoji="1">
                <a:latin charset="-127" panose="020b0600000101010101" typeface="Gulim"/>
                <a:ea charset="-127" panose="020b0600000101010101" typeface="Gulim"/>
              </a:defRPr>
            </a:lvl9pPr>
          </a:lstStyle>
          <a:p>
            <a:pPr>
              <a:spcBef>
                <a:spcPct val="0"/>
              </a:spcBef>
              <a:defRPr/>
            </a:pPr>
            <a:r>
              <a:rPr altLang="ko-KR" lang="en-US" smtClean="0" sz="2400">
                <a:solidFill>
                  <a:schemeClr val="tx1"/>
                </a:solidFill>
              </a:rPr>
              <a:t>MORE CHOICES AND VISUAL TRENDS</a:t>
            </a:r>
          </a:p>
        </p:txBody>
      </p:sp>
      <p:sp>
        <p:nvSpPr>
          <p:cNvPr id="14" name="Rectangle 3"/>
          <p:cNvSpPr txBox="1">
            <a:spLocks noChangeArrowheads="1"/>
          </p:cNvSpPr>
          <p:nvPr/>
        </p:nvSpPr>
        <p:spPr bwMode="auto">
          <a:xfrm>
            <a:off x="4258857" y="2192778"/>
            <a:ext cx="5878622" cy="731520"/>
          </a:xfrm>
          <a:prstGeom prst="rect">
            <a:avLst/>
          </a:prstGeom>
          <a:noFill/>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1200">
                <a:solidFill>
                  <a:schemeClr val="tx1"/>
                </a:solidFill>
                <a:effectLst/>
              </a:rPr>
              <a:t>Lorem Ipsum is simply dummy text of the printing and typesetting industry.</a:t>
            </a:r>
          </a:p>
          <a:p>
            <a:pPr algn="l"/>
            <a:r>
              <a:rPr altLang="ko-KR" b="0" lang="en-US" sz="1200">
                <a:solidFill>
                  <a:schemeClr val="tx1"/>
                </a:solidFill>
                <a:effectLst/>
              </a:rPr>
              <a:t>Lorem Ipsum has been the industry's standard dummy text ever since the 1500s, when an unknown printer took a galley of type and scrambled it to make a type specimen book.</a:t>
            </a:r>
          </a:p>
        </p:txBody>
      </p:sp>
      <p:sp>
        <p:nvSpPr>
          <p:cNvPr id="2" name="포인트가 5개인 별 1"/>
          <p:cNvSpPr/>
          <p:nvPr/>
        </p:nvSpPr>
        <p:spPr>
          <a:xfrm>
            <a:off x="4475100" y="3772867"/>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2" name="포인트가 5개인 별 21"/>
          <p:cNvSpPr/>
          <p:nvPr/>
        </p:nvSpPr>
        <p:spPr>
          <a:xfrm>
            <a:off x="5682096" y="3772867"/>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4" name="포인트가 5개인 별 23"/>
          <p:cNvSpPr/>
          <p:nvPr/>
        </p:nvSpPr>
        <p:spPr>
          <a:xfrm>
            <a:off x="8096088" y="3772867"/>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7" name="포인트가 5개인 별 26"/>
          <p:cNvSpPr/>
          <p:nvPr/>
        </p:nvSpPr>
        <p:spPr>
          <a:xfrm>
            <a:off x="9303084" y="3772867"/>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5" name="포인트가 5개인 별 34"/>
          <p:cNvSpPr/>
          <p:nvPr/>
        </p:nvSpPr>
        <p:spPr>
          <a:xfrm>
            <a:off x="5682096" y="4244355"/>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8" name="포인트가 5개인 별 37"/>
          <p:cNvSpPr/>
          <p:nvPr/>
        </p:nvSpPr>
        <p:spPr>
          <a:xfrm>
            <a:off x="9303084" y="4244355"/>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2" name="포인트가 5개인 별 41"/>
          <p:cNvSpPr/>
          <p:nvPr/>
        </p:nvSpPr>
        <p:spPr>
          <a:xfrm>
            <a:off x="6889092" y="4715843"/>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9" name="포인트가 5개인 별 48"/>
          <p:cNvSpPr/>
          <p:nvPr/>
        </p:nvSpPr>
        <p:spPr>
          <a:xfrm>
            <a:off x="8096088" y="5187331"/>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0" name="포인트가 5개인 별 49"/>
          <p:cNvSpPr/>
          <p:nvPr/>
        </p:nvSpPr>
        <p:spPr>
          <a:xfrm>
            <a:off x="9303084" y="5187331"/>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2" name="포인트가 5개인 별 51"/>
          <p:cNvSpPr/>
          <p:nvPr/>
        </p:nvSpPr>
        <p:spPr>
          <a:xfrm>
            <a:off x="4475100" y="5658818"/>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3" name="포인트가 5개인 별 52"/>
          <p:cNvSpPr/>
          <p:nvPr/>
        </p:nvSpPr>
        <p:spPr>
          <a:xfrm>
            <a:off x="5682096" y="5658818"/>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4" name="포인트가 5개인 별 53"/>
          <p:cNvSpPr/>
          <p:nvPr/>
        </p:nvSpPr>
        <p:spPr>
          <a:xfrm>
            <a:off x="6889092" y="5658818"/>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6" name="포인트가 5개인 별 55"/>
          <p:cNvSpPr/>
          <p:nvPr/>
        </p:nvSpPr>
        <p:spPr>
          <a:xfrm>
            <a:off x="9303084" y="5658818"/>
            <a:ext cx="227436" cy="22743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212</Paragraphs>
  <Slides>21</Slides>
  <Notes>0</Notes>
  <TotalTime>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Calibri Light</vt:lpstr>
      <vt:lpstr>Calibri</vt:lpstr>
      <vt:lpstr>Tahoma</vt:lpstr>
      <vt:lpstr>Impact</vt:lpstr>
      <vt:lpstr>맑은 고딕</vt:lpstr>
      <vt:lpstr>Microsoft Sans Serif</vt:lpstr>
      <vt:lpstr>Gulim</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2014-05-15T02:02:00Z</dcterms:created>
  <cp:lastModifiedBy>Administrator</cp:lastModifiedBy>
  <dcterms:modified xsi:type="dcterms:W3CDTF">2021-08-20T11:20:30Z</dcterms:modified>
  <cp:revision>2770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2052-10.1.0.6135</vt:lpwstr>
  </property>
</Properties>
</file>